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25"/>
  </p:notesMasterIdLst>
  <p:handoutMasterIdLst>
    <p:handoutMasterId r:id="rId26"/>
  </p:handoutMasterIdLst>
  <p:sldIdLst>
    <p:sldId id="407" r:id="rId2"/>
    <p:sldId id="408" r:id="rId3"/>
    <p:sldId id="423" r:id="rId4"/>
    <p:sldId id="424" r:id="rId5"/>
    <p:sldId id="425" r:id="rId6"/>
    <p:sldId id="412" r:id="rId7"/>
    <p:sldId id="426" r:id="rId8"/>
    <p:sldId id="427" r:id="rId9"/>
    <p:sldId id="413" r:id="rId10"/>
    <p:sldId id="414" r:id="rId11"/>
    <p:sldId id="429" r:id="rId12"/>
    <p:sldId id="415" r:id="rId13"/>
    <p:sldId id="432" r:id="rId14"/>
    <p:sldId id="416" r:id="rId15"/>
    <p:sldId id="433" r:id="rId16"/>
    <p:sldId id="435" r:id="rId17"/>
    <p:sldId id="436" r:id="rId18"/>
    <p:sldId id="434" r:id="rId19"/>
    <p:sldId id="418" r:id="rId20"/>
    <p:sldId id="419" r:id="rId21"/>
    <p:sldId id="437" r:id="rId22"/>
    <p:sldId id="430" r:id="rId23"/>
    <p:sldId id="431" r:id="rId24"/>
  </p:sldIdLst>
  <p:sldSz cx="9144000" cy="6858000" type="screen4x3"/>
  <p:notesSz cx="9979025" cy="6834188"/>
  <p:embeddedFontLst>
    <p:embeddedFont>
      <p:font typeface="標楷體" panose="03000509000000000000" pitchFamily="65" charset="-120"/>
      <p:regular r:id="rId27"/>
    </p:embeddedFont>
  </p:embeddedFontLst>
  <p:defaultTextStyle>
    <a:defPPr>
      <a:defRPr lang="fr-CA"/>
    </a:defPPr>
    <a:lvl1pPr algn="l" rtl="0" fontAlgn="base">
      <a:spcBef>
        <a:spcPct val="0"/>
      </a:spcBef>
      <a:spcAft>
        <a:spcPct val="0"/>
      </a:spcAft>
      <a:defRPr sz="2400" kern="1200">
        <a:solidFill>
          <a:schemeClr val="tx1"/>
        </a:solidFill>
        <a:latin typeface="Arial" charset="0"/>
        <a:ea typeface="+mn-ea"/>
        <a:cs typeface="Arial" charset="0"/>
      </a:defRPr>
    </a:lvl1pPr>
    <a:lvl2pPr marL="452438" indent="1588" algn="l" rtl="0" fontAlgn="base">
      <a:spcBef>
        <a:spcPct val="0"/>
      </a:spcBef>
      <a:spcAft>
        <a:spcPct val="0"/>
      </a:spcAft>
      <a:defRPr sz="2400" kern="1200">
        <a:solidFill>
          <a:schemeClr val="tx1"/>
        </a:solidFill>
        <a:latin typeface="Arial" charset="0"/>
        <a:ea typeface="+mn-ea"/>
        <a:cs typeface="Arial" charset="0"/>
      </a:defRPr>
    </a:lvl2pPr>
    <a:lvl3pPr marL="909638" indent="1588" algn="l" rtl="0" fontAlgn="base">
      <a:spcBef>
        <a:spcPct val="0"/>
      </a:spcBef>
      <a:spcAft>
        <a:spcPct val="0"/>
      </a:spcAft>
      <a:defRPr sz="2400" kern="1200">
        <a:solidFill>
          <a:schemeClr val="tx1"/>
        </a:solidFill>
        <a:latin typeface="Arial" charset="0"/>
        <a:ea typeface="+mn-ea"/>
        <a:cs typeface="Arial" charset="0"/>
      </a:defRPr>
    </a:lvl3pPr>
    <a:lvl4pPr marL="1366838" indent="1588" algn="l" rtl="0" fontAlgn="base">
      <a:spcBef>
        <a:spcPct val="0"/>
      </a:spcBef>
      <a:spcAft>
        <a:spcPct val="0"/>
      </a:spcAft>
      <a:defRPr sz="2400" kern="1200">
        <a:solidFill>
          <a:schemeClr val="tx1"/>
        </a:solidFill>
        <a:latin typeface="Arial" charset="0"/>
        <a:ea typeface="+mn-ea"/>
        <a:cs typeface="Arial" charset="0"/>
      </a:defRPr>
    </a:lvl4pPr>
    <a:lvl5pPr marL="1824038" indent="1588"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78327"/>
    <a:srgbClr val="10C24B"/>
    <a:srgbClr val="15EB5C"/>
    <a:srgbClr val="088265"/>
    <a:srgbClr val="FD1503"/>
    <a:srgbClr val="FFFF00"/>
    <a:srgbClr val="07F9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57" autoAdjust="0"/>
    <p:restoredTop sz="86381" autoAdjust="0"/>
  </p:normalViewPr>
  <p:slideViewPr>
    <p:cSldViewPr>
      <p:cViewPr>
        <p:scale>
          <a:sx n="66" d="100"/>
          <a:sy n="66" d="100"/>
        </p:scale>
        <p:origin x="-1339" y="4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0" d="100"/>
          <a:sy n="90" d="100"/>
        </p:scale>
        <p:origin x="-120" y="-318"/>
      </p:cViewPr>
      <p:guideLst>
        <p:guide orient="horz" pos="2153"/>
        <p:guide pos="314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24350" cy="342900"/>
          </a:xfrm>
          <a:prstGeom prst="rect">
            <a:avLst/>
          </a:prstGeom>
        </p:spPr>
        <p:txBody>
          <a:bodyPr vert="horz" wrap="square" lIns="93729" tIns="46865" rIns="93729" bIns="46865" numCol="1" anchor="t" anchorCtr="0" compatLnSpc="1">
            <a:prstTxWarp prst="textNoShape">
              <a:avLst/>
            </a:prstTxWarp>
          </a:bodyPr>
          <a:lstStyle>
            <a:lvl1pPr eaLnBrk="0" hangingPunct="0">
              <a:defRPr sz="1200">
                <a:latin typeface="Arial" pitchFamily="34" charset="0"/>
                <a:cs typeface="Arial" pitchFamily="34" charset="0"/>
              </a:defRPr>
            </a:lvl1pPr>
          </a:lstStyle>
          <a:p>
            <a:pPr>
              <a:defRPr/>
            </a:pPr>
            <a:endParaRPr lang="en-US" altLang="zh-TW"/>
          </a:p>
        </p:txBody>
      </p:sp>
      <p:sp>
        <p:nvSpPr>
          <p:cNvPr id="3" name="Date Placeholder 2"/>
          <p:cNvSpPr>
            <a:spLocks noGrp="1"/>
          </p:cNvSpPr>
          <p:nvPr>
            <p:ph type="dt" sz="quarter" idx="1"/>
          </p:nvPr>
        </p:nvSpPr>
        <p:spPr>
          <a:xfrm>
            <a:off x="5653088" y="0"/>
            <a:ext cx="4324350" cy="342900"/>
          </a:xfrm>
          <a:prstGeom prst="rect">
            <a:avLst/>
          </a:prstGeom>
        </p:spPr>
        <p:txBody>
          <a:bodyPr vert="horz" wrap="square" lIns="93729" tIns="46865" rIns="93729" bIns="46865" numCol="1" anchor="t" anchorCtr="0" compatLnSpc="1">
            <a:prstTxWarp prst="textNoShape">
              <a:avLst/>
            </a:prstTxWarp>
          </a:bodyPr>
          <a:lstStyle>
            <a:lvl1pPr algn="r" eaLnBrk="0" hangingPunct="0">
              <a:defRPr sz="1200">
                <a:latin typeface="Arial" pitchFamily="34" charset="0"/>
                <a:cs typeface="Arial" pitchFamily="34" charset="0"/>
              </a:defRPr>
            </a:lvl1pPr>
          </a:lstStyle>
          <a:p>
            <a:pPr>
              <a:defRPr/>
            </a:pPr>
            <a:fld id="{392A173A-0FAD-4E50-BF86-F70EC8048E6C}" type="datetimeFigureOut">
              <a:rPr lang="en-US" altLang="zh-TW"/>
              <a:pPr>
                <a:defRPr/>
              </a:pPr>
              <a:t>9/12/2014</a:t>
            </a:fld>
            <a:endParaRPr lang="en-US" altLang="zh-TW"/>
          </a:p>
        </p:txBody>
      </p:sp>
      <p:sp>
        <p:nvSpPr>
          <p:cNvPr id="4" name="Footer Placeholder 3"/>
          <p:cNvSpPr>
            <a:spLocks noGrp="1"/>
          </p:cNvSpPr>
          <p:nvPr>
            <p:ph type="ftr" sz="quarter" idx="2"/>
          </p:nvPr>
        </p:nvSpPr>
        <p:spPr>
          <a:xfrm>
            <a:off x="0" y="6489700"/>
            <a:ext cx="4324350" cy="342900"/>
          </a:xfrm>
          <a:prstGeom prst="rect">
            <a:avLst/>
          </a:prstGeom>
        </p:spPr>
        <p:txBody>
          <a:bodyPr vert="horz" wrap="square" lIns="93729" tIns="46865" rIns="93729" bIns="46865" numCol="1" anchor="b" anchorCtr="0" compatLnSpc="1">
            <a:prstTxWarp prst="textNoShape">
              <a:avLst/>
            </a:prstTxWarp>
          </a:bodyPr>
          <a:lstStyle>
            <a:lvl1pPr eaLnBrk="0" hangingPunct="0">
              <a:defRPr sz="1200">
                <a:latin typeface="Arial" pitchFamily="34" charset="0"/>
                <a:cs typeface="Arial" pitchFamily="34" charset="0"/>
              </a:defRPr>
            </a:lvl1pPr>
          </a:lstStyle>
          <a:p>
            <a:pPr>
              <a:defRPr/>
            </a:pPr>
            <a:endParaRPr lang="en-US" altLang="zh-TW"/>
          </a:p>
        </p:txBody>
      </p:sp>
      <p:sp>
        <p:nvSpPr>
          <p:cNvPr id="5" name="Slide Number Placeholder 4"/>
          <p:cNvSpPr>
            <a:spLocks noGrp="1"/>
          </p:cNvSpPr>
          <p:nvPr>
            <p:ph type="sldNum" sz="quarter" idx="3"/>
          </p:nvPr>
        </p:nvSpPr>
        <p:spPr>
          <a:xfrm>
            <a:off x="5653088" y="6489700"/>
            <a:ext cx="4324350" cy="342900"/>
          </a:xfrm>
          <a:prstGeom prst="rect">
            <a:avLst/>
          </a:prstGeom>
        </p:spPr>
        <p:txBody>
          <a:bodyPr vert="horz" wrap="square" lIns="93729" tIns="46865" rIns="93729" bIns="46865" numCol="1" anchor="b" anchorCtr="0" compatLnSpc="1">
            <a:prstTxWarp prst="textNoShape">
              <a:avLst/>
            </a:prstTxWarp>
          </a:bodyPr>
          <a:lstStyle>
            <a:lvl1pPr algn="r" eaLnBrk="0" hangingPunct="0">
              <a:defRPr sz="1200">
                <a:latin typeface="Arial" pitchFamily="34" charset="0"/>
                <a:cs typeface="Arial" pitchFamily="34" charset="0"/>
              </a:defRPr>
            </a:lvl1pPr>
          </a:lstStyle>
          <a:p>
            <a:pPr>
              <a:defRPr/>
            </a:pPr>
            <a:fld id="{C2334342-B6C3-4FAA-86A3-069D55D645B2}" type="slidenum">
              <a:rPr lang="en-US" altLang="zh-TW"/>
              <a:pPr>
                <a:defRPr/>
              </a:pPr>
              <a:t>‹#›</a:t>
            </a:fld>
            <a:endParaRPr lang="en-US" altLang="zh-TW"/>
          </a:p>
        </p:txBody>
      </p:sp>
    </p:spTree>
    <p:extLst>
      <p:ext uri="{BB962C8B-B14F-4D97-AF65-F5344CB8AC3E}">
        <p14:creationId xmlns:p14="http://schemas.microsoft.com/office/powerpoint/2010/main" val="33183210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4324350" cy="342900"/>
          </a:xfrm>
          <a:prstGeom prst="rect">
            <a:avLst/>
          </a:prstGeom>
          <a:noFill/>
          <a:ln w="9525">
            <a:noFill/>
            <a:miter lim="800000"/>
            <a:headEnd/>
            <a:tailEnd/>
          </a:ln>
          <a:effectLst/>
        </p:spPr>
        <p:txBody>
          <a:bodyPr vert="horz" wrap="square" lIns="93729" tIns="46865" rIns="93729" bIns="46865" numCol="1" anchor="t" anchorCtr="0" compatLnSpc="1">
            <a:prstTxWarp prst="textNoShape">
              <a:avLst/>
            </a:prstTxWarp>
          </a:bodyPr>
          <a:lstStyle>
            <a:lvl1pPr eaLnBrk="0" hangingPunct="0">
              <a:defRPr sz="1200">
                <a:latin typeface="Arial" pitchFamily="34" charset="0"/>
                <a:cs typeface="Arial" pitchFamily="34" charset="0"/>
              </a:defRPr>
            </a:lvl1pPr>
          </a:lstStyle>
          <a:p>
            <a:pPr>
              <a:defRPr/>
            </a:pPr>
            <a:endParaRPr lang="fr-CA" altLang="zh-TW"/>
          </a:p>
        </p:txBody>
      </p:sp>
      <p:sp>
        <p:nvSpPr>
          <p:cNvPr id="16387" name="Rectangle 3"/>
          <p:cNvSpPr>
            <a:spLocks noGrp="1" noChangeArrowheads="1"/>
          </p:cNvSpPr>
          <p:nvPr>
            <p:ph type="dt" idx="1"/>
          </p:nvPr>
        </p:nvSpPr>
        <p:spPr bwMode="auto">
          <a:xfrm>
            <a:off x="5654675" y="0"/>
            <a:ext cx="4324350" cy="342900"/>
          </a:xfrm>
          <a:prstGeom prst="rect">
            <a:avLst/>
          </a:prstGeom>
          <a:noFill/>
          <a:ln w="9525">
            <a:noFill/>
            <a:miter lim="800000"/>
            <a:headEnd/>
            <a:tailEnd/>
          </a:ln>
          <a:effectLst/>
        </p:spPr>
        <p:txBody>
          <a:bodyPr vert="horz" wrap="square" lIns="93729" tIns="46865" rIns="93729" bIns="46865" numCol="1" anchor="t" anchorCtr="0" compatLnSpc="1">
            <a:prstTxWarp prst="textNoShape">
              <a:avLst/>
            </a:prstTxWarp>
          </a:bodyPr>
          <a:lstStyle>
            <a:lvl1pPr algn="r" eaLnBrk="0" hangingPunct="0">
              <a:defRPr sz="1200">
                <a:latin typeface="Arial" pitchFamily="34" charset="0"/>
                <a:cs typeface="Arial" pitchFamily="34" charset="0"/>
              </a:defRPr>
            </a:lvl1pPr>
          </a:lstStyle>
          <a:p>
            <a:pPr>
              <a:defRPr/>
            </a:pPr>
            <a:endParaRPr lang="fr-CA" altLang="zh-TW"/>
          </a:p>
        </p:txBody>
      </p:sp>
      <p:sp>
        <p:nvSpPr>
          <p:cNvPr id="35844" name="Rectangle 4"/>
          <p:cNvSpPr>
            <a:spLocks noGrp="1" noRot="1" noChangeAspect="1" noChangeArrowheads="1" noTextEdit="1"/>
          </p:cNvSpPr>
          <p:nvPr>
            <p:ph type="sldImg" idx="2"/>
          </p:nvPr>
        </p:nvSpPr>
        <p:spPr bwMode="auto">
          <a:xfrm>
            <a:off x="3279775" y="512763"/>
            <a:ext cx="3419475" cy="2563812"/>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1330325" y="3246438"/>
            <a:ext cx="7318375" cy="3074987"/>
          </a:xfrm>
          <a:prstGeom prst="rect">
            <a:avLst/>
          </a:prstGeom>
          <a:noFill/>
          <a:ln w="9525">
            <a:noFill/>
            <a:miter lim="800000"/>
            <a:headEnd/>
            <a:tailEnd/>
          </a:ln>
          <a:effectLst/>
        </p:spPr>
        <p:txBody>
          <a:bodyPr vert="horz" wrap="square" lIns="93729" tIns="46865" rIns="93729" bIns="46865" numCol="1" anchor="t" anchorCtr="0" compatLnSpc="1">
            <a:prstTxWarp prst="textNoShape">
              <a:avLst/>
            </a:prstTxWarp>
          </a:bodyPr>
          <a:lstStyle/>
          <a:p>
            <a:pPr lvl="0"/>
            <a:r>
              <a:rPr lang="fr-CA" noProof="0" smtClean="0"/>
              <a:t>Cliquez pour modifier les styles du texte du masque</a:t>
            </a:r>
          </a:p>
          <a:p>
            <a:pPr lvl="1"/>
            <a:r>
              <a:rPr lang="fr-CA" noProof="0" smtClean="0"/>
              <a:t>Deuxième niveau</a:t>
            </a:r>
          </a:p>
          <a:p>
            <a:pPr lvl="2"/>
            <a:r>
              <a:rPr lang="fr-CA" noProof="0" smtClean="0"/>
              <a:t>Troisième niveau</a:t>
            </a:r>
          </a:p>
          <a:p>
            <a:pPr lvl="3"/>
            <a:r>
              <a:rPr lang="fr-CA" noProof="0" smtClean="0"/>
              <a:t>Quatrième niveau</a:t>
            </a:r>
          </a:p>
          <a:p>
            <a:pPr lvl="4"/>
            <a:r>
              <a:rPr lang="fr-CA" noProof="0" smtClean="0"/>
              <a:t>Cinquième niveau</a:t>
            </a:r>
          </a:p>
        </p:txBody>
      </p:sp>
      <p:sp>
        <p:nvSpPr>
          <p:cNvPr id="16390" name="Rectangle 6"/>
          <p:cNvSpPr>
            <a:spLocks noGrp="1" noChangeArrowheads="1"/>
          </p:cNvSpPr>
          <p:nvPr>
            <p:ph type="ftr" sz="quarter" idx="4"/>
          </p:nvPr>
        </p:nvSpPr>
        <p:spPr bwMode="auto">
          <a:xfrm>
            <a:off x="0" y="6491288"/>
            <a:ext cx="4324350" cy="342900"/>
          </a:xfrm>
          <a:prstGeom prst="rect">
            <a:avLst/>
          </a:prstGeom>
          <a:noFill/>
          <a:ln w="9525">
            <a:noFill/>
            <a:miter lim="800000"/>
            <a:headEnd/>
            <a:tailEnd/>
          </a:ln>
          <a:effectLst/>
        </p:spPr>
        <p:txBody>
          <a:bodyPr vert="horz" wrap="square" lIns="93729" tIns="46865" rIns="93729" bIns="46865" numCol="1" anchor="b" anchorCtr="0" compatLnSpc="1">
            <a:prstTxWarp prst="textNoShape">
              <a:avLst/>
            </a:prstTxWarp>
          </a:bodyPr>
          <a:lstStyle>
            <a:lvl1pPr eaLnBrk="0" hangingPunct="0">
              <a:defRPr sz="1200">
                <a:latin typeface="Arial" pitchFamily="34" charset="0"/>
                <a:cs typeface="Arial" pitchFamily="34" charset="0"/>
              </a:defRPr>
            </a:lvl1pPr>
          </a:lstStyle>
          <a:p>
            <a:pPr>
              <a:defRPr/>
            </a:pPr>
            <a:endParaRPr lang="fr-CA" altLang="zh-TW"/>
          </a:p>
        </p:txBody>
      </p:sp>
      <p:sp>
        <p:nvSpPr>
          <p:cNvPr id="16391" name="Rectangle 7"/>
          <p:cNvSpPr>
            <a:spLocks noGrp="1" noChangeArrowheads="1"/>
          </p:cNvSpPr>
          <p:nvPr>
            <p:ph type="sldNum" sz="quarter" idx="5"/>
          </p:nvPr>
        </p:nvSpPr>
        <p:spPr bwMode="auto">
          <a:xfrm>
            <a:off x="5654675" y="6491288"/>
            <a:ext cx="4324350" cy="342900"/>
          </a:xfrm>
          <a:prstGeom prst="rect">
            <a:avLst/>
          </a:prstGeom>
          <a:noFill/>
          <a:ln w="9525">
            <a:noFill/>
            <a:miter lim="800000"/>
            <a:headEnd/>
            <a:tailEnd/>
          </a:ln>
          <a:effectLst/>
        </p:spPr>
        <p:txBody>
          <a:bodyPr vert="horz" wrap="square" lIns="93729" tIns="46865" rIns="93729" bIns="46865" numCol="1" anchor="b" anchorCtr="0" compatLnSpc="1">
            <a:prstTxWarp prst="textNoShape">
              <a:avLst/>
            </a:prstTxWarp>
          </a:bodyPr>
          <a:lstStyle>
            <a:lvl1pPr algn="r" eaLnBrk="0" hangingPunct="0">
              <a:defRPr sz="1200">
                <a:latin typeface="Arial" charset="0"/>
                <a:cs typeface="Arial" charset="0"/>
              </a:defRPr>
            </a:lvl1pPr>
          </a:lstStyle>
          <a:p>
            <a:pPr>
              <a:defRPr/>
            </a:pPr>
            <a:fld id="{F294D089-0B41-4F06-BE2C-B4B8DCC8F953}" type="slidenum">
              <a:rPr lang="fr-CA" altLang="zh-TW"/>
              <a:pPr>
                <a:defRPr/>
              </a:pPr>
              <a:t>‹#›</a:t>
            </a:fld>
            <a:endParaRPr lang="fr-CA" altLang="zh-TW"/>
          </a:p>
        </p:txBody>
      </p:sp>
    </p:spTree>
    <p:extLst>
      <p:ext uri="{BB962C8B-B14F-4D97-AF65-F5344CB8AC3E}">
        <p14:creationId xmlns:p14="http://schemas.microsoft.com/office/powerpoint/2010/main" val="360247672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2438" algn="l" rtl="0" eaLnBrk="0" fontAlgn="base" hangingPunct="0">
      <a:spcBef>
        <a:spcPct val="30000"/>
      </a:spcBef>
      <a:spcAft>
        <a:spcPct val="0"/>
      </a:spcAft>
      <a:defRPr sz="1200" kern="1200">
        <a:solidFill>
          <a:schemeClr val="tx1"/>
        </a:solidFill>
        <a:latin typeface="Arial" charset="0"/>
        <a:ea typeface="+mn-ea"/>
        <a:cs typeface="+mn-cs"/>
      </a:defRPr>
    </a:lvl2pPr>
    <a:lvl3pPr marL="909638" algn="l" rtl="0" eaLnBrk="0" fontAlgn="base" hangingPunct="0">
      <a:spcBef>
        <a:spcPct val="30000"/>
      </a:spcBef>
      <a:spcAft>
        <a:spcPct val="0"/>
      </a:spcAft>
      <a:defRPr sz="1200" kern="1200">
        <a:solidFill>
          <a:schemeClr val="tx1"/>
        </a:solidFill>
        <a:latin typeface="Arial" charset="0"/>
        <a:ea typeface="+mn-ea"/>
        <a:cs typeface="+mn-cs"/>
      </a:defRPr>
    </a:lvl3pPr>
    <a:lvl4pPr marL="1366838" algn="l" rtl="0" eaLnBrk="0" fontAlgn="base" hangingPunct="0">
      <a:spcBef>
        <a:spcPct val="30000"/>
      </a:spcBef>
      <a:spcAft>
        <a:spcPct val="0"/>
      </a:spcAft>
      <a:defRPr sz="1200" kern="1200">
        <a:solidFill>
          <a:schemeClr val="tx1"/>
        </a:solidFill>
        <a:latin typeface="Arial" charset="0"/>
        <a:ea typeface="+mn-ea"/>
        <a:cs typeface="+mn-cs"/>
      </a:defRPr>
    </a:lvl4pPr>
    <a:lvl5pPr marL="1824038" algn="l" rtl="0" eaLnBrk="0" fontAlgn="base" hangingPunct="0">
      <a:spcBef>
        <a:spcPct val="30000"/>
      </a:spcBef>
      <a:spcAft>
        <a:spcPct val="0"/>
      </a:spcAft>
      <a:defRPr sz="1200" kern="1200">
        <a:solidFill>
          <a:schemeClr val="tx1"/>
        </a:solidFill>
        <a:latin typeface="Arial" charset="0"/>
        <a:ea typeface="+mn-ea"/>
        <a:cs typeface="+mn-cs"/>
      </a:defRPr>
    </a:lvl5pPr>
    <a:lvl6pPr marL="2284398" algn="l" defTabSz="913758" rtl="0" eaLnBrk="1" latinLnBrk="0" hangingPunct="1">
      <a:defRPr sz="1200" kern="1200">
        <a:solidFill>
          <a:schemeClr val="tx1"/>
        </a:solidFill>
        <a:latin typeface="+mn-lt"/>
        <a:ea typeface="+mn-ea"/>
        <a:cs typeface="+mn-cs"/>
      </a:defRPr>
    </a:lvl6pPr>
    <a:lvl7pPr marL="2741275" algn="l" defTabSz="913758" rtl="0" eaLnBrk="1" latinLnBrk="0" hangingPunct="1">
      <a:defRPr sz="1200" kern="1200">
        <a:solidFill>
          <a:schemeClr val="tx1"/>
        </a:solidFill>
        <a:latin typeface="+mn-lt"/>
        <a:ea typeface="+mn-ea"/>
        <a:cs typeface="+mn-cs"/>
      </a:defRPr>
    </a:lvl7pPr>
    <a:lvl8pPr marL="3198156" algn="l" defTabSz="913758" rtl="0" eaLnBrk="1" latinLnBrk="0" hangingPunct="1">
      <a:defRPr sz="1200" kern="1200">
        <a:solidFill>
          <a:schemeClr val="tx1"/>
        </a:solidFill>
        <a:latin typeface="+mn-lt"/>
        <a:ea typeface="+mn-ea"/>
        <a:cs typeface="+mn-cs"/>
      </a:defRPr>
    </a:lvl8pPr>
    <a:lvl9pPr marL="3655033" algn="l" defTabSz="91375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Personal</a:t>
            </a:r>
            <a:r>
              <a:rPr lang="en-US" baseline="0" dirty="0" smtClean="0"/>
              <a:t> i</a:t>
            </a:r>
            <a:r>
              <a:rPr lang="en-US" dirty="0" smtClean="0"/>
              <a:t>ntroduction</a:t>
            </a:r>
          </a:p>
          <a:p>
            <a:pPr marL="171450" indent="-171450">
              <a:buFontTx/>
              <a:buChar char="-"/>
            </a:pPr>
            <a:r>
              <a:rPr lang="en-US" baseline="0" dirty="0" smtClean="0"/>
              <a:t>Growing Youth God’s Way</a:t>
            </a:r>
          </a:p>
          <a:p>
            <a:pPr marL="171450" indent="-171450">
              <a:buFontTx/>
              <a:buChar char="-"/>
            </a:pPr>
            <a:r>
              <a:rPr lang="en-US" baseline="0" dirty="0" smtClean="0"/>
              <a:t>Focusing on raising youth in the church of God (in line with conference theme)</a:t>
            </a:r>
          </a:p>
        </p:txBody>
      </p:sp>
      <p:sp>
        <p:nvSpPr>
          <p:cNvPr id="4" name="Slide Number Placeholder 3"/>
          <p:cNvSpPr>
            <a:spLocks noGrp="1"/>
          </p:cNvSpPr>
          <p:nvPr>
            <p:ph type="sldNum" sz="quarter" idx="10"/>
          </p:nvPr>
        </p:nvSpPr>
        <p:spPr/>
        <p:txBody>
          <a:bodyPr/>
          <a:lstStyle/>
          <a:p>
            <a:fld id="{ECD712B1-6961-FB42-BF6C-440CC3B52178}" type="slidenum">
              <a:rPr lang="en-US" smtClean="0"/>
              <a:t>1</a:t>
            </a:fld>
            <a:endParaRPr lang="en-US"/>
          </a:p>
        </p:txBody>
      </p:sp>
    </p:spTree>
    <p:extLst>
      <p:ext uri="{BB962C8B-B14F-4D97-AF65-F5344CB8AC3E}">
        <p14:creationId xmlns:p14="http://schemas.microsoft.com/office/powerpoint/2010/main" val="3828649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try to teach</a:t>
            </a:r>
            <a:r>
              <a:rPr lang="en-US" baseline="0" dirty="0" smtClean="0"/>
              <a:t> as much Bible as we can. We generally teach through it consecutively so that our students understand the context of Scripture. We don’t let activities crowd out Bible study. We try to show how Scripture is applicable. There is nothing that can change a life like the Scriptures.</a:t>
            </a:r>
          </a:p>
          <a:p>
            <a:endParaRPr lang="en-US" baseline="0" dirty="0" smtClean="0"/>
          </a:p>
          <a:p>
            <a:r>
              <a:rPr lang="en-US" b="1" baseline="0" dirty="0" smtClean="0"/>
              <a:t>Parents</a:t>
            </a:r>
            <a:r>
              <a:rPr lang="en-US" baseline="0" dirty="0" smtClean="0"/>
              <a:t>: Read Scripture with your children. Help them to see that it’s applicable and can be understood. Turn to it when you face problems as a family. Your children should go to you when they have questions about the Bible because of your faithfulness in this instead of just when they have questions about homework at school.</a:t>
            </a:r>
            <a:endParaRPr lang="en-US" dirty="0"/>
          </a:p>
        </p:txBody>
      </p:sp>
      <p:sp>
        <p:nvSpPr>
          <p:cNvPr id="4" name="Slide Number Placeholder 3"/>
          <p:cNvSpPr>
            <a:spLocks noGrp="1"/>
          </p:cNvSpPr>
          <p:nvPr>
            <p:ph type="sldNum" sz="quarter" idx="10"/>
          </p:nvPr>
        </p:nvSpPr>
        <p:spPr/>
        <p:txBody>
          <a:bodyPr/>
          <a:lstStyle/>
          <a:p>
            <a:fld id="{ECD712B1-6961-FB42-BF6C-440CC3B52178}" type="slidenum">
              <a:rPr lang="en-US" smtClean="0"/>
              <a:t>10</a:t>
            </a:fld>
            <a:endParaRPr lang="en-US"/>
          </a:p>
        </p:txBody>
      </p:sp>
    </p:spTree>
    <p:extLst>
      <p:ext uri="{BB962C8B-B14F-4D97-AF65-F5344CB8AC3E}">
        <p14:creationId xmlns:p14="http://schemas.microsoft.com/office/powerpoint/2010/main" val="2445492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try to teach</a:t>
            </a:r>
            <a:r>
              <a:rPr lang="en-US" baseline="0" dirty="0" smtClean="0"/>
              <a:t> as much Bible as we can. We generally teach through it consecutively so that our students understand the context of Scripture. We don’t let activities crowd out Bible study. We try to show how Scripture is applicable. There is nothing that can change a life like the Scriptures.</a:t>
            </a:r>
          </a:p>
          <a:p>
            <a:endParaRPr lang="en-US" baseline="0" dirty="0" smtClean="0"/>
          </a:p>
          <a:p>
            <a:r>
              <a:rPr lang="en-US" b="1" baseline="0" dirty="0" smtClean="0"/>
              <a:t>Parents</a:t>
            </a:r>
            <a:r>
              <a:rPr lang="en-US" baseline="0" dirty="0" smtClean="0"/>
              <a:t>: Read Scripture with your children. Help them to see that it’s applicable and can be understood. Turn to it when you face problems as a family. Your children should go to you when they have questions about the Bible because of your faithfulness in this instead of just when they have questions about homework at school.</a:t>
            </a:r>
            <a:endParaRPr lang="en-US" dirty="0"/>
          </a:p>
        </p:txBody>
      </p:sp>
      <p:sp>
        <p:nvSpPr>
          <p:cNvPr id="4" name="Slide Number Placeholder 3"/>
          <p:cNvSpPr>
            <a:spLocks noGrp="1"/>
          </p:cNvSpPr>
          <p:nvPr>
            <p:ph type="sldNum" sz="quarter" idx="10"/>
          </p:nvPr>
        </p:nvSpPr>
        <p:spPr/>
        <p:txBody>
          <a:bodyPr/>
          <a:lstStyle/>
          <a:p>
            <a:fld id="{ECD712B1-6961-FB42-BF6C-440CC3B52178}" type="slidenum">
              <a:rPr lang="en-US" smtClean="0"/>
              <a:t>11</a:t>
            </a:fld>
            <a:endParaRPr lang="en-US"/>
          </a:p>
        </p:txBody>
      </p:sp>
    </p:spTree>
    <p:extLst>
      <p:ext uri="{BB962C8B-B14F-4D97-AF65-F5344CB8AC3E}">
        <p14:creationId xmlns:p14="http://schemas.microsoft.com/office/powerpoint/2010/main" val="2445492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don’t have a youth worship service for this very reason. We try not to exalt our youth ministry as a separate part of the church,</a:t>
            </a:r>
            <a:r>
              <a:rPr lang="en-US" baseline="0" dirty="0" smtClean="0"/>
              <a:t> but as an integral part of it. We want our students to be exposed to Christians of all ages. They can be encouraged that way. Many youth grow up in youth ministries that are all about them and then they get to college or get out of college and have no idea how to relate to Christians that aren’t their age. </a:t>
            </a:r>
          </a:p>
          <a:p>
            <a:endParaRPr lang="en-US" baseline="0" dirty="0" smtClean="0"/>
          </a:p>
          <a:p>
            <a:r>
              <a:rPr lang="en-US" b="1" baseline="0" dirty="0" smtClean="0"/>
              <a:t>Parents: </a:t>
            </a:r>
            <a:r>
              <a:rPr lang="en-US" baseline="0" dirty="0" smtClean="0"/>
              <a:t>Involve your children in the ministries of the church. Worship with them if at all possible. There is immeasurable value in worshipping with your children. They will be blessed by seeing you worship the Lord. They will be encouraged to see that your faith is genuine. The worship service on Sunday should be non-negotiable for your family.</a:t>
            </a:r>
            <a:endParaRPr lang="en-US" dirty="0"/>
          </a:p>
        </p:txBody>
      </p:sp>
      <p:sp>
        <p:nvSpPr>
          <p:cNvPr id="4" name="Slide Number Placeholder 3"/>
          <p:cNvSpPr>
            <a:spLocks noGrp="1"/>
          </p:cNvSpPr>
          <p:nvPr>
            <p:ph type="sldNum" sz="quarter" idx="10"/>
          </p:nvPr>
        </p:nvSpPr>
        <p:spPr/>
        <p:txBody>
          <a:bodyPr/>
          <a:lstStyle/>
          <a:p>
            <a:fld id="{ECD712B1-6961-FB42-BF6C-440CC3B52178}" type="slidenum">
              <a:rPr lang="en-US" smtClean="0"/>
              <a:t>12</a:t>
            </a:fld>
            <a:endParaRPr lang="en-US"/>
          </a:p>
        </p:txBody>
      </p:sp>
    </p:spTree>
    <p:extLst>
      <p:ext uri="{BB962C8B-B14F-4D97-AF65-F5344CB8AC3E}">
        <p14:creationId xmlns:p14="http://schemas.microsoft.com/office/powerpoint/2010/main" val="2036092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don’t have a youth worship service for this very reason. We try not to exalt our youth ministry as a separate part of the church,</a:t>
            </a:r>
            <a:r>
              <a:rPr lang="en-US" baseline="0" dirty="0" smtClean="0"/>
              <a:t> but as an integral part of it. We want our students to be exposed to Christians of all ages. They can be encouraged that way. Many youth grow up in youth ministries that are all about them and then they get to college or get out of college and have no idea how to relate to Christians that aren’t their age. </a:t>
            </a:r>
          </a:p>
          <a:p>
            <a:endParaRPr lang="en-US" baseline="0" dirty="0" smtClean="0"/>
          </a:p>
          <a:p>
            <a:r>
              <a:rPr lang="en-US" b="1" baseline="0" dirty="0" smtClean="0"/>
              <a:t>Parents: </a:t>
            </a:r>
            <a:r>
              <a:rPr lang="en-US" baseline="0" dirty="0" smtClean="0"/>
              <a:t>Involve your children in the ministries of the church. Worship with them if at all possible. There is immeasurable value in worshipping with your children. They will be blessed by seeing you worship the Lord. They will be encouraged to see that your faith is genuine. The worship service on Sunday should be non-negotiable for your family.</a:t>
            </a:r>
            <a:endParaRPr lang="en-US" dirty="0"/>
          </a:p>
        </p:txBody>
      </p:sp>
      <p:sp>
        <p:nvSpPr>
          <p:cNvPr id="4" name="Slide Number Placeholder 3"/>
          <p:cNvSpPr>
            <a:spLocks noGrp="1"/>
          </p:cNvSpPr>
          <p:nvPr>
            <p:ph type="sldNum" sz="quarter" idx="10"/>
          </p:nvPr>
        </p:nvSpPr>
        <p:spPr/>
        <p:txBody>
          <a:bodyPr/>
          <a:lstStyle/>
          <a:p>
            <a:fld id="{ECD712B1-6961-FB42-BF6C-440CC3B52178}" type="slidenum">
              <a:rPr lang="en-US" smtClean="0"/>
              <a:t>13</a:t>
            </a:fld>
            <a:endParaRPr lang="en-US"/>
          </a:p>
        </p:txBody>
      </p:sp>
    </p:spTree>
    <p:extLst>
      <p:ext uri="{BB962C8B-B14F-4D97-AF65-F5344CB8AC3E}">
        <p14:creationId xmlns:p14="http://schemas.microsoft.com/office/powerpoint/2010/main" val="2036092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service</a:t>
            </a:r>
            <a:r>
              <a:rPr lang="en-US" baseline="0" dirty="0" smtClean="0"/>
              <a:t> in the church is for Christians. I’ve interacted with many parents who want their children to be involved at church like it’s some type of club, but their children aren’t even Christians. Christians should serve in the church. Non-Christians should not. Our youth ministry is not primarily student run because of this. But we do want to give our students opportunities to serve (e.g., hospitality ministries, music ministries, small group leading, missions teams, etc.).</a:t>
            </a:r>
          </a:p>
          <a:p>
            <a:endParaRPr lang="en-US" baseline="0" dirty="0" smtClean="0"/>
          </a:p>
          <a:p>
            <a:r>
              <a:rPr lang="en-US" baseline="0" dirty="0" smtClean="0"/>
              <a:t>Parents: Be an example of service to your children. Help your Christian children understand their unique spiritual gifts. Don’t pressure your children to serve.</a:t>
            </a:r>
            <a:endParaRPr lang="en-US" dirty="0"/>
          </a:p>
        </p:txBody>
      </p:sp>
      <p:sp>
        <p:nvSpPr>
          <p:cNvPr id="4" name="Slide Number Placeholder 3"/>
          <p:cNvSpPr>
            <a:spLocks noGrp="1"/>
          </p:cNvSpPr>
          <p:nvPr>
            <p:ph type="sldNum" sz="quarter" idx="10"/>
          </p:nvPr>
        </p:nvSpPr>
        <p:spPr/>
        <p:txBody>
          <a:bodyPr/>
          <a:lstStyle/>
          <a:p>
            <a:fld id="{ECD712B1-6961-FB42-BF6C-440CC3B52178}" type="slidenum">
              <a:rPr lang="en-US" smtClean="0"/>
              <a:t>14</a:t>
            </a:fld>
            <a:endParaRPr lang="en-US"/>
          </a:p>
        </p:txBody>
      </p:sp>
    </p:spTree>
    <p:extLst>
      <p:ext uri="{BB962C8B-B14F-4D97-AF65-F5344CB8AC3E}">
        <p14:creationId xmlns:p14="http://schemas.microsoft.com/office/powerpoint/2010/main" val="35741733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service</a:t>
            </a:r>
            <a:r>
              <a:rPr lang="en-US" baseline="0" dirty="0" smtClean="0"/>
              <a:t> in the church is for Christians. I’ve interacted with many parents who want their children to be involved at church like it’s some type of club, but their children aren’t even Christians. Christians should serve in the church. Non-Christians should not. Our youth ministry is not primarily student run because of this. But we do want to give our students opportunities to serve (e.g., hospitality ministries, music ministries, small group leading, missions teams, etc.).</a:t>
            </a:r>
          </a:p>
          <a:p>
            <a:endParaRPr lang="en-US" baseline="0" dirty="0" smtClean="0"/>
          </a:p>
          <a:p>
            <a:r>
              <a:rPr lang="en-US" baseline="0" dirty="0" smtClean="0"/>
              <a:t>Parents: Be an example of service to your children. Help your Christian children understand their unique spiritual gifts. Don’t pressure your children to serve.</a:t>
            </a:r>
            <a:endParaRPr lang="en-US" dirty="0"/>
          </a:p>
        </p:txBody>
      </p:sp>
      <p:sp>
        <p:nvSpPr>
          <p:cNvPr id="4" name="Slide Number Placeholder 3"/>
          <p:cNvSpPr>
            <a:spLocks noGrp="1"/>
          </p:cNvSpPr>
          <p:nvPr>
            <p:ph type="sldNum" sz="quarter" idx="10"/>
          </p:nvPr>
        </p:nvSpPr>
        <p:spPr/>
        <p:txBody>
          <a:bodyPr/>
          <a:lstStyle/>
          <a:p>
            <a:fld id="{ECD712B1-6961-FB42-BF6C-440CC3B52178}" type="slidenum">
              <a:rPr lang="en-US" smtClean="0"/>
              <a:t>15</a:t>
            </a:fld>
            <a:endParaRPr lang="en-US"/>
          </a:p>
        </p:txBody>
      </p:sp>
    </p:spTree>
    <p:extLst>
      <p:ext uri="{BB962C8B-B14F-4D97-AF65-F5344CB8AC3E}">
        <p14:creationId xmlns:p14="http://schemas.microsoft.com/office/powerpoint/2010/main" val="3574173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youth ministry is</a:t>
            </a:r>
            <a:r>
              <a:rPr lang="en-US" baseline="0" dirty="0" smtClean="0"/>
              <a:t> there to come alongside parents. It’s not meant to replace parents. Parents should want to be involved in the youth ministry at their church.</a:t>
            </a:r>
          </a:p>
          <a:p>
            <a:endParaRPr lang="en-US" baseline="0" dirty="0" smtClean="0"/>
          </a:p>
          <a:p>
            <a:r>
              <a:rPr lang="en-US" b="1" baseline="0" dirty="0" smtClean="0"/>
              <a:t>Parents: </a:t>
            </a:r>
            <a:r>
              <a:rPr lang="en-US" baseline="0" dirty="0" smtClean="0"/>
              <a:t>Take an active role in the youth ministry at your church. Don’t just trust the youth pastor or youth counselors to be the spiritual guides of your children. God has given YOU the responsibility.</a:t>
            </a:r>
            <a:endParaRPr lang="en-US" dirty="0"/>
          </a:p>
        </p:txBody>
      </p:sp>
      <p:sp>
        <p:nvSpPr>
          <p:cNvPr id="4" name="Slide Number Placeholder 3"/>
          <p:cNvSpPr>
            <a:spLocks noGrp="1"/>
          </p:cNvSpPr>
          <p:nvPr>
            <p:ph type="sldNum" sz="quarter" idx="10"/>
          </p:nvPr>
        </p:nvSpPr>
        <p:spPr/>
        <p:txBody>
          <a:bodyPr/>
          <a:lstStyle/>
          <a:p>
            <a:fld id="{ECD712B1-6961-FB42-BF6C-440CC3B52178}" type="slidenum">
              <a:rPr lang="en-US" smtClean="0"/>
              <a:t>16</a:t>
            </a:fld>
            <a:endParaRPr lang="en-US"/>
          </a:p>
        </p:txBody>
      </p:sp>
    </p:spTree>
    <p:extLst>
      <p:ext uri="{BB962C8B-B14F-4D97-AF65-F5344CB8AC3E}">
        <p14:creationId xmlns:p14="http://schemas.microsoft.com/office/powerpoint/2010/main" val="17842258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youth ministry is</a:t>
            </a:r>
            <a:r>
              <a:rPr lang="en-US" baseline="0" dirty="0" smtClean="0"/>
              <a:t> there to come alongside parents. It’s not meant to replace parents. Parents should want to be involved in the youth ministry at their church.</a:t>
            </a:r>
          </a:p>
          <a:p>
            <a:endParaRPr lang="en-US" baseline="0" dirty="0" smtClean="0"/>
          </a:p>
          <a:p>
            <a:r>
              <a:rPr lang="en-US" b="1" baseline="0" dirty="0" smtClean="0"/>
              <a:t>Parents: </a:t>
            </a:r>
            <a:r>
              <a:rPr lang="en-US" baseline="0" dirty="0" smtClean="0"/>
              <a:t>Take an active role in the youth ministry at your church. Don’t just trust the youth pastor or youth counselors to be the spiritual guides of your children. God has given YOU the responsibility.</a:t>
            </a:r>
            <a:endParaRPr lang="en-US" dirty="0"/>
          </a:p>
        </p:txBody>
      </p:sp>
      <p:sp>
        <p:nvSpPr>
          <p:cNvPr id="4" name="Slide Number Placeholder 3"/>
          <p:cNvSpPr>
            <a:spLocks noGrp="1"/>
          </p:cNvSpPr>
          <p:nvPr>
            <p:ph type="sldNum" sz="quarter" idx="10"/>
          </p:nvPr>
        </p:nvSpPr>
        <p:spPr/>
        <p:txBody>
          <a:bodyPr/>
          <a:lstStyle/>
          <a:p>
            <a:fld id="{ECD712B1-6961-FB42-BF6C-440CC3B52178}" type="slidenum">
              <a:rPr lang="en-US" smtClean="0"/>
              <a:t>17</a:t>
            </a:fld>
            <a:endParaRPr lang="en-US"/>
          </a:p>
        </p:txBody>
      </p:sp>
    </p:spTree>
    <p:extLst>
      <p:ext uri="{BB962C8B-B14F-4D97-AF65-F5344CB8AC3E}">
        <p14:creationId xmlns:p14="http://schemas.microsoft.com/office/powerpoint/2010/main" val="17842258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youth ministry is</a:t>
            </a:r>
            <a:r>
              <a:rPr lang="en-US" baseline="0" dirty="0" smtClean="0"/>
              <a:t> there to come alongside parents. It’s not meant to replace parents. Parents should want to be involved in the youth ministry at their church.</a:t>
            </a:r>
          </a:p>
          <a:p>
            <a:endParaRPr lang="en-US" baseline="0" dirty="0" smtClean="0"/>
          </a:p>
          <a:p>
            <a:r>
              <a:rPr lang="en-US" b="1" baseline="0" dirty="0" smtClean="0"/>
              <a:t>Parents: </a:t>
            </a:r>
            <a:r>
              <a:rPr lang="en-US" baseline="0" dirty="0" smtClean="0"/>
              <a:t>Take an active role in the youth ministry at your church. Don’t just trust the youth pastor or youth counselors to be the spiritual guides of your children. God has given YOU the responsibility.</a:t>
            </a:r>
            <a:endParaRPr lang="en-US" dirty="0"/>
          </a:p>
        </p:txBody>
      </p:sp>
      <p:sp>
        <p:nvSpPr>
          <p:cNvPr id="4" name="Slide Number Placeholder 3"/>
          <p:cNvSpPr>
            <a:spLocks noGrp="1"/>
          </p:cNvSpPr>
          <p:nvPr>
            <p:ph type="sldNum" sz="quarter" idx="10"/>
          </p:nvPr>
        </p:nvSpPr>
        <p:spPr/>
        <p:txBody>
          <a:bodyPr/>
          <a:lstStyle/>
          <a:p>
            <a:fld id="{ECD712B1-6961-FB42-BF6C-440CC3B52178}" type="slidenum">
              <a:rPr lang="en-US" smtClean="0"/>
              <a:t>18</a:t>
            </a:fld>
            <a:endParaRPr lang="en-US"/>
          </a:p>
        </p:txBody>
      </p:sp>
    </p:spTree>
    <p:extLst>
      <p:ext uri="{BB962C8B-B14F-4D97-AF65-F5344CB8AC3E}">
        <p14:creationId xmlns:p14="http://schemas.microsoft.com/office/powerpoint/2010/main" val="17842258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believe</a:t>
            </a:r>
            <a:r>
              <a:rPr lang="en-US" baseline="0" dirty="0" smtClean="0"/>
              <a:t> that there is a place for youth ministry in the church. It provides an opportunity for evangelism to youth who don’t have Christian families. It provide youth from Christian homes with godly examples outside of the home. </a:t>
            </a:r>
          </a:p>
          <a:p>
            <a:endParaRPr lang="en-US" b="1" baseline="0" dirty="0" smtClean="0"/>
          </a:p>
          <a:p>
            <a:r>
              <a:rPr lang="en-US" b="1" baseline="0" dirty="0" smtClean="0"/>
              <a:t>Parents: </a:t>
            </a:r>
            <a:r>
              <a:rPr lang="en-US" baseline="0" dirty="0" smtClean="0"/>
              <a:t>Get to know the youth pastor and youth counselors at your church. Thank them. Pray for them. </a:t>
            </a:r>
            <a:endParaRPr lang="en-US" dirty="0"/>
          </a:p>
        </p:txBody>
      </p:sp>
      <p:sp>
        <p:nvSpPr>
          <p:cNvPr id="4" name="Slide Number Placeholder 3"/>
          <p:cNvSpPr>
            <a:spLocks noGrp="1"/>
          </p:cNvSpPr>
          <p:nvPr>
            <p:ph type="sldNum" sz="quarter" idx="10"/>
          </p:nvPr>
        </p:nvSpPr>
        <p:spPr/>
        <p:txBody>
          <a:bodyPr/>
          <a:lstStyle/>
          <a:p>
            <a:fld id="{ECD712B1-6961-FB42-BF6C-440CC3B52178}" type="slidenum">
              <a:rPr lang="en-US" smtClean="0"/>
              <a:t>19</a:t>
            </a:fld>
            <a:endParaRPr lang="en-US"/>
          </a:p>
        </p:txBody>
      </p:sp>
    </p:spTree>
    <p:extLst>
      <p:ext uri="{BB962C8B-B14F-4D97-AF65-F5344CB8AC3E}">
        <p14:creationId xmlns:p14="http://schemas.microsoft.com/office/powerpoint/2010/main" val="991714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smtClean="0"/>
          </a:p>
          <a:p>
            <a:pPr marL="171450"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fld id="{ECD712B1-6961-FB42-BF6C-440CC3B52178}" type="slidenum">
              <a:rPr lang="en-US" smtClean="0"/>
              <a:t>2</a:t>
            </a:fld>
            <a:endParaRPr lang="en-US"/>
          </a:p>
        </p:txBody>
      </p:sp>
    </p:spTree>
    <p:extLst>
      <p:ext uri="{BB962C8B-B14F-4D97-AF65-F5344CB8AC3E}">
        <p14:creationId xmlns:p14="http://schemas.microsoft.com/office/powerpoint/2010/main" val="1324501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want our students to be outward</a:t>
            </a:r>
            <a:r>
              <a:rPr lang="en-US" baseline="0" dirty="0" smtClean="0"/>
              <a:t> focused (e.g., school, world, etc.). Our mission trips are not meant for fun, but to either support long-term missionaries or other long-term ministries that are focused on the gospel.</a:t>
            </a:r>
          </a:p>
          <a:p>
            <a:endParaRPr lang="en-US" baseline="0" dirty="0" smtClean="0"/>
          </a:p>
          <a:p>
            <a:r>
              <a:rPr lang="en-US" b="1" baseline="0" dirty="0" smtClean="0"/>
              <a:t>Parents: </a:t>
            </a:r>
            <a:r>
              <a:rPr lang="en-US" baseline="0" dirty="0" smtClean="0"/>
              <a:t>Give your children a vision for the lost. Encourage missions work. Encourage gospel work. </a:t>
            </a:r>
            <a:endParaRPr lang="en-US" dirty="0"/>
          </a:p>
        </p:txBody>
      </p:sp>
      <p:sp>
        <p:nvSpPr>
          <p:cNvPr id="4" name="Slide Number Placeholder 3"/>
          <p:cNvSpPr>
            <a:spLocks noGrp="1"/>
          </p:cNvSpPr>
          <p:nvPr>
            <p:ph type="sldNum" sz="quarter" idx="10"/>
          </p:nvPr>
        </p:nvSpPr>
        <p:spPr/>
        <p:txBody>
          <a:bodyPr/>
          <a:lstStyle/>
          <a:p>
            <a:fld id="{ECD712B1-6961-FB42-BF6C-440CC3B52178}" type="slidenum">
              <a:rPr lang="en-US" smtClean="0"/>
              <a:t>20</a:t>
            </a:fld>
            <a:endParaRPr lang="en-US"/>
          </a:p>
        </p:txBody>
      </p:sp>
    </p:spTree>
    <p:extLst>
      <p:ext uri="{BB962C8B-B14F-4D97-AF65-F5344CB8AC3E}">
        <p14:creationId xmlns:p14="http://schemas.microsoft.com/office/powerpoint/2010/main" val="27030602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want our students to be outward</a:t>
            </a:r>
            <a:r>
              <a:rPr lang="en-US" baseline="0" dirty="0" smtClean="0"/>
              <a:t> focused (e.g., school, world, etc.). Our mission trips are not meant for fun, but to either support long-term missionaries or other long-term ministries that are focused on the gospel.</a:t>
            </a:r>
          </a:p>
          <a:p>
            <a:endParaRPr lang="en-US" baseline="0" dirty="0" smtClean="0"/>
          </a:p>
          <a:p>
            <a:r>
              <a:rPr lang="en-US" b="1" baseline="0" dirty="0" smtClean="0"/>
              <a:t>Parents: </a:t>
            </a:r>
            <a:r>
              <a:rPr lang="en-US" baseline="0" dirty="0" smtClean="0"/>
              <a:t>Give your children a vision for the lost. Encourage missions work. Encourage gospel work. </a:t>
            </a:r>
            <a:endParaRPr lang="en-US" dirty="0"/>
          </a:p>
        </p:txBody>
      </p:sp>
      <p:sp>
        <p:nvSpPr>
          <p:cNvPr id="4" name="Slide Number Placeholder 3"/>
          <p:cNvSpPr>
            <a:spLocks noGrp="1"/>
          </p:cNvSpPr>
          <p:nvPr>
            <p:ph type="sldNum" sz="quarter" idx="10"/>
          </p:nvPr>
        </p:nvSpPr>
        <p:spPr/>
        <p:txBody>
          <a:bodyPr/>
          <a:lstStyle/>
          <a:p>
            <a:fld id="{ECD712B1-6961-FB42-BF6C-440CC3B52178}" type="slidenum">
              <a:rPr lang="en-US" smtClean="0"/>
              <a:t>21</a:t>
            </a:fld>
            <a:endParaRPr lang="en-US"/>
          </a:p>
        </p:txBody>
      </p:sp>
    </p:spTree>
    <p:extLst>
      <p:ext uri="{BB962C8B-B14F-4D97-AF65-F5344CB8AC3E}">
        <p14:creationId xmlns:p14="http://schemas.microsoft.com/office/powerpoint/2010/main" val="27030602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smtClean="0"/>
          </a:p>
          <a:p>
            <a:pPr marL="171450"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fld id="{ECD712B1-6961-FB42-BF6C-440CC3B52178}" type="slidenum">
              <a:rPr lang="en-US" smtClean="0"/>
              <a:t>22</a:t>
            </a:fld>
            <a:endParaRPr lang="en-US"/>
          </a:p>
        </p:txBody>
      </p:sp>
    </p:spTree>
    <p:extLst>
      <p:ext uri="{BB962C8B-B14F-4D97-AF65-F5344CB8AC3E}">
        <p14:creationId xmlns:p14="http://schemas.microsoft.com/office/powerpoint/2010/main" val="1324501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smtClean="0"/>
          </a:p>
          <a:p>
            <a:pPr marL="171450"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fld id="{ECD712B1-6961-FB42-BF6C-440CC3B52178}" type="slidenum">
              <a:rPr lang="en-US" smtClean="0"/>
              <a:t>23</a:t>
            </a:fld>
            <a:endParaRPr lang="en-US"/>
          </a:p>
        </p:txBody>
      </p:sp>
    </p:spTree>
    <p:extLst>
      <p:ext uri="{BB962C8B-B14F-4D97-AF65-F5344CB8AC3E}">
        <p14:creationId xmlns:p14="http://schemas.microsoft.com/office/powerpoint/2010/main" val="132450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smtClean="0"/>
          </a:p>
          <a:p>
            <a:pPr marL="171450"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fld id="{ECD712B1-6961-FB42-BF6C-440CC3B52178}" type="slidenum">
              <a:rPr lang="en-US" smtClean="0"/>
              <a:t>3</a:t>
            </a:fld>
            <a:endParaRPr lang="en-US"/>
          </a:p>
        </p:txBody>
      </p:sp>
    </p:spTree>
    <p:extLst>
      <p:ext uri="{BB962C8B-B14F-4D97-AF65-F5344CB8AC3E}">
        <p14:creationId xmlns:p14="http://schemas.microsoft.com/office/powerpoint/2010/main" val="132450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smtClean="0"/>
          </a:p>
          <a:p>
            <a:pPr marL="171450"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fld id="{ECD712B1-6961-FB42-BF6C-440CC3B52178}" type="slidenum">
              <a:rPr lang="en-US" smtClean="0"/>
              <a:t>4</a:t>
            </a:fld>
            <a:endParaRPr lang="en-US"/>
          </a:p>
        </p:txBody>
      </p:sp>
    </p:spTree>
    <p:extLst>
      <p:ext uri="{BB962C8B-B14F-4D97-AF65-F5344CB8AC3E}">
        <p14:creationId xmlns:p14="http://schemas.microsoft.com/office/powerpoint/2010/main" val="132450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smtClean="0"/>
          </a:p>
          <a:p>
            <a:pPr marL="171450"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fld id="{ECD712B1-6961-FB42-BF6C-440CC3B52178}" type="slidenum">
              <a:rPr lang="en-US" smtClean="0"/>
              <a:t>5</a:t>
            </a:fld>
            <a:endParaRPr lang="en-US"/>
          </a:p>
        </p:txBody>
      </p:sp>
    </p:spTree>
    <p:extLst>
      <p:ext uri="{BB962C8B-B14F-4D97-AF65-F5344CB8AC3E}">
        <p14:creationId xmlns:p14="http://schemas.microsoft.com/office/powerpoint/2010/main" val="132450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gospel</a:t>
            </a:r>
            <a:r>
              <a:rPr lang="en-US" baseline="0" dirty="0" smtClean="0"/>
              <a:t> message is the foundation of our youth ministry. We spend time explaining in different ways. We train our older students to know how to explain it to others.</a:t>
            </a:r>
          </a:p>
          <a:p>
            <a:endParaRPr lang="en-US" baseline="0" dirty="0" smtClean="0"/>
          </a:p>
          <a:p>
            <a:r>
              <a:rPr lang="en-US" b="1" baseline="0" dirty="0" smtClean="0"/>
              <a:t>Parents</a:t>
            </a:r>
            <a:r>
              <a:rPr lang="en-US" baseline="0" dirty="0" smtClean="0"/>
              <a:t>: Every Christian parent should have the boldness to share the gospel with his or her children. They should not be ashamed. </a:t>
            </a:r>
            <a:endParaRPr lang="en-US" dirty="0"/>
          </a:p>
        </p:txBody>
      </p:sp>
      <p:sp>
        <p:nvSpPr>
          <p:cNvPr id="4" name="Slide Number Placeholder 3"/>
          <p:cNvSpPr>
            <a:spLocks noGrp="1"/>
          </p:cNvSpPr>
          <p:nvPr>
            <p:ph type="sldNum" sz="quarter" idx="10"/>
          </p:nvPr>
        </p:nvSpPr>
        <p:spPr/>
        <p:txBody>
          <a:bodyPr/>
          <a:lstStyle/>
          <a:p>
            <a:fld id="{ECD712B1-6961-FB42-BF6C-440CC3B52178}" type="slidenum">
              <a:rPr lang="en-US" smtClean="0"/>
              <a:t>6</a:t>
            </a:fld>
            <a:endParaRPr lang="en-US"/>
          </a:p>
        </p:txBody>
      </p:sp>
    </p:spTree>
    <p:extLst>
      <p:ext uri="{BB962C8B-B14F-4D97-AF65-F5344CB8AC3E}">
        <p14:creationId xmlns:p14="http://schemas.microsoft.com/office/powerpoint/2010/main" val="33909649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gospel</a:t>
            </a:r>
            <a:r>
              <a:rPr lang="en-US" baseline="0" dirty="0" smtClean="0"/>
              <a:t> message is the foundation of our youth ministry. We spend time explaining in different ways. We train our older students to know how to explain it to others.</a:t>
            </a:r>
          </a:p>
          <a:p>
            <a:endParaRPr lang="en-US" baseline="0" dirty="0" smtClean="0"/>
          </a:p>
          <a:p>
            <a:r>
              <a:rPr lang="en-US" b="1" baseline="0" dirty="0" smtClean="0"/>
              <a:t>Parents</a:t>
            </a:r>
            <a:r>
              <a:rPr lang="en-US" baseline="0" dirty="0" smtClean="0"/>
              <a:t>: Every Christian parent should have the boldness to share the gospel with his or her children. They should not be ashamed. </a:t>
            </a:r>
            <a:endParaRPr lang="en-US" dirty="0"/>
          </a:p>
        </p:txBody>
      </p:sp>
      <p:sp>
        <p:nvSpPr>
          <p:cNvPr id="4" name="Slide Number Placeholder 3"/>
          <p:cNvSpPr>
            <a:spLocks noGrp="1"/>
          </p:cNvSpPr>
          <p:nvPr>
            <p:ph type="sldNum" sz="quarter" idx="10"/>
          </p:nvPr>
        </p:nvSpPr>
        <p:spPr/>
        <p:txBody>
          <a:bodyPr/>
          <a:lstStyle/>
          <a:p>
            <a:fld id="{ECD712B1-6961-FB42-BF6C-440CC3B52178}" type="slidenum">
              <a:rPr lang="en-US" smtClean="0"/>
              <a:t>7</a:t>
            </a:fld>
            <a:endParaRPr lang="en-US"/>
          </a:p>
        </p:txBody>
      </p:sp>
    </p:spTree>
    <p:extLst>
      <p:ext uri="{BB962C8B-B14F-4D97-AF65-F5344CB8AC3E}">
        <p14:creationId xmlns:p14="http://schemas.microsoft.com/office/powerpoint/2010/main" val="3390964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not just worship on Fridays and Sundays. This is a lifestyle</a:t>
            </a:r>
            <a:r>
              <a:rPr lang="en-US" baseline="0" dirty="0" smtClean="0"/>
              <a:t> of worship. This is difficult.</a:t>
            </a:r>
            <a:endParaRPr lang="en-US" dirty="0" smtClean="0"/>
          </a:p>
          <a:p>
            <a:endParaRPr lang="en-US" dirty="0" smtClean="0"/>
          </a:p>
          <a:p>
            <a:r>
              <a:rPr lang="en-US" dirty="0" smtClean="0"/>
              <a:t>This is</a:t>
            </a:r>
            <a:r>
              <a:rPr lang="en-US" baseline="0" dirty="0" smtClean="0"/>
              <a:t> not just emotional worship. This is worship based on truth. We are careful in the songs that we select (not “I am a C-H-R-I-S-T-I-A-N” or “</a:t>
            </a:r>
            <a:r>
              <a:rPr lang="en-US" baseline="0" dirty="0" err="1" smtClean="0"/>
              <a:t>Lalalala</a:t>
            </a:r>
            <a:r>
              <a:rPr lang="en-US" baseline="0" dirty="0" smtClean="0"/>
              <a:t> Jesus”). We teach about what it means to worship. We teach doctrine so that there is content to our worship. </a:t>
            </a:r>
            <a:br>
              <a:rPr lang="en-US" baseline="0" dirty="0" smtClean="0"/>
            </a:br>
            <a:endParaRPr lang="en-US" baseline="0" dirty="0" smtClean="0"/>
          </a:p>
          <a:p>
            <a:r>
              <a:rPr lang="en-US" b="1" baseline="0" dirty="0" smtClean="0"/>
              <a:t>Parents</a:t>
            </a:r>
            <a:r>
              <a:rPr lang="en-US" baseline="0" dirty="0" smtClean="0"/>
              <a:t>: You need to be worshipping God as a lifestyle or your children will not see that example. The youth ministry of a church can provide weekend, occasional examples of worshippers for your children, but we can’t be there all the time. It’s proper to teach your children truth. To have family devotions. To talk about doctrine.</a:t>
            </a:r>
          </a:p>
        </p:txBody>
      </p:sp>
      <p:sp>
        <p:nvSpPr>
          <p:cNvPr id="4" name="Slide Number Placeholder 3"/>
          <p:cNvSpPr>
            <a:spLocks noGrp="1"/>
          </p:cNvSpPr>
          <p:nvPr>
            <p:ph type="sldNum" sz="quarter" idx="10"/>
          </p:nvPr>
        </p:nvSpPr>
        <p:spPr/>
        <p:txBody>
          <a:bodyPr/>
          <a:lstStyle/>
          <a:p>
            <a:fld id="{ECD712B1-6961-FB42-BF6C-440CC3B52178}" type="slidenum">
              <a:rPr lang="en-US" smtClean="0"/>
              <a:t>8</a:t>
            </a:fld>
            <a:endParaRPr lang="en-US"/>
          </a:p>
        </p:txBody>
      </p:sp>
    </p:spTree>
    <p:extLst>
      <p:ext uri="{BB962C8B-B14F-4D97-AF65-F5344CB8AC3E}">
        <p14:creationId xmlns:p14="http://schemas.microsoft.com/office/powerpoint/2010/main" val="4002938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not just worship on Fridays and Sundays. This is a lifestyle</a:t>
            </a:r>
            <a:r>
              <a:rPr lang="en-US" baseline="0" dirty="0" smtClean="0"/>
              <a:t> of worship. This is difficult.</a:t>
            </a:r>
            <a:endParaRPr lang="en-US" dirty="0" smtClean="0"/>
          </a:p>
          <a:p>
            <a:endParaRPr lang="en-US" dirty="0" smtClean="0"/>
          </a:p>
          <a:p>
            <a:r>
              <a:rPr lang="en-US" dirty="0" smtClean="0"/>
              <a:t>This is</a:t>
            </a:r>
            <a:r>
              <a:rPr lang="en-US" baseline="0" dirty="0" smtClean="0"/>
              <a:t> not just emotional worship. This is worship based on truth. We are careful in the songs that we select (not “I am a C-H-R-I-S-T-I-A-N” or “</a:t>
            </a:r>
            <a:r>
              <a:rPr lang="en-US" baseline="0" dirty="0" err="1" smtClean="0"/>
              <a:t>Lalalala</a:t>
            </a:r>
            <a:r>
              <a:rPr lang="en-US" baseline="0" dirty="0" smtClean="0"/>
              <a:t> Jesus”). We teach about what it means to worship. We teach doctrine so that there is content to our worship. </a:t>
            </a:r>
            <a:br>
              <a:rPr lang="en-US" baseline="0" dirty="0" smtClean="0"/>
            </a:br>
            <a:endParaRPr lang="en-US" baseline="0" dirty="0" smtClean="0"/>
          </a:p>
          <a:p>
            <a:r>
              <a:rPr lang="en-US" b="1" baseline="0" dirty="0" smtClean="0"/>
              <a:t>Parents</a:t>
            </a:r>
            <a:r>
              <a:rPr lang="en-US" baseline="0" dirty="0" smtClean="0"/>
              <a:t>: You need to be worshipping God as a lifestyle or your children will not see that example. The youth ministry of a church can provide weekend, occasional examples of worshippers for your children, but we can’t be there all the time. It’s proper to teach your children truth. To have family devotions. To talk about doctrine.</a:t>
            </a:r>
          </a:p>
        </p:txBody>
      </p:sp>
      <p:sp>
        <p:nvSpPr>
          <p:cNvPr id="4" name="Slide Number Placeholder 3"/>
          <p:cNvSpPr>
            <a:spLocks noGrp="1"/>
          </p:cNvSpPr>
          <p:nvPr>
            <p:ph type="sldNum" sz="quarter" idx="10"/>
          </p:nvPr>
        </p:nvSpPr>
        <p:spPr/>
        <p:txBody>
          <a:bodyPr/>
          <a:lstStyle/>
          <a:p>
            <a:fld id="{ECD712B1-6961-FB42-BF6C-440CC3B52178}" type="slidenum">
              <a:rPr lang="en-US" smtClean="0"/>
              <a:t>9</a:t>
            </a:fld>
            <a:endParaRPr lang="en-US"/>
          </a:p>
        </p:txBody>
      </p:sp>
    </p:spTree>
    <p:extLst>
      <p:ext uri="{BB962C8B-B14F-4D97-AF65-F5344CB8AC3E}">
        <p14:creationId xmlns:p14="http://schemas.microsoft.com/office/powerpoint/2010/main" val="4002938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6880" indent="0" algn="ctr">
              <a:buNone/>
              <a:defRPr/>
            </a:lvl2pPr>
            <a:lvl3pPr marL="913758" indent="0" algn="ctr">
              <a:buNone/>
              <a:defRPr/>
            </a:lvl3pPr>
            <a:lvl4pPr marL="1370639" indent="0" algn="ctr">
              <a:buNone/>
              <a:defRPr/>
            </a:lvl4pPr>
            <a:lvl5pPr marL="1827517" indent="0" algn="ctr">
              <a:buNone/>
              <a:defRPr/>
            </a:lvl5pPr>
            <a:lvl6pPr marL="2284398" indent="0" algn="ctr">
              <a:buNone/>
              <a:defRPr/>
            </a:lvl6pPr>
            <a:lvl7pPr marL="2741275" indent="0" algn="ctr">
              <a:buNone/>
              <a:defRPr/>
            </a:lvl7pPr>
            <a:lvl8pPr marL="3198156" indent="0" algn="ctr">
              <a:buNone/>
              <a:defRPr/>
            </a:lvl8pPr>
            <a:lvl9pPr marL="3655033"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fr-CA"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fr-CA" altLang="zh-TW"/>
          </a:p>
        </p:txBody>
      </p:sp>
      <p:sp>
        <p:nvSpPr>
          <p:cNvPr id="6" name="Rectangle 6"/>
          <p:cNvSpPr>
            <a:spLocks noGrp="1" noChangeArrowheads="1"/>
          </p:cNvSpPr>
          <p:nvPr>
            <p:ph type="sldNum" sz="quarter" idx="12"/>
          </p:nvPr>
        </p:nvSpPr>
        <p:spPr>
          <a:ln/>
        </p:spPr>
        <p:txBody>
          <a:bodyPr/>
          <a:lstStyle>
            <a:lvl1pPr>
              <a:defRPr/>
            </a:lvl1pPr>
          </a:lstStyle>
          <a:p>
            <a:pPr>
              <a:defRPr/>
            </a:pPr>
            <a:fld id="{EE0B012F-3377-47B2-8CD8-04CAC7338B45}" type="slidenum">
              <a:rPr lang="fr-CA" altLang="zh-TW"/>
              <a:pPr>
                <a:defRPr/>
              </a:pPr>
              <a:t>‹#›</a:t>
            </a:fld>
            <a:endParaRPr lang="fr-CA" altLang="zh-TW"/>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fr-CA"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fr-CA" altLang="zh-TW"/>
          </a:p>
        </p:txBody>
      </p:sp>
      <p:sp>
        <p:nvSpPr>
          <p:cNvPr id="6" name="Rectangle 6"/>
          <p:cNvSpPr>
            <a:spLocks noGrp="1" noChangeArrowheads="1"/>
          </p:cNvSpPr>
          <p:nvPr>
            <p:ph type="sldNum" sz="quarter" idx="12"/>
          </p:nvPr>
        </p:nvSpPr>
        <p:spPr>
          <a:ln/>
        </p:spPr>
        <p:txBody>
          <a:bodyPr/>
          <a:lstStyle>
            <a:lvl1pPr>
              <a:defRPr/>
            </a:lvl1pPr>
          </a:lstStyle>
          <a:p>
            <a:pPr>
              <a:defRPr/>
            </a:pPr>
            <a:fld id="{BA388571-CF2E-4834-B0D8-90251AEA4F24}" type="slidenum">
              <a:rPr lang="fr-CA" altLang="zh-TW"/>
              <a:pPr>
                <a:defRPr/>
              </a:pPr>
              <a:t>‹#›</a:t>
            </a:fld>
            <a:endParaRPr lang="fr-CA" altLang="zh-TW"/>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fr-CA"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fr-CA" altLang="zh-TW"/>
          </a:p>
        </p:txBody>
      </p:sp>
      <p:sp>
        <p:nvSpPr>
          <p:cNvPr id="6" name="Rectangle 6"/>
          <p:cNvSpPr>
            <a:spLocks noGrp="1" noChangeArrowheads="1"/>
          </p:cNvSpPr>
          <p:nvPr>
            <p:ph type="sldNum" sz="quarter" idx="12"/>
          </p:nvPr>
        </p:nvSpPr>
        <p:spPr>
          <a:ln/>
        </p:spPr>
        <p:txBody>
          <a:bodyPr/>
          <a:lstStyle>
            <a:lvl1pPr>
              <a:defRPr/>
            </a:lvl1pPr>
          </a:lstStyle>
          <a:p>
            <a:pPr>
              <a:defRPr/>
            </a:pPr>
            <a:fld id="{5DCCAB5F-B059-46D8-A59B-CCB5139E622A}" type="slidenum">
              <a:rPr lang="fr-CA" altLang="zh-TW"/>
              <a:pPr>
                <a:defRPr/>
              </a:pPr>
              <a:t>‹#›</a:t>
            </a:fld>
            <a:endParaRPr lang="fr-CA" altLang="zh-TW"/>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fr-CA"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fr-CA" altLang="zh-TW"/>
          </a:p>
        </p:txBody>
      </p:sp>
      <p:sp>
        <p:nvSpPr>
          <p:cNvPr id="6" name="Rectangle 6"/>
          <p:cNvSpPr>
            <a:spLocks noGrp="1" noChangeArrowheads="1"/>
          </p:cNvSpPr>
          <p:nvPr>
            <p:ph type="sldNum" sz="quarter" idx="12"/>
          </p:nvPr>
        </p:nvSpPr>
        <p:spPr>
          <a:ln/>
        </p:spPr>
        <p:txBody>
          <a:bodyPr/>
          <a:lstStyle>
            <a:lvl1pPr>
              <a:defRPr/>
            </a:lvl1pPr>
          </a:lstStyle>
          <a:p>
            <a:pPr>
              <a:defRPr/>
            </a:pPr>
            <a:fld id="{8DB380BF-E1A0-476C-994C-8ECAC3636246}" type="slidenum">
              <a:rPr lang="fr-CA" altLang="zh-TW"/>
              <a:pPr>
                <a:defRPr/>
              </a:pPr>
              <a:t>‹#›</a:t>
            </a:fld>
            <a:endParaRPr lang="fr-CA" altLang="zh-TW"/>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6880" indent="0">
              <a:buNone/>
              <a:defRPr sz="1800"/>
            </a:lvl2pPr>
            <a:lvl3pPr marL="913758" indent="0">
              <a:buNone/>
              <a:defRPr sz="1600"/>
            </a:lvl3pPr>
            <a:lvl4pPr marL="1370639" indent="0">
              <a:buNone/>
              <a:defRPr sz="1400"/>
            </a:lvl4pPr>
            <a:lvl5pPr marL="1827517" indent="0">
              <a:buNone/>
              <a:defRPr sz="1400"/>
            </a:lvl5pPr>
            <a:lvl6pPr marL="2284398" indent="0">
              <a:buNone/>
              <a:defRPr sz="1400"/>
            </a:lvl6pPr>
            <a:lvl7pPr marL="2741275" indent="0">
              <a:buNone/>
              <a:defRPr sz="1400"/>
            </a:lvl7pPr>
            <a:lvl8pPr marL="3198156" indent="0">
              <a:buNone/>
              <a:defRPr sz="1400"/>
            </a:lvl8pPr>
            <a:lvl9pPr marL="3655033"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fr-CA"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fr-CA" altLang="zh-TW"/>
          </a:p>
        </p:txBody>
      </p:sp>
      <p:sp>
        <p:nvSpPr>
          <p:cNvPr id="6" name="Rectangle 6"/>
          <p:cNvSpPr>
            <a:spLocks noGrp="1" noChangeArrowheads="1"/>
          </p:cNvSpPr>
          <p:nvPr>
            <p:ph type="sldNum" sz="quarter" idx="12"/>
          </p:nvPr>
        </p:nvSpPr>
        <p:spPr>
          <a:ln/>
        </p:spPr>
        <p:txBody>
          <a:bodyPr/>
          <a:lstStyle>
            <a:lvl1pPr>
              <a:defRPr/>
            </a:lvl1pPr>
          </a:lstStyle>
          <a:p>
            <a:pPr>
              <a:defRPr/>
            </a:pPr>
            <a:fld id="{A6941B1D-C812-401D-953D-3E97CC8B9D62}" type="slidenum">
              <a:rPr lang="fr-CA" altLang="zh-TW"/>
              <a:pPr>
                <a:defRPr/>
              </a:pPr>
              <a:t>‹#›</a:t>
            </a:fld>
            <a:endParaRPr lang="fr-CA" altLang="zh-TW"/>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fr-CA"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fr-CA" altLang="zh-TW"/>
          </a:p>
        </p:txBody>
      </p:sp>
      <p:sp>
        <p:nvSpPr>
          <p:cNvPr id="7" name="Rectangle 6"/>
          <p:cNvSpPr>
            <a:spLocks noGrp="1" noChangeArrowheads="1"/>
          </p:cNvSpPr>
          <p:nvPr>
            <p:ph type="sldNum" sz="quarter" idx="12"/>
          </p:nvPr>
        </p:nvSpPr>
        <p:spPr>
          <a:ln/>
        </p:spPr>
        <p:txBody>
          <a:bodyPr/>
          <a:lstStyle>
            <a:lvl1pPr>
              <a:defRPr/>
            </a:lvl1pPr>
          </a:lstStyle>
          <a:p>
            <a:pPr>
              <a:defRPr/>
            </a:pPr>
            <a:fld id="{33E86600-BE25-4D26-9B55-5EB8E5B1A317}" type="slidenum">
              <a:rPr lang="fr-CA" altLang="zh-TW"/>
              <a:pPr>
                <a:defRPr/>
              </a:pPr>
              <a:t>‹#›</a:t>
            </a:fld>
            <a:endParaRPr lang="fr-CA" altLang="zh-TW"/>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880" indent="0">
              <a:buNone/>
              <a:defRPr sz="2000" b="1"/>
            </a:lvl2pPr>
            <a:lvl3pPr marL="913758" indent="0">
              <a:buNone/>
              <a:defRPr sz="1800" b="1"/>
            </a:lvl3pPr>
            <a:lvl4pPr marL="1370639" indent="0">
              <a:buNone/>
              <a:defRPr sz="1600" b="1"/>
            </a:lvl4pPr>
            <a:lvl5pPr marL="1827517" indent="0">
              <a:buNone/>
              <a:defRPr sz="1600" b="1"/>
            </a:lvl5pPr>
            <a:lvl6pPr marL="2284398" indent="0">
              <a:buNone/>
              <a:defRPr sz="1600" b="1"/>
            </a:lvl6pPr>
            <a:lvl7pPr marL="2741275" indent="0">
              <a:buNone/>
              <a:defRPr sz="1600" b="1"/>
            </a:lvl7pPr>
            <a:lvl8pPr marL="3198156" indent="0">
              <a:buNone/>
              <a:defRPr sz="1600" b="1"/>
            </a:lvl8pPr>
            <a:lvl9pPr marL="365503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6880" indent="0">
              <a:buNone/>
              <a:defRPr sz="2000" b="1"/>
            </a:lvl2pPr>
            <a:lvl3pPr marL="913758" indent="0">
              <a:buNone/>
              <a:defRPr sz="1800" b="1"/>
            </a:lvl3pPr>
            <a:lvl4pPr marL="1370639" indent="0">
              <a:buNone/>
              <a:defRPr sz="1600" b="1"/>
            </a:lvl4pPr>
            <a:lvl5pPr marL="1827517" indent="0">
              <a:buNone/>
              <a:defRPr sz="1600" b="1"/>
            </a:lvl5pPr>
            <a:lvl6pPr marL="2284398" indent="0">
              <a:buNone/>
              <a:defRPr sz="1600" b="1"/>
            </a:lvl6pPr>
            <a:lvl7pPr marL="2741275" indent="0">
              <a:buNone/>
              <a:defRPr sz="1600" b="1"/>
            </a:lvl7pPr>
            <a:lvl8pPr marL="3198156" indent="0">
              <a:buNone/>
              <a:defRPr sz="1600" b="1"/>
            </a:lvl8pPr>
            <a:lvl9pPr marL="365503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fr-CA"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fr-CA" altLang="zh-TW"/>
          </a:p>
        </p:txBody>
      </p:sp>
      <p:sp>
        <p:nvSpPr>
          <p:cNvPr id="9" name="Rectangle 6"/>
          <p:cNvSpPr>
            <a:spLocks noGrp="1" noChangeArrowheads="1"/>
          </p:cNvSpPr>
          <p:nvPr>
            <p:ph type="sldNum" sz="quarter" idx="12"/>
          </p:nvPr>
        </p:nvSpPr>
        <p:spPr>
          <a:ln/>
        </p:spPr>
        <p:txBody>
          <a:bodyPr/>
          <a:lstStyle>
            <a:lvl1pPr>
              <a:defRPr/>
            </a:lvl1pPr>
          </a:lstStyle>
          <a:p>
            <a:pPr>
              <a:defRPr/>
            </a:pPr>
            <a:fld id="{2466C872-9C47-4F3A-A68C-91FC5A7330B7}" type="slidenum">
              <a:rPr lang="fr-CA" altLang="zh-TW"/>
              <a:pPr>
                <a:defRPr/>
              </a:pPr>
              <a:t>‹#›</a:t>
            </a:fld>
            <a:endParaRPr lang="fr-CA" altLang="zh-TW"/>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fr-CA"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fr-CA" altLang="zh-TW"/>
          </a:p>
        </p:txBody>
      </p:sp>
      <p:sp>
        <p:nvSpPr>
          <p:cNvPr id="5" name="Rectangle 6"/>
          <p:cNvSpPr>
            <a:spLocks noGrp="1" noChangeArrowheads="1"/>
          </p:cNvSpPr>
          <p:nvPr>
            <p:ph type="sldNum" sz="quarter" idx="12"/>
          </p:nvPr>
        </p:nvSpPr>
        <p:spPr>
          <a:ln/>
        </p:spPr>
        <p:txBody>
          <a:bodyPr/>
          <a:lstStyle>
            <a:lvl1pPr>
              <a:defRPr/>
            </a:lvl1pPr>
          </a:lstStyle>
          <a:p>
            <a:pPr>
              <a:defRPr/>
            </a:pPr>
            <a:fld id="{BC482D4D-BB27-43EB-A893-14D2D668EA6F}" type="slidenum">
              <a:rPr lang="fr-CA" altLang="zh-TW"/>
              <a:pPr>
                <a:defRPr/>
              </a:pPr>
              <a:t>‹#›</a:t>
            </a:fld>
            <a:endParaRPr lang="fr-CA" altLang="zh-TW"/>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CA"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fr-CA" altLang="zh-TW"/>
          </a:p>
        </p:txBody>
      </p:sp>
      <p:sp>
        <p:nvSpPr>
          <p:cNvPr id="4" name="Rectangle 6"/>
          <p:cNvSpPr>
            <a:spLocks noGrp="1" noChangeArrowheads="1"/>
          </p:cNvSpPr>
          <p:nvPr>
            <p:ph type="sldNum" sz="quarter" idx="12"/>
          </p:nvPr>
        </p:nvSpPr>
        <p:spPr>
          <a:ln/>
        </p:spPr>
        <p:txBody>
          <a:bodyPr/>
          <a:lstStyle>
            <a:lvl1pPr>
              <a:defRPr/>
            </a:lvl1pPr>
          </a:lstStyle>
          <a:p>
            <a:pPr>
              <a:defRPr/>
            </a:pPr>
            <a:fld id="{5C74D482-3D2C-476E-900B-E8F24C4F2233}" type="slidenum">
              <a:rPr lang="fr-CA" altLang="zh-TW"/>
              <a:pPr>
                <a:defRPr/>
              </a:pPr>
              <a:t>‹#›</a:t>
            </a:fld>
            <a:endParaRPr lang="fr-CA" altLang="zh-TW"/>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0"/>
            <a:ext cx="3008313" cy="4691063"/>
          </a:xfrm>
        </p:spPr>
        <p:txBody>
          <a:bodyPr/>
          <a:lstStyle>
            <a:lvl1pPr marL="0" indent="0">
              <a:buNone/>
              <a:defRPr sz="1400"/>
            </a:lvl1pPr>
            <a:lvl2pPr marL="456880" indent="0">
              <a:buNone/>
              <a:defRPr sz="1200"/>
            </a:lvl2pPr>
            <a:lvl3pPr marL="913758" indent="0">
              <a:buNone/>
              <a:defRPr sz="1000"/>
            </a:lvl3pPr>
            <a:lvl4pPr marL="1370639" indent="0">
              <a:buNone/>
              <a:defRPr sz="900"/>
            </a:lvl4pPr>
            <a:lvl5pPr marL="1827517" indent="0">
              <a:buNone/>
              <a:defRPr sz="900"/>
            </a:lvl5pPr>
            <a:lvl6pPr marL="2284398" indent="0">
              <a:buNone/>
              <a:defRPr sz="900"/>
            </a:lvl6pPr>
            <a:lvl7pPr marL="2741275" indent="0">
              <a:buNone/>
              <a:defRPr sz="900"/>
            </a:lvl7pPr>
            <a:lvl8pPr marL="3198156" indent="0">
              <a:buNone/>
              <a:defRPr sz="900"/>
            </a:lvl8pPr>
            <a:lvl9pPr marL="3655033"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CA"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fr-CA" altLang="zh-TW"/>
          </a:p>
        </p:txBody>
      </p:sp>
      <p:sp>
        <p:nvSpPr>
          <p:cNvPr id="7" name="Rectangle 6"/>
          <p:cNvSpPr>
            <a:spLocks noGrp="1" noChangeArrowheads="1"/>
          </p:cNvSpPr>
          <p:nvPr>
            <p:ph type="sldNum" sz="quarter" idx="12"/>
          </p:nvPr>
        </p:nvSpPr>
        <p:spPr>
          <a:ln/>
        </p:spPr>
        <p:txBody>
          <a:bodyPr/>
          <a:lstStyle>
            <a:lvl1pPr>
              <a:defRPr/>
            </a:lvl1pPr>
          </a:lstStyle>
          <a:p>
            <a:pPr>
              <a:defRPr/>
            </a:pPr>
            <a:fld id="{1D4DF6EB-4BA0-4993-9659-25ACA6887AD3}" type="slidenum">
              <a:rPr lang="fr-CA" altLang="zh-TW"/>
              <a:pPr>
                <a:defRPr/>
              </a:pPr>
              <a:t>‹#›</a:t>
            </a:fld>
            <a:endParaRPr lang="fr-CA" altLang="zh-TW"/>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880" indent="0">
              <a:buNone/>
              <a:defRPr sz="2800"/>
            </a:lvl2pPr>
            <a:lvl3pPr marL="913758" indent="0">
              <a:buNone/>
              <a:defRPr sz="2400"/>
            </a:lvl3pPr>
            <a:lvl4pPr marL="1370639" indent="0">
              <a:buNone/>
              <a:defRPr sz="2000"/>
            </a:lvl4pPr>
            <a:lvl5pPr marL="1827517" indent="0">
              <a:buNone/>
              <a:defRPr sz="2000"/>
            </a:lvl5pPr>
            <a:lvl6pPr marL="2284398" indent="0">
              <a:buNone/>
              <a:defRPr sz="2000"/>
            </a:lvl6pPr>
            <a:lvl7pPr marL="2741275" indent="0">
              <a:buNone/>
              <a:defRPr sz="2000"/>
            </a:lvl7pPr>
            <a:lvl8pPr marL="3198156" indent="0">
              <a:buNone/>
              <a:defRPr sz="2000"/>
            </a:lvl8pPr>
            <a:lvl9pPr marL="3655033"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880" indent="0">
              <a:buNone/>
              <a:defRPr sz="1200"/>
            </a:lvl2pPr>
            <a:lvl3pPr marL="913758" indent="0">
              <a:buNone/>
              <a:defRPr sz="1000"/>
            </a:lvl3pPr>
            <a:lvl4pPr marL="1370639" indent="0">
              <a:buNone/>
              <a:defRPr sz="900"/>
            </a:lvl4pPr>
            <a:lvl5pPr marL="1827517" indent="0">
              <a:buNone/>
              <a:defRPr sz="900"/>
            </a:lvl5pPr>
            <a:lvl6pPr marL="2284398" indent="0">
              <a:buNone/>
              <a:defRPr sz="900"/>
            </a:lvl6pPr>
            <a:lvl7pPr marL="2741275" indent="0">
              <a:buNone/>
              <a:defRPr sz="900"/>
            </a:lvl7pPr>
            <a:lvl8pPr marL="3198156" indent="0">
              <a:buNone/>
              <a:defRPr sz="900"/>
            </a:lvl8pPr>
            <a:lvl9pPr marL="3655033"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CA"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fr-CA" altLang="zh-TW"/>
          </a:p>
        </p:txBody>
      </p:sp>
      <p:sp>
        <p:nvSpPr>
          <p:cNvPr id="7" name="Rectangle 6"/>
          <p:cNvSpPr>
            <a:spLocks noGrp="1" noChangeArrowheads="1"/>
          </p:cNvSpPr>
          <p:nvPr>
            <p:ph type="sldNum" sz="quarter" idx="12"/>
          </p:nvPr>
        </p:nvSpPr>
        <p:spPr>
          <a:ln/>
        </p:spPr>
        <p:txBody>
          <a:bodyPr/>
          <a:lstStyle>
            <a:lvl1pPr>
              <a:defRPr/>
            </a:lvl1pPr>
          </a:lstStyle>
          <a:p>
            <a:pPr>
              <a:defRPr/>
            </a:pPr>
            <a:fld id="{AB491D23-7D66-4AB7-8034-24D1DA535C32}" type="slidenum">
              <a:rPr lang="fr-CA" altLang="zh-TW"/>
              <a:pPr>
                <a:defRPr/>
              </a:pPr>
              <a:t>‹#›</a:t>
            </a:fld>
            <a:endParaRPr lang="fr-CA" altLang="zh-TW"/>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376" tIns="45688" rIns="91376" bIns="45688" numCol="1" anchor="ctr" anchorCtr="0" compatLnSpc="1">
            <a:prstTxWarp prst="textNoShape">
              <a:avLst/>
            </a:prstTxWarp>
          </a:bodyPr>
          <a:lstStyle/>
          <a:p>
            <a:pPr lvl="0"/>
            <a:r>
              <a:rPr lang="fr-CA" altLang="zh-TW" smtClean="0"/>
              <a:t>Cliquez pour modifier le style du titre du masque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376" tIns="45688" rIns="91376" bIns="45688" numCol="1" anchor="t" anchorCtr="0" compatLnSpc="1">
            <a:prstTxWarp prst="textNoShape">
              <a:avLst/>
            </a:prstTxWarp>
          </a:bodyPr>
          <a:lstStyle/>
          <a:p>
            <a:pPr lvl="0"/>
            <a:r>
              <a:rPr lang="fr-CA" altLang="zh-TW" smtClean="0"/>
              <a:t>Cliquez pour modifier les styles du texte du masque</a:t>
            </a:r>
          </a:p>
          <a:p>
            <a:pPr lvl="1"/>
            <a:r>
              <a:rPr lang="fr-CA" altLang="zh-TW" smtClean="0"/>
              <a:t>Deuxième niveau</a:t>
            </a:r>
          </a:p>
          <a:p>
            <a:pPr lvl="2"/>
            <a:r>
              <a:rPr lang="fr-CA" altLang="zh-TW" smtClean="0"/>
              <a:t>Troisième niveau</a:t>
            </a:r>
          </a:p>
          <a:p>
            <a:pPr lvl="3"/>
            <a:r>
              <a:rPr lang="fr-CA" altLang="zh-TW" smtClean="0"/>
              <a:t>Quatrième niveau</a:t>
            </a:r>
          </a:p>
          <a:p>
            <a:pPr lvl="4"/>
            <a:r>
              <a:rPr lang="fr-CA" altLang="zh-TW" smtClean="0"/>
              <a:t>Cinquième niveau</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lvl1pPr eaLnBrk="0" hangingPunct="0">
              <a:defRPr sz="1400">
                <a:latin typeface="Arial" pitchFamily="34" charset="0"/>
                <a:ea typeface="新細明體" pitchFamily="18" charset="-120"/>
                <a:cs typeface="Arial" pitchFamily="34" charset="0"/>
              </a:defRPr>
            </a:lvl1pPr>
          </a:lstStyle>
          <a:p>
            <a:pPr>
              <a:defRPr/>
            </a:pPr>
            <a:endParaRPr lang="fr-CA" altLang="zh-TW"/>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lvl1pPr algn="ctr" eaLnBrk="0" hangingPunct="0">
              <a:defRPr sz="1400">
                <a:latin typeface="Arial" pitchFamily="34" charset="0"/>
                <a:ea typeface="新細明體" pitchFamily="18" charset="-120"/>
                <a:cs typeface="Arial" pitchFamily="34" charset="0"/>
              </a:defRPr>
            </a:lvl1pPr>
          </a:lstStyle>
          <a:p>
            <a:pPr>
              <a:defRPr/>
            </a:pPr>
            <a:endParaRPr lang="fr-CA" altLang="zh-TW"/>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lvl1pPr algn="r" eaLnBrk="0" hangingPunct="0">
              <a:defRPr sz="1400">
                <a:latin typeface="Arial" charset="0"/>
                <a:ea typeface="新細明體" pitchFamily="18" charset="-120"/>
                <a:cs typeface="Arial" charset="0"/>
              </a:defRPr>
            </a:lvl1pPr>
          </a:lstStyle>
          <a:p>
            <a:pPr>
              <a:defRPr/>
            </a:pPr>
            <a:fld id="{89D221F3-012A-4FB7-BD03-06204225C628}" type="slidenum">
              <a:rPr lang="fr-CA" altLang="zh-TW"/>
              <a:pPr>
                <a:defRPr/>
              </a:pPr>
              <a:t>‹#›</a:t>
            </a:fld>
            <a:endParaRPr lang="fr-CA"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6880" algn="ctr" rtl="0" eaLnBrk="1" fontAlgn="base" hangingPunct="1">
        <a:spcBef>
          <a:spcPct val="0"/>
        </a:spcBef>
        <a:spcAft>
          <a:spcPct val="0"/>
        </a:spcAft>
        <a:defRPr sz="4400">
          <a:solidFill>
            <a:schemeClr val="tx2"/>
          </a:solidFill>
          <a:latin typeface="Arial" charset="0"/>
        </a:defRPr>
      </a:lvl6pPr>
      <a:lvl7pPr marL="913758" algn="ctr" rtl="0" eaLnBrk="1" fontAlgn="base" hangingPunct="1">
        <a:spcBef>
          <a:spcPct val="0"/>
        </a:spcBef>
        <a:spcAft>
          <a:spcPct val="0"/>
        </a:spcAft>
        <a:defRPr sz="4400">
          <a:solidFill>
            <a:schemeClr val="tx2"/>
          </a:solidFill>
          <a:latin typeface="Arial" charset="0"/>
        </a:defRPr>
      </a:lvl7pPr>
      <a:lvl8pPr marL="1370639" algn="ctr" rtl="0" eaLnBrk="1" fontAlgn="base" hangingPunct="1">
        <a:spcBef>
          <a:spcPct val="0"/>
        </a:spcBef>
        <a:spcAft>
          <a:spcPct val="0"/>
        </a:spcAft>
        <a:defRPr sz="4400">
          <a:solidFill>
            <a:schemeClr val="tx2"/>
          </a:solidFill>
          <a:latin typeface="Arial" charset="0"/>
        </a:defRPr>
      </a:lvl8pPr>
      <a:lvl9pPr marL="1827517" algn="ctr" rtl="0" eaLnBrk="1" fontAlgn="base" hangingPunct="1">
        <a:spcBef>
          <a:spcPct val="0"/>
        </a:spcBef>
        <a:spcAft>
          <a:spcPct val="0"/>
        </a:spcAft>
        <a:defRPr sz="4400">
          <a:solidFill>
            <a:schemeClr val="tx2"/>
          </a:solidFill>
          <a:latin typeface="Arial" charset="0"/>
        </a:defRPr>
      </a:lvl9pPr>
    </p:titleStyle>
    <p:bodyStyle>
      <a:lvl1pPr marL="338138" indent="-338138" algn="l" rtl="0" eaLnBrk="0" fontAlgn="base" hangingPunct="0">
        <a:spcBef>
          <a:spcPct val="20000"/>
        </a:spcBef>
        <a:spcAft>
          <a:spcPct val="0"/>
        </a:spcAft>
        <a:buChar char="•"/>
        <a:defRPr sz="3200">
          <a:solidFill>
            <a:schemeClr val="tx1"/>
          </a:solidFill>
          <a:latin typeface="+mn-lt"/>
          <a:ea typeface="+mn-ea"/>
          <a:cs typeface="+mn-cs"/>
        </a:defRPr>
      </a:lvl1pPr>
      <a:lvl2pPr marL="738188" indent="-280988" algn="l" rtl="0" eaLnBrk="0" fontAlgn="base" hangingPunct="0">
        <a:spcBef>
          <a:spcPct val="20000"/>
        </a:spcBef>
        <a:spcAft>
          <a:spcPct val="0"/>
        </a:spcAft>
        <a:buChar char="–"/>
        <a:defRPr sz="2800">
          <a:solidFill>
            <a:schemeClr val="tx1"/>
          </a:solidFill>
          <a:latin typeface="+mn-lt"/>
        </a:defRPr>
      </a:lvl2pPr>
      <a:lvl3pPr marL="1138238" indent="-223838" algn="l" rtl="0" eaLnBrk="0" fontAlgn="base" hangingPunct="0">
        <a:spcBef>
          <a:spcPct val="20000"/>
        </a:spcBef>
        <a:spcAft>
          <a:spcPct val="0"/>
        </a:spcAft>
        <a:buChar char="•"/>
        <a:defRPr sz="2400">
          <a:solidFill>
            <a:schemeClr val="tx1"/>
          </a:solidFill>
          <a:latin typeface="+mn-lt"/>
        </a:defRPr>
      </a:lvl3pPr>
      <a:lvl4pPr marL="1595438" indent="-223838" algn="l" rtl="0" eaLnBrk="0" fontAlgn="base" hangingPunct="0">
        <a:spcBef>
          <a:spcPct val="20000"/>
        </a:spcBef>
        <a:spcAft>
          <a:spcPct val="0"/>
        </a:spcAft>
        <a:buChar char="–"/>
        <a:defRPr sz="2000">
          <a:solidFill>
            <a:schemeClr val="tx1"/>
          </a:solidFill>
          <a:latin typeface="+mn-lt"/>
        </a:defRPr>
      </a:lvl4pPr>
      <a:lvl5pPr marL="2052638" indent="-223838" algn="l" rtl="0" eaLnBrk="0" fontAlgn="base" hangingPunct="0">
        <a:spcBef>
          <a:spcPct val="20000"/>
        </a:spcBef>
        <a:spcAft>
          <a:spcPct val="0"/>
        </a:spcAft>
        <a:buChar char="»"/>
        <a:defRPr sz="2000">
          <a:solidFill>
            <a:schemeClr val="tx1"/>
          </a:solidFill>
          <a:latin typeface="+mn-lt"/>
        </a:defRPr>
      </a:lvl5pPr>
      <a:lvl6pPr marL="2512836" indent="-228439" algn="l" rtl="0" eaLnBrk="1" fontAlgn="base" hangingPunct="1">
        <a:spcBef>
          <a:spcPct val="20000"/>
        </a:spcBef>
        <a:spcAft>
          <a:spcPct val="0"/>
        </a:spcAft>
        <a:buChar char="»"/>
        <a:defRPr sz="2000">
          <a:solidFill>
            <a:schemeClr val="tx1"/>
          </a:solidFill>
          <a:latin typeface="+mn-lt"/>
        </a:defRPr>
      </a:lvl6pPr>
      <a:lvl7pPr marL="2969716" indent="-228439" algn="l" rtl="0" eaLnBrk="1" fontAlgn="base" hangingPunct="1">
        <a:spcBef>
          <a:spcPct val="20000"/>
        </a:spcBef>
        <a:spcAft>
          <a:spcPct val="0"/>
        </a:spcAft>
        <a:buChar char="»"/>
        <a:defRPr sz="2000">
          <a:solidFill>
            <a:schemeClr val="tx1"/>
          </a:solidFill>
          <a:latin typeface="+mn-lt"/>
        </a:defRPr>
      </a:lvl7pPr>
      <a:lvl8pPr marL="3426595" indent="-228439" algn="l" rtl="0" eaLnBrk="1" fontAlgn="base" hangingPunct="1">
        <a:spcBef>
          <a:spcPct val="20000"/>
        </a:spcBef>
        <a:spcAft>
          <a:spcPct val="0"/>
        </a:spcAft>
        <a:buChar char="»"/>
        <a:defRPr sz="2000">
          <a:solidFill>
            <a:schemeClr val="tx1"/>
          </a:solidFill>
          <a:latin typeface="+mn-lt"/>
        </a:defRPr>
      </a:lvl8pPr>
      <a:lvl9pPr marL="3883472" indent="-228439"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3758" rtl="0" eaLnBrk="1" latinLnBrk="0" hangingPunct="1">
        <a:defRPr sz="1800" kern="1200">
          <a:solidFill>
            <a:schemeClr val="tx1"/>
          </a:solidFill>
          <a:latin typeface="+mn-lt"/>
          <a:ea typeface="+mn-ea"/>
          <a:cs typeface="+mn-cs"/>
        </a:defRPr>
      </a:lvl1pPr>
      <a:lvl2pPr marL="456880" algn="l" defTabSz="913758" rtl="0" eaLnBrk="1" latinLnBrk="0" hangingPunct="1">
        <a:defRPr sz="1800" kern="1200">
          <a:solidFill>
            <a:schemeClr val="tx1"/>
          </a:solidFill>
          <a:latin typeface="+mn-lt"/>
          <a:ea typeface="+mn-ea"/>
          <a:cs typeface="+mn-cs"/>
        </a:defRPr>
      </a:lvl2pPr>
      <a:lvl3pPr marL="913758" algn="l" defTabSz="913758" rtl="0" eaLnBrk="1" latinLnBrk="0" hangingPunct="1">
        <a:defRPr sz="1800" kern="1200">
          <a:solidFill>
            <a:schemeClr val="tx1"/>
          </a:solidFill>
          <a:latin typeface="+mn-lt"/>
          <a:ea typeface="+mn-ea"/>
          <a:cs typeface="+mn-cs"/>
        </a:defRPr>
      </a:lvl3pPr>
      <a:lvl4pPr marL="1370639" algn="l" defTabSz="913758" rtl="0" eaLnBrk="1" latinLnBrk="0" hangingPunct="1">
        <a:defRPr sz="1800" kern="1200">
          <a:solidFill>
            <a:schemeClr val="tx1"/>
          </a:solidFill>
          <a:latin typeface="+mn-lt"/>
          <a:ea typeface="+mn-ea"/>
          <a:cs typeface="+mn-cs"/>
        </a:defRPr>
      </a:lvl4pPr>
      <a:lvl5pPr marL="1827517" algn="l" defTabSz="913758" rtl="0" eaLnBrk="1" latinLnBrk="0" hangingPunct="1">
        <a:defRPr sz="1800" kern="1200">
          <a:solidFill>
            <a:schemeClr val="tx1"/>
          </a:solidFill>
          <a:latin typeface="+mn-lt"/>
          <a:ea typeface="+mn-ea"/>
          <a:cs typeface="+mn-cs"/>
        </a:defRPr>
      </a:lvl5pPr>
      <a:lvl6pPr marL="2284398" algn="l" defTabSz="913758" rtl="0" eaLnBrk="1" latinLnBrk="0" hangingPunct="1">
        <a:defRPr sz="1800" kern="1200">
          <a:solidFill>
            <a:schemeClr val="tx1"/>
          </a:solidFill>
          <a:latin typeface="+mn-lt"/>
          <a:ea typeface="+mn-ea"/>
          <a:cs typeface="+mn-cs"/>
        </a:defRPr>
      </a:lvl6pPr>
      <a:lvl7pPr marL="2741275" algn="l" defTabSz="913758" rtl="0" eaLnBrk="1" latinLnBrk="0" hangingPunct="1">
        <a:defRPr sz="1800" kern="1200">
          <a:solidFill>
            <a:schemeClr val="tx1"/>
          </a:solidFill>
          <a:latin typeface="+mn-lt"/>
          <a:ea typeface="+mn-ea"/>
          <a:cs typeface="+mn-cs"/>
        </a:defRPr>
      </a:lvl7pPr>
      <a:lvl8pPr marL="3198156" algn="l" defTabSz="913758" rtl="0" eaLnBrk="1" latinLnBrk="0" hangingPunct="1">
        <a:defRPr sz="1800" kern="1200">
          <a:solidFill>
            <a:schemeClr val="tx1"/>
          </a:solidFill>
          <a:latin typeface="+mn-lt"/>
          <a:ea typeface="+mn-ea"/>
          <a:cs typeface="+mn-cs"/>
        </a:defRPr>
      </a:lvl8pPr>
      <a:lvl9pPr marL="3655033" algn="l" defTabSz="91375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114800"/>
          </a:xfrm>
        </p:spPr>
        <p:txBody>
          <a:bodyPr/>
          <a:lstStyle/>
          <a:p>
            <a:r>
              <a:rPr lang="en-US" sz="4000" dirty="0" smtClean="0">
                <a:solidFill>
                  <a:srgbClr val="002060"/>
                </a:solidFill>
              </a:rPr>
              <a:t>Growing Youth God’s Way: </a:t>
            </a:r>
            <a:br>
              <a:rPr lang="en-US" sz="4000" dirty="0" smtClean="0">
                <a:solidFill>
                  <a:srgbClr val="002060"/>
                </a:solidFill>
              </a:rPr>
            </a:br>
            <a:r>
              <a:rPr lang="en-US" sz="4000" b="1" dirty="0" smtClean="0">
                <a:solidFill>
                  <a:srgbClr val="002060"/>
                </a:solidFill>
              </a:rPr>
              <a:t>Raising Youth in the Church of God</a:t>
            </a:r>
            <a:br>
              <a:rPr lang="en-US" sz="4000" b="1" dirty="0" smtClean="0">
                <a:solidFill>
                  <a:srgbClr val="002060"/>
                </a:solidFill>
              </a:rPr>
            </a:br>
            <a:r>
              <a:rPr lang="zh-CN" altLang="en-US" sz="6000" b="1" dirty="0" smtClean="0">
                <a:solidFill>
                  <a:srgbClr val="002060"/>
                </a:solidFill>
                <a:latin typeface="標楷體" panose="03000509000000000000" pitchFamily="65" charset="-120"/>
                <a:ea typeface="標楷體" panose="03000509000000000000" pitchFamily="65" charset="-120"/>
              </a:rPr>
              <a:t>陪同青少年成長</a:t>
            </a:r>
            <a:r>
              <a:rPr lang="en-US" altLang="zh-CN" sz="4800" b="1" dirty="0" smtClean="0">
                <a:solidFill>
                  <a:srgbClr val="002060"/>
                </a:solidFill>
                <a:latin typeface="標楷體" panose="03000509000000000000" pitchFamily="65" charset="-120"/>
                <a:ea typeface="標楷體" panose="03000509000000000000" pitchFamily="65" charset="-120"/>
              </a:rPr>
              <a:t/>
            </a:r>
            <a:br>
              <a:rPr lang="en-US" altLang="zh-CN" sz="4800" b="1" dirty="0" smtClean="0">
                <a:solidFill>
                  <a:srgbClr val="002060"/>
                </a:solidFill>
                <a:latin typeface="標楷體" panose="03000509000000000000" pitchFamily="65" charset="-120"/>
                <a:ea typeface="標楷體" panose="03000509000000000000" pitchFamily="65" charset="-120"/>
              </a:rPr>
            </a:br>
            <a:r>
              <a:rPr lang="zh-CN" altLang="en-US" b="1" dirty="0" smtClean="0">
                <a:solidFill>
                  <a:srgbClr val="002060"/>
                </a:solidFill>
                <a:latin typeface="標楷體" panose="03000509000000000000" pitchFamily="65" charset="-120"/>
                <a:ea typeface="標楷體" panose="03000509000000000000" pitchFamily="65" charset="-120"/>
              </a:rPr>
              <a:t>在</a:t>
            </a:r>
            <a:r>
              <a:rPr lang="zh-CN" altLang="en-US" b="1" dirty="0">
                <a:solidFill>
                  <a:srgbClr val="002060"/>
                </a:solidFill>
                <a:latin typeface="標楷體" panose="03000509000000000000" pitchFamily="65" charset="-120"/>
                <a:ea typeface="標楷體" panose="03000509000000000000" pitchFamily="65" charset="-120"/>
              </a:rPr>
              <a:t>神的教會</a:t>
            </a:r>
            <a:r>
              <a:rPr lang="zh-CN" altLang="en-US" b="1" dirty="0" smtClean="0">
                <a:solidFill>
                  <a:srgbClr val="002060"/>
                </a:solidFill>
                <a:latin typeface="標楷體" panose="03000509000000000000" pitchFamily="65" charset="-120"/>
                <a:ea typeface="標楷體" panose="03000509000000000000" pitchFamily="65" charset="-120"/>
              </a:rPr>
              <a:t>裡，</a:t>
            </a:r>
            <a:r>
              <a:rPr lang="zh-CN" altLang="en-US" b="1" dirty="0">
                <a:solidFill>
                  <a:srgbClr val="002060"/>
                </a:solidFill>
                <a:latin typeface="標楷體" panose="03000509000000000000" pitchFamily="65" charset="-120"/>
                <a:ea typeface="標楷體" panose="03000509000000000000" pitchFamily="65" charset="-120"/>
              </a:rPr>
              <a:t>按照神的方法</a:t>
            </a:r>
            <a:r>
              <a:rPr lang="zh-CN" altLang="en-US" b="1" dirty="0" smtClean="0">
                <a:solidFill>
                  <a:srgbClr val="002060"/>
                </a:solidFill>
                <a:latin typeface="標楷體" panose="03000509000000000000" pitchFamily="65" charset="-120"/>
                <a:ea typeface="標楷體" panose="03000509000000000000" pitchFamily="65" charset="-120"/>
              </a:rPr>
              <a:t>，</a:t>
            </a:r>
            <a:r>
              <a:rPr lang="en-US" altLang="zh-CN" b="1" dirty="0" smtClean="0">
                <a:solidFill>
                  <a:srgbClr val="002060"/>
                </a:solidFill>
                <a:latin typeface="標楷體" panose="03000509000000000000" pitchFamily="65" charset="-120"/>
                <a:ea typeface="標楷體" panose="03000509000000000000" pitchFamily="65" charset="-120"/>
              </a:rPr>
              <a:t/>
            </a:r>
            <a:br>
              <a:rPr lang="en-US" altLang="zh-CN" b="1" dirty="0" smtClean="0">
                <a:solidFill>
                  <a:srgbClr val="002060"/>
                </a:solidFill>
                <a:latin typeface="標楷體" panose="03000509000000000000" pitchFamily="65" charset="-120"/>
                <a:ea typeface="標楷體" panose="03000509000000000000" pitchFamily="65" charset="-120"/>
              </a:rPr>
            </a:br>
            <a:r>
              <a:rPr lang="zh-CN" altLang="en-US" b="1" dirty="0" smtClean="0">
                <a:solidFill>
                  <a:srgbClr val="002060"/>
                </a:solidFill>
                <a:latin typeface="標楷體" panose="03000509000000000000" pitchFamily="65" charset="-120"/>
                <a:ea typeface="標楷體" panose="03000509000000000000" pitchFamily="65" charset="-120"/>
              </a:rPr>
              <a:t>來養育青少年</a:t>
            </a:r>
            <a:endParaRPr lang="en-US" sz="4000" b="1" dirty="0">
              <a:solidFill>
                <a:srgbClr val="002060"/>
              </a:solidFill>
              <a:latin typeface="標楷體" panose="03000509000000000000" pitchFamily="65" charset="-120"/>
              <a:ea typeface="標楷體" panose="03000509000000000000" pitchFamily="65" charset="-120"/>
            </a:endParaRPr>
          </a:p>
        </p:txBody>
      </p:sp>
      <p:sp>
        <p:nvSpPr>
          <p:cNvPr id="3" name="Subtitle 2"/>
          <p:cNvSpPr>
            <a:spLocks noGrp="1"/>
          </p:cNvSpPr>
          <p:nvPr>
            <p:ph type="subTitle" idx="1"/>
          </p:nvPr>
        </p:nvSpPr>
        <p:spPr>
          <a:xfrm>
            <a:off x="1219200" y="4648200"/>
            <a:ext cx="6400800" cy="1722195"/>
          </a:xfrm>
        </p:spPr>
        <p:txBody>
          <a:bodyPr>
            <a:noAutofit/>
          </a:bodyPr>
          <a:lstStyle/>
          <a:p>
            <a:r>
              <a:rPr lang="en-US" b="1" i="1" dirty="0" smtClean="0">
                <a:latin typeface="標楷體" panose="03000509000000000000" pitchFamily="65" charset="-120"/>
                <a:ea typeface="標楷體" panose="03000509000000000000" pitchFamily="65" charset="-120"/>
              </a:rPr>
              <a:t>Daniel Chan</a:t>
            </a:r>
            <a:r>
              <a:rPr lang="zh-CN" altLang="en-US" b="1" i="1" dirty="0" smtClean="0">
                <a:latin typeface="標楷體" panose="03000509000000000000" pitchFamily="65" charset="-120"/>
                <a:ea typeface="標楷體" panose="03000509000000000000" pitchFamily="65" charset="-120"/>
              </a:rPr>
              <a:t>（陳凱文傳道）</a:t>
            </a:r>
            <a:endParaRPr lang="en-US" altLang="zh-CN" b="1" i="1" dirty="0" smtClean="0">
              <a:latin typeface="標楷體" panose="03000509000000000000" pitchFamily="65" charset="-120"/>
              <a:ea typeface="標楷體" panose="03000509000000000000" pitchFamily="65" charset="-120"/>
            </a:endParaRPr>
          </a:p>
          <a:p>
            <a:r>
              <a:rPr lang="en-US" altLang="zh-CN" b="1" i="1" dirty="0" smtClean="0">
                <a:latin typeface="標楷體" panose="03000509000000000000" pitchFamily="65" charset="-120"/>
                <a:ea typeface="標楷體" panose="03000509000000000000" pitchFamily="65" charset="-120"/>
              </a:rPr>
              <a:t>CCIC-MV </a:t>
            </a:r>
            <a:r>
              <a:rPr lang="zh-CN" altLang="en-US" b="1" i="1" dirty="0" smtClean="0">
                <a:latin typeface="標楷體" panose="03000509000000000000" pitchFamily="65" charset="-120"/>
                <a:ea typeface="標楷體" panose="03000509000000000000" pitchFamily="65" charset="-120"/>
              </a:rPr>
              <a:t>（山景城基督徒會堂）</a:t>
            </a:r>
            <a:endParaRPr lang="en-US" b="1" i="1" dirty="0">
              <a:latin typeface="標楷體" panose="03000509000000000000" pitchFamily="65" charset="-120"/>
              <a:ea typeface="標楷體" panose="03000509000000000000" pitchFamily="65" charset="-120"/>
            </a:endParaRPr>
          </a:p>
          <a:p>
            <a:r>
              <a:rPr lang="en-US" b="1" i="1" dirty="0" smtClean="0">
                <a:latin typeface="標楷體" panose="03000509000000000000" pitchFamily="65" charset="-120"/>
                <a:ea typeface="標楷體" panose="03000509000000000000" pitchFamily="65" charset="-120"/>
              </a:rPr>
              <a:t>2014 Bay Area Bible Conference</a:t>
            </a:r>
            <a:endParaRPr lang="en-US" b="1" i="1"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66094265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52600"/>
          </a:xfrm>
        </p:spPr>
        <p:txBody>
          <a:bodyPr/>
          <a:lstStyle/>
          <a:p>
            <a:pPr algn="l"/>
            <a:r>
              <a:rPr lang="en-US" altLang="zh-TW" b="1" dirty="0" smtClean="0">
                <a:solidFill>
                  <a:srgbClr val="002060"/>
                </a:solidFill>
              </a:rPr>
              <a:t>B.</a:t>
            </a:r>
            <a:r>
              <a:rPr lang="en-US" altLang="zh-CN" b="1" dirty="0" smtClean="0">
                <a:solidFill>
                  <a:srgbClr val="002060"/>
                </a:solidFill>
              </a:rPr>
              <a:t>3</a:t>
            </a:r>
            <a:r>
              <a:rPr lang="en-US" altLang="zh-TW" b="1" dirty="0" smtClean="0">
                <a:solidFill>
                  <a:srgbClr val="002060"/>
                </a:solidFill>
              </a:rPr>
              <a:t>) </a:t>
            </a:r>
            <a:r>
              <a:rPr lang="en-US" dirty="0" smtClean="0">
                <a:solidFill>
                  <a:srgbClr val="002060"/>
                </a:solidFill>
              </a:rPr>
              <a:t>Saturated </a:t>
            </a:r>
            <a:r>
              <a:rPr lang="en-US" dirty="0">
                <a:solidFill>
                  <a:srgbClr val="002060"/>
                </a:solidFill>
              </a:rPr>
              <a:t>in the </a:t>
            </a:r>
            <a:r>
              <a:rPr lang="en-US" dirty="0" smtClean="0">
                <a:solidFill>
                  <a:srgbClr val="002060"/>
                </a:solidFill>
              </a:rPr>
              <a:t>Scriptures</a:t>
            </a:r>
            <a:br>
              <a:rPr lang="en-US" dirty="0" smtClean="0">
                <a:solidFill>
                  <a:srgbClr val="002060"/>
                </a:solidFill>
              </a:rPr>
            </a:br>
            <a:r>
              <a:rPr lang="en-US" dirty="0" smtClean="0">
                <a:solidFill>
                  <a:srgbClr val="002060"/>
                </a:solidFill>
              </a:rPr>
              <a:t>                </a:t>
            </a:r>
            <a:r>
              <a:rPr lang="zh-CN" altLang="en-US" b="1" dirty="0" smtClean="0">
                <a:solidFill>
                  <a:srgbClr val="002060"/>
                </a:solidFill>
                <a:latin typeface="標楷體" panose="03000509000000000000" pitchFamily="65" charset="-120"/>
                <a:ea typeface="標楷體" panose="03000509000000000000" pitchFamily="65" charset="-120"/>
              </a:rPr>
              <a:t>熟</a:t>
            </a:r>
            <a:r>
              <a:rPr lang="zh-CN" altLang="en-US" b="1" dirty="0">
                <a:solidFill>
                  <a:srgbClr val="002060"/>
                </a:solidFill>
                <a:latin typeface="標楷體" panose="03000509000000000000" pitchFamily="65" charset="-120"/>
                <a:ea typeface="標楷體" panose="03000509000000000000" pitchFamily="65" charset="-120"/>
              </a:rPr>
              <a:t>讀聖經經文</a:t>
            </a:r>
            <a:endParaRPr lang="en-US" dirty="0">
              <a:solidFill>
                <a:srgbClr val="002060"/>
              </a:solidFill>
            </a:endParaRPr>
          </a:p>
        </p:txBody>
      </p:sp>
      <p:sp>
        <p:nvSpPr>
          <p:cNvPr id="3" name="Content Placeholder 2"/>
          <p:cNvSpPr>
            <a:spLocks noGrp="1"/>
          </p:cNvSpPr>
          <p:nvPr>
            <p:ph idx="1"/>
          </p:nvPr>
        </p:nvSpPr>
        <p:spPr>
          <a:xfrm>
            <a:off x="0" y="1676400"/>
            <a:ext cx="9144000" cy="5181600"/>
          </a:xfrm>
        </p:spPr>
        <p:txBody>
          <a:bodyPr>
            <a:normAutofit/>
          </a:bodyPr>
          <a:lstStyle/>
          <a:p>
            <a:pPr marL="0" indent="0">
              <a:buNone/>
            </a:pPr>
            <a:r>
              <a:rPr lang="en-US" dirty="0"/>
              <a:t>Because all Scripture is inspired by God and profitable for teaching, reproof, correction, and training in righteousness (2 Tim 3:16</a:t>
            </a:r>
            <a:r>
              <a:rPr lang="en-US" dirty="0" smtClean="0"/>
              <a:t>),</a:t>
            </a:r>
          </a:p>
          <a:p>
            <a:pPr marL="0" indent="0">
              <a:buNone/>
            </a:pPr>
            <a:endParaRPr lang="en-US" altLang="zh-TW" sz="1400" b="1" dirty="0">
              <a:solidFill>
                <a:srgbClr val="002060"/>
              </a:solidFill>
            </a:endParaRPr>
          </a:p>
          <a:p>
            <a:pPr marL="0" indent="0">
              <a:buNone/>
            </a:pPr>
            <a:r>
              <a:rPr lang="zh-TW" altLang="zh-TW" b="1" dirty="0" smtClean="0">
                <a:solidFill>
                  <a:srgbClr val="002060"/>
                </a:solidFill>
              </a:rPr>
              <a:t>因為</a:t>
            </a:r>
            <a:r>
              <a:rPr lang="zh-TW" altLang="en-US" b="1" i="1" dirty="0" smtClean="0">
                <a:solidFill>
                  <a:srgbClr val="002060"/>
                </a:solidFill>
              </a:rPr>
              <a:t>聖</a:t>
            </a:r>
            <a:r>
              <a:rPr lang="zh-TW" altLang="en-US" b="1" i="1" dirty="0">
                <a:solidFill>
                  <a:srgbClr val="002060"/>
                </a:solidFill>
              </a:rPr>
              <a:t>經都是神所默示</a:t>
            </a:r>
            <a:r>
              <a:rPr lang="zh-TW" altLang="en-US" b="1" i="1" dirty="0" smtClean="0">
                <a:solidFill>
                  <a:srgbClr val="002060"/>
                </a:solidFill>
              </a:rPr>
              <a:t>的於</a:t>
            </a:r>
            <a:r>
              <a:rPr lang="zh-TW" altLang="en-US" b="1" i="1" dirty="0">
                <a:solidFill>
                  <a:srgbClr val="002060"/>
                </a:solidFill>
              </a:rPr>
              <a:t>教訓、督責、使人歸正、教導人學義都是有益</a:t>
            </a:r>
            <a:r>
              <a:rPr lang="zh-TW" altLang="en-US" b="1" i="1" dirty="0" smtClean="0">
                <a:solidFill>
                  <a:srgbClr val="002060"/>
                </a:solidFill>
              </a:rPr>
              <a:t>的 </a:t>
            </a:r>
            <a:r>
              <a:rPr lang="en-US" altLang="zh-TW" b="1" i="1" dirty="0" smtClean="0">
                <a:solidFill>
                  <a:srgbClr val="002060"/>
                </a:solidFill>
              </a:rPr>
              <a:t>(</a:t>
            </a:r>
            <a:r>
              <a:rPr lang="zh-TW" altLang="en-US" b="1" i="1" dirty="0">
                <a:solidFill>
                  <a:srgbClr val="002060"/>
                </a:solidFill>
              </a:rPr>
              <a:t>提摩太後書 </a:t>
            </a:r>
            <a:r>
              <a:rPr lang="en-US" altLang="zh-TW" b="1" i="1" dirty="0">
                <a:solidFill>
                  <a:srgbClr val="002060"/>
                </a:solidFill>
              </a:rPr>
              <a:t>3:16 </a:t>
            </a:r>
            <a:r>
              <a:rPr lang="en-US" altLang="zh-TW" b="1" i="1" dirty="0" smtClean="0">
                <a:solidFill>
                  <a:srgbClr val="002060"/>
                </a:solidFill>
              </a:rPr>
              <a:t>)</a:t>
            </a:r>
          </a:p>
          <a:p>
            <a:pPr marL="0" indent="0">
              <a:buNone/>
            </a:pPr>
            <a:endParaRPr lang="en-US" dirty="0" smtClean="0"/>
          </a:p>
          <a:p>
            <a:pPr marL="0" indent="0">
              <a:buNone/>
            </a:pPr>
            <a:r>
              <a:rPr lang="en-US" sz="2200" b="1" i="1" dirty="0"/>
              <a:t>2 Tim 3:16</a:t>
            </a:r>
            <a:r>
              <a:rPr lang="en-US" sz="2200" i="1" dirty="0"/>
              <a:t> All Scripture is breathed out by God and profitable for teaching, for reproof, for correction, and for training in righteousness,</a:t>
            </a:r>
          </a:p>
        </p:txBody>
      </p:sp>
    </p:spTree>
    <p:extLst>
      <p:ext uri="{BB962C8B-B14F-4D97-AF65-F5344CB8AC3E}">
        <p14:creationId xmlns:p14="http://schemas.microsoft.com/office/powerpoint/2010/main" val="3866256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52600"/>
          </a:xfrm>
        </p:spPr>
        <p:txBody>
          <a:bodyPr/>
          <a:lstStyle/>
          <a:p>
            <a:pPr algn="l"/>
            <a:r>
              <a:rPr lang="en-US" altLang="zh-TW" b="1" dirty="0" smtClean="0">
                <a:solidFill>
                  <a:srgbClr val="002060"/>
                </a:solidFill>
              </a:rPr>
              <a:t>B.</a:t>
            </a:r>
            <a:r>
              <a:rPr lang="en-US" altLang="zh-CN" b="1" dirty="0" smtClean="0">
                <a:solidFill>
                  <a:srgbClr val="002060"/>
                </a:solidFill>
              </a:rPr>
              <a:t>3</a:t>
            </a:r>
            <a:r>
              <a:rPr lang="en-US" altLang="zh-TW" b="1" dirty="0" smtClean="0">
                <a:solidFill>
                  <a:srgbClr val="002060"/>
                </a:solidFill>
              </a:rPr>
              <a:t>) </a:t>
            </a:r>
            <a:r>
              <a:rPr lang="en-US" dirty="0" smtClean="0">
                <a:solidFill>
                  <a:srgbClr val="002060"/>
                </a:solidFill>
              </a:rPr>
              <a:t>Saturated </a:t>
            </a:r>
            <a:r>
              <a:rPr lang="en-US" dirty="0">
                <a:solidFill>
                  <a:srgbClr val="002060"/>
                </a:solidFill>
              </a:rPr>
              <a:t>in the </a:t>
            </a:r>
            <a:r>
              <a:rPr lang="en-US" dirty="0" smtClean="0">
                <a:solidFill>
                  <a:srgbClr val="002060"/>
                </a:solidFill>
              </a:rPr>
              <a:t>Scriptures</a:t>
            </a:r>
            <a:br>
              <a:rPr lang="en-US" dirty="0" smtClean="0">
                <a:solidFill>
                  <a:srgbClr val="002060"/>
                </a:solidFill>
              </a:rPr>
            </a:br>
            <a:r>
              <a:rPr lang="en-US" dirty="0" smtClean="0">
                <a:solidFill>
                  <a:srgbClr val="002060"/>
                </a:solidFill>
              </a:rPr>
              <a:t>                </a:t>
            </a:r>
            <a:r>
              <a:rPr lang="zh-CN" altLang="en-US" b="1" dirty="0" smtClean="0">
                <a:solidFill>
                  <a:srgbClr val="002060"/>
                </a:solidFill>
                <a:latin typeface="標楷體" panose="03000509000000000000" pitchFamily="65" charset="-120"/>
                <a:ea typeface="標楷體" panose="03000509000000000000" pitchFamily="65" charset="-120"/>
              </a:rPr>
              <a:t>熟</a:t>
            </a:r>
            <a:r>
              <a:rPr lang="zh-CN" altLang="en-US" b="1" dirty="0">
                <a:solidFill>
                  <a:srgbClr val="002060"/>
                </a:solidFill>
                <a:latin typeface="標楷體" panose="03000509000000000000" pitchFamily="65" charset="-120"/>
                <a:ea typeface="標楷體" panose="03000509000000000000" pitchFamily="65" charset="-120"/>
              </a:rPr>
              <a:t>讀聖經經文</a:t>
            </a:r>
            <a:endParaRPr lang="en-US" dirty="0">
              <a:solidFill>
                <a:srgbClr val="002060"/>
              </a:solidFill>
            </a:endParaRPr>
          </a:p>
        </p:txBody>
      </p:sp>
      <p:sp>
        <p:nvSpPr>
          <p:cNvPr id="3" name="Content Placeholder 2"/>
          <p:cNvSpPr>
            <a:spLocks noGrp="1"/>
          </p:cNvSpPr>
          <p:nvPr>
            <p:ph idx="1"/>
          </p:nvPr>
        </p:nvSpPr>
        <p:spPr>
          <a:xfrm>
            <a:off x="0" y="1676400"/>
            <a:ext cx="9144000" cy="5181600"/>
          </a:xfrm>
        </p:spPr>
        <p:txBody>
          <a:bodyPr>
            <a:normAutofit/>
          </a:bodyPr>
          <a:lstStyle/>
          <a:p>
            <a:pPr marL="0" indent="0">
              <a:buNone/>
            </a:pPr>
            <a:r>
              <a:rPr lang="en-US" altLang="zh-CN" sz="4000" b="1" dirty="0" smtClean="0">
                <a:solidFill>
                  <a:srgbClr val="0033CC"/>
                </a:solidFill>
              </a:rPr>
              <a:t>W</a:t>
            </a:r>
            <a:r>
              <a:rPr lang="en-US" altLang="zh-TW" sz="4000" b="1" dirty="0" smtClean="0">
                <a:solidFill>
                  <a:srgbClr val="0033CC"/>
                </a:solidFill>
              </a:rPr>
              <a:t>e </a:t>
            </a:r>
            <a:r>
              <a:rPr lang="en-US" altLang="zh-TW" sz="4000" b="1" dirty="0">
                <a:solidFill>
                  <a:srgbClr val="0033CC"/>
                </a:solidFill>
              </a:rPr>
              <a:t>are committed to teaching God's Word faithfully and helping our students develop a love for it</a:t>
            </a:r>
            <a:r>
              <a:rPr lang="en-US" altLang="zh-TW" sz="4000" b="1" dirty="0" smtClean="0">
                <a:solidFill>
                  <a:srgbClr val="0033CC"/>
                </a:solidFill>
              </a:rPr>
              <a:t>.</a:t>
            </a:r>
          </a:p>
          <a:p>
            <a:pPr marL="0" indent="0">
              <a:buNone/>
            </a:pPr>
            <a:r>
              <a:rPr lang="en-US" altLang="zh-TW" sz="4000" dirty="0"/>
              <a:t/>
            </a:r>
            <a:br>
              <a:rPr lang="en-US" altLang="zh-TW" sz="4000" dirty="0"/>
            </a:br>
            <a:r>
              <a:rPr lang="zh-TW" altLang="zh-TW" sz="4400" b="1" dirty="0" smtClean="0">
                <a:solidFill>
                  <a:srgbClr val="002060"/>
                </a:solidFill>
                <a:latin typeface="標楷體" panose="03000509000000000000" pitchFamily="65" charset="-120"/>
                <a:ea typeface="標楷體" panose="03000509000000000000" pitchFamily="65" charset="-120"/>
              </a:rPr>
              <a:t>我</a:t>
            </a:r>
            <a:r>
              <a:rPr lang="zh-TW" altLang="zh-TW" sz="4400" b="1" dirty="0">
                <a:solidFill>
                  <a:srgbClr val="002060"/>
                </a:solidFill>
                <a:latin typeface="標楷體" panose="03000509000000000000" pitchFamily="65" charset="-120"/>
                <a:ea typeface="標楷體" panose="03000509000000000000" pitchFamily="65" charset="-120"/>
              </a:rPr>
              <a:t>們致力</a:t>
            </a:r>
            <a:r>
              <a:rPr lang="zh-TW" altLang="zh-TW" sz="4400" b="1" dirty="0" smtClean="0">
                <a:solidFill>
                  <a:srgbClr val="002060"/>
                </a:solidFill>
                <a:latin typeface="標楷體" panose="03000509000000000000" pitchFamily="65" charset="-120"/>
                <a:ea typeface="標楷體" panose="03000509000000000000" pitchFamily="65" charset="-120"/>
              </a:rPr>
              <a:t>於</a:t>
            </a:r>
            <a:r>
              <a:rPr lang="zh-TW" altLang="zh-TW" sz="4400" b="1" dirty="0">
                <a:solidFill>
                  <a:srgbClr val="002060"/>
                </a:solidFill>
                <a:latin typeface="標楷體" panose="03000509000000000000" pitchFamily="65" charset="-120"/>
                <a:ea typeface="標楷體" panose="03000509000000000000" pitchFamily="65" charset="-120"/>
              </a:rPr>
              <a:t>忠</a:t>
            </a:r>
            <a:r>
              <a:rPr lang="zh-TW" altLang="zh-TW" sz="4400" b="1" dirty="0" smtClean="0">
                <a:solidFill>
                  <a:srgbClr val="002060"/>
                </a:solidFill>
                <a:latin typeface="標楷體" panose="03000509000000000000" pitchFamily="65" charset="-120"/>
                <a:ea typeface="標楷體" panose="03000509000000000000" pitchFamily="65" charset="-120"/>
              </a:rPr>
              <a:t>實</a:t>
            </a:r>
            <a:r>
              <a:rPr lang="zh-CN" altLang="en-US" sz="4400" b="1" dirty="0">
                <a:solidFill>
                  <a:srgbClr val="002060"/>
                </a:solidFill>
                <a:latin typeface="標楷體" panose="03000509000000000000" pitchFamily="65" charset="-120"/>
                <a:ea typeface="標楷體" panose="03000509000000000000" pitchFamily="65" charset="-120"/>
              </a:rPr>
              <a:t>地</a:t>
            </a:r>
            <a:r>
              <a:rPr lang="zh-TW" altLang="zh-TW" sz="4400" b="1" dirty="0" smtClean="0">
                <a:solidFill>
                  <a:srgbClr val="002060"/>
                </a:solidFill>
                <a:latin typeface="標楷體" panose="03000509000000000000" pitchFamily="65" charset="-120"/>
                <a:ea typeface="標楷體" panose="03000509000000000000" pitchFamily="65" charset="-120"/>
              </a:rPr>
              <a:t>教</a:t>
            </a:r>
            <a:r>
              <a:rPr lang="zh-TW" altLang="zh-TW" sz="4400" b="1" dirty="0">
                <a:solidFill>
                  <a:srgbClr val="002060"/>
                </a:solidFill>
                <a:latin typeface="標楷體" panose="03000509000000000000" pitchFamily="65" charset="-120"/>
                <a:ea typeface="標楷體" panose="03000509000000000000" pitchFamily="65" charset="-120"/>
              </a:rPr>
              <a:t>導神的話</a:t>
            </a:r>
            <a:r>
              <a:rPr lang="zh-TW" altLang="zh-TW" sz="4400" b="1" dirty="0" smtClean="0">
                <a:solidFill>
                  <a:srgbClr val="002060"/>
                </a:solidFill>
                <a:latin typeface="標楷體" panose="03000509000000000000" pitchFamily="65" charset="-120"/>
                <a:ea typeface="標楷體" panose="03000509000000000000" pitchFamily="65" charset="-120"/>
              </a:rPr>
              <a:t>語，</a:t>
            </a:r>
            <a:r>
              <a:rPr lang="zh-TW" altLang="zh-TW" sz="4400" b="1" dirty="0">
                <a:solidFill>
                  <a:srgbClr val="002060"/>
                </a:solidFill>
                <a:latin typeface="標楷體" panose="03000509000000000000" pitchFamily="65" charset="-120"/>
                <a:ea typeface="標楷體" panose="03000509000000000000" pitchFamily="65" charset="-120"/>
              </a:rPr>
              <a:t>幫助學生養成</a:t>
            </a:r>
            <a:r>
              <a:rPr lang="zh-TW" altLang="zh-TW" sz="4400" b="1" dirty="0" smtClean="0">
                <a:solidFill>
                  <a:srgbClr val="002060"/>
                </a:solidFill>
                <a:latin typeface="標楷體" panose="03000509000000000000" pitchFamily="65" charset="-120"/>
                <a:ea typeface="標楷體" panose="03000509000000000000" pitchFamily="65" charset="-120"/>
              </a:rPr>
              <a:t>愛</a:t>
            </a:r>
            <a:r>
              <a:rPr lang="zh-CN" altLang="en-US" sz="4400" b="1" dirty="0" smtClean="0">
                <a:solidFill>
                  <a:srgbClr val="002060"/>
                </a:solidFill>
                <a:latin typeface="標楷體" panose="03000509000000000000" pitchFamily="65" charset="-120"/>
                <a:ea typeface="標楷體" panose="03000509000000000000" pitchFamily="65" charset="-120"/>
              </a:rPr>
              <a:t>讀聖經的習慣</a:t>
            </a:r>
            <a:r>
              <a:rPr lang="zh-TW" altLang="zh-TW" sz="4400" b="1" dirty="0" smtClean="0">
                <a:solidFill>
                  <a:srgbClr val="002060"/>
                </a:solidFill>
                <a:latin typeface="標楷體" panose="03000509000000000000" pitchFamily="65" charset="-120"/>
                <a:ea typeface="標楷體" panose="03000509000000000000" pitchFamily="65" charset="-120"/>
              </a:rPr>
              <a:t>。</a:t>
            </a:r>
            <a:endParaRPr lang="en-US" altLang="zh-TW" sz="4000" b="1" dirty="0" smtClean="0">
              <a:solidFill>
                <a:srgbClr val="002060"/>
              </a:solidFill>
              <a:latin typeface="標楷體" panose="03000509000000000000" pitchFamily="65" charset="-120"/>
              <a:ea typeface="標楷體" panose="03000509000000000000" pitchFamily="65" charset="-120"/>
            </a:endParaRPr>
          </a:p>
          <a:p>
            <a:pPr marL="0" indent="0">
              <a:buNone/>
            </a:pPr>
            <a:endParaRPr lang="en-US" sz="2200" b="1" i="1" dirty="0"/>
          </a:p>
        </p:txBody>
      </p:sp>
    </p:spTree>
    <p:extLst>
      <p:ext uri="{BB962C8B-B14F-4D97-AF65-F5344CB8AC3E}">
        <p14:creationId xmlns:p14="http://schemas.microsoft.com/office/powerpoint/2010/main" val="1370176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lstStyle/>
          <a:p>
            <a:pPr algn="l"/>
            <a:r>
              <a:rPr lang="en-US" altLang="zh-TW" b="1" dirty="0" smtClean="0">
                <a:solidFill>
                  <a:srgbClr val="002060"/>
                </a:solidFill>
              </a:rPr>
              <a:t>B.</a:t>
            </a:r>
            <a:r>
              <a:rPr lang="en-US" altLang="zh-CN" b="1" dirty="0" smtClean="0">
                <a:solidFill>
                  <a:srgbClr val="002060"/>
                </a:solidFill>
              </a:rPr>
              <a:t>4</a:t>
            </a:r>
            <a:r>
              <a:rPr lang="en-US" altLang="zh-TW" b="1" dirty="0" smtClean="0">
                <a:solidFill>
                  <a:srgbClr val="002060"/>
                </a:solidFill>
              </a:rPr>
              <a:t>) </a:t>
            </a:r>
            <a:r>
              <a:rPr lang="en-US" dirty="0" smtClean="0">
                <a:solidFill>
                  <a:srgbClr val="002060"/>
                </a:solidFill>
              </a:rPr>
              <a:t>Committed </a:t>
            </a:r>
            <a:r>
              <a:rPr lang="en-US" dirty="0">
                <a:solidFill>
                  <a:srgbClr val="002060"/>
                </a:solidFill>
              </a:rPr>
              <a:t>to the </a:t>
            </a:r>
            <a:r>
              <a:rPr lang="en-US" dirty="0" smtClean="0">
                <a:solidFill>
                  <a:srgbClr val="002060"/>
                </a:solidFill>
              </a:rPr>
              <a:t>Church</a:t>
            </a:r>
            <a:br>
              <a:rPr lang="en-US" dirty="0" smtClean="0">
                <a:solidFill>
                  <a:srgbClr val="002060"/>
                </a:solidFill>
              </a:rPr>
            </a:br>
            <a:r>
              <a:rPr lang="en-US" dirty="0" smtClean="0">
                <a:solidFill>
                  <a:srgbClr val="002060"/>
                </a:solidFill>
              </a:rPr>
              <a:t>                </a:t>
            </a:r>
            <a:r>
              <a:rPr lang="zh-CN" altLang="en-US" b="1" dirty="0" smtClean="0">
                <a:solidFill>
                  <a:srgbClr val="002060"/>
                </a:solidFill>
                <a:latin typeface="標楷體" panose="03000509000000000000" pitchFamily="65" charset="-120"/>
                <a:ea typeface="標楷體" panose="03000509000000000000" pitchFamily="65" charset="-120"/>
              </a:rPr>
              <a:t>委</a:t>
            </a:r>
            <a:r>
              <a:rPr lang="zh-CN" altLang="en-US" b="1" dirty="0">
                <a:solidFill>
                  <a:srgbClr val="002060"/>
                </a:solidFill>
                <a:latin typeface="標楷體" panose="03000509000000000000" pitchFamily="65" charset="-120"/>
                <a:ea typeface="標楷體" panose="03000509000000000000" pitchFamily="65" charset="-120"/>
              </a:rPr>
              <a:t>身</a:t>
            </a:r>
            <a:r>
              <a:rPr lang="zh-TW" altLang="zh-TW" b="1" dirty="0">
                <a:solidFill>
                  <a:srgbClr val="002060"/>
                </a:solidFill>
                <a:latin typeface="標楷體" panose="03000509000000000000" pitchFamily="65" charset="-120"/>
                <a:ea typeface="標楷體" panose="03000509000000000000" pitchFamily="65" charset="-120"/>
              </a:rPr>
              <a:t>於教會</a:t>
            </a:r>
            <a:endParaRPr lang="en-US" dirty="0">
              <a:solidFill>
                <a:srgbClr val="002060"/>
              </a:solidFill>
            </a:endParaRPr>
          </a:p>
        </p:txBody>
      </p:sp>
      <p:sp>
        <p:nvSpPr>
          <p:cNvPr id="3" name="Content Placeholder 2"/>
          <p:cNvSpPr>
            <a:spLocks noGrp="1"/>
          </p:cNvSpPr>
          <p:nvPr>
            <p:ph idx="1"/>
          </p:nvPr>
        </p:nvSpPr>
        <p:spPr>
          <a:xfrm>
            <a:off x="0" y="1447800"/>
            <a:ext cx="9144000" cy="5486400"/>
          </a:xfrm>
        </p:spPr>
        <p:txBody>
          <a:bodyPr>
            <a:normAutofit lnSpcReduction="10000"/>
          </a:bodyPr>
          <a:lstStyle/>
          <a:p>
            <a:pPr marL="0" indent="0">
              <a:buNone/>
            </a:pPr>
            <a:r>
              <a:rPr lang="en-US" dirty="0">
                <a:solidFill>
                  <a:srgbClr val="0033CC"/>
                </a:solidFill>
              </a:rPr>
              <a:t>We desire that all our students love the church of Jesus Christ and encourage our students to regularly attend church activities (</a:t>
            </a:r>
            <a:r>
              <a:rPr lang="en-US" dirty="0" err="1">
                <a:solidFill>
                  <a:srgbClr val="0033CC"/>
                </a:solidFill>
              </a:rPr>
              <a:t>Heb</a:t>
            </a:r>
            <a:r>
              <a:rPr lang="en-US" dirty="0">
                <a:solidFill>
                  <a:srgbClr val="0033CC"/>
                </a:solidFill>
              </a:rPr>
              <a:t> 10:24-25</a:t>
            </a:r>
            <a:r>
              <a:rPr lang="en-US" dirty="0" smtClean="0">
                <a:solidFill>
                  <a:srgbClr val="0033CC"/>
                </a:solidFill>
              </a:rPr>
              <a:t>)</a:t>
            </a:r>
          </a:p>
          <a:p>
            <a:pPr marL="0" indent="0">
              <a:buNone/>
            </a:pPr>
            <a:r>
              <a:rPr lang="zh-TW" altLang="zh-TW" b="1" dirty="0">
                <a:solidFill>
                  <a:srgbClr val="002060"/>
                </a:solidFill>
                <a:latin typeface="標楷體" panose="03000509000000000000" pitchFamily="65" charset="-120"/>
                <a:ea typeface="標楷體" panose="03000509000000000000" pitchFamily="65" charset="-120"/>
              </a:rPr>
              <a:t>我們的願望，我們所有的學生</a:t>
            </a:r>
            <a:r>
              <a:rPr lang="zh-TW" altLang="zh-TW" b="1" dirty="0" smtClean="0">
                <a:solidFill>
                  <a:srgbClr val="002060"/>
                </a:solidFill>
                <a:latin typeface="標楷體" panose="03000509000000000000" pitchFamily="65" charset="-120"/>
                <a:ea typeface="標楷體" panose="03000509000000000000" pitchFamily="65" charset="-120"/>
              </a:rPr>
              <a:t>愛</a:t>
            </a:r>
            <a:r>
              <a:rPr lang="zh-CN" altLang="en-US" b="1" dirty="0" smtClean="0">
                <a:solidFill>
                  <a:srgbClr val="002060"/>
                </a:solidFill>
                <a:latin typeface="標楷體" panose="03000509000000000000" pitchFamily="65" charset="-120"/>
                <a:ea typeface="標楷體" panose="03000509000000000000" pitchFamily="65" charset="-120"/>
              </a:rPr>
              <a:t>主</a:t>
            </a:r>
            <a:r>
              <a:rPr lang="zh-TW" altLang="zh-TW" b="1" dirty="0" smtClean="0">
                <a:solidFill>
                  <a:srgbClr val="002060"/>
                </a:solidFill>
                <a:latin typeface="標楷體" panose="03000509000000000000" pitchFamily="65" charset="-120"/>
                <a:ea typeface="標楷體" panose="03000509000000000000" pitchFamily="65" charset="-120"/>
              </a:rPr>
              <a:t>耶</a:t>
            </a:r>
            <a:r>
              <a:rPr lang="zh-TW" altLang="zh-TW" b="1" dirty="0">
                <a:solidFill>
                  <a:srgbClr val="002060"/>
                </a:solidFill>
                <a:latin typeface="標楷體" panose="03000509000000000000" pitchFamily="65" charset="-120"/>
                <a:ea typeface="標楷體" panose="03000509000000000000" pitchFamily="65" charset="-120"/>
              </a:rPr>
              <a:t>穌基督的教會，並鼓勵我們的學生定期參加教會活動（希伯來書10：24-25）</a:t>
            </a:r>
            <a:endParaRPr lang="en-US" b="1" dirty="0">
              <a:solidFill>
                <a:srgbClr val="002060"/>
              </a:solidFill>
              <a:latin typeface="標楷體" panose="03000509000000000000" pitchFamily="65" charset="-120"/>
              <a:ea typeface="標楷體" panose="03000509000000000000" pitchFamily="65" charset="-120"/>
            </a:endParaRPr>
          </a:p>
          <a:p>
            <a:pPr marL="0" indent="0">
              <a:buNone/>
            </a:pPr>
            <a:r>
              <a:rPr lang="en-US" sz="2200" b="1" i="1" dirty="0" err="1">
                <a:solidFill>
                  <a:srgbClr val="0033CC"/>
                </a:solidFill>
              </a:rPr>
              <a:t>Heb</a:t>
            </a:r>
            <a:r>
              <a:rPr lang="en-US" sz="2200" b="1" i="1" dirty="0">
                <a:solidFill>
                  <a:srgbClr val="0033CC"/>
                </a:solidFill>
              </a:rPr>
              <a:t> 10:24</a:t>
            </a:r>
            <a:r>
              <a:rPr lang="en-US" sz="2200" i="1" dirty="0">
                <a:solidFill>
                  <a:srgbClr val="0033CC"/>
                </a:solidFill>
              </a:rPr>
              <a:t> And let us consider how to stir up one another to love and good works, </a:t>
            </a:r>
            <a:r>
              <a:rPr lang="en-US" sz="2200" b="1" i="1" dirty="0">
                <a:solidFill>
                  <a:srgbClr val="0033CC"/>
                </a:solidFill>
              </a:rPr>
              <a:t>25</a:t>
            </a:r>
            <a:r>
              <a:rPr lang="en-US" sz="2200" i="1" dirty="0">
                <a:solidFill>
                  <a:srgbClr val="0033CC"/>
                </a:solidFill>
              </a:rPr>
              <a:t> not neglecting to meet together, as is the habit of some, but encouraging one another, and all the more as you see the Day drawing near</a:t>
            </a:r>
            <a:r>
              <a:rPr lang="en-US" sz="2200" i="1" dirty="0" smtClean="0">
                <a:solidFill>
                  <a:srgbClr val="0033CC"/>
                </a:solidFill>
              </a:rPr>
              <a:t>.</a:t>
            </a:r>
          </a:p>
          <a:p>
            <a:pPr marL="0" indent="0">
              <a:buNone/>
            </a:pPr>
            <a:r>
              <a:rPr lang="zh-TW" altLang="en-US" sz="2200" b="1" i="1" dirty="0">
                <a:solidFill>
                  <a:srgbClr val="002060"/>
                </a:solidFill>
              </a:rPr>
              <a:t>希伯來書 </a:t>
            </a:r>
            <a:r>
              <a:rPr lang="en-US" altLang="zh-TW" sz="2200" b="1" i="1" dirty="0">
                <a:solidFill>
                  <a:srgbClr val="002060"/>
                </a:solidFill>
              </a:rPr>
              <a:t>10:24 </a:t>
            </a:r>
            <a:r>
              <a:rPr lang="zh-TW" altLang="en-US" sz="2200" b="1" i="1" dirty="0">
                <a:solidFill>
                  <a:srgbClr val="002060"/>
                </a:solidFill>
              </a:rPr>
              <a:t>又要彼此相顧，激發愛心，勉勵行善。</a:t>
            </a:r>
          </a:p>
          <a:p>
            <a:pPr marL="0" indent="0">
              <a:buNone/>
            </a:pPr>
            <a:r>
              <a:rPr lang="zh-TW" altLang="en-US" sz="2200" b="1" i="1" dirty="0">
                <a:solidFill>
                  <a:srgbClr val="002060"/>
                </a:solidFill>
              </a:rPr>
              <a:t>希伯來書 </a:t>
            </a:r>
            <a:r>
              <a:rPr lang="en-US" altLang="zh-TW" sz="2200" b="1" i="1" dirty="0">
                <a:solidFill>
                  <a:srgbClr val="002060"/>
                </a:solidFill>
              </a:rPr>
              <a:t>10:25 </a:t>
            </a:r>
            <a:r>
              <a:rPr lang="zh-TW" altLang="en-US" sz="2200" b="1" i="1" dirty="0">
                <a:solidFill>
                  <a:srgbClr val="002060"/>
                </a:solidFill>
              </a:rPr>
              <a:t>你們不可停止聚會，好像那些停止慣了的人，倒要彼此勸勉，既知道（原文作看見）那日子臨近，就更當如此。</a:t>
            </a:r>
          </a:p>
          <a:p>
            <a:pPr marL="0" indent="0">
              <a:buNone/>
            </a:pPr>
            <a:endParaRPr lang="en-US" sz="2200" b="1" i="1" dirty="0" smtClean="0">
              <a:solidFill>
                <a:srgbClr val="7030A0"/>
              </a:solidFill>
            </a:endParaRPr>
          </a:p>
        </p:txBody>
      </p:sp>
    </p:spTree>
    <p:extLst>
      <p:ext uri="{BB962C8B-B14F-4D97-AF65-F5344CB8AC3E}">
        <p14:creationId xmlns:p14="http://schemas.microsoft.com/office/powerpoint/2010/main" val="2668339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lstStyle/>
          <a:p>
            <a:pPr algn="l"/>
            <a:r>
              <a:rPr lang="en-US" altLang="zh-TW" b="1" dirty="0" smtClean="0">
                <a:solidFill>
                  <a:srgbClr val="002060"/>
                </a:solidFill>
              </a:rPr>
              <a:t>B.</a:t>
            </a:r>
            <a:r>
              <a:rPr lang="en-US" altLang="zh-CN" b="1" dirty="0" smtClean="0">
                <a:solidFill>
                  <a:srgbClr val="002060"/>
                </a:solidFill>
              </a:rPr>
              <a:t>4</a:t>
            </a:r>
            <a:r>
              <a:rPr lang="en-US" altLang="zh-TW" b="1" dirty="0" smtClean="0">
                <a:solidFill>
                  <a:srgbClr val="002060"/>
                </a:solidFill>
              </a:rPr>
              <a:t>) </a:t>
            </a:r>
            <a:r>
              <a:rPr lang="en-US" dirty="0" smtClean="0">
                <a:solidFill>
                  <a:srgbClr val="002060"/>
                </a:solidFill>
              </a:rPr>
              <a:t>Committed </a:t>
            </a:r>
            <a:r>
              <a:rPr lang="en-US" dirty="0">
                <a:solidFill>
                  <a:srgbClr val="002060"/>
                </a:solidFill>
              </a:rPr>
              <a:t>to the </a:t>
            </a:r>
            <a:r>
              <a:rPr lang="en-US" dirty="0" smtClean="0">
                <a:solidFill>
                  <a:srgbClr val="002060"/>
                </a:solidFill>
              </a:rPr>
              <a:t>Church</a:t>
            </a:r>
            <a:br>
              <a:rPr lang="en-US" dirty="0" smtClean="0">
                <a:solidFill>
                  <a:srgbClr val="002060"/>
                </a:solidFill>
              </a:rPr>
            </a:br>
            <a:r>
              <a:rPr lang="en-US" dirty="0" smtClean="0">
                <a:solidFill>
                  <a:srgbClr val="002060"/>
                </a:solidFill>
              </a:rPr>
              <a:t>                </a:t>
            </a:r>
            <a:r>
              <a:rPr lang="zh-CN" altLang="en-US" b="1" dirty="0" smtClean="0">
                <a:solidFill>
                  <a:srgbClr val="002060"/>
                </a:solidFill>
                <a:latin typeface="標楷體" panose="03000509000000000000" pitchFamily="65" charset="-120"/>
                <a:ea typeface="標楷體" panose="03000509000000000000" pitchFamily="65" charset="-120"/>
              </a:rPr>
              <a:t>委</a:t>
            </a:r>
            <a:r>
              <a:rPr lang="zh-CN" altLang="en-US" b="1" dirty="0">
                <a:solidFill>
                  <a:srgbClr val="002060"/>
                </a:solidFill>
                <a:latin typeface="標楷體" panose="03000509000000000000" pitchFamily="65" charset="-120"/>
                <a:ea typeface="標楷體" panose="03000509000000000000" pitchFamily="65" charset="-120"/>
              </a:rPr>
              <a:t>身</a:t>
            </a:r>
            <a:r>
              <a:rPr lang="zh-TW" altLang="zh-TW" b="1" dirty="0">
                <a:solidFill>
                  <a:srgbClr val="002060"/>
                </a:solidFill>
                <a:latin typeface="標楷體" panose="03000509000000000000" pitchFamily="65" charset="-120"/>
                <a:ea typeface="標楷體" panose="03000509000000000000" pitchFamily="65" charset="-120"/>
              </a:rPr>
              <a:t>於教會</a:t>
            </a:r>
            <a:endParaRPr lang="en-US" dirty="0">
              <a:solidFill>
                <a:srgbClr val="002060"/>
              </a:solidFill>
            </a:endParaRPr>
          </a:p>
        </p:txBody>
      </p:sp>
      <p:sp>
        <p:nvSpPr>
          <p:cNvPr id="3" name="Content Placeholder 2"/>
          <p:cNvSpPr>
            <a:spLocks noGrp="1"/>
          </p:cNvSpPr>
          <p:nvPr>
            <p:ph idx="1"/>
          </p:nvPr>
        </p:nvSpPr>
        <p:spPr>
          <a:xfrm>
            <a:off x="0" y="1447800"/>
            <a:ext cx="9144000" cy="5410200"/>
          </a:xfrm>
        </p:spPr>
        <p:txBody>
          <a:bodyPr>
            <a:normAutofit lnSpcReduction="10000"/>
          </a:bodyPr>
          <a:lstStyle/>
          <a:p>
            <a:pPr>
              <a:buFontTx/>
              <a:buChar char="-"/>
            </a:pPr>
            <a:r>
              <a:rPr lang="en-US" sz="3600" b="1" dirty="0" smtClean="0">
                <a:solidFill>
                  <a:srgbClr val="002060"/>
                </a:solidFill>
                <a:latin typeface="標楷體" panose="03000509000000000000" pitchFamily="65" charset="-120"/>
                <a:ea typeface="標楷體" panose="03000509000000000000" pitchFamily="65" charset="-120"/>
              </a:rPr>
              <a:t>most </a:t>
            </a:r>
            <a:r>
              <a:rPr lang="en-US" sz="3600" b="1" dirty="0">
                <a:solidFill>
                  <a:srgbClr val="002060"/>
                </a:solidFill>
                <a:latin typeface="標楷體" panose="03000509000000000000" pitchFamily="65" charset="-120"/>
                <a:ea typeface="標楷體" panose="03000509000000000000" pitchFamily="65" charset="-120"/>
              </a:rPr>
              <a:t>importantly, our weekly church worship service on Sunday mornings. Our youth ministry is not intended to be a replacement for our church, but rather, an integral part of it</a:t>
            </a:r>
            <a:r>
              <a:rPr lang="en-US" sz="3600" b="1" dirty="0" smtClean="0">
                <a:solidFill>
                  <a:srgbClr val="002060"/>
                </a:solidFill>
                <a:latin typeface="標楷體" panose="03000509000000000000" pitchFamily="65" charset="-120"/>
                <a:ea typeface="標楷體" panose="03000509000000000000" pitchFamily="65" charset="-120"/>
              </a:rPr>
              <a:t>.</a:t>
            </a:r>
          </a:p>
          <a:p>
            <a:pPr marL="0" indent="0">
              <a:buNone/>
            </a:pPr>
            <a:endParaRPr lang="en-US" sz="1600" b="1" dirty="0" smtClean="0">
              <a:solidFill>
                <a:srgbClr val="002060"/>
              </a:solidFill>
              <a:latin typeface="標楷體" panose="03000509000000000000" pitchFamily="65" charset="-120"/>
              <a:ea typeface="標楷體" panose="03000509000000000000" pitchFamily="65" charset="-120"/>
            </a:endParaRPr>
          </a:p>
          <a:p>
            <a:pPr>
              <a:buFontTx/>
              <a:buChar char="-"/>
            </a:pPr>
            <a:r>
              <a:rPr lang="zh-TW" altLang="zh-TW" sz="4000" b="1" dirty="0" smtClean="0">
                <a:solidFill>
                  <a:srgbClr val="002060"/>
                </a:solidFill>
                <a:latin typeface="標楷體" panose="03000509000000000000" pitchFamily="65" charset="-120"/>
                <a:ea typeface="標楷體" panose="03000509000000000000" pitchFamily="65" charset="-120"/>
              </a:rPr>
              <a:t>最</a:t>
            </a:r>
            <a:r>
              <a:rPr lang="zh-TW" altLang="zh-TW" sz="4000" b="1" dirty="0">
                <a:solidFill>
                  <a:srgbClr val="002060"/>
                </a:solidFill>
                <a:latin typeface="標楷體" panose="03000509000000000000" pitchFamily="65" charset="-120"/>
                <a:ea typeface="標楷體" panose="03000509000000000000" pitchFamily="65" charset="-120"/>
              </a:rPr>
              <a:t>重要的是，我們在週日早上的每週教會崇拜。我們的青少年事</a:t>
            </a:r>
            <a:r>
              <a:rPr lang="zh-TW" altLang="zh-TW" sz="4000" b="1" dirty="0" smtClean="0">
                <a:solidFill>
                  <a:srgbClr val="002060"/>
                </a:solidFill>
                <a:latin typeface="標楷體" panose="03000509000000000000" pitchFamily="65" charset="-120"/>
                <a:ea typeface="標楷體" panose="03000509000000000000" pitchFamily="65" charset="-120"/>
              </a:rPr>
              <a:t>工不是</a:t>
            </a:r>
            <a:r>
              <a:rPr lang="zh-CN" altLang="en-US" sz="4000" b="1" dirty="0" smtClean="0">
                <a:solidFill>
                  <a:srgbClr val="002060"/>
                </a:solidFill>
                <a:latin typeface="標楷體" panose="03000509000000000000" pitchFamily="65" charset="-120"/>
                <a:ea typeface="標楷體" panose="03000509000000000000" pitchFamily="65" charset="-120"/>
              </a:rPr>
              <a:t>代</a:t>
            </a:r>
            <a:r>
              <a:rPr lang="zh-TW" altLang="zh-TW" sz="4000" b="1" dirty="0" smtClean="0">
                <a:solidFill>
                  <a:srgbClr val="002060"/>
                </a:solidFill>
                <a:latin typeface="標楷體" panose="03000509000000000000" pitchFamily="65" charset="-120"/>
                <a:ea typeface="標楷體" panose="03000509000000000000" pitchFamily="65" charset="-120"/>
              </a:rPr>
              <a:t>替我</a:t>
            </a:r>
            <a:r>
              <a:rPr lang="zh-TW" altLang="zh-TW" sz="4000" b="1" dirty="0">
                <a:solidFill>
                  <a:srgbClr val="002060"/>
                </a:solidFill>
                <a:latin typeface="標楷體" panose="03000509000000000000" pitchFamily="65" charset="-120"/>
                <a:ea typeface="標楷體" panose="03000509000000000000" pitchFamily="65" charset="-120"/>
              </a:rPr>
              <a:t>們的教會，而</a:t>
            </a:r>
            <a:r>
              <a:rPr lang="zh-TW" altLang="zh-TW" sz="4000" b="1" dirty="0" smtClean="0">
                <a:solidFill>
                  <a:srgbClr val="002060"/>
                </a:solidFill>
                <a:latin typeface="標楷體" panose="03000509000000000000" pitchFamily="65" charset="-120"/>
                <a:ea typeface="標楷體" panose="03000509000000000000" pitchFamily="65" charset="-120"/>
              </a:rPr>
              <a:t>是</a:t>
            </a:r>
            <a:r>
              <a:rPr lang="zh-TW" altLang="zh-TW" sz="4000" b="1" dirty="0">
                <a:solidFill>
                  <a:srgbClr val="002060"/>
                </a:solidFill>
                <a:latin typeface="標楷體" panose="03000509000000000000" pitchFamily="65" charset="-120"/>
                <a:ea typeface="標楷體" panose="03000509000000000000" pitchFamily="65" charset="-120"/>
              </a:rPr>
              <a:t>教會</a:t>
            </a:r>
            <a:r>
              <a:rPr lang="zh-TW" altLang="zh-TW" sz="4000" b="1" dirty="0" smtClean="0">
                <a:solidFill>
                  <a:srgbClr val="002060"/>
                </a:solidFill>
                <a:latin typeface="標楷體" panose="03000509000000000000" pitchFamily="65" charset="-120"/>
                <a:ea typeface="標楷體" panose="03000509000000000000" pitchFamily="65" charset="-120"/>
              </a:rPr>
              <a:t>的</a:t>
            </a:r>
            <a:r>
              <a:rPr lang="zh-TW" altLang="zh-TW" sz="4000" b="1" dirty="0">
                <a:solidFill>
                  <a:srgbClr val="002060"/>
                </a:solidFill>
                <a:latin typeface="標楷體" panose="03000509000000000000" pitchFamily="65" charset="-120"/>
                <a:ea typeface="標楷體" panose="03000509000000000000" pitchFamily="65" charset="-120"/>
              </a:rPr>
              <a:t>一個不可分割</a:t>
            </a:r>
            <a:r>
              <a:rPr lang="zh-TW" altLang="zh-TW" sz="4000" b="1" dirty="0" smtClean="0">
                <a:solidFill>
                  <a:srgbClr val="002060"/>
                </a:solidFill>
                <a:latin typeface="標楷體" panose="03000509000000000000" pitchFamily="65" charset="-120"/>
                <a:ea typeface="標楷體" panose="03000509000000000000" pitchFamily="65" charset="-120"/>
              </a:rPr>
              <a:t>的</a:t>
            </a:r>
            <a:r>
              <a:rPr lang="zh-CN" altLang="en-US" sz="4000" b="1" dirty="0" smtClean="0">
                <a:solidFill>
                  <a:srgbClr val="002060"/>
                </a:solidFill>
                <a:latin typeface="標楷體" panose="03000509000000000000" pitchFamily="65" charset="-120"/>
                <a:ea typeface="標楷體" panose="03000509000000000000" pitchFamily="65" charset="-120"/>
              </a:rPr>
              <a:t>肢體</a:t>
            </a:r>
            <a:r>
              <a:rPr lang="zh-TW" altLang="zh-TW" sz="4000" b="1" dirty="0" smtClean="0">
                <a:solidFill>
                  <a:srgbClr val="002060"/>
                </a:solidFill>
                <a:latin typeface="標楷體" panose="03000509000000000000" pitchFamily="65" charset="-120"/>
                <a:ea typeface="標楷體" panose="03000509000000000000" pitchFamily="65" charset="-120"/>
              </a:rPr>
              <a:t>。</a:t>
            </a:r>
            <a:endParaRPr lang="en-US" sz="4000" b="1" dirty="0" smtClean="0">
              <a:solidFill>
                <a:srgbClr val="00206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637110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lstStyle/>
          <a:p>
            <a:r>
              <a:rPr lang="en-US" altLang="zh-TW" b="1" dirty="0" smtClean="0">
                <a:solidFill>
                  <a:srgbClr val="002060"/>
                </a:solidFill>
              </a:rPr>
              <a:t>B.</a:t>
            </a:r>
            <a:r>
              <a:rPr lang="en-US" altLang="zh-CN" b="1" dirty="0" smtClean="0">
                <a:solidFill>
                  <a:srgbClr val="002060"/>
                </a:solidFill>
              </a:rPr>
              <a:t>5</a:t>
            </a:r>
            <a:r>
              <a:rPr lang="en-US" altLang="zh-TW" b="1" dirty="0" smtClean="0">
                <a:solidFill>
                  <a:srgbClr val="002060"/>
                </a:solidFill>
              </a:rPr>
              <a:t>) </a:t>
            </a:r>
            <a:r>
              <a:rPr lang="en-US" b="1" dirty="0" smtClean="0">
                <a:solidFill>
                  <a:srgbClr val="002060"/>
                </a:solidFill>
              </a:rPr>
              <a:t>Satisfied </a:t>
            </a:r>
            <a:r>
              <a:rPr lang="en-US" b="1" dirty="0">
                <a:solidFill>
                  <a:srgbClr val="002060"/>
                </a:solidFill>
              </a:rPr>
              <a:t>by </a:t>
            </a:r>
            <a:r>
              <a:rPr lang="en-US" b="1" dirty="0" smtClean="0">
                <a:solidFill>
                  <a:srgbClr val="002060"/>
                </a:solidFill>
              </a:rPr>
              <a:t>Service</a:t>
            </a:r>
            <a:br>
              <a:rPr lang="en-US" b="1" dirty="0" smtClean="0">
                <a:solidFill>
                  <a:srgbClr val="002060"/>
                </a:solidFill>
              </a:rPr>
            </a:br>
            <a:r>
              <a:rPr lang="zh-TW" altLang="zh-TW" b="1" dirty="0" smtClean="0">
                <a:solidFill>
                  <a:srgbClr val="002060"/>
                </a:solidFill>
                <a:latin typeface="標楷體" panose="03000509000000000000" pitchFamily="65" charset="-120"/>
                <a:ea typeface="標楷體" panose="03000509000000000000" pitchFamily="65" charset="-120"/>
              </a:rPr>
              <a:t>服</a:t>
            </a:r>
            <a:r>
              <a:rPr lang="zh-CN" altLang="en-US" b="1" dirty="0">
                <a:solidFill>
                  <a:srgbClr val="002060"/>
                </a:solidFill>
                <a:latin typeface="標楷體" panose="03000509000000000000" pitchFamily="65" charset="-120"/>
                <a:ea typeface="標楷體" panose="03000509000000000000" pitchFamily="65" charset="-120"/>
              </a:rPr>
              <a:t>事的</a:t>
            </a:r>
            <a:r>
              <a:rPr lang="zh-TW" altLang="zh-TW" b="1" dirty="0">
                <a:solidFill>
                  <a:srgbClr val="002060"/>
                </a:solidFill>
                <a:latin typeface="標楷體" panose="03000509000000000000" pitchFamily="65" charset="-120"/>
                <a:ea typeface="標楷體" panose="03000509000000000000" pitchFamily="65" charset="-120"/>
              </a:rPr>
              <a:t>滿</a:t>
            </a:r>
            <a:r>
              <a:rPr lang="zh-CN" altLang="en-US" b="1" dirty="0">
                <a:solidFill>
                  <a:srgbClr val="002060"/>
                </a:solidFill>
                <a:latin typeface="標楷體" panose="03000509000000000000" pitchFamily="65" charset="-120"/>
                <a:ea typeface="標楷體" panose="03000509000000000000" pitchFamily="65" charset="-120"/>
              </a:rPr>
              <a:t>足</a:t>
            </a:r>
            <a:endParaRPr lang="en-US" b="1" dirty="0">
              <a:solidFill>
                <a:srgbClr val="002060"/>
              </a:solidFill>
            </a:endParaRPr>
          </a:p>
        </p:txBody>
      </p:sp>
      <p:sp>
        <p:nvSpPr>
          <p:cNvPr id="3" name="Content Placeholder 2"/>
          <p:cNvSpPr>
            <a:spLocks noGrp="1"/>
          </p:cNvSpPr>
          <p:nvPr>
            <p:ph idx="1"/>
          </p:nvPr>
        </p:nvSpPr>
        <p:spPr>
          <a:xfrm>
            <a:off x="0" y="1524000"/>
            <a:ext cx="9144000" cy="5334000"/>
          </a:xfrm>
        </p:spPr>
        <p:txBody>
          <a:bodyPr>
            <a:noAutofit/>
          </a:bodyPr>
          <a:lstStyle/>
          <a:p>
            <a:pPr marL="0" indent="0">
              <a:buNone/>
            </a:pPr>
            <a:r>
              <a:rPr lang="en-US" sz="2800" b="1" dirty="0">
                <a:solidFill>
                  <a:srgbClr val="0033CC"/>
                </a:solidFill>
              </a:rPr>
              <a:t>We seek to provide opportunities for our students to serve others and want our students to find joy in doing so for we believe that service is both a command (Gal 5:13) and a means of grace (1 Pet 4:10) through which God grows our faith, extends our love, and brings us joy and peace</a:t>
            </a:r>
            <a:r>
              <a:rPr lang="en-US" sz="2800" b="1" dirty="0" smtClean="0">
                <a:solidFill>
                  <a:srgbClr val="0033CC"/>
                </a:solidFill>
              </a:rPr>
              <a:t>.</a:t>
            </a:r>
          </a:p>
          <a:p>
            <a:pPr marL="0" indent="0">
              <a:buNone/>
            </a:pPr>
            <a:r>
              <a:rPr lang="zh-TW" altLang="zh-TW" b="1" dirty="0">
                <a:solidFill>
                  <a:srgbClr val="002060"/>
                </a:solidFill>
                <a:latin typeface="標楷體" panose="03000509000000000000" pitchFamily="65" charset="-120"/>
                <a:ea typeface="標楷體" panose="03000509000000000000" pitchFamily="65" charset="-120"/>
              </a:rPr>
              <a:t>我們努力提供機會，讓我們的學生為他人服務，並希望我們的學</a:t>
            </a:r>
            <a:r>
              <a:rPr lang="zh-TW" altLang="zh-TW" b="1" dirty="0" smtClean="0">
                <a:solidFill>
                  <a:srgbClr val="002060"/>
                </a:solidFill>
                <a:latin typeface="標楷體" panose="03000509000000000000" pitchFamily="65" charset="-120"/>
                <a:ea typeface="標楷體" panose="03000509000000000000" pitchFamily="65" charset="-120"/>
              </a:rPr>
              <a:t>生</a:t>
            </a:r>
            <a:r>
              <a:rPr lang="zh-CN" altLang="en-US" b="1" dirty="0" smtClean="0">
                <a:solidFill>
                  <a:srgbClr val="002060"/>
                </a:solidFill>
                <a:latin typeface="標楷體" panose="03000509000000000000" pitchFamily="65" charset="-120"/>
                <a:ea typeface="標楷體" panose="03000509000000000000" pitchFamily="65" charset="-120"/>
              </a:rPr>
              <a:t>喜悅地服事</a:t>
            </a:r>
            <a:r>
              <a:rPr lang="zh-TW" altLang="zh-TW" b="1" dirty="0" smtClean="0">
                <a:solidFill>
                  <a:srgbClr val="002060"/>
                </a:solidFill>
                <a:latin typeface="標楷體" panose="03000509000000000000" pitchFamily="65" charset="-120"/>
                <a:ea typeface="標楷體" panose="03000509000000000000" pitchFamily="65" charset="-120"/>
              </a:rPr>
              <a:t>，</a:t>
            </a:r>
            <a:r>
              <a:rPr lang="zh-TW" altLang="zh-TW" b="1" dirty="0">
                <a:solidFill>
                  <a:srgbClr val="002060"/>
                </a:solidFill>
                <a:latin typeface="標楷體" panose="03000509000000000000" pitchFamily="65" charset="-120"/>
                <a:ea typeface="標楷體" panose="03000509000000000000" pitchFamily="65" charset="-120"/>
              </a:rPr>
              <a:t>因為我們相信</a:t>
            </a:r>
            <a:r>
              <a:rPr lang="zh-TW" altLang="zh-TW" b="1" dirty="0" smtClean="0">
                <a:solidFill>
                  <a:srgbClr val="002060"/>
                </a:solidFill>
                <a:latin typeface="標楷體" panose="03000509000000000000" pitchFamily="65" charset="-120"/>
                <a:ea typeface="標楷體" panose="03000509000000000000" pitchFamily="65" charset="-120"/>
              </a:rPr>
              <a:t>，</a:t>
            </a:r>
            <a:r>
              <a:rPr lang="zh-CN" altLang="en-US" b="1" dirty="0" smtClean="0">
                <a:solidFill>
                  <a:srgbClr val="002060"/>
                </a:solidFill>
                <a:latin typeface="標楷體" panose="03000509000000000000" pitchFamily="65" charset="-120"/>
                <a:ea typeface="標楷體" panose="03000509000000000000" pitchFamily="65" charset="-120"/>
              </a:rPr>
              <a:t>事奉</a:t>
            </a:r>
            <a:r>
              <a:rPr lang="zh-TW" altLang="zh-TW" b="1" dirty="0" smtClean="0">
                <a:solidFill>
                  <a:srgbClr val="002060"/>
                </a:solidFill>
                <a:latin typeface="標楷體" panose="03000509000000000000" pitchFamily="65" charset="-120"/>
                <a:ea typeface="標楷體" panose="03000509000000000000" pitchFamily="65" charset="-120"/>
              </a:rPr>
              <a:t>既是</a:t>
            </a:r>
            <a:r>
              <a:rPr lang="zh-CN" altLang="en-US" b="1" dirty="0" smtClean="0">
                <a:solidFill>
                  <a:srgbClr val="002060"/>
                </a:solidFill>
                <a:latin typeface="標楷體" panose="03000509000000000000" pitchFamily="65" charset="-120"/>
                <a:ea typeface="標楷體" panose="03000509000000000000" pitchFamily="65" charset="-120"/>
              </a:rPr>
              <a:t>主的</a:t>
            </a:r>
            <a:r>
              <a:rPr lang="zh-TW" altLang="zh-TW" b="1" dirty="0" smtClean="0">
                <a:solidFill>
                  <a:srgbClr val="002060"/>
                </a:solidFill>
                <a:latin typeface="標楷體" panose="03000509000000000000" pitchFamily="65" charset="-120"/>
                <a:ea typeface="標楷體" panose="03000509000000000000" pitchFamily="65" charset="-120"/>
              </a:rPr>
              <a:t>命</a:t>
            </a:r>
            <a:r>
              <a:rPr lang="zh-TW" altLang="zh-TW" b="1" dirty="0">
                <a:solidFill>
                  <a:srgbClr val="002060"/>
                </a:solidFill>
                <a:latin typeface="標楷體" panose="03000509000000000000" pitchFamily="65" charset="-120"/>
                <a:ea typeface="標楷體" panose="03000509000000000000" pitchFamily="65" charset="-120"/>
              </a:rPr>
              <a:t>令（加拉太書5:13）和恩典（彼前4:10），通過該手段上帝的增長我們的信心</a:t>
            </a:r>
            <a:r>
              <a:rPr lang="zh-TW" altLang="zh-TW" b="1" dirty="0" smtClean="0">
                <a:solidFill>
                  <a:srgbClr val="002060"/>
                </a:solidFill>
                <a:latin typeface="標楷體" panose="03000509000000000000" pitchFamily="65" charset="-120"/>
                <a:ea typeface="標楷體" panose="03000509000000000000" pitchFamily="65" charset="-120"/>
              </a:rPr>
              <a:t>，</a:t>
            </a:r>
            <a:r>
              <a:rPr lang="zh-CN" altLang="en-US" b="1" dirty="0" smtClean="0">
                <a:solidFill>
                  <a:srgbClr val="002060"/>
                </a:solidFill>
                <a:latin typeface="標楷體" panose="03000509000000000000" pitchFamily="65" charset="-120"/>
                <a:ea typeface="標楷體" panose="03000509000000000000" pitchFamily="65" charset="-120"/>
              </a:rPr>
              <a:t>擴</a:t>
            </a:r>
            <a:r>
              <a:rPr lang="zh-TW" altLang="zh-TW" b="1" dirty="0" smtClean="0">
                <a:solidFill>
                  <a:srgbClr val="002060"/>
                </a:solidFill>
                <a:latin typeface="標楷體" panose="03000509000000000000" pitchFamily="65" charset="-120"/>
                <a:ea typeface="標楷體" panose="03000509000000000000" pitchFamily="65" charset="-120"/>
              </a:rPr>
              <a:t>展</a:t>
            </a:r>
            <a:r>
              <a:rPr lang="zh-TW" altLang="zh-TW" b="1" dirty="0">
                <a:solidFill>
                  <a:srgbClr val="002060"/>
                </a:solidFill>
                <a:latin typeface="標楷體" panose="03000509000000000000" pitchFamily="65" charset="-120"/>
                <a:ea typeface="標楷體" panose="03000509000000000000" pitchFamily="65" charset="-120"/>
              </a:rPr>
              <a:t>了我們的愛，給我們帶來了喜樂和平安</a:t>
            </a:r>
            <a:r>
              <a:rPr lang="zh-TW" altLang="zh-TW" b="1" dirty="0" smtClean="0">
                <a:solidFill>
                  <a:srgbClr val="002060"/>
                </a:solidFill>
                <a:latin typeface="標楷體" panose="03000509000000000000" pitchFamily="65" charset="-120"/>
                <a:ea typeface="標楷體" panose="03000509000000000000" pitchFamily="65" charset="-120"/>
              </a:rPr>
              <a:t>。</a:t>
            </a:r>
            <a:endParaRPr lang="en-US" b="1" dirty="0">
              <a:solidFill>
                <a:srgbClr val="00206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773649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lstStyle/>
          <a:p>
            <a:r>
              <a:rPr lang="en-US" altLang="zh-TW" b="1" dirty="0" smtClean="0">
                <a:solidFill>
                  <a:srgbClr val="002060"/>
                </a:solidFill>
              </a:rPr>
              <a:t>B.</a:t>
            </a:r>
            <a:r>
              <a:rPr lang="en-US" altLang="zh-CN" b="1" dirty="0" smtClean="0">
                <a:solidFill>
                  <a:srgbClr val="002060"/>
                </a:solidFill>
              </a:rPr>
              <a:t>5</a:t>
            </a:r>
            <a:r>
              <a:rPr lang="en-US" altLang="zh-TW" b="1" dirty="0" smtClean="0">
                <a:solidFill>
                  <a:srgbClr val="002060"/>
                </a:solidFill>
              </a:rPr>
              <a:t>) </a:t>
            </a:r>
            <a:r>
              <a:rPr lang="en-US" b="1" dirty="0" smtClean="0">
                <a:solidFill>
                  <a:srgbClr val="002060"/>
                </a:solidFill>
              </a:rPr>
              <a:t>Satisfied </a:t>
            </a:r>
            <a:r>
              <a:rPr lang="en-US" b="1" dirty="0">
                <a:solidFill>
                  <a:srgbClr val="002060"/>
                </a:solidFill>
              </a:rPr>
              <a:t>by </a:t>
            </a:r>
            <a:r>
              <a:rPr lang="en-US" b="1" dirty="0" smtClean="0">
                <a:solidFill>
                  <a:srgbClr val="002060"/>
                </a:solidFill>
              </a:rPr>
              <a:t>Service</a:t>
            </a:r>
            <a:br>
              <a:rPr lang="en-US" b="1" dirty="0" smtClean="0">
                <a:solidFill>
                  <a:srgbClr val="002060"/>
                </a:solidFill>
              </a:rPr>
            </a:br>
            <a:r>
              <a:rPr lang="zh-TW" altLang="zh-TW" b="1" dirty="0" smtClean="0">
                <a:solidFill>
                  <a:srgbClr val="002060"/>
                </a:solidFill>
                <a:latin typeface="標楷體" panose="03000509000000000000" pitchFamily="65" charset="-120"/>
                <a:ea typeface="標楷體" panose="03000509000000000000" pitchFamily="65" charset="-120"/>
              </a:rPr>
              <a:t>服</a:t>
            </a:r>
            <a:r>
              <a:rPr lang="zh-CN" altLang="en-US" b="1" dirty="0">
                <a:solidFill>
                  <a:srgbClr val="002060"/>
                </a:solidFill>
                <a:latin typeface="標楷體" panose="03000509000000000000" pitchFamily="65" charset="-120"/>
                <a:ea typeface="標楷體" panose="03000509000000000000" pitchFamily="65" charset="-120"/>
              </a:rPr>
              <a:t>事的</a:t>
            </a:r>
            <a:r>
              <a:rPr lang="zh-TW" altLang="zh-TW" b="1" dirty="0">
                <a:solidFill>
                  <a:srgbClr val="002060"/>
                </a:solidFill>
                <a:latin typeface="標楷體" panose="03000509000000000000" pitchFamily="65" charset="-120"/>
                <a:ea typeface="標楷體" panose="03000509000000000000" pitchFamily="65" charset="-120"/>
              </a:rPr>
              <a:t>滿</a:t>
            </a:r>
            <a:r>
              <a:rPr lang="zh-CN" altLang="en-US" b="1" dirty="0">
                <a:solidFill>
                  <a:srgbClr val="002060"/>
                </a:solidFill>
                <a:latin typeface="標楷體" panose="03000509000000000000" pitchFamily="65" charset="-120"/>
                <a:ea typeface="標楷體" panose="03000509000000000000" pitchFamily="65" charset="-120"/>
              </a:rPr>
              <a:t>足</a:t>
            </a:r>
            <a:endParaRPr lang="en-US" b="1" dirty="0">
              <a:solidFill>
                <a:srgbClr val="002060"/>
              </a:solidFill>
            </a:endParaRPr>
          </a:p>
        </p:txBody>
      </p:sp>
      <p:sp>
        <p:nvSpPr>
          <p:cNvPr id="3" name="Content Placeholder 2"/>
          <p:cNvSpPr>
            <a:spLocks noGrp="1"/>
          </p:cNvSpPr>
          <p:nvPr>
            <p:ph idx="1"/>
          </p:nvPr>
        </p:nvSpPr>
        <p:spPr>
          <a:xfrm>
            <a:off x="0" y="1524000"/>
            <a:ext cx="9144000" cy="5334000"/>
          </a:xfrm>
        </p:spPr>
        <p:txBody>
          <a:bodyPr>
            <a:noAutofit/>
          </a:bodyPr>
          <a:lstStyle/>
          <a:p>
            <a:pPr marL="0" indent="0">
              <a:buNone/>
            </a:pPr>
            <a:r>
              <a:rPr lang="en-US" sz="2800" b="1" i="1" dirty="0" smtClean="0"/>
              <a:t>Gal </a:t>
            </a:r>
            <a:r>
              <a:rPr lang="en-US" sz="2800" b="1" i="1" dirty="0"/>
              <a:t>5:13</a:t>
            </a:r>
            <a:r>
              <a:rPr lang="en-US" sz="2800" i="1" dirty="0"/>
              <a:t>   For you were called to freedom, brothers. Only do not use your freedom as an opportunity for the flesh, but through love serve one another. </a:t>
            </a:r>
          </a:p>
          <a:p>
            <a:pPr marL="0" indent="0">
              <a:buNone/>
            </a:pPr>
            <a:r>
              <a:rPr lang="zh-TW" altLang="en-US" sz="2800" b="1" i="1" dirty="0">
                <a:solidFill>
                  <a:srgbClr val="002060"/>
                </a:solidFill>
              </a:rPr>
              <a:t>加拉太書 </a:t>
            </a:r>
            <a:r>
              <a:rPr lang="en-US" altLang="zh-TW" sz="2800" b="1" i="1" dirty="0">
                <a:solidFill>
                  <a:srgbClr val="002060"/>
                </a:solidFill>
              </a:rPr>
              <a:t>5:13 </a:t>
            </a:r>
            <a:r>
              <a:rPr lang="zh-TW" altLang="en-US" sz="2800" b="1" i="1" dirty="0">
                <a:solidFill>
                  <a:srgbClr val="002060"/>
                </a:solidFill>
              </a:rPr>
              <a:t>弟兄們，你們蒙召是要得自由，只是不可將你們的自由當作放縱情慾的機會，總要用愛心互相服事。</a:t>
            </a:r>
          </a:p>
          <a:p>
            <a:pPr marL="0" indent="0">
              <a:buNone/>
            </a:pPr>
            <a:r>
              <a:rPr lang="en-US" sz="2800" b="1" i="1" dirty="0" smtClean="0"/>
              <a:t>1 </a:t>
            </a:r>
            <a:r>
              <a:rPr lang="en-US" sz="2800" b="1" i="1" dirty="0"/>
              <a:t>Pet 4:10</a:t>
            </a:r>
            <a:r>
              <a:rPr lang="en-US" sz="2800" i="1" dirty="0"/>
              <a:t> As each has received a gift, use it to serve </a:t>
            </a:r>
            <a:r>
              <a:rPr lang="en-US" sz="2800" i="1" dirty="0" smtClean="0"/>
              <a:t>on</a:t>
            </a:r>
          </a:p>
          <a:p>
            <a:pPr marL="0" indent="0">
              <a:buNone/>
            </a:pPr>
            <a:r>
              <a:rPr lang="en-US" sz="2800" i="1" dirty="0" smtClean="0"/>
              <a:t>e </a:t>
            </a:r>
            <a:r>
              <a:rPr lang="en-US" sz="2800" i="1" dirty="0"/>
              <a:t>another, as good stewards of God’s varied grace</a:t>
            </a:r>
            <a:r>
              <a:rPr lang="en-US" sz="2800" i="1" dirty="0" smtClean="0"/>
              <a:t>:</a:t>
            </a:r>
          </a:p>
          <a:p>
            <a:pPr marL="0" indent="0">
              <a:buNone/>
            </a:pPr>
            <a:r>
              <a:rPr lang="zh-TW" altLang="en-US" sz="2800" b="1" i="1" dirty="0">
                <a:solidFill>
                  <a:srgbClr val="002060"/>
                </a:solidFill>
              </a:rPr>
              <a:t>彼得前書 </a:t>
            </a:r>
            <a:r>
              <a:rPr lang="en-US" altLang="zh-TW" sz="2800" b="1" i="1" dirty="0">
                <a:solidFill>
                  <a:srgbClr val="002060"/>
                </a:solidFill>
              </a:rPr>
              <a:t>4:10 </a:t>
            </a:r>
            <a:r>
              <a:rPr lang="zh-TW" altLang="en-US" sz="2800" b="1" i="1" dirty="0">
                <a:solidFill>
                  <a:srgbClr val="002060"/>
                </a:solidFill>
              </a:rPr>
              <a:t>各人要照所得的恩賜彼此服事，作神百般恩賜的好管家</a:t>
            </a:r>
            <a:r>
              <a:rPr lang="zh-TW" altLang="en-US" sz="2800" b="1" i="1" dirty="0" smtClean="0">
                <a:solidFill>
                  <a:srgbClr val="002060"/>
                </a:solidFill>
              </a:rPr>
              <a:t>。</a:t>
            </a:r>
            <a:endParaRPr lang="en-US" sz="2800" i="1" dirty="0">
              <a:solidFill>
                <a:srgbClr val="002060"/>
              </a:solidFill>
            </a:endParaRPr>
          </a:p>
        </p:txBody>
      </p:sp>
    </p:spTree>
    <p:extLst>
      <p:ext uri="{BB962C8B-B14F-4D97-AF65-F5344CB8AC3E}">
        <p14:creationId xmlns:p14="http://schemas.microsoft.com/office/powerpoint/2010/main" val="488144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52600"/>
          </a:xfrm>
        </p:spPr>
        <p:txBody>
          <a:bodyPr/>
          <a:lstStyle/>
          <a:p>
            <a:r>
              <a:rPr lang="en-US" altLang="zh-TW" b="1" dirty="0" smtClean="0">
                <a:solidFill>
                  <a:srgbClr val="002060"/>
                </a:solidFill>
              </a:rPr>
              <a:t>B.</a:t>
            </a:r>
            <a:r>
              <a:rPr lang="en-US" altLang="zh-CN" b="1" dirty="0" smtClean="0">
                <a:solidFill>
                  <a:srgbClr val="002060"/>
                </a:solidFill>
              </a:rPr>
              <a:t>6</a:t>
            </a:r>
            <a:r>
              <a:rPr lang="en-US" altLang="zh-TW" b="1" dirty="0" smtClean="0">
                <a:solidFill>
                  <a:srgbClr val="002060"/>
                </a:solidFill>
              </a:rPr>
              <a:t>) </a:t>
            </a:r>
            <a:r>
              <a:rPr lang="en-US" b="1" dirty="0" smtClean="0">
                <a:solidFill>
                  <a:srgbClr val="002060"/>
                </a:solidFill>
              </a:rPr>
              <a:t>Focused </a:t>
            </a:r>
            <a:r>
              <a:rPr lang="en-US" b="1" dirty="0">
                <a:solidFill>
                  <a:srgbClr val="002060"/>
                </a:solidFill>
              </a:rPr>
              <a:t>on the </a:t>
            </a:r>
            <a:r>
              <a:rPr lang="en-US" b="1" dirty="0" smtClean="0">
                <a:solidFill>
                  <a:srgbClr val="002060"/>
                </a:solidFill>
              </a:rPr>
              <a:t>Family</a:t>
            </a:r>
            <a:br>
              <a:rPr lang="en-US" b="1" dirty="0" smtClean="0">
                <a:solidFill>
                  <a:srgbClr val="002060"/>
                </a:solidFill>
              </a:rPr>
            </a:br>
            <a:r>
              <a:rPr lang="zh-TW" altLang="zh-TW" b="1" dirty="0">
                <a:solidFill>
                  <a:srgbClr val="002060"/>
                </a:solidFill>
                <a:latin typeface="標楷體" panose="03000509000000000000" pitchFamily="65" charset="-120"/>
                <a:ea typeface="標楷體" panose="03000509000000000000" pitchFamily="65" charset="-120"/>
              </a:rPr>
              <a:t>專注於家庭</a:t>
            </a:r>
            <a:endParaRPr lang="en-US" b="1" dirty="0">
              <a:solidFill>
                <a:srgbClr val="002060"/>
              </a:solidFill>
            </a:endParaRPr>
          </a:p>
        </p:txBody>
      </p:sp>
      <p:sp>
        <p:nvSpPr>
          <p:cNvPr id="3" name="Content Placeholder 2"/>
          <p:cNvSpPr>
            <a:spLocks noGrp="1"/>
          </p:cNvSpPr>
          <p:nvPr>
            <p:ph idx="1"/>
          </p:nvPr>
        </p:nvSpPr>
        <p:spPr>
          <a:xfrm>
            <a:off x="0" y="1676400"/>
            <a:ext cx="9144000" cy="4419600"/>
          </a:xfrm>
        </p:spPr>
        <p:txBody>
          <a:bodyPr>
            <a:noAutofit/>
          </a:bodyPr>
          <a:lstStyle/>
          <a:p>
            <a:pPr marL="0" indent="0">
              <a:buNone/>
            </a:pPr>
            <a:r>
              <a:rPr lang="en-US" dirty="0">
                <a:solidFill>
                  <a:srgbClr val="0033CC"/>
                </a:solidFill>
              </a:rPr>
              <a:t>We believe that parents have the primary responsibility for the biblical training and upbringing of their children (</a:t>
            </a:r>
            <a:r>
              <a:rPr lang="en-US" dirty="0" err="1">
                <a:solidFill>
                  <a:srgbClr val="0033CC"/>
                </a:solidFill>
              </a:rPr>
              <a:t>Deut</a:t>
            </a:r>
            <a:r>
              <a:rPr lang="en-US" dirty="0">
                <a:solidFill>
                  <a:srgbClr val="0033CC"/>
                </a:solidFill>
              </a:rPr>
              <a:t> 6:6-7; </a:t>
            </a:r>
            <a:r>
              <a:rPr lang="en-US" dirty="0" err="1">
                <a:solidFill>
                  <a:srgbClr val="0033CC"/>
                </a:solidFill>
              </a:rPr>
              <a:t>Eph</a:t>
            </a:r>
            <a:r>
              <a:rPr lang="en-US" dirty="0">
                <a:solidFill>
                  <a:srgbClr val="0033CC"/>
                </a:solidFill>
              </a:rPr>
              <a:t> 6:4) and so we seek to support parents in raising up children who love the Lord. </a:t>
            </a:r>
            <a:endParaRPr lang="en-US" dirty="0" smtClean="0">
              <a:solidFill>
                <a:srgbClr val="0033CC"/>
              </a:solidFill>
            </a:endParaRPr>
          </a:p>
          <a:p>
            <a:pPr marL="0" indent="0">
              <a:buNone/>
            </a:pPr>
            <a:r>
              <a:rPr lang="zh-TW" altLang="zh-TW" sz="3600" b="1" dirty="0" smtClean="0">
                <a:solidFill>
                  <a:srgbClr val="002060"/>
                </a:solidFill>
                <a:latin typeface="標楷體" panose="03000509000000000000" pitchFamily="65" charset="-120"/>
                <a:ea typeface="標楷體" panose="03000509000000000000" pitchFamily="65" charset="-120"/>
              </a:rPr>
              <a:t>我</a:t>
            </a:r>
            <a:r>
              <a:rPr lang="zh-TW" altLang="zh-TW" sz="3600" b="1" dirty="0">
                <a:solidFill>
                  <a:srgbClr val="002060"/>
                </a:solidFill>
                <a:latin typeface="標楷體" panose="03000509000000000000" pitchFamily="65" charset="-120"/>
                <a:ea typeface="標楷體" panose="03000509000000000000" pitchFamily="65" charset="-120"/>
              </a:rPr>
              <a:t>們認為，父母對子女的聖經培訓和成</a:t>
            </a:r>
            <a:r>
              <a:rPr lang="zh-TW" altLang="zh-TW" sz="3600" b="1" dirty="0" smtClean="0">
                <a:solidFill>
                  <a:srgbClr val="002060"/>
                </a:solidFill>
                <a:latin typeface="標楷體" panose="03000509000000000000" pitchFamily="65" charset="-120"/>
                <a:ea typeface="標楷體" panose="03000509000000000000" pitchFamily="65" charset="-120"/>
              </a:rPr>
              <a:t>長</a:t>
            </a:r>
            <a:r>
              <a:rPr lang="zh-CN" altLang="en-US" sz="3600" b="1" dirty="0" smtClean="0">
                <a:solidFill>
                  <a:srgbClr val="002060"/>
                </a:solidFill>
                <a:latin typeface="標楷體" panose="03000509000000000000" pitchFamily="65" charset="-120"/>
                <a:ea typeface="標楷體" panose="03000509000000000000" pitchFamily="65" charset="-120"/>
              </a:rPr>
              <a:t>，負有</a:t>
            </a:r>
            <a:r>
              <a:rPr lang="zh-TW" altLang="zh-TW" sz="3600" b="1" dirty="0" smtClean="0">
                <a:solidFill>
                  <a:srgbClr val="002060"/>
                </a:solidFill>
                <a:latin typeface="標楷體" panose="03000509000000000000" pitchFamily="65" charset="-120"/>
                <a:ea typeface="標楷體" panose="03000509000000000000" pitchFamily="65" charset="-120"/>
              </a:rPr>
              <a:t>首要</a:t>
            </a:r>
            <a:r>
              <a:rPr lang="zh-TW" altLang="zh-TW" sz="3600" b="1" dirty="0">
                <a:solidFill>
                  <a:srgbClr val="002060"/>
                </a:solidFill>
                <a:latin typeface="標楷體" panose="03000509000000000000" pitchFamily="65" charset="-120"/>
                <a:ea typeface="標楷體" panose="03000509000000000000" pitchFamily="65" charset="-120"/>
              </a:rPr>
              <a:t>的</a:t>
            </a:r>
            <a:r>
              <a:rPr lang="zh-TW" altLang="zh-TW" sz="3600" b="1" dirty="0" smtClean="0">
                <a:solidFill>
                  <a:srgbClr val="002060"/>
                </a:solidFill>
                <a:latin typeface="標楷體" panose="03000509000000000000" pitchFamily="65" charset="-120"/>
                <a:ea typeface="標楷體" panose="03000509000000000000" pitchFamily="65" charset="-120"/>
              </a:rPr>
              <a:t>責</a:t>
            </a:r>
            <a:r>
              <a:rPr lang="zh-TW" altLang="zh-TW" sz="3600" b="1" dirty="0">
                <a:solidFill>
                  <a:srgbClr val="002060"/>
                </a:solidFill>
                <a:latin typeface="標楷體" panose="03000509000000000000" pitchFamily="65" charset="-120"/>
                <a:ea typeface="標楷體" panose="03000509000000000000" pitchFamily="65" charset="-120"/>
              </a:rPr>
              <a:t>任（申命記6：6-7;弗6:4），所以我</a:t>
            </a:r>
            <a:r>
              <a:rPr lang="zh-TW" altLang="zh-TW" sz="3600" b="1" dirty="0" smtClean="0">
                <a:solidFill>
                  <a:srgbClr val="002060"/>
                </a:solidFill>
                <a:latin typeface="標楷體" panose="03000509000000000000" pitchFamily="65" charset="-120"/>
                <a:ea typeface="標楷體" panose="03000509000000000000" pitchFamily="65" charset="-120"/>
              </a:rPr>
              <a:t>們幫</a:t>
            </a:r>
            <a:r>
              <a:rPr lang="zh-TW" altLang="zh-TW" sz="3600" b="1" dirty="0">
                <a:solidFill>
                  <a:srgbClr val="002060"/>
                </a:solidFill>
                <a:latin typeface="標楷體" panose="03000509000000000000" pitchFamily="65" charset="-120"/>
                <a:ea typeface="標楷體" panose="03000509000000000000" pitchFamily="65" charset="-120"/>
              </a:rPr>
              <a:t>助父</a:t>
            </a:r>
            <a:r>
              <a:rPr lang="zh-TW" altLang="zh-TW" sz="3600" b="1" dirty="0" smtClean="0">
                <a:solidFill>
                  <a:srgbClr val="002060"/>
                </a:solidFill>
                <a:latin typeface="標楷體" panose="03000509000000000000" pitchFamily="65" charset="-120"/>
                <a:ea typeface="標楷體" panose="03000509000000000000" pitchFamily="65" charset="-120"/>
              </a:rPr>
              <a:t>母</a:t>
            </a:r>
            <a:r>
              <a:rPr lang="zh-CN" altLang="en-US" sz="3600" b="1" dirty="0" smtClean="0">
                <a:solidFill>
                  <a:srgbClr val="002060"/>
                </a:solidFill>
                <a:latin typeface="標楷體" panose="03000509000000000000" pitchFamily="65" charset="-120"/>
                <a:ea typeface="標楷體" panose="03000509000000000000" pitchFamily="65" charset="-120"/>
              </a:rPr>
              <a:t>培育孩子</a:t>
            </a:r>
            <a:r>
              <a:rPr lang="zh-TW" altLang="zh-TW" sz="3600" b="1" dirty="0" smtClean="0">
                <a:solidFill>
                  <a:srgbClr val="002060"/>
                </a:solidFill>
                <a:latin typeface="標楷體" panose="03000509000000000000" pitchFamily="65" charset="-120"/>
                <a:ea typeface="標楷體" panose="03000509000000000000" pitchFamily="65" charset="-120"/>
              </a:rPr>
              <a:t>愛主。</a:t>
            </a:r>
            <a:endParaRPr lang="en-US" b="1" dirty="0" smtClean="0">
              <a:solidFill>
                <a:srgbClr val="00206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007514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52600"/>
          </a:xfrm>
        </p:spPr>
        <p:txBody>
          <a:bodyPr/>
          <a:lstStyle/>
          <a:p>
            <a:r>
              <a:rPr lang="en-US" altLang="zh-TW" b="1" dirty="0" smtClean="0">
                <a:solidFill>
                  <a:srgbClr val="002060"/>
                </a:solidFill>
              </a:rPr>
              <a:t>B.</a:t>
            </a:r>
            <a:r>
              <a:rPr lang="en-US" altLang="zh-CN" b="1" dirty="0" smtClean="0">
                <a:solidFill>
                  <a:srgbClr val="002060"/>
                </a:solidFill>
              </a:rPr>
              <a:t>6</a:t>
            </a:r>
            <a:r>
              <a:rPr lang="en-US" altLang="zh-TW" b="1" dirty="0" smtClean="0">
                <a:solidFill>
                  <a:srgbClr val="002060"/>
                </a:solidFill>
              </a:rPr>
              <a:t>) </a:t>
            </a:r>
            <a:r>
              <a:rPr lang="en-US" b="1" dirty="0" smtClean="0">
                <a:solidFill>
                  <a:srgbClr val="002060"/>
                </a:solidFill>
              </a:rPr>
              <a:t>Focused </a:t>
            </a:r>
            <a:r>
              <a:rPr lang="en-US" b="1" dirty="0">
                <a:solidFill>
                  <a:srgbClr val="002060"/>
                </a:solidFill>
              </a:rPr>
              <a:t>on the </a:t>
            </a:r>
            <a:r>
              <a:rPr lang="en-US" b="1" dirty="0" smtClean="0">
                <a:solidFill>
                  <a:srgbClr val="002060"/>
                </a:solidFill>
              </a:rPr>
              <a:t>Family</a:t>
            </a:r>
            <a:br>
              <a:rPr lang="en-US" b="1" dirty="0" smtClean="0">
                <a:solidFill>
                  <a:srgbClr val="002060"/>
                </a:solidFill>
              </a:rPr>
            </a:br>
            <a:r>
              <a:rPr lang="zh-TW" altLang="zh-TW" b="1" dirty="0">
                <a:solidFill>
                  <a:srgbClr val="002060"/>
                </a:solidFill>
                <a:latin typeface="標楷體" panose="03000509000000000000" pitchFamily="65" charset="-120"/>
                <a:ea typeface="標楷體" panose="03000509000000000000" pitchFamily="65" charset="-120"/>
              </a:rPr>
              <a:t>專注於家庭</a:t>
            </a:r>
            <a:endParaRPr lang="en-US" b="1" dirty="0">
              <a:solidFill>
                <a:srgbClr val="002060"/>
              </a:solidFill>
            </a:endParaRPr>
          </a:p>
        </p:txBody>
      </p:sp>
      <p:sp>
        <p:nvSpPr>
          <p:cNvPr id="3" name="Content Placeholder 2"/>
          <p:cNvSpPr>
            <a:spLocks noGrp="1"/>
          </p:cNvSpPr>
          <p:nvPr>
            <p:ph idx="1"/>
          </p:nvPr>
        </p:nvSpPr>
        <p:spPr>
          <a:xfrm>
            <a:off x="0" y="1447800"/>
            <a:ext cx="9144000" cy="5410200"/>
          </a:xfrm>
        </p:spPr>
        <p:txBody>
          <a:bodyPr>
            <a:noAutofit/>
          </a:bodyPr>
          <a:lstStyle/>
          <a:p>
            <a:pPr marL="0" indent="0">
              <a:buNone/>
            </a:pPr>
            <a:r>
              <a:rPr lang="en-US" b="1" dirty="0" smtClean="0">
                <a:solidFill>
                  <a:srgbClr val="0033CC"/>
                </a:solidFill>
              </a:rPr>
              <a:t>At </a:t>
            </a:r>
            <a:r>
              <a:rPr lang="en-US" b="1" dirty="0">
                <a:solidFill>
                  <a:srgbClr val="0033CC"/>
                </a:solidFill>
              </a:rPr>
              <a:t>the same time, we understand that youth ministry provides a unique opportunity for other believers to speak and model truth to students (</a:t>
            </a:r>
            <a:r>
              <a:rPr lang="en-US" b="1" dirty="0" err="1">
                <a:solidFill>
                  <a:srgbClr val="0033CC"/>
                </a:solidFill>
              </a:rPr>
              <a:t>Eph</a:t>
            </a:r>
            <a:r>
              <a:rPr lang="en-US" b="1" dirty="0">
                <a:solidFill>
                  <a:srgbClr val="0033CC"/>
                </a:solidFill>
              </a:rPr>
              <a:t> 4:11-14). </a:t>
            </a:r>
            <a:r>
              <a:rPr lang="en-US" b="1" dirty="0" smtClean="0">
                <a:solidFill>
                  <a:srgbClr val="0033CC"/>
                </a:solidFill>
              </a:rPr>
              <a:t>Parents </a:t>
            </a:r>
            <a:r>
              <a:rPr lang="en-US" b="1" dirty="0">
                <a:solidFill>
                  <a:srgbClr val="0033CC"/>
                </a:solidFill>
              </a:rPr>
              <a:t>are always welcome and encouraged to join any of our events</a:t>
            </a:r>
            <a:r>
              <a:rPr lang="en-US" b="1" dirty="0" smtClean="0">
                <a:solidFill>
                  <a:srgbClr val="0033CC"/>
                </a:solidFill>
              </a:rPr>
              <a:t>.</a:t>
            </a:r>
          </a:p>
          <a:p>
            <a:pPr marL="0" indent="0">
              <a:buNone/>
            </a:pPr>
            <a:r>
              <a:rPr lang="zh-TW" altLang="zh-TW" sz="3600" b="1" dirty="0" smtClean="0">
                <a:solidFill>
                  <a:srgbClr val="002060"/>
                </a:solidFill>
                <a:latin typeface="標楷體" panose="03000509000000000000" pitchFamily="65" charset="-120"/>
                <a:ea typeface="標楷體" panose="03000509000000000000" pitchFamily="65" charset="-120"/>
              </a:rPr>
              <a:t>同</a:t>
            </a:r>
            <a:r>
              <a:rPr lang="zh-TW" altLang="zh-TW" sz="3600" b="1" dirty="0">
                <a:solidFill>
                  <a:srgbClr val="002060"/>
                </a:solidFill>
                <a:latin typeface="標楷體" panose="03000509000000000000" pitchFamily="65" charset="-120"/>
                <a:ea typeface="標楷體" panose="03000509000000000000" pitchFamily="65" charset="-120"/>
              </a:rPr>
              <a:t>時</a:t>
            </a:r>
            <a:r>
              <a:rPr lang="zh-TW" altLang="zh-TW" sz="3600" b="1" dirty="0" smtClean="0">
                <a:solidFill>
                  <a:srgbClr val="002060"/>
                </a:solidFill>
                <a:latin typeface="標楷體" panose="03000509000000000000" pitchFamily="65" charset="-120"/>
                <a:ea typeface="標楷體" panose="03000509000000000000" pitchFamily="65" charset="-120"/>
              </a:rPr>
              <a:t>，青</a:t>
            </a:r>
            <a:r>
              <a:rPr lang="zh-TW" altLang="zh-TW" sz="3600" b="1" dirty="0">
                <a:solidFill>
                  <a:srgbClr val="002060"/>
                </a:solidFill>
                <a:latin typeface="標楷體" panose="03000509000000000000" pitchFamily="65" charset="-120"/>
                <a:ea typeface="標楷體" panose="03000509000000000000" pitchFamily="65" charset="-120"/>
              </a:rPr>
              <a:t>少年事工提供了一</a:t>
            </a:r>
            <a:r>
              <a:rPr lang="zh-TW" altLang="zh-TW" sz="3600" b="1" dirty="0" smtClean="0">
                <a:solidFill>
                  <a:srgbClr val="002060"/>
                </a:solidFill>
                <a:latin typeface="標楷體" panose="03000509000000000000" pitchFamily="65" charset="-120"/>
                <a:ea typeface="標楷體" panose="03000509000000000000" pitchFamily="65" charset="-120"/>
              </a:rPr>
              <a:t>個</a:t>
            </a:r>
            <a:r>
              <a:rPr lang="zh-CN" altLang="en-US" sz="3600" b="1" dirty="0" smtClean="0">
                <a:solidFill>
                  <a:srgbClr val="002060"/>
                </a:solidFill>
                <a:latin typeface="標楷體" panose="03000509000000000000" pitchFamily="65" charset="-120"/>
                <a:ea typeface="標楷體" panose="03000509000000000000" pitchFamily="65" charset="-120"/>
              </a:rPr>
              <a:t>特別</a:t>
            </a:r>
            <a:r>
              <a:rPr lang="zh-TW" altLang="zh-TW" sz="3600" b="1" dirty="0" smtClean="0">
                <a:solidFill>
                  <a:srgbClr val="002060"/>
                </a:solidFill>
                <a:latin typeface="標楷體" panose="03000509000000000000" pitchFamily="65" charset="-120"/>
                <a:ea typeface="標楷體" panose="03000509000000000000" pitchFamily="65" charset="-120"/>
              </a:rPr>
              <a:t>的</a:t>
            </a:r>
            <a:r>
              <a:rPr lang="zh-CN" altLang="en-US" sz="3600" b="1" dirty="0" smtClean="0">
                <a:solidFill>
                  <a:srgbClr val="002060"/>
                </a:solidFill>
                <a:latin typeface="標楷體" panose="03000509000000000000" pitchFamily="65" charset="-120"/>
                <a:ea typeface="標楷體" panose="03000509000000000000" pitchFamily="65" charset="-120"/>
              </a:rPr>
              <a:t>機會，給</a:t>
            </a:r>
            <a:r>
              <a:rPr lang="zh-TW" altLang="zh-TW" sz="3600" b="1" dirty="0" smtClean="0">
                <a:solidFill>
                  <a:srgbClr val="002060"/>
                </a:solidFill>
                <a:latin typeface="標楷體" panose="03000509000000000000" pitchFamily="65" charset="-120"/>
                <a:ea typeface="標楷體" panose="03000509000000000000" pitchFamily="65" charset="-120"/>
              </a:rPr>
              <a:t>其</a:t>
            </a:r>
            <a:r>
              <a:rPr lang="zh-TW" altLang="zh-TW" sz="3600" b="1" dirty="0">
                <a:solidFill>
                  <a:srgbClr val="002060"/>
                </a:solidFill>
                <a:latin typeface="標楷體" panose="03000509000000000000" pitchFamily="65" charset="-120"/>
                <a:ea typeface="標楷體" panose="03000509000000000000" pitchFamily="65" charset="-120"/>
              </a:rPr>
              <a:t>他信</a:t>
            </a:r>
            <a:r>
              <a:rPr lang="zh-TW" altLang="zh-TW" sz="3600" b="1" dirty="0" smtClean="0">
                <a:solidFill>
                  <a:srgbClr val="002060"/>
                </a:solidFill>
                <a:latin typeface="標楷體" panose="03000509000000000000" pitchFamily="65" charset="-120"/>
                <a:ea typeface="標楷體" panose="03000509000000000000" pitchFamily="65" charset="-120"/>
              </a:rPr>
              <a:t>徒</a:t>
            </a:r>
            <a:r>
              <a:rPr lang="zh-CN" altLang="en-US" sz="3600" b="1" dirty="0" smtClean="0">
                <a:solidFill>
                  <a:srgbClr val="002060"/>
                </a:solidFill>
                <a:latin typeface="標楷體" panose="03000509000000000000" pitchFamily="65" charset="-120"/>
                <a:ea typeface="標楷體" panose="03000509000000000000" pitchFamily="65" charset="-120"/>
              </a:rPr>
              <a:t>機會教導</a:t>
            </a:r>
            <a:r>
              <a:rPr lang="zh-TW" altLang="zh-TW" sz="3600" b="1" dirty="0" smtClean="0">
                <a:solidFill>
                  <a:srgbClr val="002060"/>
                </a:solidFill>
                <a:latin typeface="標楷體" panose="03000509000000000000" pitchFamily="65" charset="-120"/>
                <a:ea typeface="標楷體" panose="03000509000000000000" pitchFamily="65" charset="-120"/>
              </a:rPr>
              <a:t>學生</a:t>
            </a:r>
            <a:r>
              <a:rPr lang="zh-CN" altLang="en-US" sz="3600" b="1" dirty="0" smtClean="0">
                <a:solidFill>
                  <a:srgbClr val="002060"/>
                </a:solidFill>
                <a:latin typeface="標楷體" panose="03000509000000000000" pitchFamily="65" charset="-120"/>
                <a:ea typeface="標楷體" panose="03000509000000000000" pitchFamily="65" charset="-120"/>
              </a:rPr>
              <a:t>有關聖經真理</a:t>
            </a:r>
            <a:r>
              <a:rPr lang="zh-TW" altLang="zh-TW" sz="3600" b="1" dirty="0" smtClean="0">
                <a:solidFill>
                  <a:srgbClr val="002060"/>
                </a:solidFill>
                <a:latin typeface="標楷體" panose="03000509000000000000" pitchFamily="65" charset="-120"/>
                <a:ea typeface="標楷體" panose="03000509000000000000" pitchFamily="65" charset="-120"/>
              </a:rPr>
              <a:t>的</a:t>
            </a:r>
            <a:r>
              <a:rPr lang="zh-TW" altLang="zh-TW" sz="3600" b="1" dirty="0">
                <a:solidFill>
                  <a:srgbClr val="002060"/>
                </a:solidFill>
                <a:latin typeface="標楷體" panose="03000509000000000000" pitchFamily="65" charset="-120"/>
                <a:ea typeface="標楷體" panose="03000509000000000000" pitchFamily="65" charset="-120"/>
              </a:rPr>
              <a:t>機會（以弗所書4：11-14</a:t>
            </a:r>
            <a:r>
              <a:rPr lang="zh-TW" altLang="zh-TW" sz="3600" b="1" dirty="0" smtClean="0">
                <a:solidFill>
                  <a:srgbClr val="002060"/>
                </a:solidFill>
                <a:latin typeface="標楷體" panose="03000509000000000000" pitchFamily="65" charset="-120"/>
                <a:ea typeface="標楷體" panose="03000509000000000000" pitchFamily="65" charset="-120"/>
              </a:rPr>
              <a:t>）。</a:t>
            </a:r>
            <a:r>
              <a:rPr lang="zh-CN" altLang="en-US" sz="3600" b="1" dirty="0" smtClean="0">
                <a:solidFill>
                  <a:srgbClr val="002060"/>
                </a:solidFill>
                <a:latin typeface="標楷體" panose="03000509000000000000" pitchFamily="65" charset="-120"/>
                <a:ea typeface="標楷體" panose="03000509000000000000" pitchFamily="65" charset="-120"/>
              </a:rPr>
              <a:t>我們竭誠</a:t>
            </a:r>
            <a:r>
              <a:rPr lang="zh-TW" altLang="zh-TW" sz="3600" b="1" dirty="0" smtClean="0">
                <a:solidFill>
                  <a:srgbClr val="002060"/>
                </a:solidFill>
                <a:latin typeface="標楷體" panose="03000509000000000000" pitchFamily="65" charset="-120"/>
                <a:ea typeface="標楷體" panose="03000509000000000000" pitchFamily="65" charset="-120"/>
              </a:rPr>
              <a:t>歡迎</a:t>
            </a:r>
            <a:r>
              <a:rPr lang="zh-TW" altLang="zh-TW" sz="3600" b="1" dirty="0">
                <a:solidFill>
                  <a:srgbClr val="002060"/>
                </a:solidFill>
                <a:latin typeface="標楷體" panose="03000509000000000000" pitchFamily="65" charset="-120"/>
                <a:ea typeface="標楷體" panose="03000509000000000000" pitchFamily="65" charset="-120"/>
              </a:rPr>
              <a:t>父</a:t>
            </a:r>
            <a:r>
              <a:rPr lang="zh-TW" altLang="zh-TW" sz="3600" b="1" dirty="0" smtClean="0">
                <a:solidFill>
                  <a:srgbClr val="002060"/>
                </a:solidFill>
                <a:latin typeface="標楷體" panose="03000509000000000000" pitchFamily="65" charset="-120"/>
                <a:ea typeface="標楷體" panose="03000509000000000000" pitchFamily="65" charset="-120"/>
              </a:rPr>
              <a:t>母</a:t>
            </a:r>
            <a:r>
              <a:rPr lang="zh-CN" altLang="en-US" sz="3600" b="1" dirty="0" smtClean="0">
                <a:solidFill>
                  <a:srgbClr val="002060"/>
                </a:solidFill>
                <a:latin typeface="標楷體" panose="03000509000000000000" pitchFamily="65" charset="-120"/>
                <a:ea typeface="標楷體" panose="03000509000000000000" pitchFamily="65" charset="-120"/>
              </a:rPr>
              <a:t>親，</a:t>
            </a:r>
            <a:r>
              <a:rPr lang="zh-TW" altLang="zh-TW" sz="3600" b="1" dirty="0" smtClean="0">
                <a:solidFill>
                  <a:srgbClr val="002060"/>
                </a:solidFill>
                <a:latin typeface="標楷體" panose="03000509000000000000" pitchFamily="65" charset="-120"/>
                <a:ea typeface="標楷體" panose="03000509000000000000" pitchFamily="65" charset="-120"/>
              </a:rPr>
              <a:t>鼓</a:t>
            </a:r>
            <a:r>
              <a:rPr lang="zh-TW" altLang="zh-TW" sz="3600" b="1" dirty="0">
                <a:solidFill>
                  <a:srgbClr val="002060"/>
                </a:solidFill>
                <a:latin typeface="標楷體" panose="03000509000000000000" pitchFamily="65" charset="-120"/>
                <a:ea typeface="標楷體" panose="03000509000000000000" pitchFamily="65" charset="-120"/>
              </a:rPr>
              <a:t>勵他們參加我們</a:t>
            </a:r>
            <a:r>
              <a:rPr lang="zh-TW" altLang="zh-TW" sz="3600" b="1" dirty="0" smtClean="0">
                <a:solidFill>
                  <a:srgbClr val="002060"/>
                </a:solidFill>
                <a:latin typeface="標楷體" panose="03000509000000000000" pitchFamily="65" charset="-120"/>
                <a:ea typeface="標楷體" panose="03000509000000000000" pitchFamily="65" charset="-120"/>
              </a:rPr>
              <a:t>的</a:t>
            </a:r>
            <a:r>
              <a:rPr lang="zh-CN" altLang="en-US" sz="3600" b="1" dirty="0" smtClean="0">
                <a:solidFill>
                  <a:srgbClr val="002060"/>
                </a:solidFill>
                <a:latin typeface="標楷體" panose="03000509000000000000" pitchFamily="65" charset="-120"/>
                <a:ea typeface="標楷體" panose="03000509000000000000" pitchFamily="65" charset="-120"/>
              </a:rPr>
              <a:t>活動</a:t>
            </a:r>
            <a:r>
              <a:rPr lang="zh-TW" altLang="zh-TW" sz="3600" b="1" dirty="0" smtClean="0">
                <a:solidFill>
                  <a:srgbClr val="002060"/>
                </a:solidFill>
                <a:latin typeface="標楷體" panose="03000509000000000000" pitchFamily="65" charset="-120"/>
                <a:ea typeface="標楷體" panose="03000509000000000000" pitchFamily="65" charset="-120"/>
              </a:rPr>
              <a:t>。</a:t>
            </a:r>
            <a:endParaRPr lang="en-US" b="1" dirty="0" smtClean="0">
              <a:solidFill>
                <a:srgbClr val="00206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699891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52600"/>
          </a:xfrm>
        </p:spPr>
        <p:txBody>
          <a:bodyPr/>
          <a:lstStyle/>
          <a:p>
            <a:r>
              <a:rPr lang="en-US" altLang="zh-TW" b="1" dirty="0" smtClean="0">
                <a:solidFill>
                  <a:srgbClr val="002060"/>
                </a:solidFill>
              </a:rPr>
              <a:t>B.</a:t>
            </a:r>
            <a:r>
              <a:rPr lang="en-US" altLang="zh-CN" b="1" dirty="0" smtClean="0">
                <a:solidFill>
                  <a:srgbClr val="002060"/>
                </a:solidFill>
              </a:rPr>
              <a:t>6</a:t>
            </a:r>
            <a:r>
              <a:rPr lang="en-US" altLang="zh-TW" b="1" dirty="0" smtClean="0">
                <a:solidFill>
                  <a:srgbClr val="002060"/>
                </a:solidFill>
              </a:rPr>
              <a:t>) </a:t>
            </a:r>
            <a:r>
              <a:rPr lang="en-US" b="1" dirty="0" smtClean="0">
                <a:solidFill>
                  <a:srgbClr val="002060"/>
                </a:solidFill>
              </a:rPr>
              <a:t>Focused </a:t>
            </a:r>
            <a:r>
              <a:rPr lang="en-US" b="1" dirty="0">
                <a:solidFill>
                  <a:srgbClr val="002060"/>
                </a:solidFill>
              </a:rPr>
              <a:t>on the </a:t>
            </a:r>
            <a:r>
              <a:rPr lang="en-US" b="1" dirty="0" smtClean="0">
                <a:solidFill>
                  <a:srgbClr val="002060"/>
                </a:solidFill>
              </a:rPr>
              <a:t>Family</a:t>
            </a:r>
            <a:br>
              <a:rPr lang="en-US" b="1" dirty="0" smtClean="0">
                <a:solidFill>
                  <a:srgbClr val="002060"/>
                </a:solidFill>
              </a:rPr>
            </a:br>
            <a:r>
              <a:rPr lang="zh-TW" altLang="zh-TW" b="1" dirty="0">
                <a:solidFill>
                  <a:srgbClr val="002060"/>
                </a:solidFill>
                <a:latin typeface="標楷體" panose="03000509000000000000" pitchFamily="65" charset="-120"/>
                <a:ea typeface="標楷體" panose="03000509000000000000" pitchFamily="65" charset="-120"/>
              </a:rPr>
              <a:t>專注於家庭</a:t>
            </a:r>
            <a:endParaRPr lang="en-US" b="1" dirty="0">
              <a:solidFill>
                <a:srgbClr val="002060"/>
              </a:solidFill>
            </a:endParaRPr>
          </a:p>
        </p:txBody>
      </p:sp>
      <p:sp>
        <p:nvSpPr>
          <p:cNvPr id="3" name="Content Placeholder 2"/>
          <p:cNvSpPr>
            <a:spLocks noGrp="1"/>
          </p:cNvSpPr>
          <p:nvPr>
            <p:ph idx="1"/>
          </p:nvPr>
        </p:nvSpPr>
        <p:spPr>
          <a:xfrm>
            <a:off x="0" y="1524000"/>
            <a:ext cx="9144000" cy="5334000"/>
          </a:xfrm>
        </p:spPr>
        <p:txBody>
          <a:bodyPr>
            <a:normAutofit fontScale="70000" lnSpcReduction="20000"/>
          </a:bodyPr>
          <a:lstStyle/>
          <a:p>
            <a:pPr marL="0" indent="0">
              <a:buNone/>
            </a:pPr>
            <a:r>
              <a:rPr lang="en-US" sz="3800" i="1" dirty="0" err="1" smtClean="0"/>
              <a:t>Deut</a:t>
            </a:r>
            <a:r>
              <a:rPr lang="en-US" sz="3800" i="1" dirty="0" smtClean="0"/>
              <a:t> </a:t>
            </a:r>
            <a:r>
              <a:rPr lang="en-US" sz="3800" i="1" dirty="0"/>
              <a:t>6:6 And these words that I command you today shall be on your heart. 7 You shall teach them diligently to your children, and shall talk of them when you sit in your house, and when you walk by the way, and when you lie down, and when you rise. </a:t>
            </a:r>
          </a:p>
          <a:p>
            <a:pPr marL="0" indent="0">
              <a:buNone/>
            </a:pPr>
            <a:r>
              <a:rPr lang="zh-TW" altLang="en-US" sz="3800" b="1" i="1" dirty="0">
                <a:solidFill>
                  <a:srgbClr val="002060"/>
                </a:solidFill>
              </a:rPr>
              <a:t>申命記 </a:t>
            </a:r>
            <a:r>
              <a:rPr lang="en-US" altLang="zh-TW" sz="3800" b="1" i="1" dirty="0">
                <a:solidFill>
                  <a:srgbClr val="002060"/>
                </a:solidFill>
              </a:rPr>
              <a:t>6:6 </a:t>
            </a:r>
            <a:r>
              <a:rPr lang="zh-TW" altLang="en-US" sz="3800" b="1" i="1" dirty="0">
                <a:solidFill>
                  <a:srgbClr val="002060"/>
                </a:solidFill>
              </a:rPr>
              <a:t>我今日所吩咐你的話都要記在心上，</a:t>
            </a:r>
          </a:p>
          <a:p>
            <a:pPr marL="0" indent="0">
              <a:buNone/>
            </a:pPr>
            <a:r>
              <a:rPr lang="zh-TW" altLang="en-US" sz="3800" b="1" i="1" dirty="0">
                <a:solidFill>
                  <a:srgbClr val="002060"/>
                </a:solidFill>
              </a:rPr>
              <a:t>申命記 </a:t>
            </a:r>
            <a:r>
              <a:rPr lang="en-US" altLang="zh-TW" sz="3800" b="1" i="1" dirty="0">
                <a:solidFill>
                  <a:srgbClr val="002060"/>
                </a:solidFill>
              </a:rPr>
              <a:t>6:7 </a:t>
            </a:r>
            <a:r>
              <a:rPr lang="zh-TW" altLang="en-US" sz="3800" b="1" i="1" dirty="0">
                <a:solidFill>
                  <a:srgbClr val="002060"/>
                </a:solidFill>
              </a:rPr>
              <a:t>也要殷勤教訓你的兒女。無論你坐在家裡，行在路上，躺下，起來，都要談論。</a:t>
            </a:r>
          </a:p>
          <a:p>
            <a:pPr marL="0" indent="0">
              <a:buNone/>
            </a:pPr>
            <a:endParaRPr lang="en-US" sz="3800" i="1" dirty="0"/>
          </a:p>
          <a:p>
            <a:pPr marL="0" indent="0">
              <a:buNone/>
            </a:pPr>
            <a:r>
              <a:rPr lang="en-US" sz="3800" i="1" dirty="0" err="1"/>
              <a:t>Eph</a:t>
            </a:r>
            <a:r>
              <a:rPr lang="en-US" sz="3800" i="1" dirty="0"/>
              <a:t> 6:4 Fathers, do not provoke your children to anger, but bring them up in the </a:t>
            </a:r>
            <a:r>
              <a:rPr lang="en-US" sz="3800" i="1" dirty="0" smtClean="0"/>
              <a:t>discipline </a:t>
            </a:r>
            <a:r>
              <a:rPr lang="en-US" sz="3800" i="1" dirty="0"/>
              <a:t>and instruction of the Lord</a:t>
            </a:r>
            <a:r>
              <a:rPr lang="en-US" sz="3800" i="1" dirty="0" smtClean="0"/>
              <a:t>. </a:t>
            </a:r>
          </a:p>
          <a:p>
            <a:pPr marL="0" indent="0">
              <a:buNone/>
            </a:pPr>
            <a:r>
              <a:rPr lang="zh-TW" altLang="en-US" sz="3800" b="1" i="1" dirty="0">
                <a:solidFill>
                  <a:srgbClr val="002060"/>
                </a:solidFill>
              </a:rPr>
              <a:t>以弗所書 </a:t>
            </a:r>
            <a:r>
              <a:rPr lang="en-US" altLang="zh-TW" sz="3800" b="1" i="1" dirty="0">
                <a:solidFill>
                  <a:srgbClr val="002060"/>
                </a:solidFill>
              </a:rPr>
              <a:t>6:4 </a:t>
            </a:r>
            <a:r>
              <a:rPr lang="zh-TW" altLang="en-US" sz="3800" b="1" i="1" dirty="0">
                <a:solidFill>
                  <a:srgbClr val="002060"/>
                </a:solidFill>
              </a:rPr>
              <a:t>你們作父親的，不要惹兒女的氣，只要照著主的教訓和警戒養育他們。</a:t>
            </a:r>
            <a:endParaRPr lang="zh-TW" altLang="en-US" sz="2100" b="1" i="1" dirty="0">
              <a:solidFill>
                <a:srgbClr val="002060"/>
              </a:solidFill>
            </a:endParaRPr>
          </a:p>
          <a:p>
            <a:pPr marL="0" indent="0">
              <a:buNone/>
            </a:pPr>
            <a:endParaRPr lang="en-US" sz="1900" i="1" dirty="0" smtClean="0"/>
          </a:p>
        </p:txBody>
      </p:sp>
    </p:spTree>
    <p:extLst>
      <p:ext uri="{BB962C8B-B14F-4D97-AF65-F5344CB8AC3E}">
        <p14:creationId xmlns:p14="http://schemas.microsoft.com/office/powerpoint/2010/main" val="1138380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52600"/>
          </a:xfrm>
        </p:spPr>
        <p:txBody>
          <a:bodyPr/>
          <a:lstStyle/>
          <a:p>
            <a:r>
              <a:rPr lang="en-US" altLang="zh-TW" b="1" dirty="0">
                <a:solidFill>
                  <a:srgbClr val="002060"/>
                </a:solidFill>
              </a:rPr>
              <a:t>B.</a:t>
            </a:r>
            <a:r>
              <a:rPr lang="en-US" altLang="zh-CN" b="1" dirty="0">
                <a:solidFill>
                  <a:srgbClr val="002060"/>
                </a:solidFill>
              </a:rPr>
              <a:t>6</a:t>
            </a:r>
            <a:r>
              <a:rPr lang="en-US" altLang="zh-TW" b="1" dirty="0">
                <a:solidFill>
                  <a:srgbClr val="002060"/>
                </a:solidFill>
              </a:rPr>
              <a:t>) Focused on the Family</a:t>
            </a:r>
            <a:br>
              <a:rPr lang="en-US" altLang="zh-TW" b="1" dirty="0">
                <a:solidFill>
                  <a:srgbClr val="002060"/>
                </a:solidFill>
              </a:rPr>
            </a:br>
            <a:r>
              <a:rPr lang="zh-TW" altLang="zh-TW" b="1" dirty="0">
                <a:solidFill>
                  <a:srgbClr val="002060"/>
                </a:solidFill>
                <a:latin typeface="標楷體" panose="03000509000000000000" pitchFamily="65" charset="-120"/>
                <a:ea typeface="標楷體" panose="03000509000000000000" pitchFamily="65" charset="-120"/>
              </a:rPr>
              <a:t>專注於家庭</a:t>
            </a:r>
            <a:endParaRPr lang="en-US" dirty="0"/>
          </a:p>
        </p:txBody>
      </p:sp>
      <p:sp>
        <p:nvSpPr>
          <p:cNvPr id="3" name="Content Placeholder 2"/>
          <p:cNvSpPr>
            <a:spLocks noGrp="1"/>
          </p:cNvSpPr>
          <p:nvPr>
            <p:ph idx="1"/>
          </p:nvPr>
        </p:nvSpPr>
        <p:spPr>
          <a:xfrm>
            <a:off x="0" y="1600200"/>
            <a:ext cx="9144000" cy="5257800"/>
          </a:xfrm>
        </p:spPr>
        <p:txBody>
          <a:bodyPr>
            <a:noAutofit/>
          </a:bodyPr>
          <a:lstStyle/>
          <a:p>
            <a:pPr marL="0" indent="0">
              <a:buNone/>
            </a:pPr>
            <a:r>
              <a:rPr lang="en-US" sz="2400" b="1" i="1" dirty="0" err="1" smtClean="0">
                <a:solidFill>
                  <a:srgbClr val="0033CC"/>
                </a:solidFill>
              </a:rPr>
              <a:t>Eph</a:t>
            </a:r>
            <a:r>
              <a:rPr lang="en-US" sz="2400" b="1" i="1" dirty="0" smtClean="0">
                <a:solidFill>
                  <a:srgbClr val="0033CC"/>
                </a:solidFill>
              </a:rPr>
              <a:t> </a:t>
            </a:r>
            <a:r>
              <a:rPr lang="en-US" sz="2400" b="1" i="1" dirty="0">
                <a:solidFill>
                  <a:srgbClr val="0033CC"/>
                </a:solidFill>
              </a:rPr>
              <a:t>4:11 And he gave the apostles, the prophets, the evangelists, the shepherds and teachers, 12 to equip the saints for the work of ministry, for building up the body of Christ, 13 until we all attain to the unity of the faith and of the knowledge of the Son of God, to mature manhood, to the measure of the stature of the fullness of Christ, 14 so that we may no longer be children, tossed to and fro by the waves and carried about by every wind of doctrine, by human cunning, by craftiness in </a:t>
            </a:r>
            <a:r>
              <a:rPr lang="en-US" sz="2400" b="1" i="1" dirty="0" smtClean="0">
                <a:solidFill>
                  <a:srgbClr val="0033CC"/>
                </a:solidFill>
              </a:rPr>
              <a:t>decei</a:t>
            </a:r>
            <a:r>
              <a:rPr lang="en-US" altLang="zh-TW" sz="2400" b="1" i="1" dirty="0">
                <a:solidFill>
                  <a:srgbClr val="0033CC"/>
                </a:solidFill>
              </a:rPr>
              <a:t>tful schemes.</a:t>
            </a:r>
          </a:p>
          <a:p>
            <a:pPr marL="0" indent="0">
              <a:buNone/>
            </a:pPr>
            <a:r>
              <a:rPr lang="zh-TW" altLang="en-US" sz="2400" b="1" i="1" dirty="0" smtClean="0">
                <a:solidFill>
                  <a:srgbClr val="002060"/>
                </a:solidFill>
              </a:rPr>
              <a:t>弗</a:t>
            </a:r>
            <a:r>
              <a:rPr lang="en-US" altLang="zh-TW" sz="2400" b="1" i="1" dirty="0" smtClean="0">
                <a:solidFill>
                  <a:srgbClr val="002060"/>
                </a:solidFill>
              </a:rPr>
              <a:t>4:1</a:t>
            </a:r>
            <a:r>
              <a:rPr lang="en-US" altLang="zh-CN" sz="2400" b="1" i="1" dirty="0" smtClean="0">
                <a:solidFill>
                  <a:srgbClr val="002060"/>
                </a:solidFill>
              </a:rPr>
              <a:t>1</a:t>
            </a:r>
            <a:r>
              <a:rPr lang="zh-TW" altLang="en-US" sz="2400" b="1" i="1" dirty="0" smtClean="0">
                <a:solidFill>
                  <a:srgbClr val="002060"/>
                </a:solidFill>
              </a:rPr>
              <a:t>他</a:t>
            </a:r>
            <a:r>
              <a:rPr lang="zh-TW" altLang="en-US" sz="2400" b="1" i="1" dirty="0">
                <a:solidFill>
                  <a:srgbClr val="002060"/>
                </a:solidFill>
              </a:rPr>
              <a:t>所賜的，有使徒，有先知，有傳福音的，有牧師和教師，</a:t>
            </a:r>
          </a:p>
          <a:p>
            <a:pPr marL="0" indent="0">
              <a:buNone/>
            </a:pPr>
            <a:r>
              <a:rPr lang="en-US" altLang="zh-TW" sz="2400" b="1" i="1" dirty="0" smtClean="0">
                <a:solidFill>
                  <a:srgbClr val="002060"/>
                </a:solidFill>
              </a:rPr>
              <a:t>12 </a:t>
            </a:r>
            <a:r>
              <a:rPr lang="zh-TW" altLang="en-US" sz="2400" b="1" i="1" dirty="0">
                <a:solidFill>
                  <a:srgbClr val="002060"/>
                </a:solidFill>
              </a:rPr>
              <a:t>為要成全聖徒，各盡其職，建立基督的身體</a:t>
            </a:r>
            <a:r>
              <a:rPr lang="zh-TW" altLang="en-US" sz="2400" b="1" i="1" dirty="0" smtClean="0">
                <a:solidFill>
                  <a:srgbClr val="002060"/>
                </a:solidFill>
              </a:rPr>
              <a:t>，</a:t>
            </a:r>
            <a:r>
              <a:rPr lang="en-US" altLang="zh-TW" sz="2400" b="1" i="1" dirty="0" smtClean="0">
                <a:solidFill>
                  <a:srgbClr val="002060"/>
                </a:solidFill>
              </a:rPr>
              <a:t>13 </a:t>
            </a:r>
            <a:r>
              <a:rPr lang="zh-TW" altLang="en-US" sz="2400" b="1" i="1" dirty="0">
                <a:solidFill>
                  <a:srgbClr val="002060"/>
                </a:solidFill>
              </a:rPr>
              <a:t>直等到我們眾人在真道上同歸於一，認識神的兒子，得以長大成人，滿有基督長成的身量</a:t>
            </a:r>
            <a:r>
              <a:rPr lang="zh-TW" altLang="en-US" sz="2400" b="1" i="1" dirty="0" smtClean="0">
                <a:solidFill>
                  <a:srgbClr val="002060"/>
                </a:solidFill>
              </a:rPr>
              <a:t>， </a:t>
            </a:r>
            <a:r>
              <a:rPr lang="en-US" altLang="zh-TW" sz="2400" b="1" i="1" dirty="0" smtClean="0">
                <a:solidFill>
                  <a:srgbClr val="002060"/>
                </a:solidFill>
              </a:rPr>
              <a:t>14 </a:t>
            </a:r>
            <a:r>
              <a:rPr lang="zh-TW" altLang="en-US" sz="2400" b="1" i="1" dirty="0">
                <a:solidFill>
                  <a:srgbClr val="002060"/>
                </a:solidFill>
              </a:rPr>
              <a:t>使我們不再作小孩子，中了人的詭計和欺騙的法術，被一切異教之風搖動，飄來飄去，就隨從各樣的異端</a:t>
            </a:r>
            <a:r>
              <a:rPr lang="zh-TW" altLang="en-US" sz="2400" b="1" i="1" dirty="0" smtClean="0">
                <a:solidFill>
                  <a:srgbClr val="002060"/>
                </a:solidFill>
              </a:rPr>
              <a:t>；</a:t>
            </a:r>
            <a:r>
              <a:rPr lang="zh-TW" altLang="en-US" sz="2400" b="1" i="1" dirty="0">
                <a:solidFill>
                  <a:srgbClr val="002060"/>
                </a:solidFill>
              </a:rPr>
              <a:t>以弗所書 </a:t>
            </a:r>
            <a:r>
              <a:rPr lang="en-US" altLang="zh-TW" sz="2400" b="1" i="1" dirty="0">
                <a:solidFill>
                  <a:srgbClr val="002060"/>
                </a:solidFill>
              </a:rPr>
              <a:t>4:11 </a:t>
            </a:r>
            <a:r>
              <a:rPr lang="zh-CN" altLang="en-US" sz="2400" b="1" i="1" dirty="0" smtClean="0">
                <a:solidFill>
                  <a:srgbClr val="002060"/>
                </a:solidFill>
              </a:rPr>
              <a:t>～</a:t>
            </a:r>
            <a:r>
              <a:rPr lang="en-US" altLang="zh-CN" sz="2400" b="1" i="1" dirty="0" smtClean="0">
                <a:solidFill>
                  <a:srgbClr val="002060"/>
                </a:solidFill>
              </a:rPr>
              <a:t>14</a:t>
            </a:r>
            <a:r>
              <a:rPr lang="zh-CN" altLang="en-US" sz="2400" b="1" i="1" dirty="0" smtClean="0">
                <a:solidFill>
                  <a:srgbClr val="002060"/>
                </a:solidFill>
              </a:rPr>
              <a:t>）</a:t>
            </a:r>
            <a:endParaRPr lang="en-US" sz="2400" b="1" i="1" dirty="0" smtClean="0">
              <a:solidFill>
                <a:srgbClr val="002060"/>
              </a:solidFill>
            </a:endParaRPr>
          </a:p>
        </p:txBody>
      </p:sp>
    </p:spTree>
    <p:extLst>
      <p:ext uri="{BB962C8B-B14F-4D97-AF65-F5344CB8AC3E}">
        <p14:creationId xmlns:p14="http://schemas.microsoft.com/office/powerpoint/2010/main" val="159774195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52600"/>
          </a:xfrm>
        </p:spPr>
        <p:txBody>
          <a:bodyPr/>
          <a:lstStyle/>
          <a:p>
            <a:pPr algn="l"/>
            <a:r>
              <a:rPr lang="en-US" sz="4000" b="1" dirty="0" smtClean="0">
                <a:solidFill>
                  <a:srgbClr val="002060"/>
                </a:solidFill>
              </a:rPr>
              <a:t>Raising Youth in the Church of God </a:t>
            </a:r>
            <a:r>
              <a:rPr lang="zh-CN" altLang="en-US" sz="4800" b="1" dirty="0" smtClean="0"/>
              <a:t>（</a:t>
            </a:r>
            <a:r>
              <a:rPr lang="zh-CN" altLang="en-US" sz="4800" b="1" dirty="0">
                <a:solidFill>
                  <a:srgbClr val="002060"/>
                </a:solidFill>
                <a:latin typeface="標楷體" panose="03000509000000000000" pitchFamily="65" charset="-120"/>
                <a:ea typeface="標楷體" panose="03000509000000000000" pitchFamily="65" charset="-120"/>
              </a:rPr>
              <a:t>在神的教會裡</a:t>
            </a:r>
            <a:r>
              <a:rPr lang="zh-CN" altLang="en-US" sz="4800" b="1" dirty="0" smtClean="0">
                <a:solidFill>
                  <a:srgbClr val="002060"/>
                </a:solidFill>
                <a:latin typeface="標楷體" panose="03000509000000000000" pitchFamily="65" charset="-120"/>
                <a:ea typeface="標楷體" panose="03000509000000000000" pitchFamily="65" charset="-120"/>
              </a:rPr>
              <a:t>，養</a:t>
            </a:r>
            <a:r>
              <a:rPr lang="zh-CN" altLang="en-US" sz="4800" b="1" dirty="0">
                <a:solidFill>
                  <a:srgbClr val="002060"/>
                </a:solidFill>
                <a:latin typeface="標楷體" panose="03000509000000000000" pitchFamily="65" charset="-120"/>
                <a:ea typeface="標楷體" panose="03000509000000000000" pitchFamily="65" charset="-120"/>
              </a:rPr>
              <a:t>育青少</a:t>
            </a:r>
            <a:r>
              <a:rPr lang="zh-CN" altLang="en-US" sz="4800" b="1" dirty="0" smtClean="0">
                <a:solidFill>
                  <a:srgbClr val="002060"/>
                </a:solidFill>
                <a:latin typeface="標楷體" panose="03000509000000000000" pitchFamily="65" charset="-120"/>
                <a:ea typeface="標楷體" panose="03000509000000000000" pitchFamily="65" charset="-120"/>
              </a:rPr>
              <a:t>年）</a:t>
            </a:r>
            <a:endParaRPr lang="en-US" sz="4800" b="1" dirty="0"/>
          </a:p>
        </p:txBody>
      </p:sp>
      <p:sp>
        <p:nvSpPr>
          <p:cNvPr id="3" name="Content Placeholder 2"/>
          <p:cNvSpPr>
            <a:spLocks noGrp="1"/>
          </p:cNvSpPr>
          <p:nvPr>
            <p:ph idx="1"/>
          </p:nvPr>
        </p:nvSpPr>
        <p:spPr>
          <a:xfrm>
            <a:off x="0" y="1676400"/>
            <a:ext cx="9144000" cy="5181600"/>
          </a:xfrm>
        </p:spPr>
        <p:txBody>
          <a:bodyPr>
            <a:noAutofit/>
          </a:bodyPr>
          <a:lstStyle/>
          <a:p>
            <a:pPr marL="514350" indent="-514350">
              <a:buFont typeface="+mj-lt"/>
              <a:buAutoNum type="alphaUcPeriod"/>
            </a:pPr>
            <a:r>
              <a:rPr lang="en-US" sz="4400" b="1" dirty="0" smtClean="0">
                <a:solidFill>
                  <a:srgbClr val="0033CC"/>
                </a:solidFill>
                <a:latin typeface="+mn-ea"/>
              </a:rPr>
              <a:t>The Dilemma of Youth Ministry </a:t>
            </a:r>
            <a:r>
              <a:rPr lang="zh-CN" altLang="en-US" sz="4400" b="1" dirty="0" smtClean="0">
                <a:solidFill>
                  <a:srgbClr val="0033CC"/>
                </a:solidFill>
                <a:latin typeface="新細明體" panose="02020500000000000000" pitchFamily="18" charset="-120"/>
                <a:ea typeface="新細明體" panose="02020500000000000000" pitchFamily="18" charset="-120"/>
              </a:rPr>
              <a:t>（</a:t>
            </a:r>
            <a:r>
              <a:rPr lang="zh-TW" altLang="zh-TW" sz="4400" b="1" dirty="0" smtClean="0">
                <a:solidFill>
                  <a:srgbClr val="0033CC"/>
                </a:solidFill>
                <a:latin typeface="新細明體" panose="02020500000000000000" pitchFamily="18" charset="-120"/>
                <a:ea typeface="新細明體" panose="02020500000000000000" pitchFamily="18" charset="-120"/>
              </a:rPr>
              <a:t>青</a:t>
            </a:r>
            <a:r>
              <a:rPr lang="zh-TW" altLang="zh-TW" sz="4400" b="1" dirty="0">
                <a:solidFill>
                  <a:srgbClr val="0033CC"/>
                </a:solidFill>
                <a:latin typeface="新細明體" panose="02020500000000000000" pitchFamily="18" charset="-120"/>
                <a:ea typeface="新細明體" panose="02020500000000000000" pitchFamily="18" charset="-120"/>
              </a:rPr>
              <a:t>少年事工的困境 </a:t>
            </a:r>
            <a:r>
              <a:rPr lang="zh-CN" altLang="en-US" sz="4400" b="1" dirty="0" smtClean="0">
                <a:solidFill>
                  <a:srgbClr val="0033CC"/>
                </a:solidFill>
                <a:latin typeface="新細明體" panose="02020500000000000000" pitchFamily="18" charset="-120"/>
                <a:ea typeface="新細明體" panose="02020500000000000000" pitchFamily="18" charset="-120"/>
              </a:rPr>
              <a:t>）</a:t>
            </a:r>
            <a:endParaRPr lang="en-US" altLang="zh-CN" sz="4400" b="1" dirty="0">
              <a:solidFill>
                <a:srgbClr val="0033CC"/>
              </a:solidFill>
              <a:latin typeface="新細明體" panose="02020500000000000000" pitchFamily="18" charset="-120"/>
              <a:ea typeface="新細明體" panose="02020500000000000000" pitchFamily="18" charset="-120"/>
            </a:endParaRPr>
          </a:p>
          <a:p>
            <a:pPr marL="514350" indent="-514350">
              <a:buFont typeface="+mj-lt"/>
              <a:buAutoNum type="alphaUcPeriod"/>
            </a:pPr>
            <a:r>
              <a:rPr lang="en-US" sz="4400" b="1" dirty="0" smtClean="0">
                <a:solidFill>
                  <a:srgbClr val="0033CC"/>
                </a:solidFill>
                <a:latin typeface="+mn-ea"/>
              </a:rPr>
              <a:t>The Heart of Youth Ministry</a:t>
            </a:r>
            <a:r>
              <a:rPr lang="zh-CN" altLang="en-US" sz="4400" b="1" dirty="0" smtClean="0">
                <a:solidFill>
                  <a:srgbClr val="0033CC"/>
                </a:solidFill>
                <a:latin typeface="+mn-ea"/>
              </a:rPr>
              <a:t>　（</a:t>
            </a:r>
            <a:r>
              <a:rPr lang="zh-TW" altLang="zh-TW" sz="4400" b="1" dirty="0">
                <a:solidFill>
                  <a:srgbClr val="0033CC"/>
                </a:solidFill>
                <a:latin typeface="+mn-ea"/>
              </a:rPr>
              <a:t>青少年事工的心 </a:t>
            </a:r>
            <a:r>
              <a:rPr lang="zh-CN" altLang="en-US" sz="4400" b="1" dirty="0">
                <a:solidFill>
                  <a:srgbClr val="0033CC"/>
                </a:solidFill>
                <a:latin typeface="+mn-ea"/>
              </a:rPr>
              <a:t>）</a:t>
            </a:r>
            <a:endParaRPr lang="en-US" sz="4400" b="1" dirty="0" smtClean="0">
              <a:solidFill>
                <a:srgbClr val="0033CC"/>
              </a:solidFill>
              <a:latin typeface="+mn-ea"/>
            </a:endParaRPr>
          </a:p>
          <a:p>
            <a:pPr marL="457200" indent="-457200">
              <a:buFont typeface="+mj-lt"/>
              <a:buAutoNum type="alphaUcPeriod"/>
            </a:pPr>
            <a:r>
              <a:rPr lang="en-US" sz="4400" b="1" dirty="0" smtClean="0">
                <a:solidFill>
                  <a:srgbClr val="0033CC"/>
                </a:solidFill>
                <a:latin typeface="+mn-ea"/>
              </a:rPr>
              <a:t>The Hope of Youth Ministry</a:t>
            </a:r>
            <a:r>
              <a:rPr lang="zh-CN" altLang="en-US" sz="4400" b="1" dirty="0" smtClean="0">
                <a:solidFill>
                  <a:srgbClr val="0033CC"/>
                </a:solidFill>
                <a:latin typeface="+mn-ea"/>
              </a:rPr>
              <a:t>　　（</a:t>
            </a:r>
            <a:r>
              <a:rPr lang="zh-TW" altLang="zh-TW" sz="4400" b="1" dirty="0">
                <a:solidFill>
                  <a:srgbClr val="0033CC"/>
                </a:solidFill>
                <a:latin typeface="+mn-ea"/>
              </a:rPr>
              <a:t>青少年事工的希</a:t>
            </a:r>
            <a:r>
              <a:rPr lang="zh-TW" altLang="zh-TW" sz="4400" b="1" dirty="0" smtClean="0">
                <a:solidFill>
                  <a:srgbClr val="0033CC"/>
                </a:solidFill>
                <a:latin typeface="+mn-ea"/>
              </a:rPr>
              <a:t>望</a:t>
            </a:r>
            <a:r>
              <a:rPr lang="zh-CN" altLang="en-US" sz="4400" b="1" dirty="0">
                <a:solidFill>
                  <a:srgbClr val="0033CC"/>
                </a:solidFill>
                <a:latin typeface="+mn-ea"/>
              </a:rPr>
              <a:t>）</a:t>
            </a:r>
            <a:endParaRPr lang="en-US" sz="4400" b="1" dirty="0">
              <a:solidFill>
                <a:srgbClr val="0033CC"/>
              </a:solidFill>
              <a:latin typeface="+mn-ea"/>
            </a:endParaRPr>
          </a:p>
        </p:txBody>
      </p:sp>
    </p:spTree>
    <p:extLst>
      <p:ext uri="{BB962C8B-B14F-4D97-AF65-F5344CB8AC3E}">
        <p14:creationId xmlns:p14="http://schemas.microsoft.com/office/powerpoint/2010/main" val="3125089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1752600"/>
          </a:xfrm>
        </p:spPr>
        <p:txBody>
          <a:bodyPr/>
          <a:lstStyle/>
          <a:p>
            <a:r>
              <a:rPr lang="en-US" altLang="zh-TW" b="1" dirty="0" smtClean="0">
                <a:solidFill>
                  <a:srgbClr val="002060"/>
                </a:solidFill>
              </a:rPr>
              <a:t>B.</a:t>
            </a:r>
            <a:r>
              <a:rPr lang="en-US" altLang="zh-CN" b="1" dirty="0" smtClean="0">
                <a:solidFill>
                  <a:srgbClr val="002060"/>
                </a:solidFill>
              </a:rPr>
              <a:t>7</a:t>
            </a:r>
            <a:r>
              <a:rPr lang="en-US" altLang="zh-TW" b="1" dirty="0" smtClean="0">
                <a:solidFill>
                  <a:srgbClr val="002060"/>
                </a:solidFill>
              </a:rPr>
              <a:t>) </a:t>
            </a:r>
            <a:r>
              <a:rPr lang="en-US" altLang="zh-TW" b="1" dirty="0">
                <a:solidFill>
                  <a:srgbClr val="002060"/>
                </a:solidFill>
              </a:rPr>
              <a:t>Laborers for the Lost</a:t>
            </a:r>
            <a:r>
              <a:rPr lang="en-US" altLang="zh-TW" b="1" dirty="0" smtClean="0">
                <a:solidFill>
                  <a:srgbClr val="002060"/>
                </a:solidFill>
              </a:rPr>
              <a:t/>
            </a:r>
            <a:br>
              <a:rPr lang="en-US" altLang="zh-TW" b="1" dirty="0" smtClean="0">
                <a:solidFill>
                  <a:srgbClr val="002060"/>
                </a:solidFill>
              </a:rPr>
            </a:br>
            <a:r>
              <a:rPr lang="zh-CN" altLang="en-US" b="1" dirty="0">
                <a:solidFill>
                  <a:srgbClr val="002060"/>
                </a:solidFill>
                <a:latin typeface="標楷體" panose="03000509000000000000" pitchFamily="65" charset="-120"/>
                <a:ea typeface="標楷體" panose="03000509000000000000" pitchFamily="65" charset="-120"/>
              </a:rPr>
              <a:t>為失喪者服事者</a:t>
            </a:r>
            <a:endParaRPr lang="en-US" b="1" dirty="0">
              <a:solidFill>
                <a:srgbClr val="002060"/>
              </a:solidFill>
            </a:endParaRPr>
          </a:p>
        </p:txBody>
      </p:sp>
      <p:sp>
        <p:nvSpPr>
          <p:cNvPr id="3" name="Content Placeholder 2"/>
          <p:cNvSpPr>
            <a:spLocks noGrp="1"/>
          </p:cNvSpPr>
          <p:nvPr>
            <p:ph idx="1"/>
          </p:nvPr>
        </p:nvSpPr>
        <p:spPr>
          <a:xfrm>
            <a:off x="0" y="1600200"/>
            <a:ext cx="9144000" cy="5257800"/>
          </a:xfrm>
        </p:spPr>
        <p:txBody>
          <a:bodyPr>
            <a:noAutofit/>
          </a:bodyPr>
          <a:lstStyle/>
          <a:p>
            <a:pPr marL="0" indent="0">
              <a:buNone/>
            </a:pPr>
            <a:r>
              <a:rPr lang="en-US" dirty="0">
                <a:solidFill>
                  <a:srgbClr val="0033CC"/>
                </a:solidFill>
              </a:rPr>
              <a:t>Finally, we encourage our students to be participants in the Great Commission (Matt 28:19-20), both locally and beyond. We seek to cultivate in our students a desire to be a light for Christ and to share the gospel to all those with whom they come into contact</a:t>
            </a:r>
            <a:r>
              <a:rPr lang="en-US" dirty="0" smtClean="0">
                <a:solidFill>
                  <a:srgbClr val="0033CC"/>
                </a:solidFill>
              </a:rPr>
              <a:t>. </a:t>
            </a:r>
            <a:r>
              <a:rPr lang="zh-TW" altLang="zh-TW" sz="3600" b="1" dirty="0" smtClean="0">
                <a:solidFill>
                  <a:srgbClr val="002060"/>
                </a:solidFill>
                <a:latin typeface="標楷體" panose="03000509000000000000" pitchFamily="65" charset="-120"/>
                <a:ea typeface="標楷體" panose="03000509000000000000" pitchFamily="65" charset="-120"/>
              </a:rPr>
              <a:t>最</a:t>
            </a:r>
            <a:r>
              <a:rPr lang="zh-TW" altLang="zh-TW" sz="3600" b="1" dirty="0">
                <a:solidFill>
                  <a:srgbClr val="002060"/>
                </a:solidFill>
                <a:latin typeface="標楷體" panose="03000509000000000000" pitchFamily="65" charset="-120"/>
                <a:ea typeface="標楷體" panose="03000509000000000000" pitchFamily="65" charset="-120"/>
              </a:rPr>
              <a:t>後，我們鼓勵我們的學</a:t>
            </a:r>
            <a:r>
              <a:rPr lang="zh-TW" altLang="zh-TW" sz="3600" b="1" dirty="0" smtClean="0">
                <a:solidFill>
                  <a:srgbClr val="002060"/>
                </a:solidFill>
                <a:latin typeface="標楷體" panose="03000509000000000000" pitchFamily="65" charset="-120"/>
                <a:ea typeface="標楷體" panose="03000509000000000000" pitchFamily="65" charset="-120"/>
              </a:rPr>
              <a:t>生</a:t>
            </a:r>
            <a:r>
              <a:rPr lang="zh-CN" altLang="en-US" sz="3600" b="1" dirty="0" smtClean="0">
                <a:solidFill>
                  <a:srgbClr val="002060"/>
                </a:solidFill>
                <a:latin typeface="標楷體" panose="03000509000000000000" pitchFamily="65" charset="-120"/>
                <a:ea typeface="標楷體" panose="03000509000000000000" pitchFamily="65" charset="-120"/>
              </a:rPr>
              <a:t>成為主</a:t>
            </a:r>
            <a:r>
              <a:rPr lang="zh-TW" altLang="zh-TW" sz="3600" b="1" dirty="0" smtClean="0">
                <a:solidFill>
                  <a:srgbClr val="002060"/>
                </a:solidFill>
                <a:latin typeface="標楷體" panose="03000509000000000000" pitchFamily="65" charset="-120"/>
                <a:ea typeface="標楷體" panose="03000509000000000000" pitchFamily="65" charset="-120"/>
              </a:rPr>
              <a:t>大</a:t>
            </a:r>
            <a:r>
              <a:rPr lang="zh-TW" altLang="zh-TW" sz="3600" b="1" dirty="0">
                <a:solidFill>
                  <a:srgbClr val="002060"/>
                </a:solidFill>
                <a:latin typeface="標楷體" panose="03000509000000000000" pitchFamily="65" charset="-120"/>
                <a:ea typeface="標楷體" panose="03000509000000000000" pitchFamily="65" charset="-120"/>
              </a:rPr>
              <a:t>使命的參與者（馬太福音28：19-20</a:t>
            </a:r>
            <a:r>
              <a:rPr lang="zh-TW" altLang="zh-TW" sz="3600" b="1" dirty="0" smtClean="0">
                <a:solidFill>
                  <a:srgbClr val="002060"/>
                </a:solidFill>
                <a:latin typeface="標楷體" panose="03000509000000000000" pitchFamily="65" charset="-120"/>
                <a:ea typeface="標楷體" panose="03000509000000000000" pitchFamily="65" charset="-120"/>
              </a:rPr>
              <a:t>），</a:t>
            </a:r>
            <a:r>
              <a:rPr lang="zh-CN" altLang="en-US" sz="3600" b="1" dirty="0" smtClean="0">
                <a:solidFill>
                  <a:srgbClr val="002060"/>
                </a:solidFill>
                <a:latin typeface="標楷體" panose="03000509000000000000" pitchFamily="65" charset="-120"/>
                <a:ea typeface="標楷體" panose="03000509000000000000" pitchFamily="65" charset="-120"/>
              </a:rPr>
              <a:t>不僅</a:t>
            </a:r>
            <a:r>
              <a:rPr lang="zh-TW" altLang="zh-TW" sz="3600" b="1" dirty="0" smtClean="0">
                <a:solidFill>
                  <a:srgbClr val="002060"/>
                </a:solidFill>
                <a:latin typeface="標楷體" panose="03000509000000000000" pitchFamily="65" charset="-120"/>
                <a:ea typeface="標楷體" panose="03000509000000000000" pitchFamily="65" charset="-120"/>
              </a:rPr>
              <a:t>在</a:t>
            </a:r>
            <a:r>
              <a:rPr lang="zh-TW" altLang="zh-TW" sz="3600" b="1" dirty="0">
                <a:solidFill>
                  <a:srgbClr val="002060"/>
                </a:solidFill>
                <a:latin typeface="標楷體" panose="03000509000000000000" pitchFamily="65" charset="-120"/>
                <a:ea typeface="標楷體" panose="03000509000000000000" pitchFamily="65" charset="-120"/>
              </a:rPr>
              <a:t>本</a:t>
            </a:r>
            <a:r>
              <a:rPr lang="zh-TW" altLang="zh-TW" sz="3600" b="1" dirty="0" smtClean="0">
                <a:solidFill>
                  <a:srgbClr val="002060"/>
                </a:solidFill>
                <a:latin typeface="標楷體" panose="03000509000000000000" pitchFamily="65" charset="-120"/>
                <a:ea typeface="標楷體" panose="03000509000000000000" pitchFamily="65" charset="-120"/>
              </a:rPr>
              <a:t>地</a:t>
            </a:r>
            <a:r>
              <a:rPr lang="zh-CN" altLang="en-US" sz="3600" b="1" dirty="0" smtClean="0">
                <a:solidFill>
                  <a:srgbClr val="002060"/>
                </a:solidFill>
                <a:latin typeface="標楷體" panose="03000509000000000000" pitchFamily="65" charset="-120"/>
                <a:ea typeface="標楷體" panose="03000509000000000000" pitchFamily="65" charset="-120"/>
              </a:rPr>
              <a:t>，更</a:t>
            </a:r>
            <a:r>
              <a:rPr lang="zh-TW" altLang="zh-TW" sz="3600" b="1" dirty="0" smtClean="0">
                <a:solidFill>
                  <a:srgbClr val="002060"/>
                </a:solidFill>
                <a:latin typeface="標楷體" panose="03000509000000000000" pitchFamily="65" charset="-120"/>
                <a:ea typeface="標楷體" panose="03000509000000000000" pitchFamily="65" charset="-120"/>
              </a:rPr>
              <a:t>超越</a:t>
            </a:r>
            <a:r>
              <a:rPr lang="zh-CN" altLang="en-US" sz="3600" b="1" dirty="0" smtClean="0">
                <a:solidFill>
                  <a:srgbClr val="002060"/>
                </a:solidFill>
                <a:latin typeface="標楷體" panose="03000509000000000000" pitchFamily="65" charset="-120"/>
                <a:ea typeface="標楷體" panose="03000509000000000000" pitchFamily="65" charset="-120"/>
              </a:rPr>
              <a:t>到其他各地</a:t>
            </a:r>
            <a:r>
              <a:rPr lang="zh-TW" altLang="zh-TW" sz="3600" b="1" dirty="0" smtClean="0">
                <a:solidFill>
                  <a:srgbClr val="002060"/>
                </a:solidFill>
                <a:latin typeface="標楷體" panose="03000509000000000000" pitchFamily="65" charset="-120"/>
                <a:ea typeface="標楷體" panose="03000509000000000000" pitchFamily="65" charset="-120"/>
              </a:rPr>
              <a:t>。</a:t>
            </a:r>
            <a:r>
              <a:rPr lang="zh-TW" altLang="zh-TW" sz="3600" b="1" dirty="0">
                <a:solidFill>
                  <a:srgbClr val="002060"/>
                </a:solidFill>
                <a:latin typeface="標楷體" panose="03000509000000000000" pitchFamily="65" charset="-120"/>
                <a:ea typeface="標楷體" panose="03000509000000000000" pitchFamily="65" charset="-120"/>
              </a:rPr>
              <a:t>我們力求在我們的學生培養成為基督的光，分享福音給所有那些與他們接觸</a:t>
            </a:r>
            <a:r>
              <a:rPr lang="zh-TW" altLang="zh-TW" sz="3600" b="1" dirty="0" smtClean="0">
                <a:solidFill>
                  <a:srgbClr val="002060"/>
                </a:solidFill>
                <a:latin typeface="標楷體" panose="03000509000000000000" pitchFamily="65" charset="-120"/>
                <a:ea typeface="標楷體" panose="03000509000000000000" pitchFamily="65" charset="-120"/>
              </a:rPr>
              <a:t>的</a:t>
            </a:r>
            <a:r>
              <a:rPr lang="zh-CN" altLang="en-US" sz="3600" b="1" dirty="0" smtClean="0">
                <a:solidFill>
                  <a:srgbClr val="002060"/>
                </a:solidFill>
                <a:latin typeface="標楷體" panose="03000509000000000000" pitchFamily="65" charset="-120"/>
                <a:ea typeface="標楷體" panose="03000509000000000000" pitchFamily="65" charset="-120"/>
              </a:rPr>
              <a:t>人</a:t>
            </a:r>
            <a:r>
              <a:rPr lang="zh-TW" altLang="zh-TW" sz="3600" b="1" dirty="0" smtClean="0">
                <a:solidFill>
                  <a:srgbClr val="002060"/>
                </a:solidFill>
                <a:latin typeface="標楷體" panose="03000509000000000000" pitchFamily="65" charset="-120"/>
                <a:ea typeface="標楷體" panose="03000509000000000000" pitchFamily="65" charset="-120"/>
              </a:rPr>
              <a:t>。</a:t>
            </a:r>
            <a:endParaRPr lang="en-US" sz="3600" b="1" dirty="0" smtClean="0">
              <a:solidFill>
                <a:srgbClr val="00206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66521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1752600"/>
          </a:xfrm>
        </p:spPr>
        <p:txBody>
          <a:bodyPr/>
          <a:lstStyle/>
          <a:p>
            <a:r>
              <a:rPr lang="en-US" altLang="zh-TW" b="1" dirty="0" smtClean="0">
                <a:solidFill>
                  <a:srgbClr val="002060"/>
                </a:solidFill>
              </a:rPr>
              <a:t>B.</a:t>
            </a:r>
            <a:r>
              <a:rPr lang="en-US" altLang="zh-CN" b="1" dirty="0" smtClean="0">
                <a:solidFill>
                  <a:srgbClr val="002060"/>
                </a:solidFill>
              </a:rPr>
              <a:t>7</a:t>
            </a:r>
            <a:r>
              <a:rPr lang="en-US" altLang="zh-TW" b="1" dirty="0" smtClean="0">
                <a:solidFill>
                  <a:srgbClr val="002060"/>
                </a:solidFill>
              </a:rPr>
              <a:t>) </a:t>
            </a:r>
            <a:r>
              <a:rPr lang="en-US" altLang="zh-TW" b="1" dirty="0">
                <a:solidFill>
                  <a:srgbClr val="002060"/>
                </a:solidFill>
              </a:rPr>
              <a:t>Laborers for the Lost</a:t>
            </a:r>
            <a:r>
              <a:rPr lang="en-US" altLang="zh-TW" b="1" dirty="0" smtClean="0">
                <a:solidFill>
                  <a:srgbClr val="002060"/>
                </a:solidFill>
              </a:rPr>
              <a:t/>
            </a:r>
            <a:br>
              <a:rPr lang="en-US" altLang="zh-TW" b="1" dirty="0" smtClean="0">
                <a:solidFill>
                  <a:srgbClr val="002060"/>
                </a:solidFill>
              </a:rPr>
            </a:br>
            <a:r>
              <a:rPr lang="zh-CN" altLang="en-US" b="1" dirty="0">
                <a:solidFill>
                  <a:srgbClr val="002060"/>
                </a:solidFill>
                <a:latin typeface="標楷體" panose="03000509000000000000" pitchFamily="65" charset="-120"/>
                <a:ea typeface="標楷體" panose="03000509000000000000" pitchFamily="65" charset="-120"/>
              </a:rPr>
              <a:t>為失喪者服事者</a:t>
            </a:r>
            <a:endParaRPr lang="en-US" b="1" dirty="0">
              <a:solidFill>
                <a:srgbClr val="002060"/>
              </a:solidFill>
            </a:endParaRPr>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pPr marL="0" indent="0">
              <a:buNone/>
            </a:pPr>
            <a:r>
              <a:rPr lang="en-US" sz="3500" b="1" i="1" dirty="0" smtClean="0"/>
              <a:t>Matt </a:t>
            </a:r>
            <a:r>
              <a:rPr lang="en-US" sz="3500" b="1" i="1" dirty="0"/>
              <a:t>28:19</a:t>
            </a:r>
            <a:r>
              <a:rPr lang="en-US" sz="3500" i="1" dirty="0"/>
              <a:t> </a:t>
            </a:r>
            <a:r>
              <a:rPr lang="en-US" sz="3500" i="1" dirty="0" smtClean="0"/>
              <a:t>“Go </a:t>
            </a:r>
            <a:r>
              <a:rPr lang="en-US" sz="3500" i="1" dirty="0"/>
              <a:t>therefore and make disciples of all nations, baptizing them in the name of the Father and of the Son and of the Holy Spirit, </a:t>
            </a:r>
            <a:r>
              <a:rPr lang="en-US" sz="3500" b="1" i="1" dirty="0"/>
              <a:t>20</a:t>
            </a:r>
            <a:r>
              <a:rPr lang="en-US" sz="3500" i="1" dirty="0"/>
              <a:t> teaching them to observe all that I have commanded you. And behold, I am with you always, to the end of </a:t>
            </a:r>
            <a:r>
              <a:rPr lang="en-US" sz="3500" i="1" dirty="0" smtClean="0"/>
              <a:t>the </a:t>
            </a:r>
            <a:r>
              <a:rPr lang="en-US" sz="3500" i="1" dirty="0"/>
              <a:t>age</a:t>
            </a:r>
            <a:r>
              <a:rPr lang="en-US" sz="3500" i="1" dirty="0" smtClean="0"/>
              <a:t>.”</a:t>
            </a:r>
          </a:p>
          <a:p>
            <a:pPr marL="0" indent="0">
              <a:buNone/>
            </a:pPr>
            <a:r>
              <a:rPr lang="zh-TW" altLang="en-US" sz="3500" b="1" i="1" dirty="0">
                <a:solidFill>
                  <a:srgbClr val="002060"/>
                </a:solidFill>
                <a:latin typeface="標楷體" panose="03000509000000000000" pitchFamily="65" charset="-120"/>
                <a:ea typeface="標楷體" panose="03000509000000000000" pitchFamily="65" charset="-120"/>
              </a:rPr>
              <a:t>馬太福音 </a:t>
            </a:r>
            <a:r>
              <a:rPr lang="en-US" altLang="zh-TW" sz="3500" b="1" i="1" dirty="0">
                <a:solidFill>
                  <a:srgbClr val="002060"/>
                </a:solidFill>
                <a:latin typeface="標楷體" panose="03000509000000000000" pitchFamily="65" charset="-120"/>
                <a:ea typeface="標楷體" panose="03000509000000000000" pitchFamily="65" charset="-120"/>
              </a:rPr>
              <a:t>28:19 </a:t>
            </a:r>
            <a:r>
              <a:rPr lang="zh-TW" altLang="en-US" sz="3500" b="1" i="1" dirty="0">
                <a:solidFill>
                  <a:srgbClr val="002060"/>
                </a:solidFill>
                <a:latin typeface="標楷體" panose="03000509000000000000" pitchFamily="65" charset="-120"/>
                <a:ea typeface="標楷體" panose="03000509000000000000" pitchFamily="65" charset="-120"/>
              </a:rPr>
              <a:t>所以，你們要去，使萬民作我的門徒，奉父、子、聖靈的名給他們施洗（或作：給他們施洗，歸於父、子、聖靈的名）。</a:t>
            </a:r>
          </a:p>
          <a:p>
            <a:pPr marL="0" indent="0">
              <a:buNone/>
            </a:pPr>
            <a:r>
              <a:rPr lang="zh-TW" altLang="en-US" sz="3500" b="1" i="1" dirty="0">
                <a:solidFill>
                  <a:srgbClr val="002060"/>
                </a:solidFill>
                <a:latin typeface="標楷體" panose="03000509000000000000" pitchFamily="65" charset="-120"/>
                <a:ea typeface="標楷體" panose="03000509000000000000" pitchFamily="65" charset="-120"/>
              </a:rPr>
              <a:t>馬太福音 </a:t>
            </a:r>
            <a:r>
              <a:rPr lang="en-US" altLang="zh-TW" sz="3500" b="1" i="1" dirty="0">
                <a:solidFill>
                  <a:srgbClr val="002060"/>
                </a:solidFill>
                <a:latin typeface="標楷體" panose="03000509000000000000" pitchFamily="65" charset="-120"/>
                <a:ea typeface="標楷體" panose="03000509000000000000" pitchFamily="65" charset="-120"/>
              </a:rPr>
              <a:t>28:20 </a:t>
            </a:r>
            <a:r>
              <a:rPr lang="zh-TW" altLang="en-US" sz="3500" b="1" i="1" dirty="0">
                <a:solidFill>
                  <a:srgbClr val="002060"/>
                </a:solidFill>
                <a:latin typeface="標楷體" panose="03000509000000000000" pitchFamily="65" charset="-120"/>
                <a:ea typeface="標楷體" panose="03000509000000000000" pitchFamily="65" charset="-120"/>
              </a:rPr>
              <a:t>凡我所吩咐你們的，都教訓他們遵守，我就常與你們同在，直到世界的末了。」</a:t>
            </a:r>
          </a:p>
          <a:p>
            <a:pPr marL="0" indent="0">
              <a:buNone/>
            </a:pPr>
            <a:endParaRPr lang="en-US" sz="2200" b="1" i="1" dirty="0" smtClean="0"/>
          </a:p>
        </p:txBody>
      </p:sp>
    </p:spTree>
    <p:extLst>
      <p:ext uri="{BB962C8B-B14F-4D97-AF65-F5344CB8AC3E}">
        <p14:creationId xmlns:p14="http://schemas.microsoft.com/office/powerpoint/2010/main" val="15283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43" y="0"/>
            <a:ext cx="9144000" cy="6858000"/>
          </a:xfrm>
        </p:spPr>
        <p:txBody>
          <a:bodyPr>
            <a:noAutofit/>
          </a:bodyPr>
          <a:lstStyle/>
          <a:p>
            <a:pPr marL="0" indent="0">
              <a:buNone/>
            </a:pPr>
            <a:r>
              <a:rPr lang="en-US" altLang="zh-TW" sz="3600" b="1" dirty="0">
                <a:solidFill>
                  <a:srgbClr val="002060"/>
                </a:solidFill>
              </a:rPr>
              <a:t>Raising Youth in the Church of God </a:t>
            </a:r>
            <a:r>
              <a:rPr lang="zh-CN" altLang="en-US" sz="4400" b="1" dirty="0"/>
              <a:t>（</a:t>
            </a:r>
            <a:r>
              <a:rPr lang="zh-CN" altLang="en-US" sz="4400" b="1" dirty="0">
                <a:solidFill>
                  <a:srgbClr val="002060"/>
                </a:solidFill>
                <a:latin typeface="標楷體" panose="03000509000000000000" pitchFamily="65" charset="-120"/>
                <a:ea typeface="標楷體" panose="03000509000000000000" pitchFamily="65" charset="-120"/>
              </a:rPr>
              <a:t>在神的教會裡，養育青少年</a:t>
            </a:r>
            <a:r>
              <a:rPr lang="zh-CN" altLang="en-US" sz="4400" b="1" dirty="0" smtClean="0">
                <a:solidFill>
                  <a:srgbClr val="002060"/>
                </a:solidFill>
                <a:latin typeface="標楷體" panose="03000509000000000000" pitchFamily="65" charset="-120"/>
                <a:ea typeface="標楷體" panose="03000509000000000000" pitchFamily="65" charset="-120"/>
              </a:rPr>
              <a:t>）</a:t>
            </a:r>
            <a:endParaRPr lang="en-US" altLang="zh-CN" sz="4400" b="1" dirty="0" smtClean="0">
              <a:solidFill>
                <a:srgbClr val="002060"/>
              </a:solidFill>
              <a:latin typeface="標楷體" panose="03000509000000000000" pitchFamily="65" charset="-120"/>
              <a:ea typeface="標楷體" panose="03000509000000000000" pitchFamily="65" charset="-120"/>
            </a:endParaRPr>
          </a:p>
          <a:p>
            <a:pPr marL="0" indent="0" algn="ctr">
              <a:buNone/>
            </a:pPr>
            <a:r>
              <a:rPr lang="en-US" altLang="zh-CN" sz="3600" b="1" dirty="0" smtClean="0">
                <a:solidFill>
                  <a:srgbClr val="0033CC"/>
                </a:solidFill>
                <a:latin typeface="+mn-ea"/>
              </a:rPr>
              <a:t>B. </a:t>
            </a:r>
            <a:r>
              <a:rPr lang="en-US" altLang="zh-TW" sz="3600" b="1" dirty="0" smtClean="0">
                <a:solidFill>
                  <a:srgbClr val="0033CC"/>
                </a:solidFill>
                <a:latin typeface="+mn-ea"/>
              </a:rPr>
              <a:t>The </a:t>
            </a:r>
            <a:r>
              <a:rPr lang="en-US" altLang="zh-TW" sz="3600" b="1" dirty="0">
                <a:solidFill>
                  <a:srgbClr val="0033CC"/>
                </a:solidFill>
                <a:latin typeface="+mn-ea"/>
              </a:rPr>
              <a:t>Heart of Youth </a:t>
            </a:r>
            <a:r>
              <a:rPr lang="en-US" altLang="zh-TW" sz="3600" b="1" dirty="0" smtClean="0">
                <a:solidFill>
                  <a:srgbClr val="0033CC"/>
                </a:solidFill>
                <a:latin typeface="+mn-ea"/>
              </a:rPr>
              <a:t>Ministry</a:t>
            </a:r>
          </a:p>
          <a:p>
            <a:pPr marL="0" indent="0" algn="ctr">
              <a:buNone/>
            </a:pPr>
            <a:r>
              <a:rPr lang="zh-CN" altLang="en-US" sz="3600" b="1" dirty="0">
                <a:solidFill>
                  <a:srgbClr val="0033CC"/>
                </a:solidFill>
                <a:latin typeface="+mn-ea"/>
              </a:rPr>
              <a:t>　（</a:t>
            </a:r>
            <a:r>
              <a:rPr lang="zh-TW" altLang="zh-TW" sz="3600" b="1" dirty="0">
                <a:solidFill>
                  <a:srgbClr val="0033CC"/>
                </a:solidFill>
                <a:latin typeface="+mn-ea"/>
              </a:rPr>
              <a:t>青少年事工的心 </a:t>
            </a:r>
            <a:r>
              <a:rPr lang="zh-CN" altLang="en-US" sz="3600" b="1" dirty="0" smtClean="0">
                <a:solidFill>
                  <a:srgbClr val="0033CC"/>
                </a:solidFill>
                <a:latin typeface="+mn-ea"/>
              </a:rPr>
              <a:t>）</a:t>
            </a:r>
            <a:endParaRPr lang="en-US" altLang="zh-CN" sz="3600" b="1" dirty="0" smtClean="0">
              <a:solidFill>
                <a:srgbClr val="0033CC"/>
              </a:solidFill>
              <a:latin typeface="+mn-ea"/>
            </a:endParaRPr>
          </a:p>
          <a:p>
            <a:pPr marL="0" indent="0">
              <a:buNone/>
            </a:pPr>
            <a:endParaRPr lang="en-US" altLang="zh-TW" sz="900" b="1" dirty="0">
              <a:solidFill>
                <a:srgbClr val="0033CC"/>
              </a:solidFill>
              <a:latin typeface="+mn-ea"/>
            </a:endParaRPr>
          </a:p>
          <a:p>
            <a:pPr marL="579437" indent="-514350">
              <a:buFont typeface="+mj-lt"/>
              <a:buAutoNum type="arabicParenR"/>
            </a:pPr>
            <a:r>
              <a:rPr lang="en-US" altLang="zh-TW" sz="3000" b="1" dirty="0" smtClean="0">
                <a:solidFill>
                  <a:srgbClr val="002060"/>
                </a:solidFill>
              </a:rPr>
              <a:t>Grounded </a:t>
            </a:r>
            <a:r>
              <a:rPr lang="en-US" altLang="zh-TW" sz="3000" b="1" dirty="0">
                <a:solidFill>
                  <a:srgbClr val="002060"/>
                </a:solidFill>
              </a:rPr>
              <a:t>in the </a:t>
            </a:r>
            <a:r>
              <a:rPr lang="en-US" altLang="zh-TW" sz="3000" b="1" dirty="0" smtClean="0">
                <a:solidFill>
                  <a:srgbClr val="002060"/>
                </a:solidFill>
              </a:rPr>
              <a:t>Gospel</a:t>
            </a:r>
            <a:r>
              <a:rPr lang="zh-CN" altLang="en-US" sz="3000" b="1" dirty="0" smtClean="0">
                <a:solidFill>
                  <a:srgbClr val="002060"/>
                </a:solidFill>
                <a:latin typeface="標楷體" panose="03000509000000000000" pitchFamily="65" charset="-120"/>
                <a:ea typeface="標楷體" panose="03000509000000000000" pitchFamily="65" charset="-120"/>
              </a:rPr>
              <a:t>（</a:t>
            </a:r>
            <a:r>
              <a:rPr lang="zh-TW" altLang="zh-TW" sz="3000" b="1" dirty="0">
                <a:solidFill>
                  <a:srgbClr val="002060"/>
                </a:solidFill>
                <a:latin typeface="標楷體" panose="03000509000000000000" pitchFamily="65" charset="-120"/>
                <a:ea typeface="標楷體" panose="03000509000000000000" pitchFamily="65" charset="-120"/>
              </a:rPr>
              <a:t>根植於福音 </a:t>
            </a:r>
            <a:r>
              <a:rPr lang="zh-CN" altLang="en-US" sz="3000" b="1" dirty="0" smtClean="0">
                <a:solidFill>
                  <a:srgbClr val="002060"/>
                </a:solidFill>
                <a:latin typeface="標楷體" panose="03000509000000000000" pitchFamily="65" charset="-120"/>
                <a:ea typeface="標楷體" panose="03000509000000000000" pitchFamily="65" charset="-120"/>
              </a:rPr>
              <a:t>）</a:t>
            </a:r>
            <a:endParaRPr lang="en-US" altLang="zh-TW" sz="3000" b="1" dirty="0">
              <a:solidFill>
                <a:srgbClr val="002060"/>
              </a:solidFill>
              <a:latin typeface="標楷體" panose="03000509000000000000" pitchFamily="65" charset="-120"/>
              <a:ea typeface="標楷體" panose="03000509000000000000" pitchFamily="65" charset="-120"/>
            </a:endParaRPr>
          </a:p>
          <a:p>
            <a:pPr marL="579437" indent="-514350">
              <a:buFont typeface="+mj-lt"/>
              <a:buAutoNum type="arabicParenR"/>
            </a:pPr>
            <a:r>
              <a:rPr lang="en-US" altLang="zh-TW" sz="3000" b="1" dirty="0">
                <a:solidFill>
                  <a:srgbClr val="002060"/>
                </a:solidFill>
              </a:rPr>
              <a:t>Lovers of the </a:t>
            </a:r>
            <a:r>
              <a:rPr lang="en-US" altLang="zh-TW" sz="3000" b="1" dirty="0" smtClean="0">
                <a:solidFill>
                  <a:srgbClr val="002060"/>
                </a:solidFill>
              </a:rPr>
              <a:t>Lord</a:t>
            </a:r>
            <a:r>
              <a:rPr lang="zh-CN" altLang="en-US" sz="3000" b="1" dirty="0" smtClean="0">
                <a:solidFill>
                  <a:srgbClr val="002060"/>
                </a:solidFill>
                <a:latin typeface="標楷體" panose="03000509000000000000" pitchFamily="65" charset="-120"/>
                <a:ea typeface="標楷體" panose="03000509000000000000" pitchFamily="65" charset="-120"/>
              </a:rPr>
              <a:t>（</a:t>
            </a:r>
            <a:r>
              <a:rPr lang="zh-TW" altLang="zh-TW" sz="3000" b="1" dirty="0">
                <a:solidFill>
                  <a:srgbClr val="002060"/>
                </a:solidFill>
                <a:latin typeface="標楷體" panose="03000509000000000000" pitchFamily="65" charset="-120"/>
                <a:ea typeface="標楷體" panose="03000509000000000000" pitchFamily="65" charset="-120"/>
              </a:rPr>
              <a:t>主的情人 </a:t>
            </a:r>
            <a:r>
              <a:rPr lang="zh-CN" altLang="en-US" sz="3000" b="1" dirty="0" smtClean="0">
                <a:solidFill>
                  <a:srgbClr val="002060"/>
                </a:solidFill>
                <a:latin typeface="標楷體" panose="03000509000000000000" pitchFamily="65" charset="-120"/>
                <a:ea typeface="標楷體" panose="03000509000000000000" pitchFamily="65" charset="-120"/>
              </a:rPr>
              <a:t>）</a:t>
            </a:r>
            <a:endParaRPr lang="en-US" altLang="zh-TW" sz="3000" b="1" dirty="0">
              <a:solidFill>
                <a:srgbClr val="002060"/>
              </a:solidFill>
              <a:latin typeface="標楷體" panose="03000509000000000000" pitchFamily="65" charset="-120"/>
              <a:ea typeface="標楷體" panose="03000509000000000000" pitchFamily="65" charset="-120"/>
            </a:endParaRPr>
          </a:p>
          <a:p>
            <a:pPr marL="579437" indent="-514350">
              <a:buFont typeface="+mj-lt"/>
              <a:buAutoNum type="arabicParenR"/>
            </a:pPr>
            <a:r>
              <a:rPr lang="en-US" altLang="zh-TW" sz="3000" b="1" dirty="0">
                <a:solidFill>
                  <a:srgbClr val="002060"/>
                </a:solidFill>
              </a:rPr>
              <a:t>Saturated in the </a:t>
            </a:r>
            <a:r>
              <a:rPr lang="en-US" altLang="zh-TW" sz="3000" b="1" dirty="0" smtClean="0">
                <a:solidFill>
                  <a:srgbClr val="002060"/>
                </a:solidFill>
              </a:rPr>
              <a:t>Scriptures</a:t>
            </a:r>
            <a:r>
              <a:rPr lang="zh-CN" altLang="en-US" sz="3000" b="1" dirty="0" smtClean="0">
                <a:solidFill>
                  <a:srgbClr val="002060"/>
                </a:solidFill>
                <a:latin typeface="標楷體" panose="03000509000000000000" pitchFamily="65" charset="-120"/>
                <a:ea typeface="標楷體" panose="03000509000000000000" pitchFamily="65" charset="-120"/>
              </a:rPr>
              <a:t>（熟讀聖經經文）</a:t>
            </a:r>
            <a:endParaRPr lang="en-US" altLang="zh-TW" sz="3000" b="1" dirty="0">
              <a:solidFill>
                <a:srgbClr val="002060"/>
              </a:solidFill>
              <a:latin typeface="標楷體" panose="03000509000000000000" pitchFamily="65" charset="-120"/>
              <a:ea typeface="標楷體" panose="03000509000000000000" pitchFamily="65" charset="-120"/>
            </a:endParaRPr>
          </a:p>
          <a:p>
            <a:pPr marL="579437" indent="-514350">
              <a:buFont typeface="+mj-lt"/>
              <a:buAutoNum type="arabicParenR"/>
            </a:pPr>
            <a:r>
              <a:rPr lang="en-US" altLang="zh-TW" sz="3000" b="1" dirty="0" smtClean="0">
                <a:solidFill>
                  <a:srgbClr val="002060"/>
                </a:solidFill>
              </a:rPr>
              <a:t>Committed to the Church</a:t>
            </a:r>
            <a:r>
              <a:rPr lang="zh-CN" altLang="en-US" sz="3000" b="1" dirty="0" smtClean="0">
                <a:solidFill>
                  <a:srgbClr val="002060"/>
                </a:solidFill>
                <a:latin typeface="標楷體" panose="03000509000000000000" pitchFamily="65" charset="-120"/>
                <a:ea typeface="標楷體" panose="03000509000000000000" pitchFamily="65" charset="-120"/>
              </a:rPr>
              <a:t>（委身</a:t>
            </a:r>
            <a:r>
              <a:rPr lang="zh-TW" altLang="zh-TW" sz="3000" b="1" dirty="0" smtClean="0">
                <a:solidFill>
                  <a:srgbClr val="002060"/>
                </a:solidFill>
                <a:latin typeface="標楷體" panose="03000509000000000000" pitchFamily="65" charset="-120"/>
                <a:ea typeface="標楷體" panose="03000509000000000000" pitchFamily="65" charset="-120"/>
              </a:rPr>
              <a:t>於</a:t>
            </a:r>
            <a:r>
              <a:rPr lang="zh-TW" altLang="zh-TW" sz="3000" b="1" dirty="0">
                <a:solidFill>
                  <a:srgbClr val="002060"/>
                </a:solidFill>
                <a:latin typeface="標楷體" panose="03000509000000000000" pitchFamily="65" charset="-120"/>
                <a:ea typeface="標楷體" panose="03000509000000000000" pitchFamily="65" charset="-120"/>
              </a:rPr>
              <a:t>教會</a:t>
            </a:r>
            <a:r>
              <a:rPr lang="zh-TW" altLang="zh-TW" sz="3000" b="1" dirty="0">
                <a:latin typeface="標楷體" panose="03000509000000000000" pitchFamily="65" charset="-120"/>
                <a:ea typeface="標楷體" panose="03000509000000000000" pitchFamily="65" charset="-120"/>
              </a:rPr>
              <a:t> </a:t>
            </a:r>
            <a:r>
              <a:rPr lang="zh-CN" altLang="en-US" sz="3000" b="1" dirty="0" smtClean="0">
                <a:latin typeface="標楷體" panose="03000509000000000000" pitchFamily="65" charset="-120"/>
                <a:ea typeface="標楷體" panose="03000509000000000000" pitchFamily="65" charset="-120"/>
              </a:rPr>
              <a:t>）</a:t>
            </a:r>
            <a:endParaRPr lang="en-US" altLang="zh-TW" sz="3000" b="1" dirty="0" smtClean="0">
              <a:solidFill>
                <a:srgbClr val="002060"/>
              </a:solidFill>
              <a:latin typeface="標楷體" panose="03000509000000000000" pitchFamily="65" charset="-120"/>
              <a:ea typeface="標楷體" panose="03000509000000000000" pitchFamily="65" charset="-120"/>
            </a:endParaRPr>
          </a:p>
          <a:p>
            <a:pPr marL="579437" indent="-514350">
              <a:buFont typeface="+mj-lt"/>
              <a:buAutoNum type="arabicParenR"/>
            </a:pPr>
            <a:r>
              <a:rPr lang="en-US" altLang="zh-TW" sz="3000" b="1" dirty="0" smtClean="0">
                <a:solidFill>
                  <a:srgbClr val="002060"/>
                </a:solidFill>
              </a:rPr>
              <a:t>Satisfied </a:t>
            </a:r>
            <a:r>
              <a:rPr lang="en-US" altLang="zh-TW" sz="3000" b="1" dirty="0">
                <a:solidFill>
                  <a:srgbClr val="002060"/>
                </a:solidFill>
              </a:rPr>
              <a:t>by </a:t>
            </a:r>
            <a:r>
              <a:rPr lang="en-US" altLang="zh-TW" sz="3000" b="1" dirty="0" smtClean="0">
                <a:solidFill>
                  <a:srgbClr val="002060"/>
                </a:solidFill>
              </a:rPr>
              <a:t>Service</a:t>
            </a:r>
            <a:r>
              <a:rPr lang="zh-CN" altLang="en-US" sz="3000" b="1" dirty="0" smtClean="0">
                <a:solidFill>
                  <a:srgbClr val="002060"/>
                </a:solidFill>
                <a:latin typeface="標楷體" panose="03000509000000000000" pitchFamily="65" charset="-120"/>
                <a:ea typeface="標楷體" panose="03000509000000000000" pitchFamily="65" charset="-120"/>
              </a:rPr>
              <a:t>（</a:t>
            </a:r>
            <a:r>
              <a:rPr lang="zh-TW" altLang="zh-TW" sz="3000" b="1" dirty="0" smtClean="0">
                <a:solidFill>
                  <a:srgbClr val="002060"/>
                </a:solidFill>
                <a:latin typeface="標楷體" panose="03000509000000000000" pitchFamily="65" charset="-120"/>
                <a:ea typeface="標楷體" panose="03000509000000000000" pitchFamily="65" charset="-120"/>
              </a:rPr>
              <a:t>服</a:t>
            </a:r>
            <a:r>
              <a:rPr lang="zh-CN" altLang="en-US" sz="3000" b="1" dirty="0" smtClean="0">
                <a:solidFill>
                  <a:srgbClr val="002060"/>
                </a:solidFill>
                <a:latin typeface="標楷體" panose="03000509000000000000" pitchFamily="65" charset="-120"/>
                <a:ea typeface="標楷體" panose="03000509000000000000" pitchFamily="65" charset="-120"/>
              </a:rPr>
              <a:t>事的</a:t>
            </a:r>
            <a:r>
              <a:rPr lang="zh-TW" altLang="zh-TW" sz="3000" b="1" dirty="0" smtClean="0">
                <a:solidFill>
                  <a:srgbClr val="002060"/>
                </a:solidFill>
                <a:latin typeface="標楷體" panose="03000509000000000000" pitchFamily="65" charset="-120"/>
                <a:ea typeface="標楷體" panose="03000509000000000000" pitchFamily="65" charset="-120"/>
              </a:rPr>
              <a:t>滿</a:t>
            </a:r>
            <a:r>
              <a:rPr lang="zh-CN" altLang="en-US" sz="3000" b="1" dirty="0" smtClean="0">
                <a:solidFill>
                  <a:srgbClr val="002060"/>
                </a:solidFill>
                <a:latin typeface="標楷體" panose="03000509000000000000" pitchFamily="65" charset="-120"/>
                <a:ea typeface="標楷體" panose="03000509000000000000" pitchFamily="65" charset="-120"/>
              </a:rPr>
              <a:t>足）</a:t>
            </a:r>
            <a:endParaRPr lang="en-US" altLang="zh-TW" sz="3000" b="1" dirty="0">
              <a:solidFill>
                <a:srgbClr val="002060"/>
              </a:solidFill>
              <a:latin typeface="標楷體" panose="03000509000000000000" pitchFamily="65" charset="-120"/>
              <a:ea typeface="標楷體" panose="03000509000000000000" pitchFamily="65" charset="-120"/>
            </a:endParaRPr>
          </a:p>
          <a:p>
            <a:pPr marL="579437" indent="-514350">
              <a:buFont typeface="+mj-lt"/>
              <a:buAutoNum type="arabicParenR"/>
            </a:pPr>
            <a:r>
              <a:rPr lang="en-US" altLang="zh-TW" sz="3000" b="1" dirty="0">
                <a:solidFill>
                  <a:srgbClr val="002060"/>
                </a:solidFill>
              </a:rPr>
              <a:t>Focused on the </a:t>
            </a:r>
            <a:r>
              <a:rPr lang="en-US" altLang="zh-TW" sz="3000" b="1" dirty="0" smtClean="0">
                <a:solidFill>
                  <a:srgbClr val="002060"/>
                </a:solidFill>
              </a:rPr>
              <a:t>Family</a:t>
            </a:r>
            <a:r>
              <a:rPr lang="zh-CN" altLang="en-US" sz="3000" b="1" dirty="0" smtClean="0">
                <a:solidFill>
                  <a:srgbClr val="002060"/>
                </a:solidFill>
                <a:latin typeface="標楷體" panose="03000509000000000000" pitchFamily="65" charset="-120"/>
                <a:ea typeface="標楷體" panose="03000509000000000000" pitchFamily="65" charset="-120"/>
              </a:rPr>
              <a:t>（</a:t>
            </a:r>
            <a:r>
              <a:rPr lang="zh-TW" altLang="zh-TW" sz="3000" b="1" dirty="0">
                <a:solidFill>
                  <a:srgbClr val="002060"/>
                </a:solidFill>
                <a:latin typeface="標楷體" panose="03000509000000000000" pitchFamily="65" charset="-120"/>
                <a:ea typeface="標楷體" panose="03000509000000000000" pitchFamily="65" charset="-120"/>
              </a:rPr>
              <a:t>專注於家</a:t>
            </a:r>
            <a:r>
              <a:rPr lang="zh-TW" altLang="zh-TW" sz="3000" b="1" dirty="0" smtClean="0">
                <a:solidFill>
                  <a:srgbClr val="002060"/>
                </a:solidFill>
                <a:latin typeface="標楷體" panose="03000509000000000000" pitchFamily="65" charset="-120"/>
                <a:ea typeface="標楷體" panose="03000509000000000000" pitchFamily="65" charset="-120"/>
              </a:rPr>
              <a:t>庭</a:t>
            </a:r>
            <a:r>
              <a:rPr lang="zh-CN" altLang="en-US" sz="3000" b="1" dirty="0" smtClean="0">
                <a:solidFill>
                  <a:srgbClr val="002060"/>
                </a:solidFill>
                <a:latin typeface="標楷體" panose="03000509000000000000" pitchFamily="65" charset="-120"/>
                <a:ea typeface="標楷體" panose="03000509000000000000" pitchFamily="65" charset="-120"/>
              </a:rPr>
              <a:t>）</a:t>
            </a:r>
            <a:endParaRPr lang="en-US" altLang="zh-TW" sz="3000" b="1" dirty="0">
              <a:solidFill>
                <a:srgbClr val="002060"/>
              </a:solidFill>
              <a:latin typeface="標楷體" panose="03000509000000000000" pitchFamily="65" charset="-120"/>
              <a:ea typeface="標楷體" panose="03000509000000000000" pitchFamily="65" charset="-120"/>
            </a:endParaRPr>
          </a:p>
          <a:p>
            <a:pPr marL="579437" indent="-514350">
              <a:buFont typeface="+mj-lt"/>
              <a:buAutoNum type="arabicParenR"/>
            </a:pPr>
            <a:r>
              <a:rPr lang="en-US" altLang="zh-TW" sz="3000" b="1" dirty="0">
                <a:solidFill>
                  <a:srgbClr val="002060"/>
                </a:solidFill>
              </a:rPr>
              <a:t>Laborers for the </a:t>
            </a:r>
            <a:r>
              <a:rPr lang="en-US" altLang="zh-TW" sz="3000" b="1" dirty="0" smtClean="0">
                <a:solidFill>
                  <a:srgbClr val="002060"/>
                </a:solidFill>
              </a:rPr>
              <a:t>Lost</a:t>
            </a:r>
            <a:r>
              <a:rPr lang="zh-CN" altLang="en-US" sz="3000" b="1" dirty="0" smtClean="0">
                <a:solidFill>
                  <a:srgbClr val="002060"/>
                </a:solidFill>
                <a:latin typeface="標楷體" panose="03000509000000000000" pitchFamily="65" charset="-120"/>
                <a:ea typeface="標楷體" panose="03000509000000000000" pitchFamily="65" charset="-120"/>
              </a:rPr>
              <a:t>（為失喪者服</a:t>
            </a:r>
            <a:r>
              <a:rPr lang="zh-CN" altLang="en-US" sz="3000" b="1" dirty="0" smtClean="0">
                <a:solidFill>
                  <a:srgbClr val="002060"/>
                </a:solidFill>
                <a:latin typeface="標楷體" panose="03000509000000000000" pitchFamily="65" charset="-120"/>
                <a:ea typeface="標楷體" panose="03000509000000000000" pitchFamily="65" charset="-120"/>
              </a:rPr>
              <a:t>事者）</a:t>
            </a:r>
            <a:endParaRPr lang="en-US" altLang="zh-TW" sz="3000" b="1" dirty="0">
              <a:solidFill>
                <a:srgbClr val="002060"/>
              </a:solidFill>
              <a:latin typeface="標楷體" panose="03000509000000000000" pitchFamily="65" charset="-120"/>
              <a:ea typeface="標楷體" panose="03000509000000000000" pitchFamily="65" charset="-120"/>
            </a:endParaRPr>
          </a:p>
          <a:p>
            <a:pPr marL="1543050" lvl="2" indent="-742950">
              <a:buFont typeface="+mj-lt"/>
              <a:buAutoNum type="arabicParenR"/>
            </a:pPr>
            <a:endParaRPr lang="en-US" altLang="zh-CN" sz="3600" b="1" dirty="0">
              <a:solidFill>
                <a:srgbClr val="0033CC"/>
              </a:solidFill>
              <a:latin typeface="新細明體" panose="02020500000000000000" pitchFamily="18" charset="-120"/>
              <a:ea typeface="新細明體" panose="02020500000000000000" pitchFamily="18" charset="-120"/>
            </a:endParaRPr>
          </a:p>
        </p:txBody>
      </p:sp>
    </p:spTree>
    <p:extLst>
      <p:ext uri="{BB962C8B-B14F-4D97-AF65-F5344CB8AC3E}">
        <p14:creationId xmlns:p14="http://schemas.microsoft.com/office/powerpoint/2010/main" val="2650798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52600"/>
          </a:xfrm>
        </p:spPr>
        <p:txBody>
          <a:bodyPr/>
          <a:lstStyle/>
          <a:p>
            <a:pPr algn="l"/>
            <a:r>
              <a:rPr lang="en-US" sz="4000" b="1" dirty="0" smtClean="0">
                <a:solidFill>
                  <a:srgbClr val="002060"/>
                </a:solidFill>
              </a:rPr>
              <a:t>Raising Youth in the Church of God </a:t>
            </a:r>
            <a:r>
              <a:rPr lang="zh-CN" altLang="en-US" sz="4800" b="1" dirty="0" smtClean="0"/>
              <a:t>（</a:t>
            </a:r>
            <a:r>
              <a:rPr lang="zh-CN" altLang="en-US" sz="4800" b="1" dirty="0">
                <a:solidFill>
                  <a:srgbClr val="002060"/>
                </a:solidFill>
                <a:latin typeface="標楷體" panose="03000509000000000000" pitchFamily="65" charset="-120"/>
                <a:ea typeface="標楷體" panose="03000509000000000000" pitchFamily="65" charset="-120"/>
              </a:rPr>
              <a:t>在神的教會裡</a:t>
            </a:r>
            <a:r>
              <a:rPr lang="zh-CN" altLang="en-US" sz="4800" b="1" dirty="0" smtClean="0">
                <a:solidFill>
                  <a:srgbClr val="002060"/>
                </a:solidFill>
                <a:latin typeface="標楷體" panose="03000509000000000000" pitchFamily="65" charset="-120"/>
                <a:ea typeface="標楷體" panose="03000509000000000000" pitchFamily="65" charset="-120"/>
              </a:rPr>
              <a:t>，養</a:t>
            </a:r>
            <a:r>
              <a:rPr lang="zh-CN" altLang="en-US" sz="4800" b="1" dirty="0">
                <a:solidFill>
                  <a:srgbClr val="002060"/>
                </a:solidFill>
                <a:latin typeface="標楷體" panose="03000509000000000000" pitchFamily="65" charset="-120"/>
                <a:ea typeface="標楷體" panose="03000509000000000000" pitchFamily="65" charset="-120"/>
              </a:rPr>
              <a:t>育青少</a:t>
            </a:r>
            <a:r>
              <a:rPr lang="zh-CN" altLang="en-US" sz="4800" b="1" dirty="0" smtClean="0">
                <a:solidFill>
                  <a:srgbClr val="002060"/>
                </a:solidFill>
                <a:latin typeface="標楷體" panose="03000509000000000000" pitchFamily="65" charset="-120"/>
                <a:ea typeface="標楷體" panose="03000509000000000000" pitchFamily="65" charset="-120"/>
              </a:rPr>
              <a:t>年）</a:t>
            </a:r>
            <a:endParaRPr lang="en-US" sz="4800" b="1" dirty="0"/>
          </a:p>
        </p:txBody>
      </p:sp>
      <p:sp>
        <p:nvSpPr>
          <p:cNvPr id="3" name="Content Placeholder 2"/>
          <p:cNvSpPr>
            <a:spLocks noGrp="1"/>
          </p:cNvSpPr>
          <p:nvPr>
            <p:ph idx="1"/>
          </p:nvPr>
        </p:nvSpPr>
        <p:spPr>
          <a:xfrm>
            <a:off x="0" y="1600200"/>
            <a:ext cx="9220200" cy="5257800"/>
          </a:xfrm>
        </p:spPr>
        <p:txBody>
          <a:bodyPr>
            <a:noAutofit/>
          </a:bodyPr>
          <a:lstStyle/>
          <a:p>
            <a:pPr marL="514350" indent="-514350">
              <a:lnSpc>
                <a:spcPct val="150000"/>
              </a:lnSpc>
              <a:buFont typeface="+mj-lt"/>
              <a:buAutoNum type="alphaUcPeriod" startAt="3"/>
            </a:pPr>
            <a:r>
              <a:rPr lang="en-US" altLang="zh-TW" sz="3600" b="1" dirty="0">
                <a:solidFill>
                  <a:srgbClr val="0033CC"/>
                </a:solidFill>
              </a:rPr>
              <a:t>The Hope of Youth Ministry</a:t>
            </a:r>
          </a:p>
          <a:p>
            <a:pPr marL="865188" lvl="1" indent="0">
              <a:buNone/>
            </a:pPr>
            <a:r>
              <a:rPr lang="en-US" altLang="zh-TW" b="1" i="1" dirty="0"/>
              <a:t>Col 1:28 Him we proclaim, warning everyone and teaching everyone with all wisdom, that we may present everyone mature in Christ. 29 For this I toil, struggling with all his energy that he powerfully works within me</a:t>
            </a:r>
            <a:r>
              <a:rPr lang="en-US" altLang="zh-TW" b="1" i="1" dirty="0" smtClean="0"/>
              <a:t>.</a:t>
            </a:r>
          </a:p>
          <a:p>
            <a:pPr marL="865188" lvl="1" indent="0">
              <a:buNone/>
            </a:pPr>
            <a:r>
              <a:rPr lang="zh-TW" altLang="en-US" b="1" i="1" dirty="0">
                <a:solidFill>
                  <a:srgbClr val="7030A0"/>
                </a:solidFill>
              </a:rPr>
              <a:t>歌羅西書 </a:t>
            </a:r>
            <a:r>
              <a:rPr lang="en-US" altLang="zh-TW" b="1" i="1" dirty="0">
                <a:solidFill>
                  <a:srgbClr val="7030A0"/>
                </a:solidFill>
              </a:rPr>
              <a:t>1:28 </a:t>
            </a:r>
            <a:r>
              <a:rPr lang="zh-TW" altLang="en-US" b="1" i="1" dirty="0">
                <a:solidFill>
                  <a:srgbClr val="7030A0"/>
                </a:solidFill>
              </a:rPr>
              <a:t>我們傳揚他，是用諸般的智慧，勸戒各人，教導各人，要把各人在基督裡完完全全的引到神面前</a:t>
            </a:r>
            <a:r>
              <a:rPr lang="zh-TW" altLang="en-US" b="1" i="1" dirty="0" smtClean="0">
                <a:solidFill>
                  <a:srgbClr val="7030A0"/>
                </a:solidFill>
              </a:rPr>
              <a:t>。歌</a:t>
            </a:r>
            <a:r>
              <a:rPr lang="zh-TW" altLang="en-US" b="1" i="1" dirty="0">
                <a:solidFill>
                  <a:srgbClr val="7030A0"/>
                </a:solidFill>
              </a:rPr>
              <a:t>羅西書 </a:t>
            </a:r>
            <a:r>
              <a:rPr lang="en-US" altLang="zh-TW" b="1" i="1" dirty="0">
                <a:solidFill>
                  <a:srgbClr val="7030A0"/>
                </a:solidFill>
              </a:rPr>
              <a:t>1:29 </a:t>
            </a:r>
            <a:r>
              <a:rPr lang="zh-TW" altLang="en-US" b="1" i="1" dirty="0">
                <a:solidFill>
                  <a:srgbClr val="7030A0"/>
                </a:solidFill>
              </a:rPr>
              <a:t>我也為此勞苦，照著他在我裡面運用的大能盡心竭力。</a:t>
            </a:r>
          </a:p>
          <a:p>
            <a:pPr marL="865188" lvl="1" indent="0">
              <a:buNone/>
            </a:pPr>
            <a:endParaRPr lang="en-US" altLang="zh-TW" b="1" i="1" dirty="0"/>
          </a:p>
        </p:txBody>
      </p:sp>
    </p:spTree>
    <p:extLst>
      <p:ext uri="{BB962C8B-B14F-4D97-AF65-F5344CB8AC3E}">
        <p14:creationId xmlns:p14="http://schemas.microsoft.com/office/powerpoint/2010/main" val="2237833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52600"/>
          </a:xfrm>
        </p:spPr>
        <p:txBody>
          <a:bodyPr/>
          <a:lstStyle/>
          <a:p>
            <a:pPr algn="l"/>
            <a:r>
              <a:rPr lang="en-US" sz="4000" b="1" dirty="0" smtClean="0">
                <a:solidFill>
                  <a:srgbClr val="002060"/>
                </a:solidFill>
              </a:rPr>
              <a:t>Raising Youth in the Church of God </a:t>
            </a:r>
            <a:r>
              <a:rPr lang="zh-CN" altLang="en-US" sz="4800" b="1" dirty="0" smtClean="0"/>
              <a:t>（</a:t>
            </a:r>
            <a:r>
              <a:rPr lang="zh-CN" altLang="en-US" sz="4800" b="1" dirty="0">
                <a:solidFill>
                  <a:srgbClr val="002060"/>
                </a:solidFill>
                <a:latin typeface="標楷體" panose="03000509000000000000" pitchFamily="65" charset="-120"/>
                <a:ea typeface="標楷體" panose="03000509000000000000" pitchFamily="65" charset="-120"/>
              </a:rPr>
              <a:t>在神的教會裡</a:t>
            </a:r>
            <a:r>
              <a:rPr lang="zh-CN" altLang="en-US" sz="4800" b="1" dirty="0" smtClean="0">
                <a:solidFill>
                  <a:srgbClr val="002060"/>
                </a:solidFill>
                <a:latin typeface="標楷體" panose="03000509000000000000" pitchFamily="65" charset="-120"/>
                <a:ea typeface="標楷體" panose="03000509000000000000" pitchFamily="65" charset="-120"/>
              </a:rPr>
              <a:t>，養</a:t>
            </a:r>
            <a:r>
              <a:rPr lang="zh-CN" altLang="en-US" sz="4800" b="1" dirty="0">
                <a:solidFill>
                  <a:srgbClr val="002060"/>
                </a:solidFill>
                <a:latin typeface="標楷體" panose="03000509000000000000" pitchFamily="65" charset="-120"/>
                <a:ea typeface="標楷體" panose="03000509000000000000" pitchFamily="65" charset="-120"/>
              </a:rPr>
              <a:t>育青少</a:t>
            </a:r>
            <a:r>
              <a:rPr lang="zh-CN" altLang="en-US" sz="4800" b="1" dirty="0" smtClean="0">
                <a:solidFill>
                  <a:srgbClr val="002060"/>
                </a:solidFill>
                <a:latin typeface="標楷體" panose="03000509000000000000" pitchFamily="65" charset="-120"/>
                <a:ea typeface="標楷體" panose="03000509000000000000" pitchFamily="65" charset="-120"/>
              </a:rPr>
              <a:t>年）</a:t>
            </a:r>
            <a:endParaRPr lang="en-US" sz="4800" b="1" dirty="0"/>
          </a:p>
        </p:txBody>
      </p:sp>
      <p:sp>
        <p:nvSpPr>
          <p:cNvPr id="3" name="Content Placeholder 2"/>
          <p:cNvSpPr>
            <a:spLocks noGrp="1"/>
          </p:cNvSpPr>
          <p:nvPr>
            <p:ph idx="1"/>
          </p:nvPr>
        </p:nvSpPr>
        <p:spPr>
          <a:xfrm>
            <a:off x="0" y="1676400"/>
            <a:ext cx="9144000" cy="5181600"/>
          </a:xfrm>
        </p:spPr>
        <p:txBody>
          <a:bodyPr>
            <a:noAutofit/>
          </a:bodyPr>
          <a:lstStyle/>
          <a:p>
            <a:pPr marL="742950" indent="-742950">
              <a:buFont typeface="+mj-lt"/>
              <a:buAutoNum type="alphaUcPeriod"/>
            </a:pPr>
            <a:r>
              <a:rPr lang="en-US" sz="4400" b="1" dirty="0" smtClean="0">
                <a:solidFill>
                  <a:srgbClr val="0033CC"/>
                </a:solidFill>
                <a:latin typeface="+mn-ea"/>
              </a:rPr>
              <a:t>The Dilemma of Youth Ministry </a:t>
            </a:r>
            <a:r>
              <a:rPr lang="zh-CN" altLang="en-US" sz="4400" b="1" dirty="0" smtClean="0">
                <a:solidFill>
                  <a:srgbClr val="0033CC"/>
                </a:solidFill>
                <a:latin typeface="新細明體" panose="02020500000000000000" pitchFamily="18" charset="-120"/>
                <a:ea typeface="新細明體" panose="02020500000000000000" pitchFamily="18" charset="-120"/>
              </a:rPr>
              <a:t>（</a:t>
            </a:r>
            <a:r>
              <a:rPr lang="zh-TW" altLang="zh-TW" sz="4400" b="1" dirty="0" smtClean="0">
                <a:solidFill>
                  <a:srgbClr val="0033CC"/>
                </a:solidFill>
                <a:latin typeface="新細明體" panose="02020500000000000000" pitchFamily="18" charset="-120"/>
                <a:ea typeface="新細明體" panose="02020500000000000000" pitchFamily="18" charset="-120"/>
              </a:rPr>
              <a:t>青</a:t>
            </a:r>
            <a:r>
              <a:rPr lang="zh-TW" altLang="zh-TW" sz="4400" b="1" dirty="0">
                <a:solidFill>
                  <a:srgbClr val="0033CC"/>
                </a:solidFill>
                <a:latin typeface="新細明體" panose="02020500000000000000" pitchFamily="18" charset="-120"/>
                <a:ea typeface="新細明體" panose="02020500000000000000" pitchFamily="18" charset="-120"/>
              </a:rPr>
              <a:t>少年事工的困境 </a:t>
            </a:r>
            <a:r>
              <a:rPr lang="zh-CN" altLang="en-US" sz="4400" b="1" dirty="0" smtClean="0">
                <a:solidFill>
                  <a:srgbClr val="0033CC"/>
                </a:solidFill>
                <a:latin typeface="新細明體" panose="02020500000000000000" pitchFamily="18" charset="-120"/>
                <a:ea typeface="新細明體" panose="02020500000000000000" pitchFamily="18" charset="-120"/>
              </a:rPr>
              <a:t>）</a:t>
            </a:r>
            <a:endParaRPr lang="en-US" altLang="zh-CN" sz="4400" b="1" dirty="0" smtClean="0">
              <a:solidFill>
                <a:srgbClr val="0033CC"/>
              </a:solidFill>
              <a:latin typeface="新細明體" panose="02020500000000000000" pitchFamily="18" charset="-120"/>
              <a:ea typeface="新細明體" panose="02020500000000000000" pitchFamily="18" charset="-120"/>
            </a:endParaRPr>
          </a:p>
          <a:p>
            <a:pPr marL="465137" lvl="1" indent="0" defTabSz="858838">
              <a:buNone/>
            </a:pPr>
            <a:endParaRPr lang="en-US" altLang="zh-TW" sz="1800" b="1" dirty="0" smtClean="0">
              <a:solidFill>
                <a:srgbClr val="002060"/>
              </a:solidFill>
            </a:endParaRPr>
          </a:p>
          <a:p>
            <a:pPr marL="1208087" lvl="1" indent="-742950" defTabSz="858838">
              <a:buFont typeface="+mj-lt"/>
              <a:buAutoNum type="arabicParenR"/>
            </a:pPr>
            <a:r>
              <a:rPr lang="en-US" altLang="zh-TW" sz="3200" b="1" dirty="0" smtClean="0">
                <a:solidFill>
                  <a:srgbClr val="002060"/>
                </a:solidFill>
              </a:rPr>
              <a:t>A </a:t>
            </a:r>
            <a:r>
              <a:rPr lang="en-US" altLang="zh-TW" sz="3200" b="1" dirty="0">
                <a:solidFill>
                  <a:srgbClr val="002060"/>
                </a:solidFill>
              </a:rPr>
              <a:t>Low </a:t>
            </a:r>
            <a:r>
              <a:rPr lang="en-US" altLang="zh-TW" sz="3200" b="1" dirty="0" smtClean="0">
                <a:solidFill>
                  <a:srgbClr val="002060"/>
                </a:solidFill>
              </a:rPr>
              <a:t>Priority</a:t>
            </a:r>
            <a:r>
              <a:rPr lang="zh-CN" altLang="en-US" sz="3200" b="1" dirty="0" smtClean="0">
                <a:solidFill>
                  <a:srgbClr val="002060"/>
                </a:solidFill>
              </a:rPr>
              <a:t>　</a:t>
            </a:r>
            <a:r>
              <a:rPr lang="zh-CN" altLang="en-US" sz="3600" b="1" dirty="0" smtClean="0">
                <a:solidFill>
                  <a:srgbClr val="002060"/>
                </a:solidFill>
                <a:latin typeface="標楷體" panose="03000509000000000000" pitchFamily="65" charset="-120"/>
                <a:ea typeface="標楷體" panose="03000509000000000000" pitchFamily="65" charset="-120"/>
              </a:rPr>
              <a:t>（較低的優先次序）</a:t>
            </a:r>
            <a:endParaRPr lang="en-US" altLang="zh-TW" sz="3200" b="1" dirty="0">
              <a:solidFill>
                <a:srgbClr val="002060"/>
              </a:solidFill>
              <a:latin typeface="標楷體" panose="03000509000000000000" pitchFamily="65" charset="-120"/>
              <a:ea typeface="標楷體" panose="03000509000000000000" pitchFamily="65" charset="-120"/>
            </a:endParaRPr>
          </a:p>
          <a:p>
            <a:pPr marL="1208087" lvl="1" indent="-742950" defTabSz="858838">
              <a:buFont typeface="+mj-lt"/>
              <a:buAutoNum type="arabicParenR"/>
            </a:pPr>
            <a:r>
              <a:rPr lang="en-US" altLang="zh-TW" sz="3200" b="1" dirty="0">
                <a:solidFill>
                  <a:srgbClr val="002060"/>
                </a:solidFill>
              </a:rPr>
              <a:t>A Lack of </a:t>
            </a:r>
            <a:r>
              <a:rPr lang="en-US" altLang="zh-TW" sz="3200" b="1" dirty="0" smtClean="0">
                <a:solidFill>
                  <a:srgbClr val="002060"/>
                </a:solidFill>
              </a:rPr>
              <a:t>Engagement</a:t>
            </a:r>
            <a:r>
              <a:rPr lang="zh-CN" altLang="en-US" sz="3200" b="1" dirty="0" smtClean="0">
                <a:solidFill>
                  <a:srgbClr val="002060"/>
                </a:solidFill>
              </a:rPr>
              <a:t>　</a:t>
            </a:r>
            <a:r>
              <a:rPr lang="zh-CN" altLang="en-US" sz="3600" b="1" dirty="0" smtClean="0">
                <a:solidFill>
                  <a:srgbClr val="002060"/>
                </a:solidFill>
                <a:latin typeface="標楷體" panose="03000509000000000000" pitchFamily="65" charset="-120"/>
                <a:ea typeface="標楷體" panose="03000509000000000000" pitchFamily="65" charset="-120"/>
              </a:rPr>
              <a:t>（</a:t>
            </a:r>
            <a:r>
              <a:rPr lang="zh-TW" altLang="zh-TW" sz="3600" b="1" dirty="0">
                <a:solidFill>
                  <a:srgbClr val="002060"/>
                </a:solidFill>
                <a:latin typeface="標楷體" panose="03000509000000000000" pitchFamily="65" charset="-120"/>
                <a:ea typeface="標楷體" panose="03000509000000000000" pitchFamily="65" charset="-120"/>
              </a:rPr>
              <a:t>缺乏參</a:t>
            </a:r>
            <a:r>
              <a:rPr lang="zh-TW" altLang="zh-TW" sz="3600" b="1" dirty="0" smtClean="0">
                <a:solidFill>
                  <a:srgbClr val="002060"/>
                </a:solidFill>
                <a:latin typeface="標楷體" panose="03000509000000000000" pitchFamily="65" charset="-120"/>
                <a:ea typeface="標楷體" panose="03000509000000000000" pitchFamily="65" charset="-120"/>
              </a:rPr>
              <a:t>與</a:t>
            </a:r>
            <a:r>
              <a:rPr lang="zh-CN" altLang="en-US" sz="3600" b="1" dirty="0" smtClean="0">
                <a:solidFill>
                  <a:srgbClr val="002060"/>
                </a:solidFill>
                <a:latin typeface="標楷體" panose="03000509000000000000" pitchFamily="65" charset="-120"/>
                <a:ea typeface="標楷體" panose="03000509000000000000" pitchFamily="65" charset="-120"/>
              </a:rPr>
              <a:t>）</a:t>
            </a:r>
            <a:endParaRPr lang="en-US" altLang="zh-TW" sz="3200" b="1" dirty="0">
              <a:solidFill>
                <a:srgbClr val="002060"/>
              </a:solidFill>
              <a:latin typeface="標楷體" panose="03000509000000000000" pitchFamily="65" charset="-120"/>
              <a:ea typeface="標楷體" panose="03000509000000000000" pitchFamily="65" charset="-120"/>
            </a:endParaRPr>
          </a:p>
          <a:p>
            <a:pPr marL="1208087" lvl="1" indent="-742950" defTabSz="858838">
              <a:buFont typeface="+mj-lt"/>
              <a:buAutoNum type="arabicParenR"/>
            </a:pPr>
            <a:r>
              <a:rPr lang="en-US" altLang="zh-TW" sz="3200" b="1" dirty="0">
                <a:solidFill>
                  <a:srgbClr val="002060"/>
                </a:solidFill>
              </a:rPr>
              <a:t>A Leave of </a:t>
            </a:r>
            <a:r>
              <a:rPr lang="en-US" altLang="zh-TW" sz="3200" b="1" dirty="0" smtClean="0">
                <a:solidFill>
                  <a:srgbClr val="002060"/>
                </a:solidFill>
              </a:rPr>
              <a:t>Absence</a:t>
            </a:r>
            <a:r>
              <a:rPr lang="zh-CN" altLang="en-US" sz="3600" b="1" dirty="0" smtClean="0">
                <a:solidFill>
                  <a:srgbClr val="002060"/>
                </a:solidFill>
                <a:latin typeface="標楷體" panose="03000509000000000000" pitchFamily="65" charset="-120"/>
                <a:ea typeface="標楷體" panose="03000509000000000000" pitchFamily="65" charset="-120"/>
              </a:rPr>
              <a:t>（</a:t>
            </a:r>
            <a:r>
              <a:rPr lang="zh-TW" altLang="zh-TW" sz="3600" b="1" dirty="0">
                <a:solidFill>
                  <a:srgbClr val="002060"/>
                </a:solidFill>
                <a:latin typeface="標楷體" panose="03000509000000000000" pitchFamily="65" charset="-120"/>
                <a:ea typeface="標楷體" panose="03000509000000000000" pitchFamily="65" charset="-120"/>
              </a:rPr>
              <a:t>請</a:t>
            </a:r>
            <a:r>
              <a:rPr lang="zh-TW" altLang="zh-TW" sz="3600" b="1" dirty="0" smtClean="0">
                <a:solidFill>
                  <a:srgbClr val="002060"/>
                </a:solidFill>
                <a:latin typeface="標楷體" panose="03000509000000000000" pitchFamily="65" charset="-120"/>
                <a:ea typeface="標楷體" panose="03000509000000000000" pitchFamily="65" charset="-120"/>
              </a:rPr>
              <a:t>假</a:t>
            </a:r>
            <a:r>
              <a:rPr lang="zh-CN" altLang="en-US" sz="3600" b="1" dirty="0" smtClean="0">
                <a:solidFill>
                  <a:srgbClr val="002060"/>
                </a:solidFill>
                <a:latin typeface="標楷體" panose="03000509000000000000" pitchFamily="65" charset="-120"/>
                <a:ea typeface="標楷體" panose="03000509000000000000" pitchFamily="65" charset="-120"/>
              </a:rPr>
              <a:t>不在）</a:t>
            </a:r>
            <a:endParaRPr lang="en-US" altLang="zh-TW" sz="3200" b="1" dirty="0">
              <a:solidFill>
                <a:srgbClr val="002060"/>
              </a:solidFill>
              <a:latin typeface="標楷體" panose="03000509000000000000" pitchFamily="65" charset="-120"/>
              <a:ea typeface="標楷體" panose="03000509000000000000" pitchFamily="65" charset="-120"/>
            </a:endParaRPr>
          </a:p>
          <a:p>
            <a:pPr marL="1208087" lvl="1" indent="-742950" defTabSz="858838">
              <a:buFont typeface="+mj-lt"/>
              <a:buAutoNum type="arabicParenR"/>
            </a:pPr>
            <a:r>
              <a:rPr lang="en-US" altLang="zh-TW" sz="3200" b="1" dirty="0">
                <a:solidFill>
                  <a:srgbClr val="002060"/>
                </a:solidFill>
              </a:rPr>
              <a:t>A Loss of </a:t>
            </a:r>
            <a:r>
              <a:rPr lang="en-US" altLang="zh-TW" sz="3200" b="1" dirty="0" smtClean="0">
                <a:solidFill>
                  <a:srgbClr val="002060"/>
                </a:solidFill>
              </a:rPr>
              <a:t>Focus</a:t>
            </a:r>
            <a:r>
              <a:rPr lang="zh-CN" altLang="en-US" sz="3600" b="1" dirty="0" smtClean="0">
                <a:solidFill>
                  <a:srgbClr val="002060"/>
                </a:solidFill>
                <a:latin typeface="標楷體" panose="03000509000000000000" pitchFamily="65" charset="-120"/>
                <a:ea typeface="標楷體" panose="03000509000000000000" pitchFamily="65" charset="-120"/>
              </a:rPr>
              <a:t>（失</a:t>
            </a:r>
            <a:r>
              <a:rPr lang="zh-TW" altLang="zh-TW" sz="3600" b="1" dirty="0" smtClean="0">
                <a:solidFill>
                  <a:srgbClr val="002060"/>
                </a:solidFill>
                <a:latin typeface="標楷體" panose="03000509000000000000" pitchFamily="65" charset="-120"/>
                <a:ea typeface="標楷體" panose="03000509000000000000" pitchFamily="65" charset="-120"/>
              </a:rPr>
              <a:t>焦</a:t>
            </a:r>
            <a:r>
              <a:rPr lang="zh-CN" altLang="en-US" sz="3600" b="1" dirty="0" smtClean="0">
                <a:solidFill>
                  <a:srgbClr val="002060"/>
                </a:solidFill>
                <a:latin typeface="標楷體" panose="03000509000000000000" pitchFamily="65" charset="-120"/>
                <a:ea typeface="標楷體" panose="03000509000000000000" pitchFamily="65" charset="-120"/>
              </a:rPr>
              <a:t>）</a:t>
            </a:r>
            <a:endParaRPr lang="en-US" altLang="zh-TW" sz="3200" b="1" dirty="0">
              <a:solidFill>
                <a:srgbClr val="002060"/>
              </a:solidFill>
              <a:latin typeface="標楷體" panose="03000509000000000000" pitchFamily="65" charset="-120"/>
              <a:ea typeface="標楷體" panose="03000509000000000000" pitchFamily="65" charset="-120"/>
            </a:endParaRPr>
          </a:p>
          <a:p>
            <a:pPr marL="800100" lvl="2" indent="0">
              <a:buNone/>
            </a:pPr>
            <a:endParaRPr lang="en-US" altLang="zh-CN" sz="3600" b="1" dirty="0">
              <a:solidFill>
                <a:srgbClr val="0033CC"/>
              </a:solidFill>
              <a:latin typeface="新細明體" panose="02020500000000000000" pitchFamily="18" charset="-120"/>
              <a:ea typeface="新細明體" panose="02020500000000000000" pitchFamily="18" charset="-120"/>
            </a:endParaRPr>
          </a:p>
        </p:txBody>
      </p:sp>
    </p:spTree>
    <p:extLst>
      <p:ext uri="{BB962C8B-B14F-4D97-AF65-F5344CB8AC3E}">
        <p14:creationId xmlns:p14="http://schemas.microsoft.com/office/powerpoint/2010/main" val="4225824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52600"/>
          </a:xfrm>
        </p:spPr>
        <p:txBody>
          <a:bodyPr/>
          <a:lstStyle/>
          <a:p>
            <a:pPr algn="l"/>
            <a:r>
              <a:rPr lang="en-US" sz="4000" b="1" dirty="0" smtClean="0">
                <a:solidFill>
                  <a:srgbClr val="002060"/>
                </a:solidFill>
              </a:rPr>
              <a:t>Raising Youth in the Church of God </a:t>
            </a:r>
            <a:r>
              <a:rPr lang="zh-CN" altLang="en-US" sz="4800" b="1" dirty="0" smtClean="0"/>
              <a:t>（</a:t>
            </a:r>
            <a:r>
              <a:rPr lang="zh-CN" altLang="en-US" sz="4800" b="1" dirty="0">
                <a:solidFill>
                  <a:srgbClr val="002060"/>
                </a:solidFill>
                <a:latin typeface="標楷體" panose="03000509000000000000" pitchFamily="65" charset="-120"/>
                <a:ea typeface="標楷體" panose="03000509000000000000" pitchFamily="65" charset="-120"/>
              </a:rPr>
              <a:t>在神的教會裡</a:t>
            </a:r>
            <a:r>
              <a:rPr lang="zh-CN" altLang="en-US" sz="4800" b="1" dirty="0" smtClean="0">
                <a:solidFill>
                  <a:srgbClr val="002060"/>
                </a:solidFill>
                <a:latin typeface="標楷體" panose="03000509000000000000" pitchFamily="65" charset="-120"/>
                <a:ea typeface="標楷體" panose="03000509000000000000" pitchFamily="65" charset="-120"/>
              </a:rPr>
              <a:t>，養</a:t>
            </a:r>
            <a:r>
              <a:rPr lang="zh-CN" altLang="en-US" sz="4800" b="1" dirty="0">
                <a:solidFill>
                  <a:srgbClr val="002060"/>
                </a:solidFill>
                <a:latin typeface="標楷體" panose="03000509000000000000" pitchFamily="65" charset="-120"/>
                <a:ea typeface="標楷體" panose="03000509000000000000" pitchFamily="65" charset="-120"/>
              </a:rPr>
              <a:t>育青少</a:t>
            </a:r>
            <a:r>
              <a:rPr lang="zh-CN" altLang="en-US" sz="4800" b="1" dirty="0" smtClean="0">
                <a:solidFill>
                  <a:srgbClr val="002060"/>
                </a:solidFill>
                <a:latin typeface="標楷體" panose="03000509000000000000" pitchFamily="65" charset="-120"/>
                <a:ea typeface="標楷體" panose="03000509000000000000" pitchFamily="65" charset="-120"/>
              </a:rPr>
              <a:t>年）</a:t>
            </a:r>
            <a:endParaRPr lang="en-US" sz="4800" b="1" dirty="0"/>
          </a:p>
        </p:txBody>
      </p:sp>
      <p:sp>
        <p:nvSpPr>
          <p:cNvPr id="3" name="Content Placeholder 2"/>
          <p:cNvSpPr>
            <a:spLocks noGrp="1"/>
          </p:cNvSpPr>
          <p:nvPr>
            <p:ph idx="1"/>
          </p:nvPr>
        </p:nvSpPr>
        <p:spPr>
          <a:xfrm>
            <a:off x="0" y="2819400"/>
            <a:ext cx="9144000" cy="1676400"/>
          </a:xfrm>
        </p:spPr>
        <p:txBody>
          <a:bodyPr>
            <a:noAutofit/>
          </a:bodyPr>
          <a:lstStyle/>
          <a:p>
            <a:pPr marL="0" indent="0">
              <a:buNone/>
            </a:pPr>
            <a:r>
              <a:rPr lang="en-US" altLang="zh-TW" sz="4400" b="1" dirty="0">
                <a:solidFill>
                  <a:srgbClr val="0033CC"/>
                </a:solidFill>
              </a:rPr>
              <a:t>How should the church respond?</a:t>
            </a:r>
          </a:p>
          <a:p>
            <a:pPr marL="0" indent="0" algn="ctr">
              <a:buNone/>
            </a:pPr>
            <a:r>
              <a:rPr lang="zh-CN" altLang="en-US" sz="4800" b="1" dirty="0" smtClean="0">
                <a:solidFill>
                  <a:srgbClr val="0033CC"/>
                </a:solidFill>
                <a:latin typeface="新細明體" panose="02020500000000000000" pitchFamily="18" charset="-120"/>
                <a:ea typeface="新細明體" panose="02020500000000000000" pitchFamily="18" charset="-120"/>
              </a:rPr>
              <a:t>（</a:t>
            </a:r>
            <a:r>
              <a:rPr lang="zh-TW" altLang="zh-TW" sz="4800" b="1" dirty="0" smtClean="0">
                <a:solidFill>
                  <a:srgbClr val="0033CC"/>
                </a:solidFill>
                <a:latin typeface="新細明體" panose="02020500000000000000" pitchFamily="18" charset="-120"/>
                <a:ea typeface="新細明體" panose="02020500000000000000" pitchFamily="18" charset="-120"/>
              </a:rPr>
              <a:t>教會</a:t>
            </a:r>
            <a:r>
              <a:rPr lang="zh-CN" altLang="en-US" sz="4800" b="1" dirty="0" smtClean="0">
                <a:solidFill>
                  <a:srgbClr val="0033CC"/>
                </a:solidFill>
                <a:latin typeface="新細明體" panose="02020500000000000000" pitchFamily="18" charset="-120"/>
                <a:ea typeface="新細明體" panose="02020500000000000000" pitchFamily="18" charset="-120"/>
              </a:rPr>
              <a:t>該</a:t>
            </a:r>
            <a:r>
              <a:rPr lang="zh-TW" altLang="zh-TW" sz="4800" b="1" dirty="0">
                <a:solidFill>
                  <a:srgbClr val="0033CC"/>
                </a:solidFill>
                <a:latin typeface="新細明體" panose="02020500000000000000" pitchFamily="18" charset="-120"/>
                <a:ea typeface="新細明體" panose="02020500000000000000" pitchFamily="18" charset="-120"/>
              </a:rPr>
              <a:t>如何</a:t>
            </a:r>
            <a:r>
              <a:rPr lang="zh-TW" altLang="zh-TW" sz="4800" b="1" dirty="0" smtClean="0">
                <a:solidFill>
                  <a:srgbClr val="0033CC"/>
                </a:solidFill>
                <a:latin typeface="新細明體" panose="02020500000000000000" pitchFamily="18" charset="-120"/>
                <a:ea typeface="新細明體" panose="02020500000000000000" pitchFamily="18" charset="-120"/>
              </a:rPr>
              <a:t>回</a:t>
            </a:r>
            <a:r>
              <a:rPr lang="zh-TW" altLang="zh-TW" sz="4800" b="1" dirty="0">
                <a:solidFill>
                  <a:srgbClr val="0033CC"/>
                </a:solidFill>
                <a:latin typeface="新細明體" panose="02020500000000000000" pitchFamily="18" charset="-120"/>
                <a:ea typeface="新細明體" panose="02020500000000000000" pitchFamily="18" charset="-120"/>
              </a:rPr>
              <a:t>應？</a:t>
            </a:r>
            <a:r>
              <a:rPr lang="zh-TW" altLang="zh-TW" sz="4800" b="1" dirty="0" smtClean="0">
                <a:solidFill>
                  <a:srgbClr val="0033CC"/>
                </a:solidFill>
                <a:latin typeface="新細明體" panose="02020500000000000000" pitchFamily="18" charset="-120"/>
                <a:ea typeface="新細明體" panose="02020500000000000000" pitchFamily="18" charset="-120"/>
              </a:rPr>
              <a:t> </a:t>
            </a:r>
            <a:r>
              <a:rPr lang="zh-CN" altLang="en-US" sz="4800" b="1" dirty="0" smtClean="0">
                <a:solidFill>
                  <a:srgbClr val="0033CC"/>
                </a:solidFill>
                <a:latin typeface="新細明體" panose="02020500000000000000" pitchFamily="18" charset="-120"/>
                <a:ea typeface="新細明體" panose="02020500000000000000" pitchFamily="18" charset="-120"/>
              </a:rPr>
              <a:t>）</a:t>
            </a:r>
            <a:endParaRPr lang="en-US" altLang="zh-CN" sz="4000" b="1" dirty="0">
              <a:solidFill>
                <a:srgbClr val="0033CC"/>
              </a:solidFill>
              <a:latin typeface="新細明體" panose="02020500000000000000" pitchFamily="18" charset="-120"/>
              <a:ea typeface="新細明體" panose="02020500000000000000" pitchFamily="18" charset="-120"/>
            </a:endParaRPr>
          </a:p>
        </p:txBody>
      </p:sp>
    </p:spTree>
    <p:extLst>
      <p:ext uri="{BB962C8B-B14F-4D97-AF65-F5344CB8AC3E}">
        <p14:creationId xmlns:p14="http://schemas.microsoft.com/office/powerpoint/2010/main" val="2202191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43" y="0"/>
            <a:ext cx="9144000" cy="6858000"/>
          </a:xfrm>
        </p:spPr>
        <p:txBody>
          <a:bodyPr>
            <a:noAutofit/>
          </a:bodyPr>
          <a:lstStyle/>
          <a:p>
            <a:pPr marL="742950" indent="-742950">
              <a:buFont typeface="+mj-lt"/>
              <a:buAutoNum type="alphaUcPeriod" startAt="2"/>
            </a:pPr>
            <a:r>
              <a:rPr lang="en-US" altLang="zh-TW" sz="4400" b="1" dirty="0">
                <a:solidFill>
                  <a:srgbClr val="0033CC"/>
                </a:solidFill>
                <a:latin typeface="+mn-ea"/>
              </a:rPr>
              <a:t>The Heart of Youth Ministry</a:t>
            </a:r>
            <a:r>
              <a:rPr lang="zh-CN" altLang="en-US" sz="4400" b="1" dirty="0">
                <a:solidFill>
                  <a:srgbClr val="0033CC"/>
                </a:solidFill>
                <a:latin typeface="+mn-ea"/>
              </a:rPr>
              <a:t>　（</a:t>
            </a:r>
            <a:r>
              <a:rPr lang="zh-TW" altLang="zh-TW" sz="4400" b="1" dirty="0">
                <a:solidFill>
                  <a:srgbClr val="0033CC"/>
                </a:solidFill>
                <a:latin typeface="+mn-ea"/>
              </a:rPr>
              <a:t>青少年事工的心 </a:t>
            </a:r>
            <a:r>
              <a:rPr lang="zh-CN" altLang="en-US" sz="4400" b="1" dirty="0" smtClean="0">
                <a:solidFill>
                  <a:srgbClr val="0033CC"/>
                </a:solidFill>
                <a:latin typeface="+mn-ea"/>
              </a:rPr>
              <a:t>）</a:t>
            </a:r>
            <a:endParaRPr lang="en-US" altLang="zh-CN" sz="4400" b="1" dirty="0" smtClean="0">
              <a:solidFill>
                <a:srgbClr val="0033CC"/>
              </a:solidFill>
              <a:latin typeface="+mn-ea"/>
            </a:endParaRPr>
          </a:p>
          <a:p>
            <a:pPr marL="0" indent="0">
              <a:buNone/>
            </a:pPr>
            <a:endParaRPr lang="en-US" altLang="zh-TW" sz="1400" b="1" dirty="0">
              <a:solidFill>
                <a:srgbClr val="0033CC"/>
              </a:solidFill>
              <a:latin typeface="+mn-ea"/>
            </a:endParaRPr>
          </a:p>
          <a:p>
            <a:pPr marL="579437" indent="-514350">
              <a:buFont typeface="+mj-lt"/>
              <a:buAutoNum type="arabicParenR"/>
            </a:pPr>
            <a:r>
              <a:rPr lang="en-US" altLang="zh-TW" b="1" dirty="0" smtClean="0">
                <a:solidFill>
                  <a:srgbClr val="002060"/>
                </a:solidFill>
              </a:rPr>
              <a:t>Grounded </a:t>
            </a:r>
            <a:r>
              <a:rPr lang="en-US" altLang="zh-TW" b="1" dirty="0">
                <a:solidFill>
                  <a:srgbClr val="002060"/>
                </a:solidFill>
              </a:rPr>
              <a:t>in the </a:t>
            </a:r>
            <a:r>
              <a:rPr lang="en-US" altLang="zh-TW" b="1" dirty="0" smtClean="0">
                <a:solidFill>
                  <a:srgbClr val="002060"/>
                </a:solidFill>
              </a:rPr>
              <a:t>Gospel</a:t>
            </a:r>
            <a:r>
              <a:rPr lang="zh-CN" altLang="en-US" b="1" dirty="0" smtClean="0">
                <a:solidFill>
                  <a:srgbClr val="002060"/>
                </a:solidFill>
                <a:latin typeface="標楷體" panose="03000509000000000000" pitchFamily="65" charset="-120"/>
                <a:ea typeface="標楷體" panose="03000509000000000000" pitchFamily="65" charset="-120"/>
              </a:rPr>
              <a:t>（</a:t>
            </a:r>
            <a:r>
              <a:rPr lang="zh-TW" altLang="zh-TW" b="1" dirty="0">
                <a:solidFill>
                  <a:srgbClr val="002060"/>
                </a:solidFill>
                <a:latin typeface="標楷體" panose="03000509000000000000" pitchFamily="65" charset="-120"/>
                <a:ea typeface="標楷體" panose="03000509000000000000" pitchFamily="65" charset="-120"/>
              </a:rPr>
              <a:t>根植於福音 </a:t>
            </a:r>
            <a:r>
              <a:rPr lang="zh-CN" altLang="en-US" b="1" dirty="0" smtClean="0">
                <a:solidFill>
                  <a:srgbClr val="002060"/>
                </a:solidFill>
                <a:latin typeface="標楷體" panose="03000509000000000000" pitchFamily="65" charset="-120"/>
                <a:ea typeface="標楷體" panose="03000509000000000000" pitchFamily="65" charset="-120"/>
              </a:rPr>
              <a:t>）</a:t>
            </a:r>
            <a:endParaRPr lang="en-US" altLang="zh-TW" b="1" dirty="0">
              <a:solidFill>
                <a:srgbClr val="002060"/>
              </a:solidFill>
              <a:latin typeface="標楷體" panose="03000509000000000000" pitchFamily="65" charset="-120"/>
              <a:ea typeface="標楷體" panose="03000509000000000000" pitchFamily="65" charset="-120"/>
            </a:endParaRPr>
          </a:p>
          <a:p>
            <a:pPr marL="579437" indent="-514350">
              <a:buFont typeface="+mj-lt"/>
              <a:buAutoNum type="arabicParenR"/>
            </a:pPr>
            <a:r>
              <a:rPr lang="en-US" altLang="zh-TW" b="1" dirty="0">
                <a:solidFill>
                  <a:srgbClr val="002060"/>
                </a:solidFill>
              </a:rPr>
              <a:t>Lovers of the </a:t>
            </a:r>
            <a:r>
              <a:rPr lang="en-US" altLang="zh-TW" b="1" dirty="0" smtClean="0">
                <a:solidFill>
                  <a:srgbClr val="002060"/>
                </a:solidFill>
              </a:rPr>
              <a:t>Lord</a:t>
            </a:r>
            <a:r>
              <a:rPr lang="zh-CN" altLang="en-US" b="1" dirty="0" smtClean="0">
                <a:solidFill>
                  <a:srgbClr val="002060"/>
                </a:solidFill>
                <a:latin typeface="標楷體" panose="03000509000000000000" pitchFamily="65" charset="-120"/>
                <a:ea typeface="標楷體" panose="03000509000000000000" pitchFamily="65" charset="-120"/>
              </a:rPr>
              <a:t>（</a:t>
            </a:r>
            <a:r>
              <a:rPr lang="zh-TW" altLang="zh-TW" b="1" dirty="0">
                <a:solidFill>
                  <a:srgbClr val="002060"/>
                </a:solidFill>
                <a:latin typeface="標楷體" panose="03000509000000000000" pitchFamily="65" charset="-120"/>
                <a:ea typeface="標楷體" panose="03000509000000000000" pitchFamily="65" charset="-120"/>
              </a:rPr>
              <a:t>主的情人 </a:t>
            </a:r>
            <a:r>
              <a:rPr lang="zh-CN" altLang="en-US" b="1" dirty="0" smtClean="0">
                <a:solidFill>
                  <a:srgbClr val="002060"/>
                </a:solidFill>
                <a:latin typeface="標楷體" panose="03000509000000000000" pitchFamily="65" charset="-120"/>
                <a:ea typeface="標楷體" panose="03000509000000000000" pitchFamily="65" charset="-120"/>
              </a:rPr>
              <a:t>）</a:t>
            </a:r>
            <a:endParaRPr lang="en-US" altLang="zh-TW" b="1" dirty="0">
              <a:solidFill>
                <a:srgbClr val="002060"/>
              </a:solidFill>
              <a:latin typeface="標楷體" panose="03000509000000000000" pitchFamily="65" charset="-120"/>
              <a:ea typeface="標楷體" panose="03000509000000000000" pitchFamily="65" charset="-120"/>
            </a:endParaRPr>
          </a:p>
          <a:p>
            <a:pPr marL="579437" indent="-514350">
              <a:buFont typeface="+mj-lt"/>
              <a:buAutoNum type="arabicParenR"/>
            </a:pPr>
            <a:r>
              <a:rPr lang="en-US" altLang="zh-TW" b="1" dirty="0">
                <a:solidFill>
                  <a:srgbClr val="002060"/>
                </a:solidFill>
              </a:rPr>
              <a:t>Saturated in the </a:t>
            </a:r>
            <a:r>
              <a:rPr lang="en-US" altLang="zh-TW" b="1" dirty="0" smtClean="0">
                <a:solidFill>
                  <a:srgbClr val="002060"/>
                </a:solidFill>
              </a:rPr>
              <a:t>Scriptures</a:t>
            </a:r>
            <a:r>
              <a:rPr lang="zh-CN" altLang="en-US" b="1" dirty="0" smtClean="0">
                <a:solidFill>
                  <a:srgbClr val="002060"/>
                </a:solidFill>
                <a:latin typeface="標楷體" panose="03000509000000000000" pitchFamily="65" charset="-120"/>
                <a:ea typeface="標楷體" panose="03000509000000000000" pitchFamily="65" charset="-120"/>
              </a:rPr>
              <a:t>（熟讀聖經經文）</a:t>
            </a:r>
            <a:endParaRPr lang="en-US" altLang="zh-TW" b="1" dirty="0">
              <a:solidFill>
                <a:srgbClr val="002060"/>
              </a:solidFill>
              <a:latin typeface="標楷體" panose="03000509000000000000" pitchFamily="65" charset="-120"/>
              <a:ea typeface="標楷體" panose="03000509000000000000" pitchFamily="65" charset="-120"/>
            </a:endParaRPr>
          </a:p>
          <a:p>
            <a:pPr marL="579437" indent="-514350">
              <a:buFont typeface="+mj-lt"/>
              <a:buAutoNum type="arabicParenR"/>
            </a:pPr>
            <a:r>
              <a:rPr lang="en-US" altLang="zh-TW" b="1" dirty="0" smtClean="0">
                <a:solidFill>
                  <a:srgbClr val="002060"/>
                </a:solidFill>
              </a:rPr>
              <a:t>Committed to the Church</a:t>
            </a:r>
            <a:r>
              <a:rPr lang="zh-CN" altLang="en-US" b="1" dirty="0" smtClean="0">
                <a:solidFill>
                  <a:srgbClr val="002060"/>
                </a:solidFill>
                <a:latin typeface="標楷體" panose="03000509000000000000" pitchFamily="65" charset="-120"/>
                <a:ea typeface="標楷體" panose="03000509000000000000" pitchFamily="65" charset="-120"/>
              </a:rPr>
              <a:t>（委身</a:t>
            </a:r>
            <a:r>
              <a:rPr lang="zh-TW" altLang="zh-TW" b="1" dirty="0" smtClean="0">
                <a:solidFill>
                  <a:srgbClr val="002060"/>
                </a:solidFill>
                <a:latin typeface="標楷體" panose="03000509000000000000" pitchFamily="65" charset="-120"/>
                <a:ea typeface="標楷體" panose="03000509000000000000" pitchFamily="65" charset="-120"/>
              </a:rPr>
              <a:t>於</a:t>
            </a:r>
            <a:r>
              <a:rPr lang="zh-TW" altLang="zh-TW" b="1" dirty="0">
                <a:solidFill>
                  <a:srgbClr val="002060"/>
                </a:solidFill>
                <a:latin typeface="標楷體" panose="03000509000000000000" pitchFamily="65" charset="-120"/>
                <a:ea typeface="標楷體" panose="03000509000000000000" pitchFamily="65" charset="-120"/>
              </a:rPr>
              <a:t>教會</a:t>
            </a:r>
            <a:r>
              <a:rPr lang="zh-TW" altLang="zh-TW" b="1" dirty="0">
                <a:latin typeface="標楷體" panose="03000509000000000000" pitchFamily="65" charset="-120"/>
                <a:ea typeface="標楷體" panose="03000509000000000000" pitchFamily="65" charset="-120"/>
              </a:rPr>
              <a:t> </a:t>
            </a:r>
            <a:r>
              <a:rPr lang="zh-CN" altLang="en-US" b="1" dirty="0" smtClean="0">
                <a:latin typeface="標楷體" panose="03000509000000000000" pitchFamily="65" charset="-120"/>
                <a:ea typeface="標楷體" panose="03000509000000000000" pitchFamily="65" charset="-120"/>
              </a:rPr>
              <a:t>）</a:t>
            </a:r>
            <a:endParaRPr lang="en-US" altLang="zh-TW" b="1" dirty="0" smtClean="0">
              <a:solidFill>
                <a:srgbClr val="002060"/>
              </a:solidFill>
              <a:latin typeface="標楷體" panose="03000509000000000000" pitchFamily="65" charset="-120"/>
              <a:ea typeface="標楷體" panose="03000509000000000000" pitchFamily="65" charset="-120"/>
            </a:endParaRPr>
          </a:p>
          <a:p>
            <a:pPr marL="579437" indent="-514350">
              <a:buFont typeface="+mj-lt"/>
              <a:buAutoNum type="arabicParenR"/>
            </a:pPr>
            <a:r>
              <a:rPr lang="en-US" altLang="zh-TW" b="1" dirty="0" smtClean="0">
                <a:solidFill>
                  <a:srgbClr val="002060"/>
                </a:solidFill>
              </a:rPr>
              <a:t>Satisfied </a:t>
            </a:r>
            <a:r>
              <a:rPr lang="en-US" altLang="zh-TW" b="1" dirty="0">
                <a:solidFill>
                  <a:srgbClr val="002060"/>
                </a:solidFill>
              </a:rPr>
              <a:t>by </a:t>
            </a:r>
            <a:r>
              <a:rPr lang="en-US" altLang="zh-TW" b="1" dirty="0" smtClean="0">
                <a:solidFill>
                  <a:srgbClr val="002060"/>
                </a:solidFill>
              </a:rPr>
              <a:t>Service</a:t>
            </a:r>
            <a:r>
              <a:rPr lang="zh-CN" altLang="en-US" b="1" dirty="0" smtClean="0">
                <a:solidFill>
                  <a:srgbClr val="002060"/>
                </a:solidFill>
                <a:latin typeface="標楷體" panose="03000509000000000000" pitchFamily="65" charset="-120"/>
                <a:ea typeface="標楷體" panose="03000509000000000000" pitchFamily="65" charset="-120"/>
              </a:rPr>
              <a:t>（</a:t>
            </a:r>
            <a:r>
              <a:rPr lang="zh-TW" altLang="zh-TW" b="1" dirty="0" smtClean="0">
                <a:solidFill>
                  <a:srgbClr val="002060"/>
                </a:solidFill>
                <a:latin typeface="標楷體" panose="03000509000000000000" pitchFamily="65" charset="-120"/>
                <a:ea typeface="標楷體" panose="03000509000000000000" pitchFamily="65" charset="-120"/>
              </a:rPr>
              <a:t>服</a:t>
            </a:r>
            <a:r>
              <a:rPr lang="zh-CN" altLang="en-US" b="1" dirty="0" smtClean="0">
                <a:solidFill>
                  <a:srgbClr val="002060"/>
                </a:solidFill>
                <a:latin typeface="標楷體" panose="03000509000000000000" pitchFamily="65" charset="-120"/>
                <a:ea typeface="標楷體" panose="03000509000000000000" pitchFamily="65" charset="-120"/>
              </a:rPr>
              <a:t>事的</a:t>
            </a:r>
            <a:r>
              <a:rPr lang="zh-TW" altLang="zh-TW" b="1" dirty="0" smtClean="0">
                <a:solidFill>
                  <a:srgbClr val="002060"/>
                </a:solidFill>
                <a:latin typeface="標楷體" panose="03000509000000000000" pitchFamily="65" charset="-120"/>
                <a:ea typeface="標楷體" panose="03000509000000000000" pitchFamily="65" charset="-120"/>
              </a:rPr>
              <a:t>滿</a:t>
            </a:r>
            <a:r>
              <a:rPr lang="zh-CN" altLang="en-US" b="1" dirty="0" smtClean="0">
                <a:solidFill>
                  <a:srgbClr val="002060"/>
                </a:solidFill>
                <a:latin typeface="標楷體" panose="03000509000000000000" pitchFamily="65" charset="-120"/>
                <a:ea typeface="標楷體" panose="03000509000000000000" pitchFamily="65" charset="-120"/>
              </a:rPr>
              <a:t>足）</a:t>
            </a:r>
            <a:endParaRPr lang="en-US" altLang="zh-TW" b="1" dirty="0">
              <a:solidFill>
                <a:srgbClr val="002060"/>
              </a:solidFill>
              <a:latin typeface="標楷體" panose="03000509000000000000" pitchFamily="65" charset="-120"/>
              <a:ea typeface="標楷體" panose="03000509000000000000" pitchFamily="65" charset="-120"/>
            </a:endParaRPr>
          </a:p>
          <a:p>
            <a:pPr marL="579437" indent="-514350">
              <a:buFont typeface="+mj-lt"/>
              <a:buAutoNum type="arabicParenR"/>
            </a:pPr>
            <a:r>
              <a:rPr lang="en-US" altLang="zh-TW" b="1" dirty="0">
                <a:solidFill>
                  <a:srgbClr val="002060"/>
                </a:solidFill>
              </a:rPr>
              <a:t>Focused on the </a:t>
            </a:r>
            <a:r>
              <a:rPr lang="en-US" altLang="zh-TW" b="1" dirty="0" smtClean="0">
                <a:solidFill>
                  <a:srgbClr val="002060"/>
                </a:solidFill>
              </a:rPr>
              <a:t>Family</a:t>
            </a:r>
            <a:r>
              <a:rPr lang="zh-CN" altLang="en-US" b="1" dirty="0" smtClean="0">
                <a:solidFill>
                  <a:srgbClr val="002060"/>
                </a:solidFill>
                <a:latin typeface="標楷體" panose="03000509000000000000" pitchFamily="65" charset="-120"/>
                <a:ea typeface="標楷體" panose="03000509000000000000" pitchFamily="65" charset="-120"/>
              </a:rPr>
              <a:t>（</a:t>
            </a:r>
            <a:r>
              <a:rPr lang="zh-TW" altLang="zh-TW" b="1" dirty="0">
                <a:solidFill>
                  <a:srgbClr val="002060"/>
                </a:solidFill>
                <a:latin typeface="標楷體" panose="03000509000000000000" pitchFamily="65" charset="-120"/>
                <a:ea typeface="標楷體" panose="03000509000000000000" pitchFamily="65" charset="-120"/>
              </a:rPr>
              <a:t>專注於家</a:t>
            </a:r>
            <a:r>
              <a:rPr lang="zh-TW" altLang="zh-TW" b="1" dirty="0" smtClean="0">
                <a:solidFill>
                  <a:srgbClr val="002060"/>
                </a:solidFill>
                <a:latin typeface="標楷體" panose="03000509000000000000" pitchFamily="65" charset="-120"/>
                <a:ea typeface="標楷體" panose="03000509000000000000" pitchFamily="65" charset="-120"/>
              </a:rPr>
              <a:t>庭</a:t>
            </a:r>
            <a:r>
              <a:rPr lang="zh-CN" altLang="en-US" b="1" dirty="0" smtClean="0">
                <a:solidFill>
                  <a:srgbClr val="002060"/>
                </a:solidFill>
                <a:latin typeface="標楷體" panose="03000509000000000000" pitchFamily="65" charset="-120"/>
                <a:ea typeface="標楷體" panose="03000509000000000000" pitchFamily="65" charset="-120"/>
              </a:rPr>
              <a:t>）</a:t>
            </a:r>
            <a:endParaRPr lang="en-US" altLang="zh-TW" b="1" dirty="0">
              <a:solidFill>
                <a:srgbClr val="002060"/>
              </a:solidFill>
              <a:latin typeface="標楷體" panose="03000509000000000000" pitchFamily="65" charset="-120"/>
              <a:ea typeface="標楷體" panose="03000509000000000000" pitchFamily="65" charset="-120"/>
            </a:endParaRPr>
          </a:p>
          <a:p>
            <a:pPr marL="579437" indent="-514350">
              <a:buFont typeface="+mj-lt"/>
              <a:buAutoNum type="arabicParenR"/>
            </a:pPr>
            <a:r>
              <a:rPr lang="en-US" altLang="zh-TW" b="1" dirty="0">
                <a:solidFill>
                  <a:srgbClr val="002060"/>
                </a:solidFill>
              </a:rPr>
              <a:t>Laborers for the </a:t>
            </a:r>
            <a:r>
              <a:rPr lang="en-US" altLang="zh-TW" b="1" dirty="0" smtClean="0">
                <a:solidFill>
                  <a:srgbClr val="002060"/>
                </a:solidFill>
              </a:rPr>
              <a:t>Lost</a:t>
            </a:r>
            <a:r>
              <a:rPr lang="zh-CN" altLang="en-US" b="1" dirty="0" smtClean="0">
                <a:solidFill>
                  <a:srgbClr val="002060"/>
                </a:solidFill>
                <a:latin typeface="標楷體" panose="03000509000000000000" pitchFamily="65" charset="-120"/>
                <a:ea typeface="標楷體" panose="03000509000000000000" pitchFamily="65" charset="-120"/>
              </a:rPr>
              <a:t>（為失喪者服</a:t>
            </a:r>
            <a:r>
              <a:rPr lang="zh-CN" altLang="en-US" b="1" dirty="0" smtClean="0">
                <a:solidFill>
                  <a:srgbClr val="002060"/>
                </a:solidFill>
                <a:latin typeface="標楷體" panose="03000509000000000000" pitchFamily="65" charset="-120"/>
                <a:ea typeface="標楷體" panose="03000509000000000000" pitchFamily="65" charset="-120"/>
              </a:rPr>
              <a:t>事者）</a:t>
            </a:r>
            <a:endParaRPr lang="en-US" altLang="zh-TW" b="1" dirty="0">
              <a:solidFill>
                <a:srgbClr val="002060"/>
              </a:solidFill>
              <a:latin typeface="標楷體" panose="03000509000000000000" pitchFamily="65" charset="-120"/>
              <a:ea typeface="標楷體" panose="03000509000000000000" pitchFamily="65" charset="-120"/>
            </a:endParaRPr>
          </a:p>
          <a:p>
            <a:pPr marL="1543050" lvl="2" indent="-742950">
              <a:buFont typeface="+mj-lt"/>
              <a:buAutoNum type="arabicParenR"/>
            </a:pPr>
            <a:endParaRPr lang="en-US" altLang="zh-CN" sz="3600" b="1" dirty="0">
              <a:solidFill>
                <a:srgbClr val="0033CC"/>
              </a:solidFill>
              <a:latin typeface="新細明體" panose="02020500000000000000" pitchFamily="18" charset="-120"/>
              <a:ea typeface="新細明體" panose="02020500000000000000" pitchFamily="18" charset="-120"/>
            </a:endParaRPr>
          </a:p>
        </p:txBody>
      </p:sp>
    </p:spTree>
    <p:extLst>
      <p:ext uri="{BB962C8B-B14F-4D97-AF65-F5344CB8AC3E}">
        <p14:creationId xmlns:p14="http://schemas.microsoft.com/office/powerpoint/2010/main" val="2986099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lstStyle/>
          <a:p>
            <a:pPr marL="65087"/>
            <a:r>
              <a:rPr lang="en-US" altLang="zh-TW" b="1" dirty="0" smtClean="0">
                <a:solidFill>
                  <a:srgbClr val="002060"/>
                </a:solidFill>
              </a:rPr>
              <a:t>B.1) Grounded </a:t>
            </a:r>
            <a:r>
              <a:rPr lang="en-US" altLang="zh-TW" b="1" dirty="0">
                <a:solidFill>
                  <a:srgbClr val="002060"/>
                </a:solidFill>
              </a:rPr>
              <a:t>in the </a:t>
            </a:r>
            <a:r>
              <a:rPr lang="en-US" altLang="zh-TW" b="1" dirty="0" smtClean="0">
                <a:solidFill>
                  <a:srgbClr val="002060"/>
                </a:solidFill>
              </a:rPr>
              <a:t>Gospel</a:t>
            </a:r>
            <a:br>
              <a:rPr lang="en-US" altLang="zh-TW" b="1" dirty="0" smtClean="0">
                <a:solidFill>
                  <a:srgbClr val="002060"/>
                </a:solidFill>
              </a:rPr>
            </a:br>
            <a:r>
              <a:rPr lang="zh-CN" altLang="en-US" b="1" dirty="0" smtClean="0">
                <a:solidFill>
                  <a:srgbClr val="002060"/>
                </a:solidFill>
                <a:latin typeface="標楷體" panose="03000509000000000000" pitchFamily="65" charset="-120"/>
                <a:ea typeface="標楷體" panose="03000509000000000000" pitchFamily="65" charset="-120"/>
              </a:rPr>
              <a:t>（</a:t>
            </a:r>
            <a:r>
              <a:rPr lang="zh-TW" altLang="zh-TW" b="1" dirty="0">
                <a:solidFill>
                  <a:srgbClr val="002060"/>
                </a:solidFill>
                <a:latin typeface="標楷體" panose="03000509000000000000" pitchFamily="65" charset="-120"/>
                <a:ea typeface="標楷體" panose="03000509000000000000" pitchFamily="65" charset="-120"/>
              </a:rPr>
              <a:t>根植於福音 </a:t>
            </a:r>
            <a:r>
              <a:rPr lang="zh-CN" altLang="en-US" b="1" dirty="0">
                <a:solidFill>
                  <a:srgbClr val="002060"/>
                </a:solidFill>
                <a:latin typeface="標楷體" panose="03000509000000000000" pitchFamily="65" charset="-120"/>
                <a:ea typeface="標楷體" panose="03000509000000000000" pitchFamily="65" charset="-120"/>
              </a:rPr>
              <a:t>）</a:t>
            </a:r>
            <a:endParaRPr lang="en-US" altLang="zh-TW" b="1" dirty="0">
              <a:solidFill>
                <a:srgbClr val="002060"/>
              </a:solidFill>
              <a:latin typeface="標楷體" panose="03000509000000000000" pitchFamily="65" charset="-120"/>
              <a:ea typeface="標楷體" panose="03000509000000000000" pitchFamily="65" charset="-120"/>
            </a:endParaRPr>
          </a:p>
        </p:txBody>
      </p:sp>
      <p:sp>
        <p:nvSpPr>
          <p:cNvPr id="3" name="Content Placeholder 2"/>
          <p:cNvSpPr>
            <a:spLocks noGrp="1"/>
          </p:cNvSpPr>
          <p:nvPr>
            <p:ph idx="1"/>
          </p:nvPr>
        </p:nvSpPr>
        <p:spPr>
          <a:xfrm>
            <a:off x="-4823" y="1524000"/>
            <a:ext cx="9144000" cy="5334000"/>
          </a:xfrm>
        </p:spPr>
        <p:txBody>
          <a:bodyPr/>
          <a:lstStyle/>
          <a:p>
            <a:pPr marL="0" indent="0">
              <a:buNone/>
            </a:pPr>
            <a:r>
              <a:rPr lang="en-US" b="1" dirty="0">
                <a:solidFill>
                  <a:srgbClr val="002060"/>
                </a:solidFill>
              </a:rPr>
              <a:t>Our greatest prayer is that all our students become gospel-believing and gospel-proclaiming followers of Christ (Rom 1:16</a:t>
            </a:r>
            <a:r>
              <a:rPr lang="en-US" b="1" dirty="0" smtClean="0">
                <a:solidFill>
                  <a:srgbClr val="002060"/>
                </a:solidFill>
              </a:rPr>
              <a:t>).</a:t>
            </a:r>
          </a:p>
          <a:p>
            <a:pPr marL="0" indent="0">
              <a:buNone/>
            </a:pPr>
            <a:r>
              <a:rPr lang="zh-TW" altLang="zh-TW" sz="4400" b="1" dirty="0">
                <a:solidFill>
                  <a:srgbClr val="002060"/>
                </a:solidFill>
                <a:latin typeface="標楷體" panose="03000509000000000000" pitchFamily="65" charset="-120"/>
                <a:ea typeface="標楷體" panose="03000509000000000000" pitchFamily="65" charset="-120"/>
              </a:rPr>
              <a:t>我們最大的禱告是</a:t>
            </a:r>
            <a:r>
              <a:rPr lang="zh-TW" altLang="zh-TW" sz="4400" b="1" dirty="0" smtClean="0">
                <a:solidFill>
                  <a:srgbClr val="002060"/>
                </a:solidFill>
                <a:latin typeface="標楷體" panose="03000509000000000000" pitchFamily="65" charset="-120"/>
                <a:ea typeface="標楷體" panose="03000509000000000000" pitchFamily="65" charset="-120"/>
              </a:rPr>
              <a:t>，</a:t>
            </a:r>
            <a:r>
              <a:rPr lang="zh-CN" altLang="en-US" sz="4400" b="1" dirty="0" smtClean="0">
                <a:solidFill>
                  <a:srgbClr val="002060"/>
                </a:solidFill>
                <a:latin typeface="標楷體" panose="03000509000000000000" pitchFamily="65" charset="-120"/>
                <a:ea typeface="標楷體" panose="03000509000000000000" pitchFamily="65" charset="-120"/>
              </a:rPr>
              <a:t>願</a:t>
            </a:r>
            <a:r>
              <a:rPr lang="zh-TW" altLang="zh-TW" sz="4400" b="1" dirty="0" smtClean="0">
                <a:solidFill>
                  <a:srgbClr val="002060"/>
                </a:solidFill>
                <a:latin typeface="標楷體" panose="03000509000000000000" pitchFamily="65" charset="-120"/>
                <a:ea typeface="標楷體" panose="03000509000000000000" pitchFamily="65" charset="-120"/>
              </a:rPr>
              <a:t>我</a:t>
            </a:r>
            <a:r>
              <a:rPr lang="zh-TW" altLang="zh-TW" sz="4400" b="1" dirty="0">
                <a:solidFill>
                  <a:srgbClr val="002060"/>
                </a:solidFill>
                <a:latin typeface="標楷體" panose="03000509000000000000" pitchFamily="65" charset="-120"/>
                <a:ea typeface="標楷體" panose="03000509000000000000" pitchFamily="65" charset="-120"/>
              </a:rPr>
              <a:t>們所有</a:t>
            </a:r>
            <a:r>
              <a:rPr lang="zh-TW" altLang="zh-TW" sz="4400" b="1" dirty="0" smtClean="0">
                <a:solidFill>
                  <a:srgbClr val="002060"/>
                </a:solidFill>
                <a:latin typeface="標楷體" panose="03000509000000000000" pitchFamily="65" charset="-120"/>
                <a:ea typeface="標楷體" panose="03000509000000000000" pitchFamily="65" charset="-120"/>
              </a:rPr>
              <a:t>的</a:t>
            </a:r>
            <a:r>
              <a:rPr lang="zh-CN" altLang="en-US" sz="4400" b="1" dirty="0" smtClean="0">
                <a:solidFill>
                  <a:srgbClr val="002060"/>
                </a:solidFill>
                <a:latin typeface="標楷體" panose="03000509000000000000" pitchFamily="65" charset="-120"/>
                <a:ea typeface="標楷體" panose="03000509000000000000" pitchFamily="65" charset="-120"/>
              </a:rPr>
              <a:t>青少年</a:t>
            </a:r>
            <a:r>
              <a:rPr lang="zh-TW" altLang="zh-TW" sz="4400" b="1" dirty="0" smtClean="0">
                <a:solidFill>
                  <a:srgbClr val="002060"/>
                </a:solidFill>
                <a:latin typeface="標楷體" panose="03000509000000000000" pitchFamily="65" charset="-120"/>
                <a:ea typeface="標楷體" panose="03000509000000000000" pitchFamily="65" charset="-120"/>
              </a:rPr>
              <a:t>學</a:t>
            </a:r>
            <a:r>
              <a:rPr lang="zh-TW" altLang="zh-TW" sz="4400" b="1" dirty="0">
                <a:solidFill>
                  <a:srgbClr val="002060"/>
                </a:solidFill>
                <a:latin typeface="標楷體" panose="03000509000000000000" pitchFamily="65" charset="-120"/>
                <a:ea typeface="標楷體" panose="03000509000000000000" pitchFamily="65" charset="-120"/>
              </a:rPr>
              <a:t>生成</a:t>
            </a:r>
            <a:r>
              <a:rPr lang="zh-TW" altLang="zh-TW" sz="4400" b="1" dirty="0" smtClean="0">
                <a:solidFill>
                  <a:srgbClr val="002060"/>
                </a:solidFill>
                <a:latin typeface="標楷體" panose="03000509000000000000" pitchFamily="65" charset="-120"/>
                <a:ea typeface="標楷體" panose="03000509000000000000" pitchFamily="65" charset="-120"/>
              </a:rPr>
              <a:t>為</a:t>
            </a:r>
            <a:r>
              <a:rPr lang="zh-CN" altLang="en-US" sz="4400" b="1" dirty="0" smtClean="0">
                <a:solidFill>
                  <a:srgbClr val="002060"/>
                </a:solidFill>
                <a:latin typeface="標楷體" panose="03000509000000000000" pitchFamily="65" charset="-120"/>
                <a:ea typeface="標楷體" panose="03000509000000000000" pitchFamily="65" charset="-120"/>
              </a:rPr>
              <a:t>一位相</a:t>
            </a:r>
            <a:r>
              <a:rPr lang="zh-CN" altLang="en-US" sz="4400" b="1" dirty="0">
                <a:solidFill>
                  <a:srgbClr val="002060"/>
                </a:solidFill>
                <a:latin typeface="標楷體" panose="03000509000000000000" pitchFamily="65" charset="-120"/>
                <a:ea typeface="標楷體" panose="03000509000000000000" pitchFamily="65" charset="-120"/>
              </a:rPr>
              <a:t>信</a:t>
            </a:r>
            <a:r>
              <a:rPr lang="zh-TW" altLang="zh-TW" sz="4400" b="1" dirty="0" smtClean="0">
                <a:solidFill>
                  <a:srgbClr val="002060"/>
                </a:solidFill>
                <a:latin typeface="標楷體" panose="03000509000000000000" pitchFamily="65" charset="-120"/>
                <a:ea typeface="標楷體" panose="03000509000000000000" pitchFamily="65" charset="-120"/>
              </a:rPr>
              <a:t>福音和</a:t>
            </a:r>
            <a:r>
              <a:rPr lang="zh-TW" altLang="zh-TW" sz="4400" b="1" dirty="0">
                <a:solidFill>
                  <a:srgbClr val="002060"/>
                </a:solidFill>
                <a:latin typeface="標楷體" panose="03000509000000000000" pitchFamily="65" charset="-120"/>
                <a:ea typeface="標楷體" panose="03000509000000000000" pitchFamily="65" charset="-120"/>
              </a:rPr>
              <a:t>傳揚福</a:t>
            </a:r>
            <a:r>
              <a:rPr lang="zh-TW" altLang="zh-TW" sz="4400" b="1" dirty="0" smtClean="0">
                <a:solidFill>
                  <a:srgbClr val="002060"/>
                </a:solidFill>
                <a:latin typeface="標楷體" panose="03000509000000000000" pitchFamily="65" charset="-120"/>
                <a:ea typeface="標楷體" panose="03000509000000000000" pitchFamily="65" charset="-120"/>
              </a:rPr>
              <a:t>音</a:t>
            </a:r>
            <a:r>
              <a:rPr lang="zh-CN" altLang="en-US" sz="4400" b="1" dirty="0" smtClean="0">
                <a:solidFill>
                  <a:srgbClr val="002060"/>
                </a:solidFill>
                <a:latin typeface="標楷體" panose="03000509000000000000" pitchFamily="65" charset="-120"/>
                <a:ea typeface="標楷體" panose="03000509000000000000" pitchFamily="65" charset="-120"/>
              </a:rPr>
              <a:t>的</a:t>
            </a:r>
            <a:r>
              <a:rPr lang="zh-TW" altLang="zh-TW" sz="4400" b="1" dirty="0" smtClean="0">
                <a:solidFill>
                  <a:srgbClr val="002060"/>
                </a:solidFill>
                <a:latin typeface="標楷體" panose="03000509000000000000" pitchFamily="65" charset="-120"/>
                <a:ea typeface="標楷體" panose="03000509000000000000" pitchFamily="65" charset="-120"/>
              </a:rPr>
              <a:t>基督信</a:t>
            </a:r>
            <a:r>
              <a:rPr lang="zh-TW" altLang="zh-TW" sz="4400" b="1" dirty="0">
                <a:solidFill>
                  <a:srgbClr val="002060"/>
                </a:solidFill>
                <a:latin typeface="標楷體" panose="03000509000000000000" pitchFamily="65" charset="-120"/>
                <a:ea typeface="標楷體" panose="03000509000000000000" pitchFamily="65" charset="-120"/>
              </a:rPr>
              <a:t>徒</a:t>
            </a:r>
            <a:r>
              <a:rPr lang="zh-TW" altLang="zh-TW" sz="2800" b="1" dirty="0">
                <a:solidFill>
                  <a:srgbClr val="002060"/>
                </a:solidFill>
                <a:latin typeface="標楷體" panose="03000509000000000000" pitchFamily="65" charset="-120"/>
                <a:ea typeface="標楷體" panose="03000509000000000000" pitchFamily="65" charset="-120"/>
              </a:rPr>
              <a:t>（羅1:16</a:t>
            </a:r>
            <a:r>
              <a:rPr lang="zh-TW" altLang="zh-TW" sz="2800" b="1" dirty="0" smtClean="0">
                <a:solidFill>
                  <a:srgbClr val="002060"/>
                </a:solidFill>
                <a:latin typeface="標楷體" panose="03000509000000000000" pitchFamily="65" charset="-120"/>
                <a:ea typeface="標楷體" panose="03000509000000000000" pitchFamily="65" charset="-120"/>
              </a:rPr>
              <a:t>）。</a:t>
            </a:r>
            <a:endParaRPr lang="en-US" altLang="zh-TW" sz="2800" b="1" dirty="0" smtClean="0">
              <a:solidFill>
                <a:srgbClr val="002060"/>
              </a:solidFill>
              <a:latin typeface="標楷體" panose="03000509000000000000" pitchFamily="65" charset="-120"/>
              <a:ea typeface="標楷體" panose="03000509000000000000" pitchFamily="65" charset="-120"/>
            </a:endParaRPr>
          </a:p>
          <a:p>
            <a:pPr marL="0" indent="0">
              <a:buNone/>
            </a:pPr>
            <a:endParaRPr lang="en-US" altLang="zh-TW" sz="1600" b="1" dirty="0">
              <a:solidFill>
                <a:srgbClr val="002060"/>
              </a:solidFill>
            </a:endParaRPr>
          </a:p>
          <a:p>
            <a:pPr marL="0" indent="0">
              <a:buNone/>
            </a:pPr>
            <a:r>
              <a:rPr lang="zh-TW" altLang="en-US" b="1" dirty="0" smtClean="0">
                <a:solidFill>
                  <a:srgbClr val="002060"/>
                </a:solidFill>
              </a:rPr>
              <a:t>羅</a:t>
            </a:r>
            <a:r>
              <a:rPr lang="zh-TW" altLang="en-US" b="1" dirty="0">
                <a:solidFill>
                  <a:srgbClr val="002060"/>
                </a:solidFill>
              </a:rPr>
              <a:t>馬書 </a:t>
            </a:r>
            <a:r>
              <a:rPr lang="en-US" altLang="zh-TW" b="1" dirty="0">
                <a:solidFill>
                  <a:srgbClr val="002060"/>
                </a:solidFill>
              </a:rPr>
              <a:t>1:16 </a:t>
            </a:r>
            <a:r>
              <a:rPr lang="zh-TW" altLang="en-US" b="1" dirty="0">
                <a:solidFill>
                  <a:srgbClr val="002060"/>
                </a:solidFill>
              </a:rPr>
              <a:t>我不以福音為恥；這福音本是神的大能，要救一切相信的，先是猶太人，後是希利尼人。</a:t>
            </a:r>
          </a:p>
          <a:p>
            <a:pPr marL="0" indent="0">
              <a:buNone/>
            </a:pPr>
            <a:r>
              <a:rPr lang="en-US" altLang="zh-TW" sz="2400" i="1" dirty="0" smtClean="0">
                <a:solidFill>
                  <a:srgbClr val="002060"/>
                </a:solidFill>
              </a:rPr>
              <a:t>.</a:t>
            </a:r>
            <a:endParaRPr lang="en-US" altLang="zh-TW" sz="2400" b="1" i="1" dirty="0">
              <a:solidFill>
                <a:srgbClr val="002060"/>
              </a:solidFill>
            </a:endParaRPr>
          </a:p>
          <a:p>
            <a:pPr marL="0" indent="0">
              <a:buNone/>
            </a:pPr>
            <a:endParaRPr lang="en-US" dirty="0" smtClean="0"/>
          </a:p>
          <a:p>
            <a:pPr marL="0" indent="0">
              <a:buNone/>
            </a:pPr>
            <a:endParaRPr lang="en-US" b="1" dirty="0"/>
          </a:p>
        </p:txBody>
      </p:sp>
    </p:spTree>
    <p:extLst>
      <p:ext uri="{BB962C8B-B14F-4D97-AF65-F5344CB8AC3E}">
        <p14:creationId xmlns:p14="http://schemas.microsoft.com/office/powerpoint/2010/main" val="1878527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lstStyle/>
          <a:p>
            <a:pPr marL="65087"/>
            <a:r>
              <a:rPr lang="en-US" altLang="zh-TW" b="1" dirty="0">
                <a:solidFill>
                  <a:srgbClr val="002060"/>
                </a:solidFill>
              </a:rPr>
              <a:t>B.1) Grounded </a:t>
            </a:r>
            <a:r>
              <a:rPr lang="en-US" altLang="zh-TW" b="1" dirty="0">
                <a:solidFill>
                  <a:srgbClr val="002060"/>
                </a:solidFill>
              </a:rPr>
              <a:t>in the </a:t>
            </a:r>
            <a:r>
              <a:rPr lang="en-US" altLang="zh-TW" b="1" dirty="0" smtClean="0">
                <a:solidFill>
                  <a:srgbClr val="002060"/>
                </a:solidFill>
              </a:rPr>
              <a:t>Gospel</a:t>
            </a:r>
            <a:br>
              <a:rPr lang="en-US" altLang="zh-TW" b="1" dirty="0" smtClean="0">
                <a:solidFill>
                  <a:srgbClr val="002060"/>
                </a:solidFill>
              </a:rPr>
            </a:br>
            <a:r>
              <a:rPr lang="zh-CN" altLang="en-US" sz="4800" b="1" dirty="0" smtClean="0">
                <a:solidFill>
                  <a:srgbClr val="002060"/>
                </a:solidFill>
                <a:latin typeface="標楷體" panose="03000509000000000000" pitchFamily="65" charset="-120"/>
                <a:ea typeface="標楷體" panose="03000509000000000000" pitchFamily="65" charset="-120"/>
              </a:rPr>
              <a:t>（</a:t>
            </a:r>
            <a:r>
              <a:rPr lang="zh-TW" altLang="zh-TW" sz="4800" b="1" dirty="0">
                <a:solidFill>
                  <a:srgbClr val="002060"/>
                </a:solidFill>
                <a:latin typeface="標楷體" panose="03000509000000000000" pitchFamily="65" charset="-120"/>
                <a:ea typeface="標楷體" panose="03000509000000000000" pitchFamily="65" charset="-120"/>
              </a:rPr>
              <a:t>根植於福音 </a:t>
            </a:r>
            <a:r>
              <a:rPr lang="zh-CN" altLang="en-US" sz="4800" b="1" dirty="0">
                <a:solidFill>
                  <a:srgbClr val="002060"/>
                </a:solidFill>
                <a:latin typeface="標楷體" panose="03000509000000000000" pitchFamily="65" charset="-120"/>
                <a:ea typeface="標楷體" panose="03000509000000000000" pitchFamily="65" charset="-120"/>
              </a:rPr>
              <a:t>）</a:t>
            </a:r>
            <a:endParaRPr lang="en-US" altLang="zh-TW" sz="4800" b="1" dirty="0">
              <a:solidFill>
                <a:srgbClr val="002060"/>
              </a:solidFill>
              <a:latin typeface="標楷體" panose="03000509000000000000" pitchFamily="65" charset="-120"/>
              <a:ea typeface="標楷體" panose="03000509000000000000" pitchFamily="65" charset="-120"/>
            </a:endParaRPr>
          </a:p>
        </p:txBody>
      </p:sp>
      <p:sp>
        <p:nvSpPr>
          <p:cNvPr id="3" name="Content Placeholder 2"/>
          <p:cNvSpPr>
            <a:spLocks noGrp="1"/>
          </p:cNvSpPr>
          <p:nvPr>
            <p:ph idx="1"/>
          </p:nvPr>
        </p:nvSpPr>
        <p:spPr>
          <a:xfrm>
            <a:off x="-4823" y="1524000"/>
            <a:ext cx="9144000" cy="5334000"/>
          </a:xfrm>
        </p:spPr>
        <p:txBody>
          <a:bodyPr/>
          <a:lstStyle/>
          <a:p>
            <a:pPr marL="0" indent="0">
              <a:buNone/>
            </a:pPr>
            <a:r>
              <a:rPr lang="en-US" b="1" dirty="0" smtClean="0">
                <a:solidFill>
                  <a:srgbClr val="002060"/>
                </a:solidFill>
              </a:rPr>
              <a:t>Thus</a:t>
            </a:r>
            <a:r>
              <a:rPr lang="en-US" b="1" dirty="0">
                <a:solidFill>
                  <a:srgbClr val="002060"/>
                </a:solidFill>
              </a:rPr>
              <a:t>, we seek to declare the gospel message regularly and consistently, calling all to repentance and belief in Christ, and seek to train our students in the gospel so that they can go out and declare it to others</a:t>
            </a:r>
            <a:r>
              <a:rPr lang="en-US" b="1" dirty="0" smtClean="0">
                <a:solidFill>
                  <a:srgbClr val="002060"/>
                </a:solidFill>
              </a:rPr>
              <a:t>.</a:t>
            </a:r>
          </a:p>
          <a:p>
            <a:pPr marL="0" indent="0">
              <a:buNone/>
            </a:pPr>
            <a:r>
              <a:rPr lang="zh-TW" altLang="zh-TW" sz="4400" b="1" dirty="0">
                <a:solidFill>
                  <a:srgbClr val="002060"/>
                </a:solidFill>
                <a:latin typeface="標楷體" panose="03000509000000000000" pitchFamily="65" charset="-120"/>
                <a:ea typeface="標楷體" panose="03000509000000000000" pitchFamily="65" charset="-120"/>
              </a:rPr>
              <a:t>因此，我們力求定</a:t>
            </a:r>
            <a:r>
              <a:rPr lang="zh-TW" altLang="zh-TW" sz="4400" b="1" dirty="0" smtClean="0">
                <a:solidFill>
                  <a:srgbClr val="002060"/>
                </a:solidFill>
                <a:latin typeface="標楷體" panose="03000509000000000000" pitchFamily="65" charset="-120"/>
                <a:ea typeface="標楷體" panose="03000509000000000000" pitchFamily="65" charset="-120"/>
              </a:rPr>
              <a:t>期</a:t>
            </a:r>
            <a:r>
              <a:rPr lang="zh-CN" altLang="en-US" sz="4400" b="1" dirty="0" smtClean="0">
                <a:solidFill>
                  <a:srgbClr val="002060"/>
                </a:solidFill>
                <a:latin typeface="標楷體" panose="03000509000000000000" pitchFamily="65" charset="-120"/>
                <a:ea typeface="標楷體" panose="03000509000000000000" pitchFamily="65" charset="-120"/>
              </a:rPr>
              <a:t>地，</a:t>
            </a:r>
            <a:r>
              <a:rPr lang="zh-TW" altLang="zh-TW" sz="4400" b="1" dirty="0" smtClean="0">
                <a:solidFill>
                  <a:srgbClr val="002060"/>
                </a:solidFill>
                <a:latin typeface="標楷體" panose="03000509000000000000" pitchFamily="65" charset="-120"/>
                <a:ea typeface="標楷體" panose="03000509000000000000" pitchFamily="65" charset="-120"/>
              </a:rPr>
              <a:t>一致</a:t>
            </a:r>
            <a:r>
              <a:rPr lang="zh-CN" altLang="en-US" sz="4400" b="1" dirty="0" smtClean="0">
                <a:solidFill>
                  <a:srgbClr val="002060"/>
                </a:solidFill>
                <a:latin typeface="標楷體" panose="03000509000000000000" pitchFamily="65" charset="-120"/>
                <a:ea typeface="標楷體" panose="03000509000000000000" pitchFamily="65" charset="-120"/>
              </a:rPr>
              <a:t>地</a:t>
            </a:r>
            <a:r>
              <a:rPr lang="zh-TW" altLang="zh-TW" sz="4400" b="1" dirty="0" smtClean="0">
                <a:solidFill>
                  <a:srgbClr val="002060"/>
                </a:solidFill>
                <a:latin typeface="標楷體" panose="03000509000000000000" pitchFamily="65" charset="-120"/>
                <a:ea typeface="標楷體" panose="03000509000000000000" pitchFamily="65" charset="-120"/>
              </a:rPr>
              <a:t>宣</a:t>
            </a:r>
            <a:r>
              <a:rPr lang="zh-CN" altLang="en-US" sz="4400" b="1" dirty="0" smtClean="0">
                <a:solidFill>
                  <a:srgbClr val="002060"/>
                </a:solidFill>
                <a:latin typeface="標楷體" panose="03000509000000000000" pitchFamily="65" charset="-120"/>
                <a:ea typeface="標楷體" panose="03000509000000000000" pitchFamily="65" charset="-120"/>
              </a:rPr>
              <a:t>告</a:t>
            </a:r>
            <a:r>
              <a:rPr lang="zh-TW" altLang="zh-TW" sz="4400" b="1" dirty="0" smtClean="0">
                <a:solidFill>
                  <a:srgbClr val="002060"/>
                </a:solidFill>
                <a:latin typeface="標楷體" panose="03000509000000000000" pitchFamily="65" charset="-120"/>
                <a:ea typeface="標楷體" panose="03000509000000000000" pitchFamily="65" charset="-120"/>
              </a:rPr>
              <a:t>福音</a:t>
            </a:r>
            <a:r>
              <a:rPr lang="zh-CN" altLang="en-US" sz="4400" b="1" dirty="0" smtClean="0">
                <a:solidFill>
                  <a:srgbClr val="002060"/>
                </a:solidFill>
                <a:latin typeface="標楷體" panose="03000509000000000000" pitchFamily="65" charset="-120"/>
                <a:ea typeface="標楷體" panose="03000509000000000000" pitchFamily="65" charset="-120"/>
              </a:rPr>
              <a:t>的好消</a:t>
            </a:r>
            <a:r>
              <a:rPr lang="zh-TW" altLang="zh-TW" sz="4400" b="1" dirty="0" smtClean="0">
                <a:solidFill>
                  <a:srgbClr val="002060"/>
                </a:solidFill>
                <a:latin typeface="標楷體" panose="03000509000000000000" pitchFamily="65" charset="-120"/>
                <a:ea typeface="標楷體" panose="03000509000000000000" pitchFamily="65" charset="-120"/>
              </a:rPr>
              <a:t>息，</a:t>
            </a:r>
            <a:r>
              <a:rPr lang="zh-TW" altLang="zh-TW" sz="4400" b="1" dirty="0">
                <a:solidFill>
                  <a:srgbClr val="002060"/>
                </a:solidFill>
                <a:latin typeface="標楷體" panose="03000509000000000000" pitchFamily="65" charset="-120"/>
                <a:ea typeface="標楷體" panose="03000509000000000000" pitchFamily="65" charset="-120"/>
              </a:rPr>
              <a:t>呼</a:t>
            </a:r>
            <a:r>
              <a:rPr lang="zh-TW" altLang="zh-TW" sz="4400" b="1" dirty="0" smtClean="0">
                <a:solidFill>
                  <a:srgbClr val="002060"/>
                </a:solidFill>
                <a:latin typeface="標楷體" panose="03000509000000000000" pitchFamily="65" charset="-120"/>
                <a:ea typeface="標楷體" panose="03000509000000000000" pitchFamily="65" charset="-120"/>
              </a:rPr>
              <a:t>籲</a:t>
            </a:r>
            <a:r>
              <a:rPr lang="zh-CN" altLang="en-US" sz="4400" b="1" dirty="0" smtClean="0">
                <a:solidFill>
                  <a:srgbClr val="002060"/>
                </a:solidFill>
                <a:latin typeface="標楷體" panose="03000509000000000000" pitchFamily="65" charset="-120"/>
                <a:ea typeface="標楷體" panose="03000509000000000000" pitchFamily="65" charset="-120"/>
              </a:rPr>
              <a:t>世人</a:t>
            </a:r>
            <a:r>
              <a:rPr lang="zh-TW" altLang="zh-TW" sz="4400" b="1" dirty="0" smtClean="0">
                <a:solidFill>
                  <a:srgbClr val="002060"/>
                </a:solidFill>
                <a:latin typeface="標楷體" panose="03000509000000000000" pitchFamily="65" charset="-120"/>
                <a:ea typeface="標楷體" panose="03000509000000000000" pitchFamily="65" charset="-120"/>
              </a:rPr>
              <a:t>悔</a:t>
            </a:r>
            <a:r>
              <a:rPr lang="zh-TW" altLang="zh-TW" sz="4400" b="1" dirty="0">
                <a:solidFill>
                  <a:srgbClr val="002060"/>
                </a:solidFill>
                <a:latin typeface="標楷體" panose="03000509000000000000" pitchFamily="65" charset="-120"/>
                <a:ea typeface="標楷體" panose="03000509000000000000" pitchFamily="65" charset="-120"/>
              </a:rPr>
              <a:t>改和信仰基督，</a:t>
            </a:r>
            <a:r>
              <a:rPr lang="zh-TW" altLang="zh-TW" sz="4400" b="1" dirty="0" smtClean="0">
                <a:solidFill>
                  <a:srgbClr val="002060"/>
                </a:solidFill>
                <a:latin typeface="標楷體" panose="03000509000000000000" pitchFamily="65" charset="-120"/>
                <a:ea typeface="標楷體" panose="03000509000000000000" pitchFamily="65" charset="-120"/>
              </a:rPr>
              <a:t>並訓</a:t>
            </a:r>
            <a:r>
              <a:rPr lang="zh-TW" altLang="zh-TW" sz="4400" b="1" dirty="0">
                <a:solidFill>
                  <a:srgbClr val="002060"/>
                </a:solidFill>
                <a:latin typeface="標楷體" panose="03000509000000000000" pitchFamily="65" charset="-120"/>
                <a:ea typeface="標楷體" panose="03000509000000000000" pitchFamily="65" charset="-120"/>
              </a:rPr>
              <a:t>練學</a:t>
            </a:r>
            <a:r>
              <a:rPr lang="zh-TW" altLang="zh-TW" sz="4400" b="1" dirty="0" smtClean="0">
                <a:solidFill>
                  <a:srgbClr val="002060"/>
                </a:solidFill>
                <a:latin typeface="標楷體" panose="03000509000000000000" pitchFamily="65" charset="-120"/>
                <a:ea typeface="標楷體" panose="03000509000000000000" pitchFamily="65" charset="-120"/>
              </a:rPr>
              <a:t>生</a:t>
            </a:r>
            <a:r>
              <a:rPr lang="zh-CN" altLang="en-US" sz="4400" b="1" dirty="0" smtClean="0">
                <a:solidFill>
                  <a:srgbClr val="002060"/>
                </a:solidFill>
                <a:latin typeface="標楷體" panose="03000509000000000000" pitchFamily="65" charset="-120"/>
                <a:ea typeface="標楷體" panose="03000509000000000000" pitchFamily="65" charset="-120"/>
              </a:rPr>
              <a:t>在</a:t>
            </a:r>
            <a:r>
              <a:rPr lang="zh-TW" altLang="zh-TW" sz="4400" b="1" dirty="0" smtClean="0">
                <a:solidFill>
                  <a:srgbClr val="002060"/>
                </a:solidFill>
                <a:latin typeface="標楷體" panose="03000509000000000000" pitchFamily="65" charset="-120"/>
                <a:ea typeface="標楷體" panose="03000509000000000000" pitchFamily="65" charset="-120"/>
              </a:rPr>
              <a:t>福音</a:t>
            </a:r>
            <a:r>
              <a:rPr lang="zh-CN" altLang="en-US" sz="4400" b="1" dirty="0" smtClean="0">
                <a:solidFill>
                  <a:srgbClr val="002060"/>
                </a:solidFill>
                <a:latin typeface="標楷體" panose="03000509000000000000" pitchFamily="65" charset="-120"/>
                <a:ea typeface="標楷體" panose="03000509000000000000" pitchFamily="65" charset="-120"/>
              </a:rPr>
              <a:t>事工上</a:t>
            </a:r>
            <a:r>
              <a:rPr lang="zh-TW" altLang="zh-TW" sz="4400" b="1" dirty="0" smtClean="0">
                <a:solidFill>
                  <a:srgbClr val="002060"/>
                </a:solidFill>
                <a:latin typeface="標楷體" panose="03000509000000000000" pitchFamily="65" charset="-120"/>
                <a:ea typeface="標楷體" panose="03000509000000000000" pitchFamily="65" charset="-120"/>
              </a:rPr>
              <a:t>，</a:t>
            </a:r>
            <a:r>
              <a:rPr lang="zh-TW" altLang="zh-TW" sz="4400" b="1" dirty="0">
                <a:solidFill>
                  <a:srgbClr val="002060"/>
                </a:solidFill>
                <a:latin typeface="標楷體" panose="03000509000000000000" pitchFamily="65" charset="-120"/>
                <a:ea typeface="標楷體" panose="03000509000000000000" pitchFamily="65" charset="-120"/>
              </a:rPr>
              <a:t>使他們能夠走出去</a:t>
            </a:r>
            <a:r>
              <a:rPr lang="zh-TW" altLang="zh-TW" sz="4400" b="1" dirty="0" smtClean="0">
                <a:solidFill>
                  <a:srgbClr val="002060"/>
                </a:solidFill>
                <a:latin typeface="標楷體" panose="03000509000000000000" pitchFamily="65" charset="-120"/>
                <a:ea typeface="標楷體" panose="03000509000000000000" pitchFamily="65" charset="-120"/>
              </a:rPr>
              <a:t>，</a:t>
            </a:r>
            <a:r>
              <a:rPr lang="zh-CN" altLang="en-US" sz="4400" b="1" dirty="0" smtClean="0">
                <a:solidFill>
                  <a:srgbClr val="002060"/>
                </a:solidFill>
                <a:latin typeface="標楷體" panose="03000509000000000000" pitchFamily="65" charset="-120"/>
                <a:ea typeface="標楷體" panose="03000509000000000000" pitchFamily="65" charset="-120"/>
              </a:rPr>
              <a:t>向</a:t>
            </a:r>
            <a:r>
              <a:rPr lang="zh-TW" altLang="zh-TW" sz="4400" b="1" dirty="0" smtClean="0">
                <a:solidFill>
                  <a:srgbClr val="002060"/>
                </a:solidFill>
                <a:latin typeface="標楷體" panose="03000509000000000000" pitchFamily="65" charset="-120"/>
                <a:ea typeface="標楷體" panose="03000509000000000000" pitchFamily="65" charset="-120"/>
              </a:rPr>
              <a:t>他人</a:t>
            </a:r>
            <a:r>
              <a:rPr lang="zh-CN" altLang="en-US" sz="4400" b="1" dirty="0" smtClean="0">
                <a:solidFill>
                  <a:srgbClr val="002060"/>
                </a:solidFill>
                <a:latin typeface="標楷體" panose="03000509000000000000" pitchFamily="65" charset="-120"/>
                <a:ea typeface="標楷體" panose="03000509000000000000" pitchFamily="65" charset="-120"/>
              </a:rPr>
              <a:t>傳福音</a:t>
            </a:r>
            <a:r>
              <a:rPr lang="zh-TW" altLang="zh-TW" sz="4400" b="1" dirty="0" smtClean="0">
                <a:solidFill>
                  <a:srgbClr val="002060"/>
                </a:solidFill>
                <a:latin typeface="標楷體" panose="03000509000000000000" pitchFamily="65" charset="-120"/>
                <a:ea typeface="標楷體" panose="03000509000000000000" pitchFamily="65" charset="-120"/>
              </a:rPr>
              <a:t>。</a:t>
            </a:r>
            <a:endParaRPr lang="en-US" sz="4400" b="1" dirty="0" smtClean="0">
              <a:solidFill>
                <a:srgbClr val="002060"/>
              </a:solidFill>
              <a:latin typeface="標楷體" panose="03000509000000000000" pitchFamily="65" charset="-120"/>
              <a:ea typeface="標楷體" panose="03000509000000000000" pitchFamily="65" charset="-120"/>
            </a:endParaRPr>
          </a:p>
          <a:p>
            <a:pPr marL="0" indent="0">
              <a:buNone/>
            </a:pPr>
            <a:endParaRPr lang="en-US" b="1" dirty="0"/>
          </a:p>
        </p:txBody>
      </p:sp>
    </p:spTree>
    <p:extLst>
      <p:ext uri="{BB962C8B-B14F-4D97-AF65-F5344CB8AC3E}">
        <p14:creationId xmlns:p14="http://schemas.microsoft.com/office/powerpoint/2010/main" val="4252348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lstStyle/>
          <a:p>
            <a:r>
              <a:rPr lang="en-US" altLang="zh-TW" b="1" dirty="0" smtClean="0">
                <a:solidFill>
                  <a:srgbClr val="002060"/>
                </a:solidFill>
              </a:rPr>
              <a:t>B.2) </a:t>
            </a:r>
            <a:r>
              <a:rPr lang="en-US" b="1" dirty="0" smtClean="0">
                <a:solidFill>
                  <a:srgbClr val="002060"/>
                </a:solidFill>
              </a:rPr>
              <a:t>Lovers </a:t>
            </a:r>
            <a:r>
              <a:rPr lang="en-US" b="1" dirty="0" smtClean="0">
                <a:solidFill>
                  <a:srgbClr val="002060"/>
                </a:solidFill>
              </a:rPr>
              <a:t>of the </a:t>
            </a:r>
            <a:r>
              <a:rPr lang="en-US" b="1" dirty="0" smtClean="0">
                <a:solidFill>
                  <a:srgbClr val="002060"/>
                </a:solidFill>
              </a:rPr>
              <a:t>Lord</a:t>
            </a:r>
            <a:br>
              <a:rPr lang="en-US" b="1" dirty="0" smtClean="0">
                <a:solidFill>
                  <a:srgbClr val="002060"/>
                </a:solidFill>
              </a:rPr>
            </a:br>
            <a:r>
              <a:rPr lang="en-US" sz="4800" b="1" dirty="0"/>
              <a:t> </a:t>
            </a:r>
            <a:r>
              <a:rPr lang="zh-CN" altLang="en-US" sz="4800" b="1" dirty="0" smtClean="0">
                <a:solidFill>
                  <a:srgbClr val="002060"/>
                </a:solidFill>
                <a:latin typeface="標楷體" panose="03000509000000000000" pitchFamily="65" charset="-120"/>
                <a:ea typeface="標楷體" panose="03000509000000000000" pitchFamily="65" charset="-120"/>
              </a:rPr>
              <a:t>（</a:t>
            </a:r>
            <a:r>
              <a:rPr lang="zh-TW" altLang="zh-TW" sz="4800" b="1" dirty="0">
                <a:solidFill>
                  <a:srgbClr val="002060"/>
                </a:solidFill>
                <a:latin typeface="標楷體" panose="03000509000000000000" pitchFamily="65" charset="-120"/>
                <a:ea typeface="標楷體" panose="03000509000000000000" pitchFamily="65" charset="-120"/>
              </a:rPr>
              <a:t>主的情人 </a:t>
            </a:r>
            <a:r>
              <a:rPr lang="zh-CN" altLang="en-US" sz="4800" b="1" dirty="0" smtClean="0">
                <a:solidFill>
                  <a:srgbClr val="002060"/>
                </a:solidFill>
                <a:latin typeface="標楷體" panose="03000509000000000000" pitchFamily="65" charset="-120"/>
                <a:ea typeface="標楷體" panose="03000509000000000000" pitchFamily="65" charset="-120"/>
              </a:rPr>
              <a:t>）</a:t>
            </a:r>
            <a:endParaRPr lang="en-US" sz="4800" b="1" dirty="0"/>
          </a:p>
        </p:txBody>
      </p:sp>
      <p:sp>
        <p:nvSpPr>
          <p:cNvPr id="3" name="Content Placeholder 2"/>
          <p:cNvSpPr>
            <a:spLocks noGrp="1"/>
          </p:cNvSpPr>
          <p:nvPr>
            <p:ph idx="1"/>
          </p:nvPr>
        </p:nvSpPr>
        <p:spPr>
          <a:xfrm>
            <a:off x="0" y="1371600"/>
            <a:ext cx="9144000" cy="5486400"/>
          </a:xfrm>
        </p:spPr>
        <p:txBody>
          <a:bodyPr/>
          <a:lstStyle/>
          <a:p>
            <a:pPr marL="0" indent="0">
              <a:buNone/>
            </a:pPr>
            <a:r>
              <a:rPr lang="en-US" sz="3600" b="1" dirty="0">
                <a:solidFill>
                  <a:srgbClr val="0033CC"/>
                </a:solidFill>
              </a:rPr>
              <a:t>We want our students to develop a lifestyle of worshipping God (Rom 12:1</a:t>
            </a:r>
            <a:r>
              <a:rPr lang="en-US" sz="3600" b="1" dirty="0" smtClean="0">
                <a:solidFill>
                  <a:srgbClr val="0033CC"/>
                </a:solidFill>
              </a:rPr>
              <a:t>) </a:t>
            </a:r>
            <a:r>
              <a:rPr lang="zh-TW" altLang="zh-TW" sz="4000" b="1" dirty="0" smtClean="0">
                <a:solidFill>
                  <a:srgbClr val="002060"/>
                </a:solidFill>
                <a:latin typeface="標楷體" panose="03000509000000000000" pitchFamily="65" charset="-120"/>
                <a:ea typeface="標楷體" panose="03000509000000000000" pitchFamily="65" charset="-120"/>
              </a:rPr>
              <a:t>我</a:t>
            </a:r>
            <a:r>
              <a:rPr lang="zh-TW" altLang="zh-TW" sz="4000" b="1" dirty="0">
                <a:solidFill>
                  <a:srgbClr val="002060"/>
                </a:solidFill>
                <a:latin typeface="標楷體" panose="03000509000000000000" pitchFamily="65" charset="-120"/>
                <a:ea typeface="標楷體" panose="03000509000000000000" pitchFamily="65" charset="-120"/>
              </a:rPr>
              <a:t>們希望我們的</a:t>
            </a:r>
            <a:r>
              <a:rPr lang="zh-TW" altLang="zh-TW" sz="4000" b="1" dirty="0" smtClean="0">
                <a:solidFill>
                  <a:srgbClr val="002060"/>
                </a:solidFill>
                <a:latin typeface="標楷體" panose="03000509000000000000" pitchFamily="65" charset="-120"/>
                <a:ea typeface="標楷體" panose="03000509000000000000" pitchFamily="65" charset="-120"/>
              </a:rPr>
              <a:t>學</a:t>
            </a:r>
            <a:r>
              <a:rPr lang="zh-CN" altLang="en-US" sz="4000" b="1" dirty="0" smtClean="0">
                <a:solidFill>
                  <a:srgbClr val="002060"/>
                </a:solidFill>
                <a:latin typeface="標楷體" panose="03000509000000000000" pitchFamily="65" charset="-120"/>
                <a:ea typeface="標楷體" panose="03000509000000000000" pitchFamily="65" charset="-120"/>
              </a:rPr>
              <a:t>生養成</a:t>
            </a:r>
            <a:r>
              <a:rPr lang="zh-TW" altLang="zh-TW" sz="4000" b="1" dirty="0" smtClean="0">
                <a:solidFill>
                  <a:srgbClr val="002060"/>
                </a:solidFill>
                <a:latin typeface="標楷體" panose="03000509000000000000" pitchFamily="65" charset="-120"/>
                <a:ea typeface="標楷體" panose="03000509000000000000" pitchFamily="65" charset="-120"/>
              </a:rPr>
              <a:t>敬</a:t>
            </a:r>
            <a:r>
              <a:rPr lang="zh-TW" altLang="zh-TW" sz="4000" b="1" dirty="0">
                <a:solidFill>
                  <a:srgbClr val="002060"/>
                </a:solidFill>
                <a:latin typeface="標楷體" panose="03000509000000000000" pitchFamily="65" charset="-120"/>
                <a:ea typeface="標楷體" panose="03000509000000000000" pitchFamily="65" charset="-120"/>
              </a:rPr>
              <a:t>拜神的生活</a:t>
            </a:r>
            <a:r>
              <a:rPr lang="zh-TW" altLang="zh-TW" b="1" dirty="0">
                <a:solidFill>
                  <a:srgbClr val="002060"/>
                </a:solidFill>
                <a:latin typeface="標楷體" panose="03000509000000000000" pitchFamily="65" charset="-120"/>
                <a:ea typeface="標楷體" panose="03000509000000000000" pitchFamily="65" charset="-120"/>
              </a:rPr>
              <a:t>（</a:t>
            </a:r>
            <a:r>
              <a:rPr lang="zh-TW" altLang="zh-TW" b="1" dirty="0" smtClean="0">
                <a:solidFill>
                  <a:srgbClr val="002060"/>
                </a:solidFill>
                <a:latin typeface="標楷體" panose="03000509000000000000" pitchFamily="65" charset="-120"/>
                <a:ea typeface="標楷體" panose="03000509000000000000" pitchFamily="65" charset="-120"/>
              </a:rPr>
              <a:t>羅</a:t>
            </a:r>
            <a:r>
              <a:rPr lang="en-US" altLang="zh-CN" b="1" dirty="0" smtClean="0">
                <a:solidFill>
                  <a:srgbClr val="002060"/>
                </a:solidFill>
                <a:latin typeface="標楷體" panose="03000509000000000000" pitchFamily="65" charset="-120"/>
                <a:ea typeface="標楷體" panose="03000509000000000000" pitchFamily="65" charset="-120"/>
              </a:rPr>
              <a:t>12</a:t>
            </a:r>
            <a:r>
              <a:rPr lang="zh-CN" altLang="en-US" b="1" dirty="0" smtClean="0">
                <a:solidFill>
                  <a:srgbClr val="002060"/>
                </a:solidFill>
                <a:latin typeface="標楷體" panose="03000509000000000000" pitchFamily="65" charset="-120"/>
                <a:ea typeface="標楷體" panose="03000509000000000000" pitchFamily="65" charset="-120"/>
              </a:rPr>
              <a:t>：</a:t>
            </a:r>
            <a:r>
              <a:rPr lang="zh-TW" altLang="zh-TW" b="1" dirty="0" smtClean="0">
                <a:solidFill>
                  <a:srgbClr val="002060"/>
                </a:solidFill>
                <a:latin typeface="標楷體" panose="03000509000000000000" pitchFamily="65" charset="-120"/>
                <a:ea typeface="標楷體" panose="03000509000000000000" pitchFamily="65" charset="-120"/>
              </a:rPr>
              <a:t>1）</a:t>
            </a:r>
            <a:endParaRPr lang="en-US" altLang="zh-TW" sz="4000" b="1" dirty="0" smtClean="0">
              <a:solidFill>
                <a:srgbClr val="002060"/>
              </a:solidFill>
              <a:latin typeface="標楷體" panose="03000509000000000000" pitchFamily="65" charset="-120"/>
              <a:ea typeface="標楷體" panose="03000509000000000000" pitchFamily="65" charset="-120"/>
            </a:endParaRPr>
          </a:p>
          <a:p>
            <a:pPr marL="0" indent="0">
              <a:buNone/>
            </a:pPr>
            <a:r>
              <a:rPr lang="en-US" b="1" i="1" dirty="0" smtClean="0"/>
              <a:t>Rom </a:t>
            </a:r>
            <a:r>
              <a:rPr lang="en-US" b="1" i="1" dirty="0"/>
              <a:t>12:</a:t>
            </a:r>
            <a:r>
              <a:rPr lang="en-US" b="1" i="1" dirty="0" smtClean="0"/>
              <a:t>1 </a:t>
            </a:r>
            <a:r>
              <a:rPr lang="en-US" b="1" i="1" dirty="0"/>
              <a:t>I appeal to you therefore, brothers, by the mercies of God, to present your bodies as a living sacrifice, holy and acceptable to God, which is your spiritual worship</a:t>
            </a:r>
            <a:r>
              <a:rPr lang="en-US" b="1" i="1" dirty="0" smtClean="0"/>
              <a:t>. </a:t>
            </a:r>
            <a:r>
              <a:rPr lang="zh-TW" altLang="en-US" sz="2800" b="1" i="1" dirty="0" smtClean="0"/>
              <a:t>羅</a:t>
            </a:r>
            <a:r>
              <a:rPr lang="zh-TW" altLang="en-US" sz="2800" b="1" i="1" dirty="0"/>
              <a:t>馬書 </a:t>
            </a:r>
            <a:r>
              <a:rPr lang="en-US" altLang="zh-TW" sz="2800" b="1" i="1" dirty="0"/>
              <a:t>12:1 </a:t>
            </a:r>
            <a:r>
              <a:rPr lang="zh-TW" altLang="en-US" sz="2800" b="1" i="1" dirty="0">
                <a:solidFill>
                  <a:srgbClr val="002060"/>
                </a:solidFill>
              </a:rPr>
              <a:t>所以弟兄們，我以神的慈悲勸你們，將身體獻上，當作活祭，是聖潔的，是神所喜悅的；你們如此事奉乃是理所當然的。</a:t>
            </a:r>
          </a:p>
          <a:p>
            <a:pPr marL="0" indent="0">
              <a:buNone/>
            </a:pPr>
            <a:endParaRPr lang="en-US" sz="2200" i="1" dirty="0"/>
          </a:p>
        </p:txBody>
      </p:sp>
    </p:spTree>
    <p:extLst>
      <p:ext uri="{BB962C8B-B14F-4D97-AF65-F5344CB8AC3E}">
        <p14:creationId xmlns:p14="http://schemas.microsoft.com/office/powerpoint/2010/main" val="664601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600200"/>
          </a:xfrm>
        </p:spPr>
        <p:txBody>
          <a:bodyPr/>
          <a:lstStyle/>
          <a:p>
            <a:r>
              <a:rPr lang="en-US" altLang="zh-TW" b="1" dirty="0" smtClean="0">
                <a:solidFill>
                  <a:srgbClr val="002060"/>
                </a:solidFill>
              </a:rPr>
              <a:t>B.2) </a:t>
            </a:r>
            <a:r>
              <a:rPr lang="en-US" b="1" dirty="0" smtClean="0">
                <a:solidFill>
                  <a:srgbClr val="002060"/>
                </a:solidFill>
              </a:rPr>
              <a:t>Lovers </a:t>
            </a:r>
            <a:r>
              <a:rPr lang="en-US" b="1" dirty="0" smtClean="0">
                <a:solidFill>
                  <a:srgbClr val="002060"/>
                </a:solidFill>
              </a:rPr>
              <a:t>of the </a:t>
            </a:r>
            <a:r>
              <a:rPr lang="en-US" b="1" dirty="0" smtClean="0">
                <a:solidFill>
                  <a:srgbClr val="002060"/>
                </a:solidFill>
              </a:rPr>
              <a:t>Lord</a:t>
            </a:r>
            <a:br>
              <a:rPr lang="en-US" b="1" dirty="0" smtClean="0">
                <a:solidFill>
                  <a:srgbClr val="002060"/>
                </a:solidFill>
              </a:rPr>
            </a:br>
            <a:r>
              <a:rPr lang="en-US" sz="4800" b="1" dirty="0"/>
              <a:t> </a:t>
            </a:r>
            <a:r>
              <a:rPr lang="zh-CN" altLang="en-US" sz="4800" b="1" dirty="0" smtClean="0">
                <a:solidFill>
                  <a:srgbClr val="002060"/>
                </a:solidFill>
                <a:latin typeface="標楷體" panose="03000509000000000000" pitchFamily="65" charset="-120"/>
                <a:ea typeface="標楷體" panose="03000509000000000000" pitchFamily="65" charset="-120"/>
              </a:rPr>
              <a:t>（</a:t>
            </a:r>
            <a:r>
              <a:rPr lang="zh-TW" altLang="zh-TW" sz="4800" b="1" dirty="0">
                <a:solidFill>
                  <a:srgbClr val="002060"/>
                </a:solidFill>
                <a:latin typeface="標楷體" panose="03000509000000000000" pitchFamily="65" charset="-120"/>
                <a:ea typeface="標楷體" panose="03000509000000000000" pitchFamily="65" charset="-120"/>
              </a:rPr>
              <a:t>主的情人 </a:t>
            </a:r>
            <a:r>
              <a:rPr lang="zh-CN" altLang="en-US" sz="4800" b="1" dirty="0" smtClean="0">
                <a:solidFill>
                  <a:srgbClr val="002060"/>
                </a:solidFill>
                <a:latin typeface="標楷體" panose="03000509000000000000" pitchFamily="65" charset="-120"/>
                <a:ea typeface="標楷體" panose="03000509000000000000" pitchFamily="65" charset="-120"/>
              </a:rPr>
              <a:t>）</a:t>
            </a:r>
            <a:endParaRPr lang="en-US" sz="4800" b="1" dirty="0"/>
          </a:p>
        </p:txBody>
      </p:sp>
      <p:sp>
        <p:nvSpPr>
          <p:cNvPr id="3" name="Content Placeholder 2"/>
          <p:cNvSpPr>
            <a:spLocks noGrp="1"/>
          </p:cNvSpPr>
          <p:nvPr>
            <p:ph idx="1"/>
          </p:nvPr>
        </p:nvSpPr>
        <p:spPr>
          <a:xfrm>
            <a:off x="0" y="1905000"/>
            <a:ext cx="9067800" cy="4953000"/>
          </a:xfrm>
        </p:spPr>
        <p:txBody>
          <a:bodyPr/>
          <a:lstStyle/>
          <a:p>
            <a:pPr marL="0" indent="0">
              <a:buNone/>
            </a:pPr>
            <a:r>
              <a:rPr lang="en-US" sz="3600" b="1" dirty="0" smtClean="0">
                <a:solidFill>
                  <a:srgbClr val="0033CC"/>
                </a:solidFill>
              </a:rPr>
              <a:t>which </a:t>
            </a:r>
            <a:r>
              <a:rPr lang="en-US" sz="3600" b="1" dirty="0">
                <a:solidFill>
                  <a:srgbClr val="0033CC"/>
                </a:solidFill>
              </a:rPr>
              <a:t>flows from a deep love for Him that is rooted in the truth (John 4:24</a:t>
            </a:r>
            <a:r>
              <a:rPr lang="en-US" sz="3600" b="1" dirty="0" smtClean="0">
                <a:solidFill>
                  <a:srgbClr val="0033CC"/>
                </a:solidFill>
              </a:rPr>
              <a:t>).</a:t>
            </a:r>
          </a:p>
          <a:p>
            <a:pPr marL="0" indent="0">
              <a:buNone/>
            </a:pPr>
            <a:r>
              <a:rPr lang="zh-TW" altLang="zh-TW" sz="4000" b="1" dirty="0" smtClean="0">
                <a:solidFill>
                  <a:srgbClr val="002060"/>
                </a:solidFill>
                <a:latin typeface="標楷體" panose="03000509000000000000" pitchFamily="65" charset="-120"/>
                <a:ea typeface="標楷體" panose="03000509000000000000" pitchFamily="65" charset="-120"/>
              </a:rPr>
              <a:t>紮</a:t>
            </a:r>
            <a:r>
              <a:rPr lang="zh-TW" altLang="zh-TW" sz="4000" b="1" dirty="0">
                <a:solidFill>
                  <a:srgbClr val="002060"/>
                </a:solidFill>
                <a:latin typeface="標楷體" panose="03000509000000000000" pitchFamily="65" charset="-120"/>
                <a:ea typeface="標楷體" panose="03000509000000000000" pitchFamily="65" charset="-120"/>
              </a:rPr>
              <a:t>根於真</a:t>
            </a:r>
            <a:r>
              <a:rPr lang="zh-TW" altLang="zh-TW" sz="4000" b="1" dirty="0" smtClean="0">
                <a:solidFill>
                  <a:srgbClr val="002060"/>
                </a:solidFill>
                <a:latin typeface="標楷體" panose="03000509000000000000" pitchFamily="65" charset="-120"/>
                <a:ea typeface="標楷體" panose="03000509000000000000" pitchFamily="65" charset="-120"/>
              </a:rPr>
              <a:t>理</a:t>
            </a:r>
            <a:r>
              <a:rPr lang="zh-CN" altLang="en-US" sz="4000" b="1" dirty="0" smtClean="0">
                <a:solidFill>
                  <a:srgbClr val="002060"/>
                </a:solidFill>
                <a:latin typeface="標楷體" panose="03000509000000000000" pitchFamily="65" charset="-120"/>
                <a:ea typeface="標楷體" panose="03000509000000000000" pitchFamily="65" charset="-120"/>
              </a:rPr>
              <a:t>，</a:t>
            </a:r>
            <a:r>
              <a:rPr lang="zh-TW" altLang="zh-TW" sz="4000" b="1" dirty="0" smtClean="0">
                <a:solidFill>
                  <a:srgbClr val="002060"/>
                </a:solidFill>
                <a:latin typeface="標楷體" panose="03000509000000000000" pitchFamily="65" charset="-120"/>
                <a:ea typeface="標楷體" panose="03000509000000000000" pitchFamily="65" charset="-120"/>
              </a:rPr>
              <a:t>深深</a:t>
            </a:r>
            <a:r>
              <a:rPr lang="zh-CN" altLang="en-US" sz="4000" b="1" dirty="0" smtClean="0">
                <a:solidFill>
                  <a:srgbClr val="002060"/>
                </a:solidFill>
                <a:latin typeface="標楷體" panose="03000509000000000000" pitchFamily="65" charset="-120"/>
                <a:ea typeface="標楷體" panose="03000509000000000000" pitchFamily="65" charset="-120"/>
              </a:rPr>
              <a:t>地</a:t>
            </a:r>
            <a:r>
              <a:rPr lang="zh-TW" altLang="zh-TW" sz="4000" b="1" dirty="0" smtClean="0">
                <a:solidFill>
                  <a:srgbClr val="002060"/>
                </a:solidFill>
                <a:latin typeface="標楷體" panose="03000509000000000000" pitchFamily="65" charset="-120"/>
                <a:ea typeface="標楷體" panose="03000509000000000000" pitchFamily="65" charset="-120"/>
              </a:rPr>
              <a:t>愛</a:t>
            </a:r>
            <a:r>
              <a:rPr lang="zh-CN" altLang="en-US" sz="4000" b="1" dirty="0" smtClean="0">
                <a:solidFill>
                  <a:srgbClr val="002060"/>
                </a:solidFill>
                <a:latin typeface="標楷體" panose="03000509000000000000" pitchFamily="65" charset="-120"/>
                <a:ea typeface="標楷體" panose="03000509000000000000" pitchFamily="65" charset="-120"/>
              </a:rPr>
              <a:t>主</a:t>
            </a:r>
            <a:r>
              <a:rPr lang="zh-TW" altLang="zh-TW" sz="4000" b="1" dirty="0" smtClean="0">
                <a:solidFill>
                  <a:srgbClr val="002060"/>
                </a:solidFill>
                <a:latin typeface="標楷體" panose="03000509000000000000" pitchFamily="65" charset="-120"/>
                <a:ea typeface="標楷體" panose="03000509000000000000" pitchFamily="65" charset="-120"/>
              </a:rPr>
              <a:t>。</a:t>
            </a:r>
            <a:r>
              <a:rPr lang="zh-CN" altLang="en-US" sz="2400" b="1" dirty="0" smtClean="0">
                <a:solidFill>
                  <a:srgbClr val="002060"/>
                </a:solidFill>
                <a:latin typeface="標楷體" panose="03000509000000000000" pitchFamily="65" charset="-120"/>
                <a:ea typeface="標楷體" panose="03000509000000000000" pitchFamily="65" charset="-120"/>
              </a:rPr>
              <a:t>（</a:t>
            </a:r>
            <a:r>
              <a:rPr lang="zh-TW" altLang="zh-TW" sz="2400" b="1" dirty="0" smtClean="0">
                <a:solidFill>
                  <a:srgbClr val="002060"/>
                </a:solidFill>
                <a:latin typeface="標楷體" panose="03000509000000000000" pitchFamily="65" charset="-120"/>
                <a:ea typeface="標楷體" panose="03000509000000000000" pitchFamily="65" charset="-120"/>
              </a:rPr>
              <a:t>約</a:t>
            </a:r>
            <a:r>
              <a:rPr lang="zh-TW" altLang="zh-TW" sz="2400" b="1" dirty="0">
                <a:solidFill>
                  <a:srgbClr val="002060"/>
                </a:solidFill>
                <a:latin typeface="標楷體" panose="03000509000000000000" pitchFamily="65" charset="-120"/>
                <a:ea typeface="標楷體" panose="03000509000000000000" pitchFamily="65" charset="-120"/>
              </a:rPr>
              <a:t>翰福音</a:t>
            </a:r>
            <a:r>
              <a:rPr lang="zh-TW" altLang="zh-TW" sz="2400" b="1" dirty="0" smtClean="0">
                <a:solidFill>
                  <a:srgbClr val="002060"/>
                </a:solidFill>
                <a:latin typeface="標楷體" panose="03000509000000000000" pitchFamily="65" charset="-120"/>
                <a:ea typeface="標楷體" panose="03000509000000000000" pitchFamily="65" charset="-120"/>
              </a:rPr>
              <a:t>4:24</a:t>
            </a:r>
            <a:r>
              <a:rPr lang="zh-CN" altLang="en-US" sz="2400" b="1" dirty="0" smtClean="0">
                <a:solidFill>
                  <a:srgbClr val="002060"/>
                </a:solidFill>
                <a:latin typeface="標楷體" panose="03000509000000000000" pitchFamily="65" charset="-120"/>
                <a:ea typeface="標楷體" panose="03000509000000000000" pitchFamily="65" charset="-120"/>
              </a:rPr>
              <a:t>）</a:t>
            </a:r>
            <a:endParaRPr lang="en-US" sz="4000" b="1" dirty="0" smtClean="0">
              <a:solidFill>
                <a:srgbClr val="002060"/>
              </a:solidFill>
              <a:latin typeface="標楷體" panose="03000509000000000000" pitchFamily="65" charset="-120"/>
              <a:ea typeface="標楷體" panose="03000509000000000000" pitchFamily="65" charset="-120"/>
            </a:endParaRPr>
          </a:p>
          <a:p>
            <a:pPr marL="0" indent="0">
              <a:buNone/>
            </a:pPr>
            <a:endParaRPr lang="en-US" sz="2200" b="1" dirty="0"/>
          </a:p>
          <a:p>
            <a:pPr marL="0" indent="0">
              <a:buNone/>
            </a:pPr>
            <a:r>
              <a:rPr lang="en-US" sz="2800" b="1" i="1" dirty="0" smtClean="0">
                <a:solidFill>
                  <a:srgbClr val="0033CC"/>
                </a:solidFill>
              </a:rPr>
              <a:t>John </a:t>
            </a:r>
            <a:r>
              <a:rPr lang="en-US" sz="2800" b="1" i="1" dirty="0">
                <a:solidFill>
                  <a:srgbClr val="0033CC"/>
                </a:solidFill>
              </a:rPr>
              <a:t>4:24 </a:t>
            </a:r>
            <a:r>
              <a:rPr lang="en-US" sz="2800" b="1" i="1" dirty="0" smtClean="0">
                <a:solidFill>
                  <a:srgbClr val="0033CC"/>
                </a:solidFill>
              </a:rPr>
              <a:t>“God </a:t>
            </a:r>
            <a:r>
              <a:rPr lang="en-US" sz="2800" b="1" i="1" dirty="0">
                <a:solidFill>
                  <a:srgbClr val="0033CC"/>
                </a:solidFill>
              </a:rPr>
              <a:t>is spirit, and those who worship him must worship in spirit and truth</a:t>
            </a:r>
            <a:r>
              <a:rPr lang="en-US" sz="2800" b="1" i="1" dirty="0" smtClean="0">
                <a:solidFill>
                  <a:srgbClr val="0033CC"/>
                </a:solidFill>
              </a:rPr>
              <a:t>.</a:t>
            </a:r>
            <a:r>
              <a:rPr lang="en-US" sz="2800" i="1" dirty="0" smtClean="0"/>
              <a:t>” </a:t>
            </a:r>
            <a:r>
              <a:rPr lang="zh-TW" altLang="en-US" sz="3600" b="1" dirty="0" smtClean="0">
                <a:solidFill>
                  <a:srgbClr val="002060"/>
                </a:solidFill>
                <a:latin typeface="新細明體" panose="02020500000000000000" pitchFamily="18" charset="-120"/>
                <a:ea typeface="新細明體" panose="02020500000000000000" pitchFamily="18" charset="-120"/>
              </a:rPr>
              <a:t>約</a:t>
            </a:r>
            <a:r>
              <a:rPr lang="zh-TW" altLang="en-US" sz="3600" b="1" dirty="0">
                <a:solidFill>
                  <a:srgbClr val="002060"/>
                </a:solidFill>
                <a:latin typeface="新細明體" panose="02020500000000000000" pitchFamily="18" charset="-120"/>
                <a:ea typeface="新細明體" panose="02020500000000000000" pitchFamily="18" charset="-120"/>
              </a:rPr>
              <a:t>翰福音 </a:t>
            </a:r>
            <a:r>
              <a:rPr lang="en-US" altLang="zh-TW" sz="3600" b="1" dirty="0">
                <a:solidFill>
                  <a:srgbClr val="002060"/>
                </a:solidFill>
                <a:latin typeface="新細明體" panose="02020500000000000000" pitchFamily="18" charset="-120"/>
                <a:ea typeface="新細明體" panose="02020500000000000000" pitchFamily="18" charset="-120"/>
              </a:rPr>
              <a:t>4:24 </a:t>
            </a:r>
            <a:r>
              <a:rPr lang="zh-TW" altLang="en-US" sz="3600" b="1" dirty="0">
                <a:solidFill>
                  <a:srgbClr val="002060"/>
                </a:solidFill>
                <a:latin typeface="新細明體" panose="02020500000000000000" pitchFamily="18" charset="-120"/>
                <a:ea typeface="新細明體" panose="02020500000000000000" pitchFamily="18" charset="-120"/>
              </a:rPr>
              <a:t>神是個靈（或無個字），所以拜他的必須用心靈和誠實拜他。</a:t>
            </a:r>
          </a:p>
          <a:p>
            <a:pPr marL="0" indent="0">
              <a:buNone/>
            </a:pPr>
            <a:endParaRPr lang="en-US" sz="2200" i="1" dirty="0"/>
          </a:p>
        </p:txBody>
      </p:sp>
    </p:spTree>
    <p:extLst>
      <p:ext uri="{BB962C8B-B14F-4D97-AF65-F5344CB8AC3E}">
        <p14:creationId xmlns:p14="http://schemas.microsoft.com/office/powerpoint/2010/main" val="92789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heme/theme1.xml><?xml version="1.0" encoding="utf-8"?>
<a:theme xmlns:a="http://schemas.openxmlformats.org/drawingml/2006/main" name="PPT-templates-standard-LIGHT-BLUE">
  <a:themeElements>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fr-CA" sz="2400" b="0" i="0" u="none" strike="noStrike" cap="none" normalizeH="0" baseline="0" smtClean="0">
            <a:ln>
              <a:noFill/>
            </a:ln>
            <a:solidFill>
              <a:schemeClr val="tx1"/>
            </a:solidFill>
            <a:effectLst/>
            <a:latin typeface="Arial" charset="0"/>
          </a:defRPr>
        </a:defPPr>
      </a:lstStyle>
    </a:spDef>
    <a:lnDef>
      <a:spPr bwMode="auto">
        <a:noFill/>
        <a:ln w="38100" algn="ctr">
          <a:solidFill>
            <a:srgbClr val="078327"/>
          </a:solidFill>
          <a:round/>
          <a:headEnd/>
          <a:tailEnd type="arrow" w="med" len="med"/>
        </a:ln>
      </a:spPr>
      <a:bodyPr/>
      <a:lstStyle/>
    </a:lnDef>
  </a:objectDefaults>
  <a:extraClrSchemeLst>
    <a:extraClrScheme>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PPT-templates-standard-LIGHT-BLUE</Template>
  <TotalTime>5689</TotalTime>
  <Words>3834</Words>
  <Application>Microsoft Office PowerPoint</Application>
  <PresentationFormat>On-screen Show (4:3)</PresentationFormat>
  <Paragraphs>186</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新細明體</vt:lpstr>
      <vt:lpstr>標楷體</vt:lpstr>
      <vt:lpstr>PPT-templates-standard-LIGHT-BLUE</vt:lpstr>
      <vt:lpstr>Growing Youth God’s Way:  Raising Youth in the Church of God 陪同青少年成長 在神的教會裡，按照神的方法， 來養育青少年</vt:lpstr>
      <vt:lpstr>Raising Youth in the Church of God （在神的教會裡，養育青少年）</vt:lpstr>
      <vt:lpstr>Raising Youth in the Church of God （在神的教會裡，養育青少年）</vt:lpstr>
      <vt:lpstr>Raising Youth in the Church of God （在神的教會裡，養育青少年）</vt:lpstr>
      <vt:lpstr>PowerPoint Presentation</vt:lpstr>
      <vt:lpstr>B.1) Grounded in the Gospel （根植於福音 ）</vt:lpstr>
      <vt:lpstr>B.1) Grounded in the Gospel （根植於福音 ）</vt:lpstr>
      <vt:lpstr>B.2) Lovers of the Lord  （主的情人 ）</vt:lpstr>
      <vt:lpstr>B.2) Lovers of the Lord  （主的情人 ）</vt:lpstr>
      <vt:lpstr>B.3) Saturated in the Scriptures                 熟讀聖經經文</vt:lpstr>
      <vt:lpstr>B.3) Saturated in the Scriptures                 熟讀聖經經文</vt:lpstr>
      <vt:lpstr>B.4) Committed to the Church                 委身於教會</vt:lpstr>
      <vt:lpstr>B.4) Committed to the Church                 委身於教會</vt:lpstr>
      <vt:lpstr>B.5) Satisfied by Service 服事的滿足</vt:lpstr>
      <vt:lpstr>B.5) Satisfied by Service 服事的滿足</vt:lpstr>
      <vt:lpstr>B.6) Focused on the Family 專注於家庭</vt:lpstr>
      <vt:lpstr>B.6) Focused on the Family 專注於家庭</vt:lpstr>
      <vt:lpstr>B.6) Focused on the Family 專注於家庭</vt:lpstr>
      <vt:lpstr>B.6) Focused on the Family 專注於家庭</vt:lpstr>
      <vt:lpstr>B.7) Laborers for the Lost 為失喪者服事者</vt:lpstr>
      <vt:lpstr>B.7) Laborers for the Lost 為失喪者服事者</vt:lpstr>
      <vt:lpstr>PowerPoint Presentation</vt:lpstr>
      <vt:lpstr>Raising Youth in the Church of God （在神的教會裡，養育青少年）</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Albert Wu</dc:creator>
  <cp:lastModifiedBy>Albert H. Wu</cp:lastModifiedBy>
  <cp:revision>870</cp:revision>
  <dcterms:created xsi:type="dcterms:W3CDTF">2009-03-14T16:19:42Z</dcterms:created>
  <dcterms:modified xsi:type="dcterms:W3CDTF">2014-09-12T19:45:16Z</dcterms:modified>
</cp:coreProperties>
</file>