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77" r:id="rId6"/>
    <p:sldId id="280" r:id="rId7"/>
    <p:sldId id="282" r:id="rId8"/>
    <p:sldId id="260" r:id="rId9"/>
    <p:sldId id="261" r:id="rId10"/>
    <p:sldId id="262" r:id="rId11"/>
    <p:sldId id="263" r:id="rId12"/>
    <p:sldId id="264" r:id="rId13"/>
    <p:sldId id="276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7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491298"/>
            <a:ext cx="8791575" cy="2387600"/>
          </a:xfrm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四福音的歷史可靠性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年基督工人神學院教育大會工作坊：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吴羅瑜博士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8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威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B. </a:t>
            </a:r>
            <a:r>
              <a:rPr lang="zh-CN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福音的外證：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4558"/>
            <a:ext cx="9905999" cy="4211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）教父的佐證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3138"/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帕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皮亞（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Papias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）的話：福音書作者、次序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3138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伊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格那修、坡旅甲、革利免的話：使徒的獨特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3138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愛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任紐（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Irenaeus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）的話：有關約翰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84263" indent="-339725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殉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道者游斯丁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(Justin Martyr)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的話：使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徒回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憶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錄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4625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）福音書標題的佐證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第二世纪已存在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8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威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zh-CN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四福音的外證：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64405"/>
            <a:ext cx="9905999" cy="4958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）聖經以外著作的佐證（見另表）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3138"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耶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穌生平的輪廓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73138"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耶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穌能行神蹟：參他勒目；約瑟夫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33463" lvl="1" indent="-288925"/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別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人用耶穌的名趕鬼：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Contra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Celsum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巫術蒲紙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(magical papyri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，如大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巴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黎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蒲紙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，猶太人的符咒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）考古發現的佐證：約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5:2; 19:13;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參使徒行傳的官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銜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；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真的在耶路撒冷找到了耶稣家族的墓塚嗎？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0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171" y="602271"/>
            <a:ext cx="9905998" cy="424671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u="sng" dirty="0"/>
              <a:t>B</a:t>
            </a:r>
            <a:r>
              <a:rPr lang="en-US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zh-CN" altLang="en-US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四福音的外證：</a:t>
            </a:r>
            <a:r>
              <a:rPr lang="en-US" altLang="zh-TW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83" t="15887" r="28322" b="20303"/>
          <a:stretch/>
        </p:blipFill>
        <p:spPr>
          <a:xfrm>
            <a:off x="309093" y="734097"/>
            <a:ext cx="11320529" cy="62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4068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u="sng" dirty="0"/>
              <a:t>B</a:t>
            </a:r>
            <a:r>
              <a:rPr lang="en-US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zh-CN" altLang="en-US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四福音的外證</a:t>
            </a:r>
            <a:r>
              <a:rPr lang="zh-CN" altLang="en-US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</a:t>
            </a:r>
            <a:r>
              <a:rPr lang="en-US" altLang="zh-CN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CN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16" t="14846" r="30078" b="27595"/>
          <a:stretch/>
        </p:blipFill>
        <p:spPr>
          <a:xfrm>
            <a:off x="1" y="1075552"/>
            <a:ext cx="12041746" cy="594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9826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威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zh-CN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四福音的外證：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58344"/>
            <a:ext cx="9905999" cy="4790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C. </a:t>
            </a:r>
            <a:r>
              <a:rPr lang="zh-CN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早期教會做法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5663"/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分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辨耶穌與使徒的話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林前七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40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5663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強調信仰傳統的傳承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林前十一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23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，十五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3-7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；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提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5663"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後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二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55663"/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福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音書對當日教會問題的「緘默」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3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210" y="618518"/>
            <a:ext cx="9905998" cy="1478570"/>
          </a:xfrm>
        </p:spPr>
        <p:txBody>
          <a:bodyPr>
            <a:normAutofit fontScale="90000"/>
          </a:bodyPr>
          <a:lstStyle/>
          <a:p>
            <a:pPr indent="-457200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威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</a:t>
            </a:r>
            <a:r>
              <a:rPr lang="zh-CN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</a:t>
            </a:r>
            <a:r>
              <a:rPr lang="zh-CN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何解釋约翰福音與頭三卷福音書（符類福音）</a:t>
            </a:r>
            <a:r>
              <a:rPr lang="zh-CN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</a:t>
            </a:r>
            <a:r>
              <a:rPr lang="zh-CN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穌言行的異</a:t>
            </a:r>
            <a:r>
              <a:rPr lang="zh-CN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同？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44446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彼此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互補的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外證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—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彼此互補的內證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—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約翰福音假設符類福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音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符類福音因約翰福音而更容易明白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lvl="0" indent="-514350">
              <a:buAutoNum type="alphaLcParenBoth" startAt="2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同寫作地點與對象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(c)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約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翰福音為神學性詮釋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7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威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如何解釋符類福音中耶穌言行的異同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81825"/>
            <a:ext cx="9905999" cy="50485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CN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CN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  <a:p>
            <a:pPr marL="0" indent="0">
              <a:buNone/>
            </a:pPr>
            <a:r>
              <a:rPr lang="en-US" altLang="zh-CN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</a:t>
            </a: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促</a:t>
            </a:r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使字句穩定不變的因素</a:t>
            </a: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</a:t>
            </a:r>
            <a:endParaRPr lang="en-US" altLang="zh-TW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TW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背</a:t>
            </a:r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誦 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(memorization) </a:t>
            </a:r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的可能性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TW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主</a:t>
            </a:r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要見於耶穌簡短的警句、格言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(aphorism)</a:t>
            </a:r>
          </a:p>
          <a:p>
            <a:pPr marL="0" indent="0">
              <a:buNone/>
            </a:pP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2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促使字句相異的因素（不包括記錯的可能性</a:t>
            </a:r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）：</a:t>
            </a:r>
            <a:endParaRPr lang="en-US" altLang="zh-TW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/>
            <a:r>
              <a:rPr lang="zh-TW" alt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源</a:t>
            </a:r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於耶穌自己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/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源於不同的翻譯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/>
            <a:r>
              <a:rPr lang="zh-TW" alt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源於複述故事時的衍繹、解釋、编缉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8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四福音正典地位的訂定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2738"/>
            <a:ext cx="9905999" cy="47909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曾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出现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哪些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對手？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一卷獨秀：馬吉安（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Marcion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的路加福音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</a:pP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他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提安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Tatian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的四福音合參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外加的福音書：多馬福音、真理福音、彼得福音、腓力福音、馬利亞福音、猶大福音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7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四福音正典地位的訂定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38648"/>
            <a:ext cx="9905999" cy="4636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四福音正典訂定有何歷史因素？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515938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希伯來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舊約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正典的先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例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515938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自然發展：寫作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/ 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頌讀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/ 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抄寫、傳閱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/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引用、翻譯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搜集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515938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異端衝擊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515938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羅馬皇帝政治上的影響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515938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教會會議及新約聖經目錄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0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7578"/>
            <a:ext cx="9905998" cy="155834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四福音正典地位的訂定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8039"/>
            <a:ext cx="9905999" cy="5009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 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為何限定四卷福音（太、可、路、约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33463" lvl="0" indent="-457200">
              <a:buNone/>
            </a:pP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a)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使徒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及門人）著作的權威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Apostolocity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參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2:20)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33463" indent="-45720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寫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作年份早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(Antiquity)</a:t>
            </a:r>
          </a:p>
          <a:p>
            <a:pPr marL="1033463" indent="-45720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無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歷史上、神學上的錯誤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(Orthodoxy)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（參：加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1:8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對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彼得福音的討論）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33463" indent="-45720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d)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教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會歷來採用（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Traditional Usage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：閱讀、引用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33463" indent="-45720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聖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靈的内證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9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四福音的歷史可靠性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25769"/>
            <a:ext cx="9905999" cy="4065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福音寫作上的準確性與權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威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福音正典地位的訂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定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福音經文的校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勘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1500" indent="-571500">
              <a:buSzPct val="100000"/>
              <a:buFont typeface="+mj-lt"/>
              <a:buAutoNum type="romanUcPeriod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福音經文的翻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1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四福音經文的校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勘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zh-TW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新約希臘文文本一般的可靠性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65161"/>
            <a:ext cx="9905999" cy="500988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</a:t>
            </a:r>
            <a:r>
              <a:rPr lang="zh-TW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流</a:t>
            </a:r>
            <a:r>
              <a:rPr lang="zh-TW" alt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傳至今充分的史料證據</a:t>
            </a:r>
            <a:r>
              <a:rPr lang="zh-TW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a)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希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臘文抄本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(Codex/Codices)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altLang="zh-TW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按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抄寫材料劃分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蒲草紙抄本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羊皮抄本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按抄寫法劃分羊皮抄本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大楷體抄本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小草體抄本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iii)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按抄寫內容劃分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連續的經文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(continuous text),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經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課集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(lectionaries)</a:t>
            </a:r>
          </a:p>
          <a:p>
            <a:pPr marL="627063" lvl="0" indent="-627063">
              <a:lnSpc>
                <a:spcPct val="100000"/>
              </a:lnSpc>
              <a:buNone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古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(Early Versions)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：例如古拉丁文、敘利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亞文、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Peshitta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optic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Armenian, Georgian, Ethiopic, 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lavonic 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本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四福音經文的校勘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32585"/>
            <a:ext cx="9905999" cy="511291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1c.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早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期教父的引用：第五世紀中葉。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zh-TW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短</a:t>
            </a:r>
            <a:r>
              <a:rPr lang="zh-TW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暫的間隔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6263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現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在仍然存在的抄本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(extant copies)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距離原著的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寫作日期很近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576263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現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存最早的蒲草紙殘篇：不遲過第二世紀中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76263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現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存最早的完整新約聖經：第四世紀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zh-TW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抄</a:t>
            </a:r>
            <a:r>
              <a:rPr lang="zh-TW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本之間內容大致上的吻合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95%</a:t>
            </a:r>
          </a:p>
          <a:p>
            <a:pPr marL="0" lvl="0" indent="0">
              <a:buNone/>
            </a:pP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</a:t>
            </a:r>
            <a:r>
              <a:rPr lang="zh-TW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希</a:t>
            </a:r>
            <a:r>
              <a:rPr lang="zh-TW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臘文的性質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(inflection) </a:t>
            </a:r>
            <a:r>
              <a:rPr lang="zh-TW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與上下文的提</a:t>
            </a:r>
            <a:r>
              <a:rPr lang="zh-TW" alt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2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四福音經文的校勘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404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B. 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經文校勘學的任務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搜集與整理史料證據：異文的分析與鋪陳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決定哪個異文更接近原來文本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marL="0" indent="0">
              <a:buNone/>
            </a:pP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「大多數學者認為，百份之九十以上的抄本差異已獲解決，因為一個異文若最能解釋其它異文的起源，通常也獲最早與最好的證據的支持。」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四福音經文的翻譯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65161"/>
            <a:ext cx="9905999" cy="5228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不同譯本與不同譯法的原委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zh-CN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）不</a:t>
            </a:r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同的原文版本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zh-CN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</a:t>
            </a:r>
            <a:r>
              <a:rPr lang="zh-TW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</a:t>
            </a:r>
            <a:r>
              <a:rPr lang="zh-TW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同的解釋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buNone/>
            </a:pPr>
            <a:r>
              <a:rPr lang="en-US" altLang="zh-CN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zh-CN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</a:t>
            </a:r>
            <a:r>
              <a:rPr lang="zh-TW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</a:t>
            </a:r>
            <a:r>
              <a:rPr lang="zh-TW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同的翻譯原則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 lvl="1"/>
            <a:r>
              <a:rPr lang="zh-TW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形式對等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(formal correspondence)=</a:t>
            </a:r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字面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(word for word)</a:t>
            </a:r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翻譯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=</a:t>
            </a:r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直譯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(literal translation)</a:t>
            </a:r>
          </a:p>
          <a:p>
            <a:pPr lvl="1"/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功能對等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(functional equivalence)= </a:t>
            </a:r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動態對等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(dynamic equivalence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zh-CN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意譯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paraphrase)</a:t>
            </a:r>
          </a:p>
          <a:p>
            <a:pPr marL="0" indent="0">
              <a:buNone/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4</a:t>
            </a:r>
            <a:r>
              <a:rPr lang="zh-CN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）</a:t>
            </a:r>
            <a:r>
              <a:rPr lang="zh-TW" alt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不同的語文表達</a:t>
            </a:r>
            <a:endParaRPr lang="en-US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618518"/>
            <a:ext cx="10210284" cy="5717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</a:t>
            </a:r>
            <a:r>
              <a:rPr lang="zh-TW" altLang="en-US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今日教會使用的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新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約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本眾多，一般相當準確地反映了希臘文原来寫作時的文本，而四福音的内容不僅表達了作者的神學信息，也記載了有關耶稣生平的可靠歷史。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0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中文一些參考資料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8" y="1465729"/>
            <a:ext cx="11214847" cy="489473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200"/>
              </a:spcAft>
            </a:pPr>
            <a:r>
              <a:rPr lang="zh-TW" alt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禤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浩榮著。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達文西密碼的虛幻世界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》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。香港：天道書</a:t>
            </a:r>
            <a:r>
              <a:rPr lang="zh-TW" alt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樓</a:t>
            </a:r>
            <a:r>
              <a:rPr lang="en-US" altLang="zh-TW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004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         </a:t>
            </a:r>
          </a:p>
          <a:p>
            <a:pPr>
              <a:spcAft>
                <a:spcPts val="200"/>
              </a:spcAft>
            </a:pP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________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猶大福音與新約旁經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》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。香港：天道書樓，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2006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en-US" sz="3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200"/>
              </a:spcAft>
            </a:pP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吴羅瑜、張達民合著。「耶穌家族的墓塚？」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基督工人神學院院訊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》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2007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年四月，頁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1-2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en-US" sz="3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20650" indent="-66675">
              <a:spcAft>
                <a:spcPts val="200"/>
              </a:spcAft>
            </a:pP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賴可中著。「耶穌是否有妻子？」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基督工人神學院院訊</a:t>
            </a:r>
            <a:r>
              <a:rPr lang="en-US" altLang="zh-TW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》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年十月，頁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3-4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en-US" sz="3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200"/>
              </a:spcAft>
            </a:pP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吴羅瑜著。「真的是耶穌家族的墓塚嗎？」（供學生傳閲），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年四月，頁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1-4</a:t>
            </a:r>
            <a:r>
              <a:rPr lang="zh-TW" alt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en-US" sz="35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引言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24" t="31124" r="12581" b="11317"/>
          <a:stretch/>
        </p:blipFill>
        <p:spPr>
          <a:xfrm>
            <a:off x="927279" y="618518"/>
            <a:ext cx="10921284" cy="56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43918"/>
            <a:ext cx="9905998" cy="1478570"/>
          </a:xfrm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圖表解釋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1699654"/>
            <a:ext cx="10702344" cy="45204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有些古譯本，如古拉丁文、敘利亞文、科普替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(Coptic)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譯本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出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錯可能性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  <a:tabLst>
                <a:tab pos="4691063" algn="l"/>
                <a:tab pos="7891463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1(a)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可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能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非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準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確記錄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	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或是胡言妄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語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	(c)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或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隱瞒真相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  <a:tabLst>
                <a:tab pos="4691063" algn="l"/>
                <a:tab pos="7891463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2(a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可能不應納入正典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或應包括其它作品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  <a:tabLst>
                <a:tab pos="4691063" algn="l"/>
                <a:tab pos="7891463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3(a)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可能抄錯、印錯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或經過竄改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  <a:tabLst>
                <a:tab pos="4691063" algn="l"/>
                <a:tab pos="7891463" algn="l"/>
              </a:tabLs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4(a)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可能譯錯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8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攻擊福音書可靠性的一些流行書籍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49" t="19273" r="49774" b="7931"/>
          <a:stretch/>
        </p:blipFill>
        <p:spPr>
          <a:xfrm>
            <a:off x="411119" y="2625144"/>
            <a:ext cx="2834356" cy="42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21" t="28891" r="79134" b="21994"/>
          <a:stretch/>
        </p:blipFill>
        <p:spPr>
          <a:xfrm>
            <a:off x="3183467" y="1794932"/>
            <a:ext cx="2910945" cy="4399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56" t="28910" r="78913" b="22256"/>
          <a:stretch/>
        </p:blipFill>
        <p:spPr>
          <a:xfrm>
            <a:off x="6001554" y="1790162"/>
            <a:ext cx="2590810" cy="440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48" t="40891" r="78987" b="9885"/>
          <a:stretch/>
        </p:blipFill>
        <p:spPr>
          <a:xfrm>
            <a:off x="8592364" y="2421228"/>
            <a:ext cx="3075895" cy="44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864" y="554124"/>
            <a:ext cx="9905998" cy="147857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耶稣妻子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福音”殘篇？（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68" t="17971" r="14849" b="12359"/>
          <a:stretch/>
        </p:blipFill>
        <p:spPr>
          <a:xfrm>
            <a:off x="914400" y="1648495"/>
            <a:ext cx="10264462" cy="50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耶穌家族的墓塚？（</a:t>
            </a:r>
            <a:r>
              <a:rPr lang="en-US" altLang="zh-CN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NATIONAL Geographic 2007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11" t="23180" r="52922" b="19261"/>
          <a:stretch/>
        </p:blipFill>
        <p:spPr>
          <a:xfrm>
            <a:off x="2665927" y="1648497"/>
            <a:ext cx="6111031" cy="50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2738"/>
            <a:ext cx="9905999" cy="4168463"/>
          </a:xfrm>
        </p:spPr>
        <p:txBody>
          <a:bodyPr>
            <a:normAutofit/>
          </a:bodyPr>
          <a:lstStyle/>
          <a:p>
            <a:pPr marL="685800" indent="-685800">
              <a:buSzPct val="100000"/>
              <a:buFont typeface="+mj-lt"/>
              <a:buAutoNum type="alphaUcPeriod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作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者的自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承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SzPct val="100000"/>
              <a:buFont typeface="+mj-lt"/>
              <a:buAutoNum type="alphaUcPeriod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音的外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證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SzPct val="100000"/>
              <a:buFont typeface="+mj-lt"/>
              <a:buAutoNum type="alphaUcPeriod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早期教會做法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SzPct val="100000"/>
              <a:buFont typeface="+mj-lt"/>
              <a:buAutoNum type="alphaUcPeriod"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如何解釋约翰福音與頭三卷福音書（符類福音）中耶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穌言行的異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同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SzPct val="100000"/>
              <a:buFont typeface="+mj-lt"/>
              <a:buAutoNum type="alphaUcPeriod"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如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何解釋符類福音中耶穌言行的異同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SzPct val="100000"/>
              <a:buFont typeface="+mj-lt"/>
              <a:buAutoNum type="alphaUcPeriod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四福音寫作上的準確性與權威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1679"/>
            <a:ext cx="9905999" cy="3949522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作者的自承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0">
              <a:buNone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路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1-4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1-2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；約十九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35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30-31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，廿一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24-2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（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有選擇、立場，可能採用了成文資料；但有目擊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證人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，最多一代前）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7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213</TotalTime>
  <Words>1559</Words>
  <Application>Microsoft Office PowerPoint</Application>
  <PresentationFormat>Custom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Circuit</vt:lpstr>
      <vt:lpstr>四福音的歷史可靠性</vt:lpstr>
      <vt:lpstr>四福音的歷史可靠性</vt:lpstr>
      <vt:lpstr>引言</vt:lpstr>
      <vt:lpstr>圖表解釋</vt:lpstr>
      <vt:lpstr>攻擊福音書可靠性的一些流行書籍 </vt:lpstr>
      <vt:lpstr>“耶稣妻子之福音”殘篇？（2012-2016） </vt:lpstr>
      <vt:lpstr>耶穌家族的墓塚？（NATIONAL Geographic 2007) </vt:lpstr>
      <vt:lpstr>I. 四福音寫作上的準確性與權威 </vt:lpstr>
      <vt:lpstr>I. 四福音寫作上的準確性與權威 </vt:lpstr>
      <vt:lpstr>I. 四福音寫作上的準確性與權威    B. 四福音的外證： </vt:lpstr>
      <vt:lpstr>I. 四福音寫作上的準確性與權威     B. 四福音的外證： </vt:lpstr>
      <vt:lpstr> B. 四福音的外證： </vt:lpstr>
      <vt:lpstr> B. 四福音的外證： </vt:lpstr>
      <vt:lpstr> I. 四福音寫作上的準確性與權威   B. 四福音的外證： </vt:lpstr>
      <vt:lpstr> I. 四福音寫作上的準確性與權威  D.如何解釋约翰福音與頭三卷福音書（符類福音）中     耶穌言行的異同？ </vt:lpstr>
      <vt:lpstr> I. 四福音寫作上的準確性與權威  E. 如何解釋符類福音中耶穌言行的異同 </vt:lpstr>
      <vt:lpstr>II. 四福音正典地位的訂定 </vt:lpstr>
      <vt:lpstr>II. 四福音正典地位的訂定</vt:lpstr>
      <vt:lpstr>II. 四福音正典地位的訂定</vt:lpstr>
      <vt:lpstr>III. 四福音經文的校勘  A. 新約希臘文文本一般的可靠性  </vt:lpstr>
      <vt:lpstr>III. 四福音經文的校勘 </vt:lpstr>
      <vt:lpstr>III. 四福音經文的校勘</vt:lpstr>
      <vt:lpstr>IV. 四福音經文的翻譯 </vt:lpstr>
      <vt:lpstr>結論  今日教會使用的新約譯本眾多，一般相當準確地反映了希臘文原来寫作時的文本，而四福音的内容不僅表達了作者的神學信息，也記載了有關耶稣生平的可靠歷史。 </vt:lpstr>
      <vt:lpstr>中文一些參考資料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四福音的歷史可靠性</dc:title>
  <dc:creator>Esther</dc:creator>
  <cp:lastModifiedBy>walterko</cp:lastModifiedBy>
  <cp:revision>34</cp:revision>
  <dcterms:created xsi:type="dcterms:W3CDTF">2016-09-06T19:31:06Z</dcterms:created>
  <dcterms:modified xsi:type="dcterms:W3CDTF">2016-09-09T17:05:15Z</dcterms:modified>
</cp:coreProperties>
</file>