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64" r:id="rId4"/>
    <p:sldId id="258" r:id="rId5"/>
    <p:sldId id="269" r:id="rId6"/>
    <p:sldId id="271" r:id="rId7"/>
    <p:sldId id="272" r:id="rId8"/>
    <p:sldId id="259" r:id="rId9"/>
    <p:sldId id="273" r:id="rId10"/>
    <p:sldId id="260" r:id="rId11"/>
    <p:sldId id="265" r:id="rId12"/>
    <p:sldId id="261" r:id="rId13"/>
    <p:sldId id="274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107" d="100"/>
          <a:sy n="107" d="100"/>
        </p:scale>
        <p:origin x="-49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313CB-320E-49AF-B52D-97AB492AE398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9CB17-6F17-47EE-A55C-C45118D57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3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04A86-2B23-4D0B-B2E6-B33628E52E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0AB97-2AD0-45CD-9C38-7F464A62EF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D44AA-A8B5-42D5-B283-A0AB2369B4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1A97-325D-49D1-932E-8AA11068F4F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78F4-FD4F-4CE0-B56B-7447150E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士師記中的家庭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9/13/2014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latin typeface="新細明體" pitchFamily="18" charset="-120"/>
                <a:ea typeface="新細明體" pitchFamily="18" charset="-120"/>
              </a:rPr>
              <a:t>四．基甸與他的兒子們：家庭祭壇的影响</a:t>
            </a:r>
            <a:endParaRPr lang="en-US" sz="36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533400" y="990600"/>
            <a:ext cx="78486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dirty="0" smtClean="0"/>
              <a:t>	</a:t>
            </a:r>
            <a:endParaRPr lang="en-US" sz="2700" b="1" dirty="0" smtClean="0"/>
          </a:p>
        </p:txBody>
      </p:sp>
      <p:pic>
        <p:nvPicPr>
          <p:cNvPr id="2" name="Picture 2" descr="C:\Users\user1\Pictures\Kriths_Gedewn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381125"/>
            <a:ext cx="33813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Pictures\images1NK01W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1"/>
            <a:ext cx="7772400" cy="9906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基甸砍下巴力</a:t>
            </a:r>
            <a:r>
              <a:rPr lang="en-US" altLang="zh-TW" sz="3600" b="1" dirty="0" smtClean="0"/>
              <a:t>,</a:t>
            </a:r>
            <a:r>
              <a:rPr lang="zh-TW" altLang="en-US" sz="3600" b="1" dirty="0" smtClean="0"/>
              <a:t>又立起了以弗得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user1\Pictures\asherah-p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0022"/>
            <a:ext cx="6134462" cy="50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3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3600" b="1" dirty="0">
                <a:latin typeface="新細明體" pitchFamily="18" charset="-120"/>
                <a:ea typeface="新細明體" pitchFamily="18" charset="-120"/>
              </a:rPr>
              <a:t>五．底波拉與押撒的故事</a:t>
            </a:r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：</a:t>
            </a:r>
            <a:r>
              <a:rPr lang="en-US" altLang="zh-TW" sz="3600" b="1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3600" b="1" dirty="0" smtClean="0"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家</a:t>
            </a:r>
            <a:r>
              <a:rPr lang="zh-TW" altLang="en-US" sz="3600" b="1" dirty="0">
                <a:latin typeface="新細明體" pitchFamily="18" charset="-120"/>
                <a:ea typeface="新細明體" pitchFamily="18" charset="-120"/>
              </a:rPr>
              <a:t>國社會中女性的積極意義</a:t>
            </a:r>
            <a:endParaRPr lang="en-US" sz="36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b="1" dirty="0" smtClean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4099" name="Picture 3" descr="C:\Users\user1\Pictures\110_01_0090_BiblePaint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484686"/>
            <a:ext cx="3173824" cy="476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user1\Pictures\School_Jael-And-Sis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170"/>
            <a:ext cx="4191000" cy="57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0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user1\Pictures\imagesVID7CX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14" y="1447800"/>
            <a:ext cx="593632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5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user1\Pictures\0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1447800"/>
            <a:ext cx="582083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3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/>
              <a:t>一</a:t>
            </a:r>
            <a:r>
              <a:rPr lang="en-US" altLang="zh-TW" sz="3600" b="1" dirty="0"/>
              <a:t>. </a:t>
            </a:r>
            <a:r>
              <a:rPr lang="zh-TW" altLang="en-US" sz="3600" b="1" dirty="0"/>
              <a:t>利未人與其妾的故事：</a:t>
            </a:r>
            <a:br>
              <a:rPr lang="zh-TW" altLang="en-US" sz="3600" b="1" dirty="0"/>
            </a:br>
            <a:r>
              <a:rPr lang="zh-TW" altLang="en-US" sz="3600" b="1" dirty="0"/>
              <a:t>婚姻危機可以帶來嚴重後果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1\Pictures\concubine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49" y="2434701"/>
            <a:ext cx="4492101" cy="19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8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user1\Pictures\00016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661496" cy="45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二．參孫的故事：尋找愛情</a:t>
            </a:r>
            <a:endParaRPr 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user1\Pictures\10300285_778259675540507_631537451755677534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23975"/>
            <a:ext cx="3048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user1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82040"/>
            <a:ext cx="4057650" cy="56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1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/>
              <a:t>三．耶弗他的家庭：悲劇的內外原因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user1\Pictures\331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14" y="1828800"/>
            <a:ext cx="53975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7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1" name="Picture 3" descr="C:\Users\user1\Pictures\332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2"/>
            <a:ext cx="9144000" cy="62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0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endParaRPr lang="en-US" sz="36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763000" cy="54102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zh-TW" altLang="en-US" sz="3000" dirty="0" smtClean="0"/>
              <a:t> </a:t>
            </a:r>
            <a:endParaRPr lang="en-US" altLang="zh-TW" sz="3000" dirty="0" smtClean="0"/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zh-TW" altLang="en-US" sz="3000" dirty="0" smtClean="0"/>
              <a:t> </a:t>
            </a:r>
            <a:endParaRPr lang="en-US" sz="2800" b="1" dirty="0" smtClean="0">
              <a:latin typeface="超研澤中隸" pitchFamily="49" charset="-120"/>
              <a:ea typeface="超研澤中隸" pitchFamily="49" charset="-120"/>
            </a:endParaRPr>
          </a:p>
          <a:p>
            <a:pPr marL="514350" indent="-514350" eaLnBrk="1" hangingPunct="1">
              <a:lnSpc>
                <a:spcPct val="90000"/>
              </a:lnSpc>
            </a:pPr>
            <a:endParaRPr lang="en-US" sz="3000" b="1" dirty="0" smtClean="0"/>
          </a:p>
        </p:txBody>
      </p:sp>
      <p:pic>
        <p:nvPicPr>
          <p:cNvPr id="2050" name="Picture 2" descr="C:\Users\user1\Pictures\images1Q5C93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04" y="1219200"/>
            <a:ext cx="579866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1\Pictures\la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81000"/>
            <a:ext cx="39814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69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97</Words>
  <Application>Microsoft Office PowerPoint</Application>
  <PresentationFormat>On-screen Show (4:3)</PresentationFormat>
  <Paragraphs>14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士師記中的家庭 </vt:lpstr>
      <vt:lpstr>一. 利未人與其妾的故事： 婚姻危機可以帶來嚴重後果</vt:lpstr>
      <vt:lpstr>PowerPoint Presentation</vt:lpstr>
      <vt:lpstr>二．參孫的故事：尋找愛情</vt:lpstr>
      <vt:lpstr>PowerPoint Presentation</vt:lpstr>
      <vt:lpstr>三．耶弗他的家庭：悲劇的內外原因</vt:lpstr>
      <vt:lpstr>PowerPoint Presentation</vt:lpstr>
      <vt:lpstr>PowerPoint Presentation</vt:lpstr>
      <vt:lpstr>PowerPoint Presentation</vt:lpstr>
      <vt:lpstr>四．基甸與他的兒子們：家庭祭壇的影响</vt:lpstr>
      <vt:lpstr>基甸砍下巴力,又立起了以弗得</vt:lpstr>
      <vt:lpstr>五．底波拉與押撒的故事： 家國社會中女性的積極意義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從聖經與科學看婚姻與性解放</dc:title>
  <dc:creator>Lenovo User</dc:creator>
  <cp:lastModifiedBy>Elsa</cp:lastModifiedBy>
  <cp:revision>41</cp:revision>
  <dcterms:created xsi:type="dcterms:W3CDTF">2014-08-30T02:39:09Z</dcterms:created>
  <dcterms:modified xsi:type="dcterms:W3CDTF">2014-09-08T17:41:49Z</dcterms:modified>
</cp:coreProperties>
</file>