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sldIdLst>
    <p:sldId id="256" r:id="rId2"/>
    <p:sldId id="257" r:id="rId3"/>
    <p:sldId id="264" r:id="rId4"/>
    <p:sldId id="258" r:id="rId5"/>
    <p:sldId id="265" r:id="rId6"/>
    <p:sldId id="266" r:id="rId7"/>
    <p:sldId id="269" r:id="rId8"/>
    <p:sldId id="268" r:id="rId9"/>
    <p:sldId id="259" r:id="rId10"/>
    <p:sldId id="260" r:id="rId11"/>
    <p:sldId id="270" r:id="rId12"/>
    <p:sldId id="271" r:id="rId13"/>
    <p:sldId id="261" r:id="rId14"/>
    <p:sldId id="262" r:id="rId15"/>
    <p:sldId id="263" r:id="rId16"/>
    <p:sldId id="274" r:id="rId17"/>
    <p:sldId id="273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0"/>
    <p:restoredTop sz="92294"/>
  </p:normalViewPr>
  <p:slideViewPr>
    <p:cSldViewPr snapToGrid="0" snapToObjects="1">
      <p:cViewPr varScale="1">
        <p:scale>
          <a:sx n="87" d="100"/>
          <a:sy n="87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AA8B7B-FD6E-264F-9710-0B98D8A53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0573B06-0E64-7642-88F5-3E7746E8F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67CF24-5AEA-5C4C-B8C1-A5A7702D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335-D263-E946-91C3-45F737CBAFA9}" type="datetimeFigureOut">
              <a:rPr kumimoji="1" lang="zh-TW" altLang="en-US" smtClean="0"/>
              <a:t>2018/10/26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59E441-47AE-4D47-95FF-51E34C39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965AE6-F83E-0D49-B89E-728D5BB8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1F56-2FE9-1D49-90D1-6C7B3E4395A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5223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65CB3A-B7DA-B845-A87D-E996F92B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33BCDB-0B67-E949-85E3-C5D7B2F00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E22E89-1797-3D49-92BF-D897A0F9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335-D263-E946-91C3-45F737CBAFA9}" type="datetimeFigureOut">
              <a:rPr kumimoji="1" lang="zh-TW" altLang="en-US" smtClean="0"/>
              <a:t>2018/10/26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D947C2-14B5-8748-A36F-EAE4B22B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CC1962-A4EE-EB4F-958C-B28262BC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1F56-2FE9-1D49-90D1-6C7B3E4395A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3275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1559963-CA26-404C-8869-3C321E920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C2E9956-2849-FE46-BBFC-360C69690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CD2A39-2987-AC46-8799-0B91EAC30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335-D263-E946-91C3-45F737CBAFA9}" type="datetimeFigureOut">
              <a:rPr kumimoji="1" lang="zh-TW" altLang="en-US" smtClean="0"/>
              <a:t>2018/10/26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1D7574-3DC1-9E41-B50D-D590CAD1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07AD87-0A05-B94C-B7A1-0C28ADAD3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1F56-2FE9-1D49-90D1-6C7B3E4395A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8669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82E6B0-D704-0A49-B444-28249F2D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8C933E-144C-6447-92DF-2B4023121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816831-E6C4-9146-8562-B4200D5F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335-D263-E946-91C3-45F737CBAFA9}" type="datetimeFigureOut">
              <a:rPr kumimoji="1" lang="zh-TW" altLang="en-US" smtClean="0"/>
              <a:t>2018/10/26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DB64AB-FB39-824C-9443-F61BFA43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FBA60A-FEBF-4E4A-904C-0374808C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1F56-2FE9-1D49-90D1-6C7B3E4395A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1707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6740AE-EF37-E048-A6B4-7C5FA03A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01B73BC-9D47-7643-A213-03DB95C07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861311-9BB7-E743-8639-E1681D73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335-D263-E946-91C3-45F737CBAFA9}" type="datetimeFigureOut">
              <a:rPr kumimoji="1" lang="zh-TW" altLang="en-US" smtClean="0"/>
              <a:t>2018/10/26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BA01D6-525E-E24F-BC96-1D965FB5E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A942B2-D75E-9C4D-9B60-DFB5EAB0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1F56-2FE9-1D49-90D1-6C7B3E4395A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9087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A6B86C-30B1-544C-8110-3C624EF1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5C7FAA-2611-0F4F-BE06-80B726F35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90E861F-6E5E-1C47-B672-1BB195AA4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05E94FA-3244-B241-A846-EEAD51AF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335-D263-E946-91C3-45F737CBAFA9}" type="datetimeFigureOut">
              <a:rPr kumimoji="1" lang="zh-TW" altLang="en-US" smtClean="0"/>
              <a:t>2018/10/26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F746432-C89A-354F-BE88-039FF1FA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601DE3A-CB36-744A-851F-2B02230D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1F56-2FE9-1D49-90D1-6C7B3E4395A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0666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96A47E-3415-CD4F-8562-C2C76351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6AB264-7E6B-8D4F-B94B-DBA9083F2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5CF513E-6D62-2343-9995-446E0C0EF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B4B804A-5F09-CF40-84B5-4DE271C3F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3570A13-1063-CF49-8E3A-E8302B847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0A99914-5705-0244-9F73-13DB27B4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335-D263-E946-91C3-45F737CBAFA9}" type="datetimeFigureOut">
              <a:rPr kumimoji="1" lang="zh-TW" altLang="en-US" smtClean="0"/>
              <a:t>2018/10/26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1638647-527F-7C41-BB00-2C84DEFB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EC47D65-1128-6140-AC69-61A41A4A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1F56-2FE9-1D49-90D1-6C7B3E4395A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783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4BA784-B437-FF4F-9C75-B8308A54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DD1454F-8B9E-1842-9731-6E682FDC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335-D263-E946-91C3-45F737CBAFA9}" type="datetimeFigureOut">
              <a:rPr kumimoji="1" lang="zh-TW" altLang="en-US" smtClean="0"/>
              <a:t>2018/10/26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D3B20B6-3548-864E-AE39-A74E06FC8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2985D2E-0960-F041-A56E-E9A35105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1F56-2FE9-1D49-90D1-6C7B3E4395A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5414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6ED3F26-9407-EC47-B133-7D64D5E90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335-D263-E946-91C3-45F737CBAFA9}" type="datetimeFigureOut">
              <a:rPr kumimoji="1" lang="zh-TW" altLang="en-US" smtClean="0"/>
              <a:t>2018/10/26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B880254-48F4-7442-A206-332E6DE2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1DF5468-8003-1A4D-8AB0-7FAE9F46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1F56-2FE9-1D49-90D1-6C7B3E4395A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4882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7E016E-2CFD-AA4F-B27C-53D7DB87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96DABA-A90F-1D40-9CD0-C33F5FE18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CC730AD-A871-D944-82FA-E864BBF63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B208FDB-1350-F644-9E26-A6542556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335-D263-E946-91C3-45F737CBAFA9}" type="datetimeFigureOut">
              <a:rPr kumimoji="1" lang="zh-TW" altLang="en-US" smtClean="0"/>
              <a:t>2018/10/26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B61C7A0-B8D5-7242-816D-99ABD6B9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0DEAC3-BA99-F14E-A5AF-BD6176AB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1F56-2FE9-1D49-90D1-6C7B3E4395A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6176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074AFB-5D2A-3947-8AEB-8A497038F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534370A-775C-0C4A-ABCA-A3830CE7B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CB2D987-DAE9-984A-AB46-0371B6079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981C29F-F9FA-E04C-B7B0-19E83C88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335-D263-E946-91C3-45F737CBAFA9}" type="datetimeFigureOut">
              <a:rPr kumimoji="1" lang="zh-TW" altLang="en-US" smtClean="0"/>
              <a:t>2018/10/26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0918671-5F3D-BA40-80FD-A214E92E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DD0B7E6-4CD3-0646-B54F-F9D61C88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1F56-2FE9-1D49-90D1-6C7B3E4395A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5241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DA90D93-C594-8E4E-A76D-658E8DD3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E8E34A0-E052-F041-BA22-5EE8EE07D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6223F75-AAE1-2F46-9524-4A5BA8897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52335-D263-E946-91C3-45F737CBAFA9}" type="datetimeFigureOut">
              <a:rPr kumimoji="1" lang="zh-TW" altLang="en-US" smtClean="0"/>
              <a:t>2018/10/26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E7DC3A-797E-D44B-AE19-6A04D552C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51A6D4-3BE7-044A-9A4A-6D01664DC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1F56-2FE9-1D49-90D1-6C7B3E4395A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9458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98EFDDC-D48F-1D48-905B-7C61F1F6B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標題 7">
            <a:extLst>
              <a:ext uri="{FF2B5EF4-FFF2-40B4-BE49-F238E27FC236}">
                <a16:creationId xmlns:a16="http://schemas.microsoft.com/office/drawing/2014/main" id="{D5D53157-7418-724C-A26A-D8D2C224E36B}"/>
              </a:ext>
            </a:extLst>
          </p:cNvPr>
          <p:cNvSpPr txBox="1">
            <a:spLocks/>
          </p:cNvSpPr>
          <p:nvPr/>
        </p:nvSpPr>
        <p:spPr>
          <a:xfrm>
            <a:off x="2984669" y="1494631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TW" altLang="en-US" sz="7200" dirty="0">
                <a:latin typeface="Hannotate SC" panose="03000500000000000000" pitchFamily="66" charset="-122"/>
                <a:ea typeface="Hannotate SC" panose="03000500000000000000" pitchFamily="66" charset="-122"/>
              </a:rPr>
              <a:t>返</a:t>
            </a:r>
            <a:r>
              <a:rPr kumimoji="1" lang="zh-TW" altLang="en-US" sz="7200" dirty="0">
                <a:solidFill>
                  <a:srgbClr val="C00000"/>
                </a:solidFill>
                <a:latin typeface="Hannotate SC" panose="03000500000000000000" pitchFamily="66" charset="-122"/>
                <a:ea typeface="Hannotate SC" panose="03000500000000000000" pitchFamily="66" charset="-122"/>
              </a:rPr>
              <a:t>樸</a:t>
            </a:r>
            <a:r>
              <a:rPr kumimoji="1" lang="zh-TW" altLang="en-US" sz="7200" dirty="0">
                <a:latin typeface="Hannotate SC" panose="03000500000000000000" pitchFamily="66" charset="-122"/>
                <a:ea typeface="Hannotate SC" panose="03000500000000000000" pitchFamily="66" charset="-122"/>
              </a:rPr>
              <a:t>歸真</a:t>
            </a:r>
            <a:endParaRPr kumimoji="1" lang="en-US" altLang="zh-TW" sz="7200" dirty="0">
              <a:latin typeface="Hannotate SC" panose="03000500000000000000" pitchFamily="66" charset="-122"/>
              <a:ea typeface="Hannotate SC" panose="03000500000000000000" pitchFamily="66" charset="-122"/>
            </a:endParaRPr>
          </a:p>
          <a:p>
            <a:pPr algn="ctr"/>
            <a:br>
              <a:rPr kumimoji="1" lang="en-US" altLang="zh-TW" dirty="0">
                <a:latin typeface="Hannotate SC" panose="03000500000000000000" pitchFamily="66" charset="-122"/>
                <a:ea typeface="Hannotate SC" panose="03000500000000000000" pitchFamily="66" charset="-122"/>
              </a:rPr>
            </a:br>
            <a:r>
              <a:rPr kumimoji="1" lang="zh-TW" altLang="en-US" sz="6000" dirty="0">
                <a:latin typeface="Hannotate SC" panose="03000500000000000000" pitchFamily="66" charset="-122"/>
                <a:ea typeface="Hannotate SC" panose="03000500000000000000" pitchFamily="66" charset="-122"/>
              </a:rPr>
              <a:t>猶</a:t>
            </a:r>
            <a:r>
              <a:rPr kumimoji="1" lang="en-US" altLang="zh-TW" sz="6000" dirty="0">
                <a:latin typeface="Hannotate SC" panose="03000500000000000000" pitchFamily="66" charset="-122"/>
                <a:ea typeface="Hannotate SC" panose="03000500000000000000" pitchFamily="66" charset="-122"/>
              </a:rPr>
              <a:t>20-21</a:t>
            </a:r>
            <a:endParaRPr kumimoji="1" lang="zh-TW" altLang="en-US" sz="6000" dirty="0">
              <a:latin typeface="Hannotate SC" panose="03000500000000000000" pitchFamily="66" charset="-122"/>
              <a:ea typeface="Hannotate SC" panose="03000500000000000000" pitchFamily="6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704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98EFDDC-D48F-1D48-905B-7C61F1F6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909" y="431222"/>
            <a:ext cx="7051870" cy="604495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10C7371-CDB0-3347-8C49-C6CDF1C683C3}"/>
              </a:ext>
            </a:extLst>
          </p:cNvPr>
          <p:cNvSpPr/>
          <p:nvPr/>
        </p:nvSpPr>
        <p:spPr>
          <a:xfrm>
            <a:off x="771832" y="431222"/>
            <a:ext cx="39837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2.</a:t>
            </a:r>
            <a:r>
              <a:rPr lang="zh-TW" altLang="zh-TW" sz="60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樸質無華</a:t>
            </a:r>
            <a:r>
              <a:rPr lang="zh-TW" altLang="zh-TW" sz="6000" dirty="0"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endParaRPr lang="zh-TW" altLang="en-US" sz="60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F03786F-5FFF-8F42-9996-050D6DC5C046}"/>
              </a:ext>
            </a:extLst>
          </p:cNvPr>
          <p:cNvSpPr/>
          <p:nvPr/>
        </p:nvSpPr>
        <p:spPr>
          <a:xfrm>
            <a:off x="771832" y="1460428"/>
            <a:ext cx="93603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1:18</a:t>
            </a:r>
            <a:r>
              <a:rPr lang="zh-TW" altLang="en-US" sz="4000" b="0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 他們曾對你們說過，末世必有好譏誚的人隨從自己不敬虔的私慾而行。</a:t>
            </a:r>
            <a:b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en-US" altLang="zh-TW" sz="4000" b="1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1:19</a:t>
            </a:r>
            <a:r>
              <a:rPr lang="zh-TW" altLang="en-US" sz="4000" b="0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 這就是那些引人結黨、屬乎血氣、</a:t>
            </a:r>
            <a:r>
              <a:rPr lang="zh-TW" altLang="en-US" sz="4000" b="0" i="0" u="none" strike="noStrike" dirty="0">
                <a:solidFill>
                  <a:srgbClr val="C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沒有聖靈的人。</a:t>
            </a:r>
            <a:b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en-US" altLang="zh-TW" sz="4000" b="1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1:20</a:t>
            </a:r>
            <a:r>
              <a:rPr lang="zh-TW" altLang="en-US" sz="4000" b="0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 親愛的弟兄啊，你們卻要在至聖的真道上造就自己，</a:t>
            </a:r>
            <a:r>
              <a:rPr lang="zh-TW" altLang="en-US" sz="4000" b="0" i="0" u="none" strike="noStrike" dirty="0">
                <a:solidFill>
                  <a:srgbClr val="C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在聖靈裡禱告</a:t>
            </a:r>
            <a:r>
              <a:rPr lang="zh-TW" altLang="en-US" sz="4000" b="0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endParaRPr lang="zh-TW" altLang="en-US" sz="40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265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A9B945F-D376-1E48-A693-5882C8305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94"/>
          <a:stretch/>
        </p:blipFill>
        <p:spPr>
          <a:xfrm>
            <a:off x="817083" y="645459"/>
            <a:ext cx="10693598" cy="53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87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8CD1CDF-C5E3-B841-ABCB-DFB8E3A22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4" y="575885"/>
            <a:ext cx="10022541" cy="555597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7DBD5D6-90F1-4F47-8962-E03CE2B1DE1F}"/>
              </a:ext>
            </a:extLst>
          </p:cNvPr>
          <p:cNvSpPr/>
          <p:nvPr/>
        </p:nvSpPr>
        <p:spPr>
          <a:xfrm>
            <a:off x="842682" y="99509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4000" b="1" dirty="0">
                <a:solidFill>
                  <a:schemeClr val="bg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聖靈把我們的嘆息變成祂的嘆息，把祂對父神的禱告放進我們的禱告裡，祂這麼做，是在我們裡面放下一個深刻，難以言喻的渴望，渴望遵行上帝的旨意，看見祂的榮耀。</a:t>
            </a:r>
            <a:r>
              <a:rPr lang="zh-TW" altLang="zh-TW" sz="4000" b="1" dirty="0">
                <a:solidFill>
                  <a:schemeClr val="bg1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endParaRPr lang="zh-TW" altLang="en-US" sz="4000" b="1" dirty="0">
              <a:solidFill>
                <a:schemeClr val="bg1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4811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98EFDDC-D48F-1D48-905B-7C61F1F6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5" y="2316163"/>
            <a:ext cx="8147950" cy="3904226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453FCDF-AB92-B848-8C17-5D4A274E6CAC}"/>
              </a:ext>
            </a:extLst>
          </p:cNvPr>
          <p:cNvSpPr/>
          <p:nvPr/>
        </p:nvSpPr>
        <p:spPr>
          <a:xfrm>
            <a:off x="738863" y="538163"/>
            <a:ext cx="1101560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HK" altLang="zh-TW" sz="60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三</a:t>
            </a:r>
            <a:r>
              <a:rPr lang="zh-HK" altLang="en-US" sz="60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、</a:t>
            </a:r>
            <a:r>
              <a:rPr lang="zh-TW" altLang="zh-TW" sz="60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歸心主愛</a:t>
            </a:r>
            <a:endParaRPr lang="en-US" altLang="zh-TW" sz="6000" kern="100" dirty="0">
              <a:solidFill>
                <a:srgbClr val="000000"/>
              </a:solidFill>
              <a:latin typeface="Kaiti SC" panose="02010600040101010101" pitchFamily="2" charset="-122"/>
              <a:ea typeface="Kaiti SC" panose="02010600040101010101" pitchFamily="2" charset="-122"/>
              <a:cs typeface="華康楷書體W3"/>
            </a:endParaRPr>
          </a:p>
          <a:p>
            <a:pPr>
              <a:spcAft>
                <a:spcPts val="0"/>
              </a:spcAft>
            </a:pPr>
            <a:endParaRPr lang="en-US" altLang="zh-TW" sz="40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spcAft>
                <a:spcPts val="0"/>
              </a:spcAft>
            </a:pPr>
            <a: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猶</a:t>
            </a:r>
            <a:r>
              <a:rPr lang="en-US" altLang="zh-TW" sz="4000" dirty="0">
                <a:latin typeface="Kaiti SC" panose="02010600040101010101" pitchFamily="2" charset="-122"/>
                <a:ea typeface="Kaiti SC" panose="02010600040101010101" pitchFamily="2" charset="-122"/>
              </a:rPr>
              <a:t>1</a:t>
            </a:r>
            <a:r>
              <a:rPr lang="en-US" altLang="zh-TW" sz="4000" b="1" dirty="0">
                <a:latin typeface="Kaiti SC" panose="02010600040101010101" pitchFamily="2" charset="-122"/>
                <a:ea typeface="Kaiti SC" panose="02010600040101010101" pitchFamily="2" charset="-122"/>
              </a:rPr>
              <a:t>:21</a:t>
            </a:r>
            <a: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 保守自己常在　神的愛中</a:t>
            </a:r>
            <a:endParaRPr lang="en-US" altLang="zh-TW" sz="6000" kern="100" dirty="0">
              <a:solidFill>
                <a:srgbClr val="000000"/>
              </a:solidFill>
              <a:latin typeface="Kaiti SC" panose="02010600040101010101" pitchFamily="2" charset="-122"/>
              <a:ea typeface="Kaiti SC" panose="02010600040101010101" pitchFamily="2" charset="-122"/>
              <a:cs typeface="華康楷書體W3"/>
            </a:endParaRPr>
          </a:p>
          <a:p>
            <a:pPr algn="r">
              <a:spcAft>
                <a:spcPts val="0"/>
              </a:spcAft>
            </a:pPr>
            <a:r>
              <a:rPr lang="zh-HK" altLang="zh-TW" sz="4000" dirty="0">
                <a:solidFill>
                  <a:srgbClr val="00206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約十五</a:t>
            </a:r>
            <a:r>
              <a:rPr lang="en-US" altLang="zh-TW" sz="4000" dirty="0">
                <a:solidFill>
                  <a:srgbClr val="00206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10</a:t>
            </a:r>
            <a:r>
              <a:rPr lang="zh-HK" altLang="zh-TW" sz="4000" dirty="0">
                <a:solidFill>
                  <a:srgbClr val="00206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節：</a:t>
            </a:r>
            <a:endParaRPr lang="en-US" altLang="zh-HK" sz="4000" dirty="0">
              <a:solidFill>
                <a:srgbClr val="002060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algn="r">
              <a:spcAft>
                <a:spcPts val="0"/>
              </a:spcAft>
            </a:pPr>
            <a:r>
              <a:rPr lang="zh-TW" altLang="zh-TW" sz="4000" dirty="0">
                <a:solidFill>
                  <a:srgbClr val="00206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你們若遵守我的命令，</a:t>
            </a:r>
            <a:endParaRPr lang="en-US" altLang="zh-TW" sz="4000" dirty="0">
              <a:solidFill>
                <a:srgbClr val="002060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algn="r">
              <a:spcAft>
                <a:spcPts val="0"/>
              </a:spcAft>
            </a:pPr>
            <a:r>
              <a:rPr lang="zh-TW" altLang="zh-TW" sz="4000" dirty="0">
                <a:solidFill>
                  <a:srgbClr val="00206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就常在我的愛裡，</a:t>
            </a:r>
            <a:endParaRPr lang="en-US" altLang="zh-TW" sz="4000" dirty="0">
              <a:solidFill>
                <a:srgbClr val="002060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algn="r">
              <a:spcAft>
                <a:spcPts val="0"/>
              </a:spcAft>
            </a:pPr>
            <a:r>
              <a:rPr lang="zh-TW" altLang="zh-TW" sz="4000" dirty="0">
                <a:solidFill>
                  <a:srgbClr val="00206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正如我遵守了我父的命令，</a:t>
            </a:r>
            <a:endParaRPr lang="en-US" altLang="zh-TW" sz="4000" dirty="0">
              <a:solidFill>
                <a:srgbClr val="002060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algn="r">
              <a:spcAft>
                <a:spcPts val="0"/>
              </a:spcAft>
            </a:pPr>
            <a:r>
              <a:rPr lang="zh-TW" altLang="zh-TW" sz="4000" dirty="0">
                <a:solidFill>
                  <a:srgbClr val="00206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常在他的愛</a:t>
            </a:r>
            <a:r>
              <a:rPr lang="zh-HK" altLang="zh-TW" sz="4000" dirty="0">
                <a:solidFill>
                  <a:srgbClr val="00206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裡。</a:t>
            </a:r>
            <a:r>
              <a:rPr lang="zh-TW" altLang="zh-TW" sz="4000" dirty="0">
                <a:solidFill>
                  <a:srgbClr val="00206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endParaRPr lang="zh-TW" altLang="zh-TW" sz="4000" kern="100" dirty="0">
              <a:solidFill>
                <a:srgbClr val="002060"/>
              </a:solidFill>
              <a:latin typeface="Kaiti SC" panose="02010600040101010101" pitchFamily="2" charset="-122"/>
              <a:ea typeface="Kaiti SC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98EFDDC-D48F-1D48-905B-7C61F1F6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752" y="825242"/>
            <a:ext cx="6795247" cy="5016758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E3E3671-74AE-A945-A5AC-78F45789CB25}"/>
              </a:ext>
            </a:extLst>
          </p:cNvPr>
          <p:cNvSpPr/>
          <p:nvPr/>
        </p:nvSpPr>
        <p:spPr>
          <a:xfrm>
            <a:off x="788895" y="825242"/>
            <a:ext cx="68490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林前</a:t>
            </a:r>
            <a:r>
              <a:rPr lang="en-US" altLang="zh-TW" sz="4000" b="1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13:4</a:t>
            </a:r>
            <a:r>
              <a:rPr lang="zh-TW" altLang="en-US" sz="4000" b="0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 ⋯⋯愛是</a:t>
            </a:r>
            <a:r>
              <a:rPr lang="zh-TW" altLang="en-US" sz="4000" b="0" i="0" u="none" strike="noStrike" dirty="0">
                <a:solidFill>
                  <a:srgbClr val="C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不</a:t>
            </a:r>
            <a:r>
              <a:rPr lang="zh-TW" altLang="en-US" sz="4000" b="0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嫉妒；愛是</a:t>
            </a:r>
            <a:r>
              <a:rPr lang="zh-TW" altLang="en-US" sz="4000" b="0" i="0" u="none" strike="noStrike" dirty="0">
                <a:solidFill>
                  <a:srgbClr val="C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不</a:t>
            </a:r>
            <a:r>
              <a:rPr lang="zh-TW" altLang="en-US" sz="4000" b="0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自誇，</a:t>
            </a:r>
            <a:r>
              <a:rPr lang="zh-TW" altLang="en-US" sz="4000" b="0" i="0" u="none" strike="noStrike" dirty="0">
                <a:solidFill>
                  <a:srgbClr val="C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不</a:t>
            </a:r>
            <a:r>
              <a:rPr lang="zh-TW" altLang="en-US" sz="4000" b="0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張狂，</a:t>
            </a:r>
            <a:b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林前</a:t>
            </a:r>
            <a:r>
              <a:rPr lang="en-US" altLang="zh-TW" sz="4000" b="1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13:5</a:t>
            </a:r>
            <a:r>
              <a:rPr lang="zh-TW" altLang="en-US" sz="4000" b="0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zh-TW" altLang="en-US" sz="4000" b="0" i="0" u="none" strike="noStrike" dirty="0">
                <a:solidFill>
                  <a:srgbClr val="C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不</a:t>
            </a:r>
            <a:r>
              <a:rPr lang="zh-TW" altLang="en-US" sz="4000" b="0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做害羞的事，</a:t>
            </a:r>
            <a:r>
              <a:rPr lang="zh-TW" altLang="en-US" sz="4000" b="0" i="0" u="none" strike="noStrike" dirty="0">
                <a:solidFill>
                  <a:srgbClr val="C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不</a:t>
            </a:r>
            <a:r>
              <a:rPr lang="zh-TW" altLang="en-US" sz="4000" b="0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求自己的益處，</a:t>
            </a:r>
            <a:r>
              <a:rPr lang="zh-TW" altLang="en-US" sz="4000" b="0" i="0" u="none" strike="noStrike" dirty="0">
                <a:solidFill>
                  <a:srgbClr val="C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不</a:t>
            </a:r>
            <a:r>
              <a:rPr lang="zh-TW" altLang="en-US" sz="4000" b="0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輕易發怒，</a:t>
            </a:r>
            <a:r>
              <a:rPr lang="zh-TW" altLang="en-US" sz="4000" b="0" i="0" u="none" strike="noStrike" dirty="0">
                <a:solidFill>
                  <a:srgbClr val="C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不</a:t>
            </a:r>
            <a:r>
              <a:rPr lang="zh-TW" altLang="en-US" sz="4000" b="0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計算人的惡，</a:t>
            </a:r>
            <a:b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林前</a:t>
            </a:r>
            <a:r>
              <a:rPr lang="en-US" altLang="zh-TW" sz="4000" b="1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13:6</a:t>
            </a:r>
            <a:r>
              <a:rPr lang="zh-TW" altLang="en-US" sz="4000" b="0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zh-TW" altLang="en-US" sz="4000" b="0" i="0" u="none" strike="noStrike" dirty="0">
                <a:solidFill>
                  <a:srgbClr val="C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不</a:t>
            </a:r>
            <a:r>
              <a:rPr lang="zh-TW" altLang="en-US" sz="4000" b="0" i="0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喜歡不義，只喜歡真理；</a:t>
            </a:r>
            <a:endParaRPr lang="zh-TW" altLang="en-US" sz="40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439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98EFDDC-D48F-1D48-905B-7C61F1F6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108" y="412657"/>
            <a:ext cx="7605892" cy="5429343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2FF02A3-1424-C545-BB14-6A63BA7642B0}"/>
              </a:ext>
            </a:extLst>
          </p:cNvPr>
          <p:cNvSpPr/>
          <p:nvPr/>
        </p:nvSpPr>
        <p:spPr>
          <a:xfrm>
            <a:off x="827586" y="412657"/>
            <a:ext cx="105368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6000" kern="100" dirty="0">
                <a:solidFill>
                  <a:srgbClr val="333333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4.</a:t>
            </a:r>
            <a:r>
              <a:rPr lang="zh-HK" altLang="zh-TW" sz="6000" kern="100" dirty="0">
                <a:solidFill>
                  <a:srgbClr val="333333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真摯的等候</a:t>
            </a:r>
            <a:endParaRPr lang="en-US" altLang="zh-HK" sz="6000" kern="100" dirty="0">
              <a:solidFill>
                <a:srgbClr val="333333"/>
              </a:solidFill>
              <a:latin typeface="Kaiti SC" panose="02010600040101010101" pitchFamily="2" charset="-122"/>
              <a:ea typeface="Kaiti SC" panose="02010600040101010101" pitchFamily="2" charset="-122"/>
              <a:cs typeface="華康楷書體W3"/>
            </a:endParaRPr>
          </a:p>
          <a:p>
            <a:pPr>
              <a:spcAft>
                <a:spcPts val="0"/>
              </a:spcAft>
            </a:pPr>
            <a:endParaRPr lang="en-US" altLang="zh-HK" sz="6000" kern="100" dirty="0">
              <a:solidFill>
                <a:srgbClr val="333333"/>
              </a:solidFill>
              <a:latin typeface="Kaiti SC" panose="02010600040101010101" pitchFamily="2" charset="-122"/>
              <a:ea typeface="Kaiti SC" panose="02010600040101010101" pitchFamily="2" charset="-122"/>
              <a:cs typeface="華康楷書體W3"/>
            </a:endParaRPr>
          </a:p>
          <a:p>
            <a:pPr>
              <a:spcAft>
                <a:spcPts val="0"/>
              </a:spcAft>
            </a:pPr>
            <a:r>
              <a:rPr lang="en-US" altLang="zh-TW" sz="4000" b="1" dirty="0">
                <a:latin typeface="Kaiti SC" panose="02010600040101010101" pitchFamily="2" charset="-122"/>
                <a:ea typeface="Kaiti SC" panose="02010600040101010101" pitchFamily="2" charset="-122"/>
              </a:rPr>
              <a:t>1:21</a:t>
            </a:r>
            <a: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 保守自己常在　神的愛中，仰望我們主耶穌基督的</a:t>
            </a:r>
            <a:r>
              <a:rPr lang="zh-TW" altLang="en-US" sz="4000" dirty="0">
                <a:solidFill>
                  <a:srgbClr val="C0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憐憫</a:t>
            </a:r>
            <a: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，直到永生。</a:t>
            </a:r>
            <a:b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en-US" altLang="zh-TW" sz="4000" b="1" dirty="0">
                <a:latin typeface="Kaiti SC" panose="02010600040101010101" pitchFamily="2" charset="-122"/>
                <a:ea typeface="Kaiti SC" panose="02010600040101010101" pitchFamily="2" charset="-122"/>
              </a:rPr>
              <a:t>1:22</a:t>
            </a:r>
            <a: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 有些人存疑心，你們要</a:t>
            </a:r>
            <a:r>
              <a:rPr lang="zh-TW" altLang="en-US" sz="4000" dirty="0">
                <a:solidFill>
                  <a:srgbClr val="C0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憐憫</a:t>
            </a:r>
            <a: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他們；</a:t>
            </a:r>
            <a:b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en-US" altLang="zh-TW" sz="4000" b="1" dirty="0">
                <a:latin typeface="Kaiti SC" panose="02010600040101010101" pitchFamily="2" charset="-122"/>
                <a:ea typeface="Kaiti SC" panose="02010600040101010101" pitchFamily="2" charset="-122"/>
              </a:rPr>
              <a:t>1:23</a:t>
            </a:r>
            <a: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 有些人你們要從火中搶出來，搭救他們；有些人你們要存懼怕的心</a:t>
            </a:r>
            <a:r>
              <a:rPr lang="zh-TW" altLang="en-US" sz="4000" dirty="0">
                <a:solidFill>
                  <a:srgbClr val="C0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憐憫</a:t>
            </a:r>
            <a: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他們，連那被情慾沾染的衣服也當厭惡。</a:t>
            </a:r>
            <a:endParaRPr lang="zh-TW" altLang="zh-TW" sz="4000" kern="100" dirty="0">
              <a:latin typeface="Kaiti SC" panose="02010600040101010101" pitchFamily="2" charset="-122"/>
              <a:ea typeface="Kaiti SC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E1F81F-4E97-6B48-BE0A-EB4ED89B3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AAB2D4-26F7-6D45-A5BE-D049843FA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AF34F9C-03C1-8F47-8828-F52D48336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0CE4B05-EEDE-434C-9A79-53381E9D896D}"/>
              </a:ext>
            </a:extLst>
          </p:cNvPr>
          <p:cNvSpPr/>
          <p:nvPr/>
        </p:nvSpPr>
        <p:spPr>
          <a:xfrm>
            <a:off x="1111622" y="248280"/>
            <a:ext cx="95922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i="0" u="none" strike="noStrike" dirty="0">
                <a:solidFill>
                  <a:schemeClr val="bg1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愛滋病讓她見證主恩、重回主懷抱</a:t>
            </a:r>
            <a:endParaRPr lang="en-US" altLang="zh-TW" sz="4000" b="1" i="0" u="none" strike="noStrike" dirty="0">
              <a:solidFill>
                <a:schemeClr val="bg1"/>
              </a:solidFill>
              <a:effectLst/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TW" altLang="en-US" sz="4000" b="1" i="0" u="none" strike="noStrike" dirty="0">
                <a:solidFill>
                  <a:schemeClr val="bg1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　      誕下「奇蹟寶寶」成為神榮耀的印記</a:t>
            </a:r>
          </a:p>
        </p:txBody>
      </p:sp>
    </p:spTree>
    <p:extLst>
      <p:ext uri="{BB962C8B-B14F-4D97-AF65-F5344CB8AC3E}">
        <p14:creationId xmlns:p14="http://schemas.microsoft.com/office/powerpoint/2010/main" val="333119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BB8D2B-5E92-D143-9487-09DE7D869C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3890245-1C05-9246-8F5C-619CAB0D7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98EFDDC-D48F-1D48-905B-7C61F1F6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1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98EFDDC-D48F-1D48-905B-7C61F1F6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12" y="755362"/>
            <a:ext cx="12036887" cy="5767675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20CDBA9-B135-E743-9AD2-92C3C0D85206}"/>
              </a:ext>
            </a:extLst>
          </p:cNvPr>
          <p:cNvSpPr/>
          <p:nvPr/>
        </p:nvSpPr>
        <p:spPr>
          <a:xfrm>
            <a:off x="1255058" y="755363"/>
            <a:ext cx="964602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猶</a:t>
            </a:r>
            <a:r>
              <a:rPr lang="en-US" altLang="zh-TW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1:20</a:t>
            </a:r>
            <a:r>
              <a:rPr lang="en-US" altLang="zh-TW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Calibri" panose="020F0502020204030204" pitchFamily="34" charset="0"/>
              </a:rPr>
              <a:t> </a:t>
            </a:r>
            <a:r>
              <a:rPr lang="zh-TW" altLang="zh-TW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親愛的弟兄啊，你們卻要在至聖的真道上造就自己，在聖靈裡禱告，</a:t>
            </a:r>
            <a:br>
              <a:rPr lang="en-US" altLang="zh-TW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</a:br>
            <a:r>
              <a:rPr lang="zh-TW" altLang="en-US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猶</a:t>
            </a:r>
            <a:r>
              <a:rPr lang="en-US" altLang="zh-TW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1:21</a:t>
            </a:r>
            <a:r>
              <a:rPr lang="en-US" altLang="zh-TW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Calibri" panose="020F0502020204030204" pitchFamily="34" charset="0"/>
              </a:rPr>
              <a:t> </a:t>
            </a:r>
            <a:r>
              <a:rPr lang="zh-TW" altLang="zh-TW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保守自己常在　神的愛中，仰望我們主耶穌基督的憐憫，直到永生。</a:t>
            </a:r>
            <a:endParaRPr lang="zh-TW" altLang="zh-TW" sz="4400" kern="100" dirty="0">
              <a:latin typeface="Kaiti SC" panose="02010600040101010101" pitchFamily="2" charset="-122"/>
              <a:ea typeface="Kaiti SC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3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630F719-A4DF-4244-8261-6D1FF4D1E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83" y="398207"/>
            <a:ext cx="9507926" cy="5290124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7F92DCFD-BBB9-1A4E-9353-C8D1E3EC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436" y="4362768"/>
            <a:ext cx="8214852" cy="1325563"/>
          </a:xfrm>
        </p:spPr>
        <p:txBody>
          <a:bodyPr>
            <a:noAutofit/>
          </a:bodyPr>
          <a:lstStyle/>
          <a:p>
            <a:r>
              <a:rPr kumimoji="1" lang="en-US" altLang="zh-TW" sz="6600" b="1" dirty="0" err="1">
                <a:solidFill>
                  <a:schemeClr val="bg1"/>
                </a:solidFill>
              </a:rPr>
              <a:t>Tolkin</a:t>
            </a:r>
            <a:r>
              <a:rPr kumimoji="1" lang="zh-TW" altLang="en-US" sz="6600" b="1" dirty="0">
                <a:solidFill>
                  <a:schemeClr val="bg1"/>
                </a:solidFill>
              </a:rPr>
              <a:t>                     </a:t>
            </a:r>
            <a:r>
              <a:rPr kumimoji="1" lang="en-US" altLang="zh-TW" sz="6600" b="1" dirty="0">
                <a:solidFill>
                  <a:schemeClr val="bg1"/>
                </a:solidFill>
              </a:rPr>
              <a:t>Lewis</a:t>
            </a:r>
            <a:endParaRPr kumimoji="1" lang="zh-TW" alt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0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98EFDDC-D48F-1D48-905B-7C61F1F6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038"/>
            <a:ext cx="12192000" cy="58420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78C0D1A-D21F-8549-805E-38E3C0FAA7FF}"/>
              </a:ext>
            </a:extLst>
          </p:cNvPr>
          <p:cNvSpPr/>
          <p:nvPr/>
        </p:nvSpPr>
        <p:spPr>
          <a:xfrm>
            <a:off x="753035" y="423337"/>
            <a:ext cx="106859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HK" altLang="zh-TW" sz="40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提後四</a:t>
            </a:r>
            <a:r>
              <a:rPr lang="en-US" altLang="zh-TW" sz="40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23-24</a:t>
            </a:r>
            <a:r>
              <a:rPr lang="zh-TW" altLang="en-US" sz="40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 ：</a:t>
            </a:r>
            <a:r>
              <a:rPr lang="zh-HK" altLang="zh-TW" sz="40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「務要傳道，無論得時不得時，總要專心，並用百般的忍耐，各樣的教訓，責備人，警戒人，勸勉人。因為時候要到，人必厭煩純正的道理，耳朵發癢，就隨從自己的情慾，增添好些師傅，</a:t>
            </a:r>
            <a:r>
              <a:rPr lang="zh-TW" altLang="zh-TW" sz="40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並且掩耳不聽真道，偏向荒渺的言語。</a:t>
            </a:r>
            <a:r>
              <a:rPr lang="zh-HK" altLang="zh-TW" sz="40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」</a:t>
            </a:r>
            <a:endParaRPr lang="zh-TW" altLang="zh-TW" sz="4000" kern="100" dirty="0">
              <a:latin typeface="Kaiti SC" panose="02010600040101010101" pitchFamily="2" charset="-122"/>
              <a:ea typeface="Kaiti SC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5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222F4EE-DBF3-1746-BFED-654CBE308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4" y="0"/>
            <a:ext cx="9875480" cy="4645742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72030813-7E3D-5642-8458-2D51DB21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13" y="4645742"/>
            <a:ext cx="10515600" cy="1325563"/>
          </a:xfrm>
        </p:spPr>
        <p:txBody>
          <a:bodyPr/>
          <a:lstStyle/>
          <a:p>
            <a:pPr algn="ctr"/>
            <a:r>
              <a:rPr kumimoji="1" lang="zh-TW" altLang="en-US" dirty="0"/>
              <a:t>全能神</a:t>
            </a:r>
            <a:r>
              <a:rPr kumimoji="1" lang="en-US" altLang="zh-TW" dirty="0"/>
              <a:t>/</a:t>
            </a:r>
            <a:r>
              <a:rPr kumimoji="1" lang="zh-TW" altLang="en-US" dirty="0"/>
              <a:t>新歌</a:t>
            </a:r>
            <a:r>
              <a:rPr kumimoji="1" lang="en-US" altLang="zh-TW" dirty="0"/>
              <a:t>/</a:t>
            </a:r>
            <a:r>
              <a:rPr kumimoji="1" lang="zh-TW" altLang="en-US" dirty="0"/>
              <a:t>國度福音教會⋯⋯</a:t>
            </a:r>
          </a:p>
        </p:txBody>
      </p:sp>
    </p:spTree>
    <p:extLst>
      <p:ext uri="{BB962C8B-B14F-4D97-AF65-F5344CB8AC3E}">
        <p14:creationId xmlns:p14="http://schemas.microsoft.com/office/powerpoint/2010/main" val="238578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ACB446-9A5A-CF4F-BF7E-1159B5DE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74DC198-46C4-FA4E-8402-3B2E02CF9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1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98EFDDC-D48F-1D48-905B-7C61F1F6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12" y="755362"/>
            <a:ext cx="12036887" cy="5767675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20CDBA9-B135-E743-9AD2-92C3C0D85206}"/>
              </a:ext>
            </a:extLst>
          </p:cNvPr>
          <p:cNvSpPr/>
          <p:nvPr/>
        </p:nvSpPr>
        <p:spPr>
          <a:xfrm>
            <a:off x="1255058" y="755363"/>
            <a:ext cx="964602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猶</a:t>
            </a:r>
            <a:r>
              <a:rPr lang="en-US" altLang="zh-TW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1:20</a:t>
            </a:r>
            <a:r>
              <a:rPr lang="en-US" altLang="zh-TW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Calibri" panose="020F0502020204030204" pitchFamily="34" charset="0"/>
              </a:rPr>
              <a:t> </a:t>
            </a:r>
            <a:r>
              <a:rPr lang="zh-TW" altLang="zh-TW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親愛的弟兄啊，你們卻要在至聖的真道上</a:t>
            </a:r>
            <a:r>
              <a:rPr lang="zh-TW" altLang="zh-TW" sz="4400" kern="100" dirty="0">
                <a:solidFill>
                  <a:srgbClr val="7030A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造就</a:t>
            </a:r>
            <a:r>
              <a:rPr lang="zh-TW" altLang="zh-TW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自己，在聖靈裡</a:t>
            </a:r>
            <a:r>
              <a:rPr lang="zh-TW" altLang="zh-TW" sz="4400" kern="100" dirty="0">
                <a:solidFill>
                  <a:srgbClr val="7030A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禱告</a:t>
            </a:r>
            <a:r>
              <a:rPr lang="zh-TW" altLang="zh-TW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，</a:t>
            </a:r>
            <a:br>
              <a:rPr lang="en-US" altLang="zh-TW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</a:br>
            <a:r>
              <a:rPr lang="zh-TW" altLang="en-US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猶</a:t>
            </a:r>
            <a:r>
              <a:rPr lang="en-US" altLang="zh-TW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1:21</a:t>
            </a:r>
            <a:r>
              <a:rPr lang="en-US" altLang="zh-TW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Calibri" panose="020F0502020204030204" pitchFamily="34" charset="0"/>
              </a:rPr>
              <a:t> </a:t>
            </a:r>
            <a:r>
              <a:rPr lang="zh-TW" altLang="zh-TW" sz="4400" kern="100" dirty="0">
                <a:solidFill>
                  <a:srgbClr val="7030A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保守</a:t>
            </a:r>
            <a:r>
              <a:rPr lang="zh-TW" altLang="zh-TW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自己常在　神的愛中，</a:t>
            </a:r>
            <a:r>
              <a:rPr lang="zh-TW" altLang="zh-TW" sz="4400" kern="100" dirty="0">
                <a:solidFill>
                  <a:srgbClr val="7030A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仰望</a:t>
            </a:r>
            <a:r>
              <a:rPr lang="zh-TW" altLang="zh-TW" sz="44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我們主耶穌基督的憐憫，直到永生。</a:t>
            </a:r>
            <a:endParaRPr lang="zh-TW" altLang="zh-TW" sz="4400" kern="100" dirty="0">
              <a:latin typeface="Kaiti SC" panose="02010600040101010101" pitchFamily="2" charset="-122"/>
              <a:ea typeface="Kaiti SC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6DC6675-9C64-974C-B6F6-DC2D33DC84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20528" y="1268360"/>
            <a:ext cx="9026013" cy="4424517"/>
          </a:xfrm>
        </p:spPr>
        <p:txBody>
          <a:bodyPr>
            <a:normAutofit/>
          </a:bodyPr>
          <a:lstStyle/>
          <a:p>
            <a:r>
              <a:rPr kumimoji="1" lang="zh-TW" altLang="en-US" sz="4000" dirty="0">
                <a:solidFill>
                  <a:srgbClr val="C0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保守 </a:t>
            </a:r>
            <a:r>
              <a:rPr kumimoji="1" lang="zh-TW" altLang="en-US" sz="4000" dirty="0">
                <a:solidFill>
                  <a:srgbClr val="7030A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1"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           自己在神的愛中</a:t>
            </a:r>
            <a:endParaRPr kumimoji="1" lang="en-US" altLang="zh-TW" sz="40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kumimoji="1"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            </a:t>
            </a:r>
            <a:r>
              <a:rPr kumimoji="1" lang="zh-TW" altLang="en-US" sz="4000" dirty="0">
                <a:solidFill>
                  <a:srgbClr val="7030A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造就</a:t>
            </a:r>
            <a:r>
              <a:rPr kumimoji="1"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   在至聖的真道上</a:t>
            </a:r>
            <a:endParaRPr kumimoji="1" lang="en-US" altLang="zh-TW" sz="40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kumimoji="1"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            </a:t>
            </a:r>
            <a:r>
              <a:rPr kumimoji="1" lang="zh-TW" altLang="en-US" sz="4000" dirty="0">
                <a:solidFill>
                  <a:srgbClr val="7030A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禱告</a:t>
            </a:r>
            <a:r>
              <a:rPr kumimoji="1"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   在聖靈裡</a:t>
            </a:r>
            <a:endParaRPr kumimoji="1" lang="en-US" altLang="zh-TW" sz="40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kumimoji="1"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            </a:t>
            </a:r>
            <a:r>
              <a:rPr kumimoji="1" lang="zh-TW" altLang="en-US" sz="4000" dirty="0">
                <a:solidFill>
                  <a:srgbClr val="7030A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仰望</a:t>
            </a:r>
            <a:r>
              <a:rPr kumimoji="1"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   我主耶穌的憐憫</a:t>
            </a:r>
            <a:endParaRPr kumimoji="1" lang="en-US" altLang="zh-TW" sz="40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kumimoji="1"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                        直到永生 </a:t>
            </a:r>
            <a:endParaRPr kumimoji="1" lang="en-US" altLang="zh-TW" sz="40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kumimoji="1" lang="zh-TW" altLang="en-US" sz="4000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91258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98EFDDC-D48F-1D48-905B-7C61F1F6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664" y="427703"/>
            <a:ext cx="6179574" cy="58420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0139C11-9CFF-B84F-8293-1998C24972D0}"/>
              </a:ext>
            </a:extLst>
          </p:cNvPr>
          <p:cNvSpPr/>
          <p:nvPr/>
        </p:nvSpPr>
        <p:spPr>
          <a:xfrm>
            <a:off x="973395" y="1300500"/>
            <a:ext cx="96946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60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1.</a:t>
            </a:r>
            <a:r>
              <a:rPr lang="zh-HK" altLang="zh-TW" sz="6000" kern="10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華康楷書體W3"/>
              </a:rPr>
              <a:t>返回古道</a:t>
            </a:r>
            <a:endParaRPr lang="en-US" altLang="zh-HK" sz="6000" kern="100" dirty="0">
              <a:solidFill>
                <a:srgbClr val="000000"/>
              </a:solidFill>
              <a:latin typeface="Kaiti SC" panose="02010600040101010101" pitchFamily="2" charset="-122"/>
              <a:ea typeface="Kaiti SC" panose="02010600040101010101" pitchFamily="2" charset="-122"/>
              <a:cs typeface="華康楷書體W3"/>
            </a:endParaRPr>
          </a:p>
          <a:p>
            <a:pPr>
              <a:spcAft>
                <a:spcPts val="0"/>
              </a:spcAft>
            </a:pPr>
            <a: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猶</a:t>
            </a:r>
            <a:r>
              <a:rPr lang="en-US" altLang="zh-TW" sz="4000" dirty="0">
                <a:latin typeface="Kaiti SC" panose="02010600040101010101" pitchFamily="2" charset="-122"/>
                <a:ea typeface="Kaiti SC" panose="02010600040101010101" pitchFamily="2" charset="-122"/>
              </a:rPr>
              <a:t>1:3b.   </a:t>
            </a:r>
            <a: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要為從前一次交付聖徒的真道竭力地爭辯。</a:t>
            </a:r>
            <a:endParaRPr lang="en-US" altLang="zh-TW" sz="40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spcAft>
                <a:spcPts val="0"/>
              </a:spcAft>
            </a:pPr>
            <a: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猶</a:t>
            </a:r>
            <a:r>
              <a:rPr lang="en-US" altLang="zh-TW" sz="4000" dirty="0">
                <a:latin typeface="Kaiti SC" panose="02010600040101010101" pitchFamily="2" charset="-122"/>
                <a:ea typeface="Kaiti SC" panose="02010600040101010101" pitchFamily="2" charset="-122"/>
              </a:rPr>
              <a:t>1:20</a:t>
            </a:r>
            <a:r>
              <a:rPr lang="zh-TW" altLang="en-US" sz="4000" dirty="0">
                <a:latin typeface="Kaiti SC" panose="02010600040101010101" pitchFamily="2" charset="-122"/>
                <a:ea typeface="Kaiti SC" panose="02010600040101010101" pitchFamily="2" charset="-122"/>
              </a:rPr>
              <a:t> 親愛的弟兄啊，你們卻要在至聖的真道上造就自己，在聖靈裡禱告，</a:t>
            </a:r>
            <a:endParaRPr lang="zh-TW" altLang="zh-TW" sz="4000" kern="100" dirty="0">
              <a:latin typeface="Kaiti SC" panose="02010600040101010101" pitchFamily="2" charset="-122"/>
              <a:ea typeface="Kaiti SC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81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235</Words>
  <Application>Microsoft Macintosh PowerPoint</Application>
  <PresentationFormat>寬螢幕</PresentationFormat>
  <Paragraphs>33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華康楷書體W3</vt:lpstr>
      <vt:lpstr>新細明體</vt:lpstr>
      <vt:lpstr>Hannotate SC</vt:lpstr>
      <vt:lpstr>Kaiti SC</vt:lpstr>
      <vt:lpstr>Arial</vt:lpstr>
      <vt:lpstr>Calibri</vt:lpstr>
      <vt:lpstr>Calibri Light</vt:lpstr>
      <vt:lpstr>Office 佈景主題</vt:lpstr>
      <vt:lpstr>PowerPoint 簡報</vt:lpstr>
      <vt:lpstr>PowerPoint 簡報</vt:lpstr>
      <vt:lpstr>Tolkin                     Lewis</vt:lpstr>
      <vt:lpstr>PowerPoint 簡報</vt:lpstr>
      <vt:lpstr>全能神/新歌/國度福音教會⋯⋯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劉幸枝</dc:creator>
  <cp:lastModifiedBy>劉幸枝</cp:lastModifiedBy>
  <cp:revision>6</cp:revision>
  <dcterms:created xsi:type="dcterms:W3CDTF">2018-10-26T09:33:58Z</dcterms:created>
  <dcterms:modified xsi:type="dcterms:W3CDTF">2018-10-26T13:13:57Z</dcterms:modified>
</cp:coreProperties>
</file>