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72"/>
  </p:notesMasterIdLst>
  <p:handoutMasterIdLst>
    <p:handoutMasterId r:id="rId73"/>
  </p:handoutMasterIdLst>
  <p:sldIdLst>
    <p:sldId id="256" r:id="rId6"/>
    <p:sldId id="1860" r:id="rId7"/>
    <p:sldId id="1846" r:id="rId8"/>
    <p:sldId id="1847" r:id="rId9"/>
    <p:sldId id="1853" r:id="rId10"/>
    <p:sldId id="1854" r:id="rId11"/>
    <p:sldId id="1855" r:id="rId12"/>
    <p:sldId id="1856" r:id="rId13"/>
    <p:sldId id="1725" r:id="rId14"/>
    <p:sldId id="1556" r:id="rId15"/>
    <p:sldId id="1801" r:id="rId16"/>
    <p:sldId id="1802" r:id="rId17"/>
    <p:sldId id="1803" r:id="rId18"/>
    <p:sldId id="1804" r:id="rId19"/>
    <p:sldId id="1805" r:id="rId20"/>
    <p:sldId id="1806" r:id="rId21"/>
    <p:sldId id="1807" r:id="rId22"/>
    <p:sldId id="1668" r:id="rId23"/>
    <p:sldId id="1808" r:id="rId24"/>
    <p:sldId id="1809" r:id="rId25"/>
    <p:sldId id="1671" r:id="rId26"/>
    <p:sldId id="1810" r:id="rId27"/>
    <p:sldId id="1811" r:id="rId28"/>
    <p:sldId id="1812" r:id="rId29"/>
    <p:sldId id="1813" r:id="rId30"/>
    <p:sldId id="1814" r:id="rId31"/>
    <p:sldId id="1815" r:id="rId32"/>
    <p:sldId id="1816" r:id="rId33"/>
    <p:sldId id="1861" r:id="rId34"/>
    <p:sldId id="1862" r:id="rId35"/>
    <p:sldId id="1817" r:id="rId36"/>
    <p:sldId id="1819" r:id="rId37"/>
    <p:sldId id="1857" r:id="rId38"/>
    <p:sldId id="1858" r:id="rId39"/>
    <p:sldId id="1859" r:id="rId40"/>
    <p:sldId id="1820" r:id="rId41"/>
    <p:sldId id="1821" r:id="rId42"/>
    <p:sldId id="1822" r:id="rId43"/>
    <p:sldId id="1823" r:id="rId44"/>
    <p:sldId id="1824" r:id="rId45"/>
    <p:sldId id="1825" r:id="rId46"/>
    <p:sldId id="1826" r:id="rId47"/>
    <p:sldId id="1827" r:id="rId48"/>
    <p:sldId id="1829" r:id="rId49"/>
    <p:sldId id="1830" r:id="rId50"/>
    <p:sldId id="1831" r:id="rId51"/>
    <p:sldId id="1832" r:id="rId52"/>
    <p:sldId id="1833" r:id="rId53"/>
    <p:sldId id="1834" r:id="rId54"/>
    <p:sldId id="1835" r:id="rId55"/>
    <p:sldId id="1836" r:id="rId56"/>
    <p:sldId id="1837" r:id="rId57"/>
    <p:sldId id="1838" r:id="rId58"/>
    <p:sldId id="1839" r:id="rId59"/>
    <p:sldId id="1840" r:id="rId60"/>
    <p:sldId id="1842" r:id="rId61"/>
    <p:sldId id="1841" r:id="rId62"/>
    <p:sldId id="1843" r:id="rId63"/>
    <p:sldId id="1844" r:id="rId64"/>
    <p:sldId id="1845" r:id="rId65"/>
    <p:sldId id="1848" r:id="rId66"/>
    <p:sldId id="1863" r:id="rId67"/>
    <p:sldId id="1849" r:id="rId68"/>
    <p:sldId id="1850" r:id="rId69"/>
    <p:sldId id="1851" r:id="rId70"/>
    <p:sldId id="1852" r:id="rId71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CC00CC"/>
    <a:srgbClr val="FF9900"/>
    <a:srgbClr val="FF33CC"/>
    <a:srgbClr val="FF6600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8529" autoAdjust="0"/>
    <p:restoredTop sz="94881" autoAdjust="0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7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D54B3-20B4-48CB-9492-0C3280663241}" type="datetimeFigureOut">
              <a:rPr lang="zh-TW" altLang="en-US" smtClean="0"/>
              <a:pPr/>
              <a:t>2019/10/25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EF380-B707-49AD-9C6E-32E755826A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1E3E4-55CF-4DAE-8F32-565E09ED286D}" type="datetimeFigureOut">
              <a:rPr lang="zh-TW" altLang="en-US" smtClean="0"/>
              <a:pPr/>
              <a:t>2019/10/25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CAFC3-BCEC-4FC7-9430-6EA34C3B542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CAFC3-BCEC-4FC7-9430-6EA34C3B5423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22223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CAFC3-BCEC-4FC7-9430-6EA34C3B5423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22223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CAFC3-BCEC-4FC7-9430-6EA34C3B5423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CAFC3-BCEC-4FC7-9430-6EA34C3B5423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22223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CAFC3-BCEC-4FC7-9430-6EA34C3B5423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CAFC3-BCEC-4FC7-9430-6EA34C3B5423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22223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CAFC3-BCEC-4FC7-9430-6EA34C3B5423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CAFC3-BCEC-4FC7-9430-6EA34C3B5423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CAFC3-BCEC-4FC7-9430-6EA34C3B5423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CAFC3-BCEC-4FC7-9430-6EA34C3B5423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CAFC3-BCEC-4FC7-9430-6EA34C3B5423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CAFC3-BCEC-4FC7-9430-6EA34C3B5423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47C0E308-2DC3-4FE6-A8FA-A6DA609159D1}" type="datetime1">
              <a:rPr lang="zh-TW" altLang="en-US"/>
              <a:pPr>
                <a:defRPr/>
              </a:pPr>
              <a:t>2019/10/25</a:t>
            </a:fld>
            <a:endParaRPr lang="en-US" altLang="zh-TW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E322803A-1C9E-4B17-9429-47124FEC76F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C6FE21D-CA4C-4E85-A4C6-25AD81DB5A4E}" type="datetime1">
              <a:rPr lang="zh-TW" altLang="en-US"/>
              <a:pPr>
                <a:defRPr/>
              </a:pPr>
              <a:t>2019/10/25</a:t>
            </a:fld>
            <a:endParaRPr lang="en-US" altLang="zh-TW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EDB451C6-FD3E-4AEE-975C-9AA3564AF1E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E74AE736-3B87-461D-B6C5-CCBE89A08639}" type="datetime1">
              <a:rPr lang="zh-TW" altLang="en-US"/>
              <a:pPr>
                <a:defRPr/>
              </a:pPr>
              <a:t>2019/10/25</a:t>
            </a:fld>
            <a:endParaRPr lang="en-US" altLang="zh-TW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A72A9EC-935D-4B67-8C7F-9274725644B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2B8E-E3EE-4A9C-ABAB-8B686E9777DD}" type="datetimeFigureOut">
              <a:rPr lang="zh-TW" altLang="en-US" smtClean="0"/>
              <a:pPr/>
              <a:t>2019/10/25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8B79-211A-4373-87B9-BF23FA4915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2983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2B8E-E3EE-4A9C-ABAB-8B686E9777DD}" type="datetimeFigureOut">
              <a:rPr lang="zh-TW" altLang="en-US" smtClean="0"/>
              <a:pPr/>
              <a:t>2019/10/25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8B79-211A-4373-87B9-BF23FA4915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10977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2B8E-E3EE-4A9C-ABAB-8B686E9777DD}" type="datetimeFigureOut">
              <a:rPr lang="zh-TW" altLang="en-US" smtClean="0"/>
              <a:pPr/>
              <a:t>2019/10/25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8B79-211A-4373-87B9-BF23FA4915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3305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2B8E-E3EE-4A9C-ABAB-8B686E9777DD}" type="datetimeFigureOut">
              <a:rPr lang="zh-TW" altLang="en-US" smtClean="0"/>
              <a:pPr/>
              <a:t>2019/10/25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8B79-211A-4373-87B9-BF23FA4915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63295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2B8E-E3EE-4A9C-ABAB-8B686E9777DD}" type="datetimeFigureOut">
              <a:rPr lang="zh-TW" altLang="en-US" smtClean="0"/>
              <a:pPr/>
              <a:t>2019/10/25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8B79-211A-4373-87B9-BF23FA4915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94789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2B8E-E3EE-4A9C-ABAB-8B686E9777DD}" type="datetimeFigureOut">
              <a:rPr lang="zh-TW" altLang="en-US" smtClean="0"/>
              <a:pPr/>
              <a:t>2019/10/25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8B79-211A-4373-87B9-BF23FA4915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08070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2B8E-E3EE-4A9C-ABAB-8B686E9777DD}" type="datetimeFigureOut">
              <a:rPr lang="zh-TW" altLang="en-US" smtClean="0"/>
              <a:pPr/>
              <a:t>2019/10/25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8B79-211A-4373-87B9-BF23FA4915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85127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2B8E-E3EE-4A9C-ABAB-8B686E9777DD}" type="datetimeFigureOut">
              <a:rPr lang="zh-TW" altLang="en-US" smtClean="0"/>
              <a:pPr/>
              <a:t>2019/10/25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8B79-211A-4373-87B9-BF23FA4915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1105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C6ECD498-B017-49FA-9CF7-64D8DCB73DA2}" type="datetime1">
              <a:rPr lang="zh-TW" altLang="en-US"/>
              <a:pPr>
                <a:defRPr/>
              </a:pPr>
              <a:t>2019/10/25</a:t>
            </a:fld>
            <a:endParaRPr lang="en-US" altLang="zh-TW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BD786649-3599-453E-9C20-4B36F015205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2B8E-E3EE-4A9C-ABAB-8B686E9777DD}" type="datetimeFigureOut">
              <a:rPr lang="zh-TW" altLang="en-US" smtClean="0"/>
              <a:pPr/>
              <a:t>2019/10/25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8B79-211A-4373-87B9-BF23FA4915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84426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2B8E-E3EE-4A9C-ABAB-8B686E9777DD}" type="datetimeFigureOut">
              <a:rPr lang="zh-TW" altLang="en-US" smtClean="0"/>
              <a:pPr/>
              <a:t>2019/10/25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8B79-211A-4373-87B9-BF23FA4915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38216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2B8E-E3EE-4A9C-ABAB-8B686E9777DD}" type="datetimeFigureOut">
              <a:rPr lang="zh-TW" altLang="en-US" smtClean="0"/>
              <a:pPr/>
              <a:t>2019/10/25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8B79-211A-4373-87B9-BF23FA4915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56634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273F7-0149-4A08-A472-B781CF60C3C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91F3C-276C-4AC0-AD89-5D830C46E22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907AC-0ACD-4311-B002-5AD319AD85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FAE52-A6C9-4CC4-AEA3-F49803BB9DD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67613-10A5-4686-8A8F-FCB5594907B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CE645-1D66-4019-A208-CA20F21D902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BBE39-E681-4974-89B0-B3DC6DC5D80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74435C62-8F31-4AE5-8FD4-E2B426A90B05}" type="datetime1">
              <a:rPr lang="zh-TW" altLang="en-US"/>
              <a:pPr>
                <a:defRPr/>
              </a:pPr>
              <a:t>2019/10/25</a:t>
            </a:fld>
            <a:endParaRPr lang="en-US" altLang="zh-TW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371FB3EC-1A71-4AFA-93BF-30886857FD3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F62DA-C686-41D7-B8D8-50D08D2AF1D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99BC3-29B6-4C42-8A2C-478B58E8283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F8B38-1B20-4C76-9368-3E168A04322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C825B-A581-44D3-B397-B29E83498B7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EAABE5EC-474A-4DD3-BC8F-58A80C403168}" type="datetime1">
              <a:rPr lang="zh-TW" altLang="en-US"/>
              <a:pPr>
                <a:defRPr/>
              </a:pPr>
              <a:t>2019/10/25</a:t>
            </a:fld>
            <a:endParaRPr lang="en-US" altLang="zh-TW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F2760523-505D-475F-B627-027BAC7CD46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33071-17A7-482B-9EF4-8257B3DA29B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DF817-A047-4644-A7A9-F5FA675AF3B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8A0A4-F5DD-4EDB-B986-41A7A4F2476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5CE44-CF0A-4DDA-8758-CC401DC21F2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9D532-2565-4E17-9671-1793F438E6C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78A27FCA-6FCC-4AB5-B21D-F0E5127F1BAA}" type="datetime1">
              <a:rPr lang="zh-TW" altLang="en-US"/>
              <a:pPr>
                <a:defRPr/>
              </a:pPr>
              <a:t>2019/10/25</a:t>
            </a:fld>
            <a:endParaRPr lang="en-US" altLang="zh-TW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7E6DF8A8-09C4-4725-A53B-1A50EB5F075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B4688-C195-448A-9AF5-38787DF3B0E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FB5CF-34E8-45EC-A717-4CAC78059D7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4CE05-04DC-4247-81D1-861B5799E58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B9784-BE13-425E-9CCE-09502101AFD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587E0-9486-4EBE-87F8-3A543EA6F33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0314B-8781-405F-8097-1EA5078BA68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7F89DDFF-8CE3-4208-8B01-CC4D70FA29E6}" type="datetime1">
              <a:rPr lang="zh-TW" altLang="en-US"/>
              <a:pPr>
                <a:defRPr/>
              </a:pPr>
              <a:t>2019/10/25</a:t>
            </a:fld>
            <a:endParaRPr lang="en-US" altLang="zh-TW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8BBA1DC0-382B-49EC-90A4-32C67FEAAA8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301A1765-906A-43B4-9090-28CA70AAB434}" type="datetime1">
              <a:rPr lang="zh-TW" altLang="en-US"/>
              <a:pPr>
                <a:defRPr/>
              </a:pPr>
              <a:t>2019/10/25</a:t>
            </a:fld>
            <a:endParaRPr lang="en-US" altLang="zh-TW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A59B43F5-0BA8-4D36-A0A1-20C033E8689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51A31F1D-57D6-4BBF-BBB4-B8E15666AF3C}" type="datetime1">
              <a:rPr lang="zh-TW" altLang="en-US"/>
              <a:pPr>
                <a:defRPr/>
              </a:pPr>
              <a:t>2019/10/25</a:t>
            </a:fld>
            <a:endParaRPr lang="en-US" altLang="zh-TW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BAB543B9-3F72-4E35-8CA6-0F0F2ED5088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D3BB03F-0813-41B9-B96C-5BECC3C22713}" type="datetime1">
              <a:rPr lang="zh-TW" altLang="en-US"/>
              <a:pPr>
                <a:defRPr/>
              </a:pPr>
              <a:t>2019/10/25</a:t>
            </a:fld>
            <a:endParaRPr lang="en-US" altLang="zh-TW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0330A488-4BD0-408E-B7D3-7AE0EEEA115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請按一下滑鼠，編輯標題文的格式。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請按滑鼠，編輯大綱文字格式。</a:t>
            </a:r>
          </a:p>
          <a:p>
            <a:pPr lvl="1"/>
            <a:r>
              <a:rPr lang="zh-TW" altLang="en-GB"/>
              <a:t>第二個大綱層次</a:t>
            </a:r>
          </a:p>
          <a:p>
            <a:pPr lvl="2"/>
            <a:r>
              <a:rPr lang="zh-TW" altLang="en-GB"/>
              <a:t>第三個大綱層次</a:t>
            </a:r>
          </a:p>
          <a:p>
            <a:pPr lvl="3"/>
            <a:r>
              <a:rPr lang="zh-TW" altLang="en-GB"/>
              <a:t>第四個大綱層次</a:t>
            </a:r>
          </a:p>
          <a:p>
            <a:pPr lvl="4"/>
            <a:r>
              <a:rPr lang="zh-TW" altLang="en-GB"/>
              <a:t>第五個大綱層次</a:t>
            </a:r>
          </a:p>
          <a:p>
            <a:pPr lvl="4"/>
            <a:r>
              <a:rPr lang="zh-TW" altLang="en-GB"/>
              <a:t>第六個大綱層次</a:t>
            </a:r>
          </a:p>
          <a:p>
            <a:pPr lvl="4"/>
            <a:r>
              <a:rPr lang="zh-TW" altLang="en-GB"/>
              <a:t>第七個大綱層次</a:t>
            </a:r>
          </a:p>
          <a:p>
            <a:pPr lvl="4"/>
            <a:r>
              <a:rPr lang="zh-TW" altLang="en-GB"/>
              <a:t>第八個大綱層次</a:t>
            </a:r>
          </a:p>
          <a:p>
            <a:pPr lvl="4"/>
            <a:r>
              <a:rPr lang="zh-TW" altLang="en-GB"/>
              <a:t>第九個大綱層次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400">
                <a:solidFill>
                  <a:srgbClr val="000000"/>
                </a:solidFill>
              </a:defRPr>
            </a:lvl1pPr>
          </a:lstStyle>
          <a:p>
            <a:pPr defTabSz="427038" fontAlgn="base">
              <a:spcBef>
                <a:spcPct val="0"/>
              </a:spcBef>
              <a:spcAft>
                <a:spcPct val="0"/>
              </a:spcAft>
            </a:pPr>
            <a:fld id="{18E5FBE2-D612-41E9-B4CF-13CE8C7E1B21}" type="datetime1">
              <a:rPr lang="zh-TW" altLang="en-US"/>
              <a:pPr defTabSz="427038" fontAlgn="base">
                <a:spcBef>
                  <a:spcPct val="0"/>
                </a:spcBef>
                <a:spcAft>
                  <a:spcPct val="0"/>
                </a:spcAft>
              </a:pPr>
              <a:t>2019/10/25</a:t>
            </a:fld>
            <a:endParaRPr lang="en-US" altLang="zh-TW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400">
                <a:solidFill>
                  <a:srgbClr val="000000"/>
                </a:solidFill>
              </a:defRPr>
            </a:lvl1pPr>
          </a:lstStyle>
          <a:p>
            <a:pPr defTabSz="427038" fontAlgn="base">
              <a:spcBef>
                <a:spcPct val="0"/>
              </a:spcBef>
              <a:spcAft>
                <a:spcPct val="0"/>
              </a:spcAft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400">
                <a:solidFill>
                  <a:srgbClr val="000000"/>
                </a:solidFill>
              </a:defRPr>
            </a:lvl1pPr>
          </a:lstStyle>
          <a:p>
            <a:pPr defTabSz="427038" fontAlgn="base">
              <a:spcBef>
                <a:spcPct val="0"/>
              </a:spcBef>
              <a:spcAft>
                <a:spcPct val="0"/>
              </a:spcAft>
            </a:pPr>
            <a:fld id="{7D42D36D-FFA9-4231-B421-82E8319397CA}" type="slidenum">
              <a:rPr lang="en-US" altLang="zh-TW"/>
              <a:pPr defTabSz="42703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新細明體" pitchFamily="18" charset="-12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新細明體" pitchFamily="18" charset="-12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新細明體" pitchFamily="18" charset="-12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新細明體" pitchFamily="18" charset="-12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新細明體" pitchFamily="18" charset="-12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新細明體" pitchFamily="16" charset="-12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新細明體" pitchFamily="16" charset="-12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新細明體" pitchFamily="16" charset="-12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新細明體" pitchFamily="16" charset="-12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新細明體" pitchFamily="18" charset="-12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新細明體" pitchFamily="18" charset="-12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新細明體" pitchFamily="18" charset="-12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新細明體" pitchFamily="18" charset="-12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新細明體" pitchFamily="18" charset="-120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12B8E-E3EE-4A9C-ABAB-8B686E9777DD}" type="datetimeFigureOut">
              <a:rPr lang="zh-TW" altLang="en-US" smtClean="0"/>
              <a:pPr/>
              <a:t>2019/10/25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28B79-211A-4373-87B9-BF23FA4915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9287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ACA16-FF4D-4AEB-A0E9-25F0A4222390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zh-TW" smtClean="0">
                <a:sym typeface="Gill Sans" charset="0"/>
              </a:rPr>
              <a:t>Second level</a:t>
            </a:r>
          </a:p>
          <a:p>
            <a:pPr lvl="2"/>
            <a:r>
              <a:rPr lang="en-US" altLang="zh-TW" smtClean="0">
                <a:sym typeface="Gill Sans" charset="0"/>
              </a:rPr>
              <a:t>Third level</a:t>
            </a:r>
          </a:p>
          <a:p>
            <a:pPr lvl="3"/>
            <a:r>
              <a:rPr lang="en-US" altLang="zh-TW" smtClean="0">
                <a:sym typeface="Gill Sans" charset="0"/>
              </a:rPr>
              <a:t>Fourth level</a:t>
            </a:r>
          </a:p>
          <a:p>
            <a:pPr lvl="4"/>
            <a:r>
              <a:rPr lang="en-US" altLang="zh-TW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TC Light" charset="-120"/>
          <a:cs typeface="Heiti TC Light" charset="-12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TC Light" charset="-120"/>
          <a:cs typeface="Heiti TC Light" charset="-12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TC Light" charset="-120"/>
          <a:cs typeface="Heiti TC Light" charset="-12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TC Light" charset="-120"/>
          <a:cs typeface="Heiti TC Light" charset="-12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TC Light" charset="-120"/>
          <a:cs typeface="Heiti TC Light" charset="-12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TC Light" charset="-120"/>
          <a:cs typeface="Heiti TC Light" charset="-12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TC Light" charset="-120"/>
          <a:cs typeface="Heiti TC Light" charset="-12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TC Light" charset="-120"/>
          <a:cs typeface="Heiti TC Light" charset="-120"/>
          <a:sym typeface="Gill Sans" charset="0"/>
        </a:defRPr>
      </a:lvl9pPr>
    </p:titleStyle>
    <p:bodyStyle>
      <a:lvl1pPr marL="589338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866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4394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6922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9450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60908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82365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03822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25280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DA28EF-3CAD-41EB-A544-92932E8BCCB5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ptc.org.hk/images/worship_ev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標題 1"/>
          <p:cNvSpPr>
            <a:spLocks noGrp="1"/>
          </p:cNvSpPr>
          <p:nvPr>
            <p:ph type="ctrTitle"/>
          </p:nvPr>
        </p:nvSpPr>
        <p:spPr>
          <a:xfrm>
            <a:off x="359532" y="302791"/>
            <a:ext cx="8496944" cy="1470025"/>
          </a:xfrm>
        </p:spPr>
        <p:txBody>
          <a:bodyPr>
            <a:noAutofit/>
          </a:bodyPr>
          <a:lstStyle/>
          <a:p>
            <a:r>
              <a:rPr lang="zh-TW" alt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(P)" pitchFamily="82" charset="-120"/>
                <a:ea typeface="華康POP1體W5(P)" pitchFamily="82" charset="-120"/>
              </a:rPr>
              <a:t>教會事工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539552" y="5229200"/>
            <a:ext cx="8136904" cy="1326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中特圓體" pitchFamily="49" charset="-120"/>
                <a:ea typeface="華康中特圓體" pitchFamily="49" charset="-120"/>
                <a:cs typeface="+mn-cs"/>
              </a:rPr>
              <a:t>老師：張舒莉牧師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中特圓體" pitchFamily="49" charset="-120"/>
              <a:ea typeface="華康中特圓體" pitchFamily="49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中特圓體" pitchFamily="49" charset="-120"/>
                <a:ea typeface="華康中特圓體" pitchFamily="49" charset="-120"/>
                <a:cs typeface="Times New Roman" pitchFamily="18" charset="0"/>
              </a:rPr>
              <a:t>2019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中特圓體" pitchFamily="49" charset="-120"/>
                <a:ea typeface="華康中特圓體" pitchFamily="49" charset="-120"/>
                <a:cs typeface="Times New Roman" pitchFamily="18" charset="0"/>
              </a:rPr>
              <a:t>年</a:t>
            </a:r>
            <a:r>
              <a:rPr lang="en-US" altLang="zh-TW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itchFamily="49" charset="-120"/>
                <a:ea typeface="華康中特圓體" pitchFamily="49" charset="-120"/>
                <a:cs typeface="Times New Roman" pitchFamily="18" charset="0"/>
              </a:rPr>
              <a:t>10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中特圓體" pitchFamily="49" charset="-120"/>
                <a:ea typeface="華康中特圓體" pitchFamily="49" charset="-120"/>
                <a:cs typeface="Times New Roman" pitchFamily="18" charset="0"/>
              </a:rPr>
              <a:t>月</a:t>
            </a:r>
            <a:r>
              <a:rPr lang="en-US" altLang="zh-TW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itchFamily="49" charset="-120"/>
                <a:ea typeface="華康中特圓體" pitchFamily="49" charset="-120"/>
                <a:cs typeface="Times New Roman" pitchFamily="18" charset="0"/>
              </a:rPr>
              <a:t>26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中特圓體" pitchFamily="49" charset="-120"/>
                <a:ea typeface="華康中特圓體" pitchFamily="49" charset="-120"/>
                <a:cs typeface="Times New Roman" pitchFamily="18" charset="0"/>
              </a:rPr>
              <a:t>日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xmlns="" id="{3E580246-7794-42B0-82BF-D644BB277AB1}"/>
              </a:ext>
            </a:extLst>
          </p:cNvPr>
          <p:cNvSpPr txBox="1">
            <a:spLocks/>
          </p:cNvSpPr>
          <p:nvPr/>
        </p:nvSpPr>
        <p:spPr>
          <a:xfrm>
            <a:off x="323528" y="1772816"/>
            <a:ext cx="8496944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(P)" pitchFamily="82" charset="-120"/>
                <a:ea typeface="華康POP1體W5(P)" pitchFamily="82" charset="-120"/>
              </a:rPr>
              <a:t>建立敬拜團隊的重要性</a:t>
            </a:r>
            <a:endParaRPr lang="en-US" altLang="zh-TW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POP1體W5(P)" pitchFamily="82" charset="-120"/>
              <a:ea typeface="華康POP1體W5(P)" pitchFamily="82" charset="-120"/>
            </a:endParaRPr>
          </a:p>
          <a:p>
            <a:r>
              <a:rPr lang="en-US" altLang="zh-TW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(P)" pitchFamily="82" charset="-120"/>
                <a:ea typeface="華康POP1體W5(P)" pitchFamily="82" charset="-120"/>
              </a:rPr>
              <a:t>(</a:t>
            </a:r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(P)" pitchFamily="82" charset="-120"/>
                <a:ea typeface="華康POP1體W5(P)" pitchFamily="82" charset="-120"/>
              </a:rPr>
              <a:t>讓音樂敬拜再次活起來</a:t>
            </a:r>
            <a:r>
              <a:rPr lang="en-US" altLang="zh-TW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(P)" pitchFamily="82" charset="-120"/>
                <a:ea typeface="華康POP1體W5(P)" pitchFamily="82" charset="-120"/>
              </a:rPr>
              <a:t>)</a:t>
            </a:r>
            <a:endParaRPr lang="zh-TW" alt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POP1體W5(P)" pitchFamily="82" charset="-120"/>
              <a:ea typeface="華康POP1體W5(P)" pitchFamily="82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213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9144000" cy="645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馬太福音十</a:t>
            </a:r>
            <a:r>
              <a:rPr lang="en-US" altLang="zh-TW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「</a:t>
            </a:r>
            <a:r>
              <a:rPr lang="zh-TW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耶穌叫了十二個門徒來，</a:t>
            </a:r>
            <a:r>
              <a:rPr lang="zh-TW" altLang="zh-TW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給他們權柄</a:t>
            </a:r>
            <a:r>
              <a:rPr lang="zh-TW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，能趕逐汙鬼，並醫治各樣的病症。</a:t>
            </a:r>
            <a:r>
              <a:rPr kumimoji="0" lang="zh-TW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」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213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9144000" cy="645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馬太福音廿八</a:t>
            </a:r>
            <a:r>
              <a:rPr lang="en-US" altLang="zh-TW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19-20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「</a:t>
            </a:r>
            <a:r>
              <a:rPr lang="zh-TW" altLang="zh-TW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耶穌進前來，</a:t>
            </a:r>
            <a:r>
              <a:rPr lang="zh-TW" altLang="zh-TW" sz="3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對他們說</a:t>
            </a:r>
            <a:r>
              <a:rPr lang="zh-TW" altLang="zh-TW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：天上地下所有的權柄都賜給我了。所以，</a:t>
            </a:r>
            <a:r>
              <a:rPr lang="zh-TW" altLang="zh-TW" sz="3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你們要去</a:t>
            </a:r>
            <a:r>
              <a:rPr lang="zh-TW" altLang="zh-TW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，使萬民作我的門徒，奉父</a:t>
            </a:r>
            <a:endParaRPr lang="en-US" altLang="zh-TW" sz="3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、子、聖靈的名給他們施洗（或作：給他們施洗，歸於父、子、聖靈的名）。凡我所吩咐</a:t>
            </a:r>
            <a:r>
              <a:rPr lang="zh-TW" altLang="zh-TW" sz="3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你們的</a:t>
            </a:r>
            <a:r>
              <a:rPr lang="zh-TW" altLang="zh-TW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，都教訓他們遵守，我就常</a:t>
            </a:r>
            <a:r>
              <a:rPr lang="zh-TW" altLang="zh-TW" sz="3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與你們同在</a:t>
            </a:r>
            <a:r>
              <a:rPr lang="zh-TW" altLang="zh-TW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，直到世界的末了。</a:t>
            </a:r>
            <a:r>
              <a:rPr kumimoji="0" lang="zh-TW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」</a:t>
            </a: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902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213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9144000" cy="645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約翰福音十三</a:t>
            </a:r>
            <a:r>
              <a:rPr lang="en-US" altLang="zh-TW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14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zh-TW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「</a:t>
            </a:r>
            <a:r>
              <a:rPr lang="zh-TW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我是你們的主，你們的夫子，尚且洗你們的腳，</a:t>
            </a:r>
            <a:r>
              <a:rPr lang="zh-TW" altLang="zh-TW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你們也當</a:t>
            </a:r>
            <a:r>
              <a:rPr lang="zh-TW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彼此洗腳</a:t>
            </a:r>
            <a:r>
              <a:rPr lang="zh-TW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r>
              <a:rPr kumimoji="0" lang="zh-TW" altLang="zh-TW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」</a:t>
            </a:r>
            <a:endParaRPr kumimoji="0" lang="zh-TW" altLang="en-US" sz="40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409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213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9144000" cy="645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約翰福音十三</a:t>
            </a:r>
            <a:r>
              <a:rPr lang="en-US" altLang="zh-TW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34-35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zh-TW" sz="36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「</a:t>
            </a:r>
            <a:r>
              <a:rPr lang="zh-TW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我賜給你們一條新命令，乃是</a:t>
            </a:r>
            <a:r>
              <a:rPr lang="zh-TW" altLang="zh-TW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叫你們</a:t>
            </a:r>
            <a:r>
              <a:rPr lang="zh-TW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彼此相愛；我怎樣愛你們，你們也要怎樣相愛。你們若有彼此相愛的心，眾人因此就認出</a:t>
            </a:r>
            <a:endParaRPr lang="en-US" altLang="zh-TW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你們是</a:t>
            </a:r>
            <a:r>
              <a:rPr lang="zh-TW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我的門徒了。</a:t>
            </a:r>
            <a:r>
              <a:rPr kumimoji="0" lang="zh-TW" altLang="zh-TW" sz="36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」</a:t>
            </a:r>
            <a:endParaRPr kumimoji="0" lang="zh-TW" altLang="en-US" sz="3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709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ãåå¿åä¸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圓角矩形 4"/>
          <p:cNvSpPr/>
          <p:nvPr/>
        </p:nvSpPr>
        <p:spPr bwMode="auto">
          <a:xfrm>
            <a:off x="457199" y="5411168"/>
            <a:ext cx="8228013" cy="108012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5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(</a:t>
            </a:r>
            <a:r>
              <a:rPr lang="zh-TW" altLang="en-US" sz="5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二</a:t>
            </a:r>
            <a:r>
              <a:rPr lang="en-US" altLang="zh-TW" sz="5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)</a:t>
            </a:r>
            <a:r>
              <a:rPr lang="zh-TW" altLang="en-US" sz="5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團隊事奉</a:t>
            </a:r>
            <a:r>
              <a:rPr lang="en-US" altLang="zh-TW" sz="5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~</a:t>
            </a:r>
            <a:r>
              <a:rPr lang="zh-TW" altLang="en-US" sz="5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健康服事</a:t>
            </a:r>
            <a:endParaRPr lang="en-US" altLang="zh-TW" sz="5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itchFamily="65" charset="-120"/>
              <a:ea typeface="華康魏碑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408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213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9144000" cy="645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以弗所書四</a:t>
            </a:r>
            <a:r>
              <a:rPr lang="en-US" altLang="zh-TW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11-12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zh-TW" sz="36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「</a:t>
            </a:r>
            <a:r>
              <a:rPr lang="zh-TW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他所賜的有使徒，有先知，有傳福音的，有牧師和教師。為要</a:t>
            </a:r>
            <a:r>
              <a:rPr lang="zh-TW" altLang="zh-TW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成全聖徒，各盡其職</a:t>
            </a:r>
            <a:r>
              <a:rPr lang="zh-TW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，建立基督的身體。</a:t>
            </a:r>
            <a:r>
              <a:rPr kumimoji="0" lang="zh-TW" altLang="zh-TW" sz="36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」</a:t>
            </a:r>
            <a:endParaRPr kumimoji="0" lang="zh-TW" altLang="en-US" sz="3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699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不停地植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圓角矩形 4"/>
          <p:cNvSpPr/>
          <p:nvPr/>
        </p:nvSpPr>
        <p:spPr bwMode="auto">
          <a:xfrm>
            <a:off x="2483768" y="188640"/>
            <a:ext cx="2016224" cy="91440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領袖制</a:t>
            </a:r>
            <a:endParaRPr kumimoji="0" lang="zh-TW" altLang="en-US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6" name="圓角矩形 5"/>
          <p:cNvSpPr/>
          <p:nvPr/>
        </p:nvSpPr>
        <p:spPr bwMode="auto">
          <a:xfrm>
            <a:off x="4716016" y="188640"/>
            <a:ext cx="2016224" cy="914400"/>
          </a:xfrm>
          <a:prstGeom prst="roundRect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使徒制</a:t>
            </a:r>
            <a:endParaRPr kumimoji="0" lang="zh-TW" altLang="en-US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itchFamily="65" charset="-120"/>
              <a:ea typeface="華康魏碑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ãåå¿åä¸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圓角矩形 4"/>
          <p:cNvSpPr/>
          <p:nvPr/>
        </p:nvSpPr>
        <p:spPr bwMode="auto">
          <a:xfrm>
            <a:off x="457199" y="5411168"/>
            <a:ext cx="8228013" cy="108012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(</a:t>
            </a:r>
            <a:r>
              <a:rPr lang="zh-TW" alt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三</a:t>
            </a:r>
            <a:r>
              <a:rPr lang="en-US" altLang="zh-TW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)</a:t>
            </a:r>
            <a:r>
              <a:rPr lang="zh-TW" alt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團隊不和</a:t>
            </a:r>
            <a:r>
              <a:rPr lang="en-US" altLang="zh-TW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~</a:t>
            </a:r>
            <a:r>
              <a:rPr lang="zh-TW" alt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事奉受阻</a:t>
            </a:r>
            <a:endParaRPr lang="en-US" altLang="zh-TW" sz="5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itchFamily="65" charset="-120"/>
              <a:ea typeface="華康魏碑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40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ãæ´»åºåºç£ççå½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6322" name="AutoShape 2" descr="ãä¸ä½ä¸é«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6324" name="AutoShape 4" descr="ãä¸ä½ä¸é«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" name="Picture 4" descr="ãèæ¯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069FD0BB-5676-43D8-8B8C-9F844DBCF629}"/>
              </a:ext>
            </a:extLst>
          </p:cNvPr>
          <p:cNvSpPr/>
          <p:nvPr/>
        </p:nvSpPr>
        <p:spPr>
          <a:xfrm>
            <a:off x="1187624" y="2780928"/>
            <a:ext cx="64807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7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1.</a:t>
            </a:r>
            <a:r>
              <a:rPr lang="zh-TW" altLang="en-US" sz="7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不求發展</a:t>
            </a:r>
            <a:endParaRPr lang="en-US" altLang="zh-TW" sz="7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itchFamily="65" charset="-120"/>
              <a:ea typeface="華康魏碑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213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9144000" cy="645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馬太福音九</a:t>
            </a:r>
            <a: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37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zh-TW" sz="44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zh-TW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要收的莊稼</a:t>
            </a:r>
            <a:r>
              <a:rPr lang="zh-TW" altLang="zh-TW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多</a:t>
            </a:r>
            <a:r>
              <a:rPr lang="zh-TW" altLang="zh-TW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，做工的人</a:t>
            </a:r>
            <a:r>
              <a:rPr lang="zh-TW" altLang="zh-TW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少</a:t>
            </a:r>
            <a:r>
              <a:rPr lang="zh-TW" altLang="zh-TW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啊！ </a:t>
            </a:r>
            <a:r>
              <a:rPr kumimoji="0" lang="zh-TW" altLang="zh-TW" sz="44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」</a:t>
            </a:r>
            <a:endParaRPr kumimoji="0" lang="zh-TW" altLang="en-US" sz="4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6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2162" name="AutoShape 2" descr="「自我介紹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2164" name="AutoShape 4" descr="「自我介紹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2166" name="AutoShape 6" descr="「自我介紹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92168" name="Picture 8" descr="https://i2.kknews.cc/SIG=39b1dr6/12qq00049rpopsnq2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213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9144000" cy="645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馬太福音九</a:t>
            </a:r>
            <a: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38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zh-TW" sz="44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zh-TW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所以你們當求莊稼的主，打發工人</a:t>
            </a:r>
            <a:endParaRPr lang="en-US" altLang="zh-TW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zh-TW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出去</a:t>
            </a:r>
            <a:r>
              <a:rPr lang="zh-TW" altLang="zh-TW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，收祂的莊稼。</a:t>
            </a:r>
            <a:r>
              <a:rPr kumimoji="0" lang="zh-TW" altLang="zh-TW" sz="44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」</a:t>
            </a:r>
            <a:endParaRPr kumimoji="0" lang="zh-TW" altLang="en-US" sz="4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6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928FB77B-6242-4E53-A41D-E9A873E11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9144000" cy="6858000"/>
          </a:xfr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xmlns="" id="{BBBBECD1-6E76-4AC4-8CAF-4E7CF30A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72816"/>
            <a:ext cx="9144000" cy="3384376"/>
          </a:xfrm>
        </p:spPr>
        <p:txBody>
          <a:bodyPr/>
          <a:lstStyle/>
          <a:p>
            <a:r>
              <a:rPr lang="en-US" altLang="zh-TW" sz="6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6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在基督裡，我們永遠都要追求更好，</a:t>
            </a:r>
            <a:r>
              <a:rPr lang="zh-TW" altLang="zh-TW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“竭力進到完全的地步”</a:t>
            </a:r>
            <a:r>
              <a:rPr lang="zh-TW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。</a:t>
            </a:r>
            <a:r>
              <a:rPr lang="zh-TW" altLang="zh-TW" sz="6000" dirty="0" smtClean="0"/>
              <a:t/>
            </a:r>
            <a:br>
              <a:rPr lang="zh-TW" altLang="zh-TW" sz="6000" dirty="0" smtClean="0"/>
            </a:br>
            <a:r>
              <a:rPr lang="en-US" altLang="zh-TW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3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ãæ´»åºåºç£ççå½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6322" name="AutoShape 2" descr="ãä¸ä½ä¸é«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6324" name="AutoShape 4" descr="ãä¸ä½ä¸é«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" name="Picture 4" descr="ãèæ¯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069FD0BB-5676-43D8-8B8C-9F844DBCF629}"/>
              </a:ext>
            </a:extLst>
          </p:cNvPr>
          <p:cNvSpPr/>
          <p:nvPr/>
        </p:nvSpPr>
        <p:spPr>
          <a:xfrm>
            <a:off x="1187624" y="2780928"/>
            <a:ext cx="64807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7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2.</a:t>
            </a:r>
            <a:r>
              <a:rPr lang="zh-TW" altLang="en-US" sz="7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逃避問題</a:t>
            </a:r>
            <a:endParaRPr lang="en-US" altLang="zh-TW" sz="7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itchFamily="65" charset="-120"/>
              <a:ea typeface="華康魏碑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213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9144000" cy="645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約翰壹書三</a:t>
            </a:r>
            <a: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15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zh-TW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zh-TW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凡恨</a:t>
            </a:r>
            <a:r>
              <a:rPr lang="zh-TW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他弟兄的，就是</a:t>
            </a:r>
            <a:r>
              <a:rPr lang="zh-TW" altLang="zh-TW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殺人</a:t>
            </a:r>
            <a:r>
              <a:rPr lang="zh-TW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的。你們曉得凡殺人的，沒有永生存在他裡面。</a:t>
            </a:r>
            <a:r>
              <a:rPr kumimoji="0" lang="zh-TW" altLang="zh-TW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」</a:t>
            </a:r>
            <a:endParaRPr kumimoji="0" lang="zh-TW" altLang="en-US" sz="3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6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213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9144000" cy="645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馬太福音五</a:t>
            </a:r>
            <a: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44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zh-TW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只是我告訴你們，</a:t>
            </a:r>
            <a:r>
              <a:rPr lang="zh-TW" altLang="zh-TW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要愛</a:t>
            </a:r>
            <a:r>
              <a:rPr lang="zh-TW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你們的仇敵，為那逼迫你們的</a:t>
            </a:r>
            <a:r>
              <a:rPr lang="zh-TW" altLang="zh-TW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禱告</a:t>
            </a:r>
            <a:r>
              <a:rPr lang="zh-TW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r>
              <a:rPr kumimoji="0" lang="zh-TW" altLang="zh-TW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」</a:t>
            </a:r>
            <a:endParaRPr kumimoji="0" lang="zh-TW" altLang="en-US" sz="40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6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ãæ´»åºåºç£ççå½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6322" name="AutoShape 2" descr="ãä¸ä½ä¸é«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6324" name="AutoShape 4" descr="ãä¸ä½ä¸é«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" name="Picture 4" descr="ãèæ¯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069FD0BB-5676-43D8-8B8C-9F844DBCF629}"/>
              </a:ext>
            </a:extLst>
          </p:cNvPr>
          <p:cNvSpPr/>
          <p:nvPr/>
        </p:nvSpPr>
        <p:spPr>
          <a:xfrm>
            <a:off x="1187624" y="2780928"/>
            <a:ext cx="64807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7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3.</a:t>
            </a:r>
            <a:r>
              <a:rPr lang="zh-TW" altLang="en-US" sz="7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個人主義</a:t>
            </a:r>
            <a:endParaRPr lang="en-US" altLang="zh-TW" sz="7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itchFamily="65" charset="-120"/>
              <a:ea typeface="華康魏碑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7826" name="Picture 2" descr="「個人主義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715000"/>
          </a:xfrm>
          <a:prstGeom prst="rect">
            <a:avLst/>
          </a:prstGeom>
          <a:noFill/>
        </p:spPr>
      </p:pic>
      <p:sp>
        <p:nvSpPr>
          <p:cNvPr id="5" name="圓角矩形 4"/>
          <p:cNvSpPr/>
          <p:nvPr/>
        </p:nvSpPr>
        <p:spPr bwMode="auto">
          <a:xfrm>
            <a:off x="611560" y="404664"/>
            <a:ext cx="2520280" cy="91440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個人虛榮</a:t>
            </a:r>
            <a:endParaRPr kumimoji="0" lang="zh-TW" altLang="en-US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6" name="圓角矩形 5"/>
          <p:cNvSpPr/>
          <p:nvPr/>
        </p:nvSpPr>
        <p:spPr bwMode="auto">
          <a:xfrm>
            <a:off x="3347864" y="404664"/>
            <a:ext cx="2520280" cy="914400"/>
          </a:xfrm>
          <a:prstGeom prst="roundRect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個人權利</a:t>
            </a:r>
            <a:endParaRPr kumimoji="0" lang="zh-TW" altLang="en-US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1907704" y="1484784"/>
            <a:ext cx="2520280" cy="9144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自我滿足</a:t>
            </a:r>
            <a:endParaRPr kumimoji="0" lang="zh-TW" altLang="en-US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8" name="圓角矩形 7"/>
          <p:cNvSpPr/>
          <p:nvPr/>
        </p:nvSpPr>
        <p:spPr bwMode="auto">
          <a:xfrm>
            <a:off x="4644008" y="1484784"/>
            <a:ext cx="2520280" cy="914400"/>
          </a:xfrm>
          <a:prstGeom prst="round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自我中心</a:t>
            </a:r>
            <a:endParaRPr kumimoji="0" lang="zh-TW" altLang="en-US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9" name="圓角矩形 8"/>
          <p:cNvSpPr/>
          <p:nvPr/>
        </p:nvSpPr>
        <p:spPr bwMode="auto">
          <a:xfrm>
            <a:off x="6084168" y="404664"/>
            <a:ext cx="2520280" cy="914400"/>
          </a:xfrm>
          <a:prstGeom prst="roundRect">
            <a:avLst/>
          </a:prstGeom>
          <a:solidFill>
            <a:srgbClr val="CC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個人崇拜</a:t>
            </a:r>
            <a:endParaRPr kumimoji="0" lang="zh-TW" altLang="en-US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itchFamily="65" charset="-120"/>
              <a:ea typeface="華康魏碑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213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9144000" cy="645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羅馬書八</a:t>
            </a:r>
            <a: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zh-TW" sz="44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zh-TW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因為賜生命聖靈的律在基督耶穌</a:t>
            </a:r>
            <a:endParaRPr lang="en-US" altLang="zh-TW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zh-TW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裡</a:t>
            </a:r>
            <a:r>
              <a:rPr lang="zh-TW" altLang="zh-TW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釋放</a:t>
            </a:r>
            <a:r>
              <a:rPr lang="zh-TW" altLang="zh-TW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了我，使我</a:t>
            </a:r>
            <a:r>
              <a:rPr lang="zh-TW" altLang="zh-TW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脫離</a:t>
            </a:r>
            <a:r>
              <a:rPr lang="zh-TW" altLang="zh-TW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罪和死</a:t>
            </a:r>
            <a:endParaRPr lang="en-US" altLang="zh-TW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zh-TW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的律了。</a:t>
            </a:r>
            <a:r>
              <a:rPr kumimoji="0" lang="zh-TW" altLang="zh-TW" sz="44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」</a:t>
            </a:r>
            <a:endParaRPr kumimoji="0" lang="zh-TW" altLang="en-US" sz="4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6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213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9144000" cy="645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羅馬書十二</a:t>
            </a:r>
            <a: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zh-TW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不要效法這個世界，只要心意</a:t>
            </a:r>
            <a:r>
              <a:rPr lang="zh-TW" altLang="zh-TW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更新</a:t>
            </a:r>
            <a:r>
              <a:rPr lang="zh-TW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而</a:t>
            </a:r>
            <a:r>
              <a:rPr lang="zh-TW" altLang="zh-TW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變化</a:t>
            </a:r>
            <a:r>
              <a:rPr lang="zh-TW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，叫你們察驗何為神的善良、純</a:t>
            </a:r>
            <a:endParaRPr lang="en-US" altLang="zh-TW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全、可喜悅的旨意。</a:t>
            </a:r>
            <a:r>
              <a:rPr kumimoji="0" lang="zh-TW" altLang="zh-TW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」</a:t>
            </a:r>
            <a:endParaRPr kumimoji="0" lang="zh-TW" altLang="en-US" sz="40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6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「動一動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064896" cy="4032448"/>
          </a:xfrm>
          <a:prstGeom prst="rect">
            <a:avLst/>
          </a:prstGeom>
          <a:noFill/>
        </p:spPr>
      </p:pic>
      <p:sp>
        <p:nvSpPr>
          <p:cNvPr id="5" name="圓角矩形 4"/>
          <p:cNvSpPr/>
          <p:nvPr/>
        </p:nvSpPr>
        <p:spPr>
          <a:xfrm rot="20969066">
            <a:off x="2782374" y="4802496"/>
            <a:ext cx="3326483" cy="1211109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動一動</a:t>
            </a:r>
            <a:endParaRPr lang="zh-TW" altLang="en-US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「動一動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064896" cy="4032448"/>
          </a:xfrm>
          <a:prstGeom prst="rect">
            <a:avLst/>
          </a:prstGeom>
          <a:noFill/>
        </p:spPr>
      </p:pic>
      <p:sp>
        <p:nvSpPr>
          <p:cNvPr id="5" name="圓角矩形 4"/>
          <p:cNvSpPr/>
          <p:nvPr/>
        </p:nvSpPr>
        <p:spPr>
          <a:xfrm rot="20969066">
            <a:off x="2782374" y="4802496"/>
            <a:ext cx="3326483" cy="1211109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動一動</a:t>
            </a:r>
            <a:endParaRPr lang="zh-TW" altLang="en-US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5688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古印體" pitchFamily="65" charset="-120"/>
                <a:ea typeface="華康古印體" pitchFamily="65" charset="-120"/>
              </a:rPr>
              <a:t>小組分享：</a:t>
            </a:r>
            <a:endParaRPr lang="en-US" altLang="zh-TW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古印體" pitchFamily="65" charset="-120"/>
              <a:ea typeface="華康古印體" pitchFamily="65" charset="-120"/>
            </a:endParaRPr>
          </a:p>
          <a:p>
            <a:pPr marL="914400" indent="-914400">
              <a:buNone/>
            </a:pPr>
            <a:r>
              <a:rPr lang="en-US" altLang="zh-TW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古印體" pitchFamily="65" charset="-120"/>
                <a:ea typeface="華康古印體" pitchFamily="65" charset="-120"/>
              </a:rPr>
              <a:t>2.</a:t>
            </a:r>
            <a:r>
              <a:rPr lang="zh-TW" alt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古印體" pitchFamily="65" charset="-120"/>
                <a:ea typeface="華康古印體" pitchFamily="65" charset="-120"/>
              </a:rPr>
              <a:t> 在第二個遊戲中，您發現有甚麼可學習的功課？</a:t>
            </a:r>
            <a:endParaRPr lang="zh-TW" alt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古印體" pitchFamily="65" charset="-120"/>
              <a:ea typeface="華康古印體" pitchFamily="65" charset="-12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ãåå¿åä¸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圓角矩形 4"/>
          <p:cNvSpPr/>
          <p:nvPr/>
        </p:nvSpPr>
        <p:spPr bwMode="auto">
          <a:xfrm>
            <a:off x="457199" y="5411168"/>
            <a:ext cx="8228013" cy="1080120"/>
          </a:xfrm>
          <a:prstGeom prst="round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(</a:t>
            </a:r>
            <a:r>
              <a:rPr lang="zh-TW" alt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四</a:t>
            </a:r>
            <a:r>
              <a:rPr lang="en-US" altLang="zh-TW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)</a:t>
            </a:r>
            <a:r>
              <a:rPr lang="zh-TW" alt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團隊敬拜</a:t>
            </a:r>
            <a:r>
              <a:rPr lang="en-US" altLang="zh-TW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~</a:t>
            </a:r>
            <a:r>
              <a:rPr lang="zh-TW" alt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生命重建</a:t>
            </a:r>
            <a:endParaRPr lang="en-US" altLang="zh-TW" sz="5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itchFamily="65" charset="-120"/>
              <a:ea typeface="華康魏碑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40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「音樂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96544" cy="6858000"/>
          </a:xfrm>
          <a:prstGeom prst="rect">
            <a:avLst/>
          </a:prstGeom>
          <a:noFill/>
        </p:spPr>
      </p:pic>
      <p:sp>
        <p:nvSpPr>
          <p:cNvPr id="6" name="圓角矩形 5"/>
          <p:cNvSpPr/>
          <p:nvPr/>
        </p:nvSpPr>
        <p:spPr bwMode="auto">
          <a:xfrm>
            <a:off x="5076056" y="476672"/>
            <a:ext cx="2520280" cy="91440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敬拜讚美</a:t>
            </a:r>
            <a:endParaRPr kumimoji="0" lang="zh-TW" altLang="en-US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5868144" y="1484784"/>
            <a:ext cx="2520280" cy="914400"/>
          </a:xfrm>
          <a:prstGeom prst="round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敬拜事工</a:t>
            </a:r>
            <a:endParaRPr kumimoji="0" lang="zh-TW" altLang="en-US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8" name="圓角矩形 7"/>
          <p:cNvSpPr/>
          <p:nvPr/>
        </p:nvSpPr>
        <p:spPr bwMode="auto">
          <a:xfrm>
            <a:off x="5076056" y="2492896"/>
            <a:ext cx="2520280" cy="9144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帶領敬拜</a:t>
            </a:r>
            <a:endParaRPr kumimoji="0" lang="zh-TW" altLang="en-US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9" name="圓角矩形 8"/>
          <p:cNvSpPr/>
          <p:nvPr/>
        </p:nvSpPr>
        <p:spPr bwMode="auto">
          <a:xfrm>
            <a:off x="5940152" y="3501008"/>
            <a:ext cx="2520280" cy="914400"/>
          </a:xfrm>
          <a:prstGeom prst="roundRect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高唱詩歌</a:t>
            </a:r>
            <a:endParaRPr kumimoji="0" lang="zh-TW" altLang="en-US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10" name="圓角矩形 9"/>
          <p:cNvSpPr/>
          <p:nvPr/>
        </p:nvSpPr>
        <p:spPr bwMode="auto">
          <a:xfrm>
            <a:off x="5148064" y="4509120"/>
            <a:ext cx="2520280" cy="914400"/>
          </a:xfrm>
          <a:prstGeom prst="roundRect">
            <a:avLst/>
          </a:prstGeom>
          <a:solidFill>
            <a:srgbClr val="CC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音樂佈道</a:t>
            </a:r>
            <a:endParaRPr kumimoji="0" lang="zh-TW" altLang="en-US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11" name="圓角矩形 10"/>
          <p:cNvSpPr/>
          <p:nvPr/>
        </p:nvSpPr>
        <p:spPr bwMode="auto">
          <a:xfrm>
            <a:off x="6012160" y="5517232"/>
            <a:ext cx="2520280" cy="9144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讚美事工</a:t>
            </a:r>
            <a:endParaRPr kumimoji="0" lang="zh-TW" altLang="en-US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itchFamily="65" charset="-120"/>
              <a:ea typeface="華康魏碑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69635" name="Rectangle 3" descr="Slide9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12291" name="Rectangle 3" descr="Slide10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13315" name="Rectangle 3" descr="Slide11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213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9144000" cy="645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啟示錄五</a:t>
            </a:r>
            <a: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7-9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zh-TW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這羔羊前來，從坐寶座的右手裡拿了書卷。他既拿了書卷，四活物和二十四位長老</a:t>
            </a:r>
            <a:r>
              <a:rPr lang="zh-TW" altLang="zh-TW" sz="3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就俯伏在羔羊面前</a:t>
            </a:r>
            <a:r>
              <a:rPr lang="zh-TW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，各</a:t>
            </a:r>
            <a:r>
              <a:rPr lang="zh-TW" altLang="zh-TW" sz="3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拿著琴</a:t>
            </a:r>
            <a:r>
              <a:rPr lang="zh-TW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和盛滿了</a:t>
            </a:r>
            <a:r>
              <a:rPr lang="zh-TW" altLang="zh-TW" sz="3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香的金爐</a:t>
            </a:r>
            <a:r>
              <a:rPr lang="zh-TW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，這香就是眾聖徒的祈禱。他們唱新歌說：你配拿書卷，配揭開七印，因為你曾被殺，用自己的血從各族、各方、各民、各國中買了人來，叫他們歸於神。</a:t>
            </a:r>
            <a:r>
              <a:rPr kumimoji="0" lang="zh-TW" altLang="zh-TW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」</a:t>
            </a:r>
            <a:endParaRPr kumimoji="0" lang="zh-TW" altLang="en-US" sz="30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6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213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79512" y="0"/>
            <a:ext cx="8964488" cy="645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啟示錄十五</a:t>
            </a:r>
            <a: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2-4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zh-TW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zh-TW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我</a:t>
            </a:r>
            <a:r>
              <a:rPr lang="zh-TW" altLang="zh-TW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看見</a:t>
            </a:r>
            <a:r>
              <a:rPr lang="zh-TW" altLang="zh-TW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仿佛有玻璃海，其中有火攙雜。又</a:t>
            </a:r>
            <a:r>
              <a:rPr lang="zh-TW" altLang="zh-TW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看見</a:t>
            </a:r>
            <a:r>
              <a:rPr lang="zh-TW" altLang="zh-TW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那些勝了獸和獸的像並它名字數目的人，都站在玻璃海上，拿著神的琴，唱神僕人摩西的歌和羔羊的歌，說：主神，全能者啊，你的作為大哉，奇哉！萬世之王啊（世或作國），你的道途義哉，誠哉！</a:t>
            </a:r>
            <a:r>
              <a:rPr lang="zh-TW" altLang="zh-TW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主啊，誰敢不敬畏你，不將榮耀歸與你的名呢？</a:t>
            </a:r>
            <a:r>
              <a:rPr lang="zh-TW" altLang="zh-TW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因為獨有你是聖的，萬民都要來在你面前敬拜，因你公義的作為已經顯出來了。 </a:t>
            </a:r>
            <a:r>
              <a:rPr kumimoji="0" lang="zh-TW" altLang="zh-TW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」</a:t>
            </a:r>
            <a:endParaRPr kumimoji="0" lang="zh-TW" altLang="en-US" sz="32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6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928FB77B-6242-4E53-A41D-E9A873E11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9144000" cy="6858000"/>
          </a:xfr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xmlns="" id="{BBBBECD1-6E76-4AC4-8CAF-4E7CF30A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72816"/>
            <a:ext cx="9144000" cy="3384376"/>
          </a:xfrm>
        </p:spPr>
        <p:txBody>
          <a:bodyPr/>
          <a:lstStyle/>
          <a:p>
            <a:r>
              <a:rPr lang="en-US" altLang="zh-TW" sz="6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6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四活物和二十四位長老，都</a:t>
            </a:r>
            <a:r>
              <a:rPr lang="zh-TW" altLang="zh-TW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俯伏</a:t>
            </a:r>
            <a:r>
              <a:rPr lang="zh-TW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在耶穌基督面前，每個人都拿著</a:t>
            </a:r>
            <a:r>
              <a:rPr lang="zh-TW" altLang="zh-TW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琴</a:t>
            </a:r>
            <a:r>
              <a:rPr lang="zh-TW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和盛滿了</a:t>
            </a:r>
            <a:r>
              <a:rPr lang="zh-TW" altLang="zh-TW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香的金爐</a:t>
            </a:r>
            <a:r>
              <a:rPr lang="zh-TW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，也就是我們常說的琴與爐，</a:t>
            </a:r>
            <a:r>
              <a:rPr lang="en-US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/>
            </a:r>
            <a:br>
              <a:rPr lang="en-US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</a:br>
            <a:r>
              <a:rPr lang="zh-TW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即</a:t>
            </a:r>
            <a:r>
              <a:rPr lang="zh-TW" altLang="zh-TW" sz="40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音樂讚美和禱告</a:t>
            </a:r>
            <a:r>
              <a:rPr lang="zh-TW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。 </a:t>
            </a:r>
            <a:r>
              <a:rPr lang="en-US" altLang="zh-TW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3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213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79512" y="0"/>
            <a:ext cx="8964488" cy="645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阿摩司書九</a:t>
            </a:r>
            <a: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zh-TW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到那日，我必建立大衛倒塌的帳幕，</a:t>
            </a:r>
            <a:r>
              <a:rPr lang="zh-TW" altLang="zh-TW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堵住</a:t>
            </a:r>
            <a:r>
              <a:rPr lang="zh-TW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其中的破口。把那破壞的</a:t>
            </a:r>
            <a:r>
              <a:rPr lang="zh-TW" altLang="zh-TW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建立起來</a:t>
            </a:r>
            <a:r>
              <a:rPr lang="zh-TW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zh-TW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重新修造</a:t>
            </a:r>
            <a:r>
              <a:rPr lang="zh-TW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，像古時一樣。</a:t>
            </a:r>
            <a:r>
              <a:rPr kumimoji="0" lang="zh-TW" altLang="zh-TW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」</a:t>
            </a:r>
            <a:endParaRPr kumimoji="0" lang="zh-TW" altLang="en-US" sz="3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6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5688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古印體" pitchFamily="65" charset="-120"/>
                <a:ea typeface="華康古印體" pitchFamily="65" charset="-120"/>
              </a:rPr>
              <a:t>小組分享：</a:t>
            </a:r>
            <a:endParaRPr lang="en-US" altLang="zh-TW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古印體" pitchFamily="65" charset="-120"/>
              <a:ea typeface="華康古印體" pitchFamily="65" charset="-120"/>
            </a:endParaRPr>
          </a:p>
          <a:p>
            <a:pPr marL="914400" indent="-914400">
              <a:buAutoNum type="arabicPeriod"/>
            </a:pPr>
            <a:r>
              <a:rPr lang="zh-TW" alt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古印體" pitchFamily="65" charset="-120"/>
                <a:ea typeface="華康古印體" pitchFamily="65" charset="-120"/>
              </a:rPr>
              <a:t>在第一個遊戲裡</a:t>
            </a:r>
            <a:r>
              <a:rPr lang="zh-TW" alt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古印體" pitchFamily="65" charset="-120"/>
                <a:ea typeface="華康古印體" pitchFamily="65" charset="-120"/>
              </a:rPr>
              <a:t>，</a:t>
            </a:r>
            <a:r>
              <a:rPr lang="zh-TW" alt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古印體" pitchFamily="65" charset="-120"/>
                <a:ea typeface="華康古印體" pitchFamily="65" charset="-120"/>
              </a:rPr>
              <a:t>您得著</a:t>
            </a:r>
            <a:endParaRPr lang="en-US" altLang="zh-TW" sz="5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古印體" pitchFamily="65" charset="-120"/>
              <a:ea typeface="華康古印體" pitchFamily="65" charset="-120"/>
            </a:endParaRPr>
          </a:p>
          <a:p>
            <a:pPr marL="914400" indent="-914400">
              <a:buNone/>
            </a:pPr>
            <a:r>
              <a:rPr lang="zh-TW" alt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古印體" pitchFamily="65" charset="-120"/>
                <a:ea typeface="華康古印體" pitchFamily="65" charset="-120"/>
              </a:rPr>
              <a:t>　 </a:t>
            </a:r>
            <a:r>
              <a:rPr lang="zh-TW" alt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古印體" pitchFamily="65" charset="-120"/>
                <a:ea typeface="華康古印體" pitchFamily="65" charset="-120"/>
              </a:rPr>
              <a:t>甚麼亮光？</a:t>
            </a:r>
            <a:endParaRPr lang="en-US" altLang="zh-TW" sz="5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古印體" pitchFamily="65" charset="-120"/>
              <a:ea typeface="華康古印體" pitchFamily="65" charset="-12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213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79512" y="0"/>
            <a:ext cx="8964488" cy="645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出埃及記十五</a:t>
            </a:r>
            <a: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zh-TW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那時，摩西和以色列人向耶和華唱歌說：我要向耶和華歌唱，</a:t>
            </a:r>
            <a:r>
              <a:rPr lang="zh-TW" altLang="zh-TW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因他大大戰勝</a:t>
            </a:r>
            <a:r>
              <a:rPr lang="zh-TW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，將馬</a:t>
            </a:r>
            <a:endParaRPr lang="en-US" altLang="zh-TW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和騎馬的投在海中。</a:t>
            </a:r>
            <a:r>
              <a:rPr kumimoji="0" lang="zh-TW" altLang="zh-TW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」</a:t>
            </a:r>
            <a:endParaRPr kumimoji="0" lang="zh-TW" altLang="en-US" sz="3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6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213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9144000" cy="645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出埃及記十五</a:t>
            </a:r>
            <a: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zh-TW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亞倫的姐姐女先知米利暗，手裡拿著</a:t>
            </a:r>
            <a:r>
              <a:rPr lang="zh-TW" altLang="zh-TW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鼓</a:t>
            </a:r>
            <a:r>
              <a:rPr lang="zh-TW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，眾婦女也跟她出去</a:t>
            </a:r>
            <a:r>
              <a:rPr lang="zh-TW" altLang="zh-TW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拿鼓跳舞</a:t>
            </a:r>
            <a:r>
              <a:rPr lang="zh-TW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r>
              <a:rPr kumimoji="0" lang="zh-TW" altLang="zh-TW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」</a:t>
            </a:r>
            <a:endParaRPr kumimoji="0" lang="zh-TW" altLang="en-US" sz="40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6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213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79512" y="0"/>
            <a:ext cx="8964488" cy="645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出埃及記廿五</a:t>
            </a:r>
            <a: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8-9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zh-TW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又當為我造聖所，使我可以</a:t>
            </a:r>
            <a:r>
              <a:rPr lang="zh-TW" altLang="zh-TW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住在</a:t>
            </a:r>
            <a:r>
              <a:rPr lang="zh-TW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他們中間。</a:t>
            </a:r>
          </a:p>
          <a:p>
            <a:pPr algn="ctr"/>
            <a:r>
              <a:rPr lang="zh-TW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製造帳幕和其中的一切器具，</a:t>
            </a:r>
            <a:r>
              <a:rPr lang="zh-TW" altLang="zh-TW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都要照我所指示你的樣式</a:t>
            </a:r>
            <a:r>
              <a:rPr lang="zh-TW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r>
              <a:rPr kumimoji="0" lang="zh-TW" altLang="zh-TW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」</a:t>
            </a:r>
            <a:endParaRPr kumimoji="0" lang="zh-TW" altLang="en-US" sz="3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6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213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79512" y="0"/>
            <a:ext cx="8964488" cy="645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出埃及記三十一</a:t>
            </a:r>
            <a: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1-3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zh-TW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耶和華曉諭摩西說：看哪，猶大支派中戶珥的孫子、烏利的兒子</a:t>
            </a:r>
            <a:r>
              <a:rPr lang="zh-TW" altLang="zh-TW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比撒列</a:t>
            </a:r>
            <a:r>
              <a:rPr lang="zh-TW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，我已經提他的名召他。我也以我的靈充滿了他，使他有智慧，有聰明，有知識，能作各樣的工。 </a:t>
            </a:r>
            <a:r>
              <a:rPr kumimoji="0" lang="zh-TW" altLang="zh-TW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」</a:t>
            </a:r>
            <a:endParaRPr kumimoji="0" lang="zh-TW" altLang="en-US" sz="3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6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 bwMode="auto">
          <a:xfrm>
            <a:off x="-324544" y="692696"/>
            <a:ext cx="8964488" cy="2736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TW" altLang="zh-TW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POP1體W5" pitchFamily="81" charset="-120"/>
              <a:ea typeface="華康POP1體W5" pitchFamily="81" charset="-120"/>
            </a:endParaRPr>
          </a:p>
        </p:txBody>
      </p:sp>
      <p:sp>
        <p:nvSpPr>
          <p:cNvPr id="49154" name="AutoShape 2" descr="ãææçæ´»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8130" name="Picture 2" descr="Garden flowers over blue wooden table background. Backdrop with copy sp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613576"/>
          </a:xfrm>
          <a:prstGeom prst="rect">
            <a:avLst/>
          </a:prstGeom>
          <a:noFill/>
        </p:spPr>
      </p:pic>
      <p:sp>
        <p:nvSpPr>
          <p:cNvPr id="8" name="圓角矩形 7"/>
          <p:cNvSpPr/>
          <p:nvPr/>
        </p:nvSpPr>
        <p:spPr bwMode="auto">
          <a:xfrm>
            <a:off x="460375" y="3212976"/>
            <a:ext cx="8179570" cy="3312368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歷代志上第十五章</a:t>
            </a:r>
            <a:r>
              <a:rPr lang="zh-TW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，大衛為神的約櫃預備地方，支搭帳篷，這不是摩西式的會幕，僅僅是一個帳篷而已。</a:t>
            </a:r>
            <a:r>
              <a:rPr lang="zh-TW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第十六章時</a:t>
            </a:r>
            <a:r>
              <a:rPr lang="zh-TW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，大衛請回神的約櫃，並獻祭，之後就敬拜，有各樣的樂器並唱詩，組成了一個團隊，</a:t>
            </a:r>
            <a:endParaRPr lang="en-US" altLang="zh-TW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龍門石碑(P)" pitchFamily="66" charset="-120"/>
              <a:ea typeface="華康龍門石碑(P)" pitchFamily="66" charset="-120"/>
            </a:endParaRPr>
          </a:p>
          <a:p>
            <a:pPr algn="ctr"/>
            <a:r>
              <a:rPr lang="zh-TW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音樂事奉</a:t>
            </a:r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10</a:t>
            </a:r>
            <a:r>
              <a:rPr lang="zh-TW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多人，守門的</a:t>
            </a:r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70</a:t>
            </a:r>
            <a:r>
              <a:rPr lang="zh-TW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多人。</a:t>
            </a:r>
            <a:endParaRPr lang="zh-TW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龍門石碑(P)" pitchFamily="66" charset="-120"/>
              <a:ea typeface="華康龍門石碑(P)" pitchFamily="66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94604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「背景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1213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79512" y="0"/>
            <a:ext cx="8964488" cy="645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歷代志上十六</a:t>
            </a:r>
            <a: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1-9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zh-TW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zh-TW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眾人將神的約櫃請進去，安放在大衛所搭的帳幕裡，就在神面前獻燔祭和平安祭。大衛獻完了燔祭和平安祭，就奉耶和華的名給民祝福，並且分給以色列人，無論男女，每人一個餅、一塊肉、一個葡萄餅。大衛派幾個利未人在耶和華的約櫃前</a:t>
            </a:r>
            <a:r>
              <a:rPr lang="zh-TW" altLang="zh-TW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侍奉、頌揚、稱謝、讚美</a:t>
            </a:r>
            <a:r>
              <a:rPr lang="zh-TW" altLang="zh-TW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耶和華以色列的神。為首的是亞薩，其次是撒迦利雅、雅薛、示米拉末、耶歇、瑪他提雅、以利押、比拿雅、俄別以東、耶利，</a:t>
            </a:r>
            <a:r>
              <a:rPr lang="zh-TW" altLang="zh-TW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鼓瑟彈琴</a:t>
            </a:r>
            <a:r>
              <a:rPr lang="zh-TW" altLang="zh-TW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；惟有亞薩</a:t>
            </a:r>
            <a:r>
              <a:rPr lang="zh-TW" altLang="zh-TW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敲鈸，大發響聲</a:t>
            </a:r>
            <a:r>
              <a:rPr lang="zh-TW" altLang="zh-TW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；祭司比拿雅和雅哈悉常在神的約櫃前</a:t>
            </a:r>
            <a:r>
              <a:rPr lang="zh-TW" altLang="zh-TW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吹號</a:t>
            </a:r>
            <a:r>
              <a:rPr lang="zh-TW" altLang="zh-TW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。那日，大衛初次藉亞薩和他的弟兄，以</a:t>
            </a:r>
            <a:r>
              <a:rPr lang="zh-TW" altLang="zh-TW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詩歌稱頌</a:t>
            </a:r>
            <a:r>
              <a:rPr lang="zh-TW" altLang="zh-TW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耶和華，說：你們要稱謝耶和華，求告他的名，在萬民中傳揚他的作為。要向他唱詩、歌頌，談論他一切奇妙的作為。 </a:t>
            </a:r>
            <a:r>
              <a:rPr kumimoji="0" lang="zh-TW" altLang="zh-TW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」</a:t>
            </a:r>
            <a:endParaRPr kumimoji="0" lang="zh-TW" altLang="en-US" sz="2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6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 bwMode="auto">
          <a:xfrm>
            <a:off x="-324544" y="692696"/>
            <a:ext cx="8964488" cy="2736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TW" altLang="zh-TW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POP1體W5" pitchFamily="81" charset="-120"/>
              <a:ea typeface="華康POP1體W5" pitchFamily="81" charset="-120"/>
            </a:endParaRPr>
          </a:p>
        </p:txBody>
      </p:sp>
      <p:sp>
        <p:nvSpPr>
          <p:cNvPr id="49154" name="AutoShape 2" descr="ãææçæ´»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8130" name="Picture 2" descr="Garden flowers over blue wooden table background. Backdrop with copy sp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613576"/>
          </a:xfrm>
          <a:prstGeom prst="rect">
            <a:avLst/>
          </a:prstGeom>
          <a:noFill/>
        </p:spPr>
      </p:pic>
      <p:sp>
        <p:nvSpPr>
          <p:cNvPr id="8" name="圓角矩形 7"/>
          <p:cNvSpPr/>
          <p:nvPr/>
        </p:nvSpPr>
        <p:spPr bwMode="auto">
          <a:xfrm>
            <a:off x="323528" y="2924944"/>
            <a:ext cx="8496944" cy="3744416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年齡在</a:t>
            </a:r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30</a:t>
            </a:r>
            <a:r>
              <a:rPr lang="zh-TW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歲以上</a:t>
            </a:r>
            <a:r>
              <a:rPr lang="zh-TW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的利未人，分派他們在聖殿敬拜時做不同的事奉。在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38,000</a:t>
            </a:r>
            <a:r>
              <a:rPr lang="zh-TW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名利未人中間，大衛指派了</a:t>
            </a:r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4,000</a:t>
            </a:r>
            <a:r>
              <a:rPr lang="zh-TW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人彈奏樂器</a:t>
            </a:r>
            <a:r>
              <a:rPr lang="zh-TW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去頌贊耶和華。在事奉者中間，音樂事奉者占了將近</a:t>
            </a:r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1/10</a:t>
            </a:r>
            <a:r>
              <a:rPr lang="zh-TW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（代上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23</a:t>
            </a:r>
            <a:r>
              <a:rPr lang="zh-TW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）。這些利未人熟悉</a:t>
            </a:r>
            <a:r>
              <a:rPr lang="zh-TW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音樂、敲鈸、彈琴、鼓瑟，成為歌手和樂手</a:t>
            </a:r>
            <a:endParaRPr lang="en-US" altLang="zh-TW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龍門石碑(P)" pitchFamily="66" charset="-120"/>
              <a:ea typeface="華康龍門石碑(P)" pitchFamily="66" charset="-120"/>
            </a:endParaRPr>
          </a:p>
          <a:p>
            <a:pPr algn="ctr"/>
            <a:r>
              <a:rPr lang="zh-TW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（代上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25</a:t>
            </a:r>
            <a:r>
              <a:rPr lang="zh-TW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）。</a:t>
            </a:r>
            <a:endParaRPr lang="zh-TW" altLang="zh-TW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龍門石碑(P)" pitchFamily="66" charset="-120"/>
              <a:ea typeface="華康龍門石碑(P)" pitchFamily="66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94604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i.epochtimes.com/assets/uploads/2014/11/1407250000402483-6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-171400"/>
            <a:ext cx="5715000" cy="7029400"/>
          </a:xfrm>
          <a:prstGeom prst="rect">
            <a:avLst/>
          </a:prstGeom>
          <a:noFill/>
        </p:spPr>
      </p:pic>
      <p:sp>
        <p:nvSpPr>
          <p:cNvPr id="5" name="圓角矩形 4"/>
          <p:cNvSpPr/>
          <p:nvPr/>
        </p:nvSpPr>
        <p:spPr bwMode="auto">
          <a:xfrm>
            <a:off x="539552" y="332656"/>
            <a:ext cx="2088232" cy="9144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zh-TW" alt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大衛王</a:t>
            </a:r>
          </a:p>
        </p:txBody>
      </p:sp>
      <p:sp>
        <p:nvSpPr>
          <p:cNvPr id="6" name="圓角矩形 5"/>
          <p:cNvSpPr/>
          <p:nvPr/>
        </p:nvSpPr>
        <p:spPr bwMode="auto">
          <a:xfrm>
            <a:off x="1619672" y="1412776"/>
            <a:ext cx="2664296" cy="914400"/>
          </a:xfrm>
          <a:prstGeom prst="roundRect">
            <a:avLst/>
          </a:prstGeom>
          <a:solidFill>
            <a:srgbClr val="CC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所羅門王</a:t>
            </a:r>
            <a:endParaRPr kumimoji="0" lang="zh-TW" altLang="en-US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467544" y="2492896"/>
            <a:ext cx="2664296" cy="91440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約沙法王</a:t>
            </a:r>
            <a:endParaRPr kumimoji="0" lang="zh-TW" altLang="en-US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8" name="圓角矩形 7"/>
          <p:cNvSpPr/>
          <p:nvPr/>
        </p:nvSpPr>
        <p:spPr bwMode="auto">
          <a:xfrm>
            <a:off x="1691680" y="3573016"/>
            <a:ext cx="2664296" cy="914400"/>
          </a:xfrm>
          <a:prstGeom prst="roundRect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希西家王</a:t>
            </a:r>
            <a:endParaRPr kumimoji="0" lang="zh-TW" altLang="en-US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9" name="圓角矩形 8"/>
          <p:cNvSpPr/>
          <p:nvPr/>
        </p:nvSpPr>
        <p:spPr bwMode="auto">
          <a:xfrm>
            <a:off x="683568" y="4653136"/>
            <a:ext cx="2664296" cy="9144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zh-TW" alt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約西亞王</a:t>
            </a:r>
          </a:p>
        </p:txBody>
      </p:sp>
      <p:sp>
        <p:nvSpPr>
          <p:cNvPr id="10" name="圓角矩形 9"/>
          <p:cNvSpPr/>
          <p:nvPr/>
        </p:nvSpPr>
        <p:spPr bwMode="auto">
          <a:xfrm>
            <a:off x="2627784" y="5733256"/>
            <a:ext cx="2232248" cy="9144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zh-TW" alt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以斯拉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「背景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1213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79512" y="0"/>
            <a:ext cx="8964488" cy="645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約翰福音廿四</a:t>
            </a:r>
            <a: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24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zh-TW" sz="44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zh-TW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要用</a:t>
            </a:r>
            <a:r>
              <a:rPr lang="zh-TW" altLang="zh-TW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心靈</a:t>
            </a:r>
            <a:r>
              <a:rPr lang="zh-TW" altLang="zh-TW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zh-TW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誠實</a:t>
            </a:r>
            <a:r>
              <a:rPr lang="zh-TW" altLang="zh-TW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拜祂。</a:t>
            </a:r>
            <a:r>
              <a:rPr kumimoji="0" lang="zh-TW" altLang="zh-TW" sz="44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」</a:t>
            </a:r>
            <a:endParaRPr kumimoji="0" lang="zh-TW" altLang="en-US" sz="4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6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「背景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1213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79512" y="0"/>
            <a:ext cx="8964488" cy="645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馬太福音廿六</a:t>
            </a:r>
            <a: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zh-TW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他們</a:t>
            </a:r>
            <a:r>
              <a:rPr lang="zh-TW" altLang="zh-TW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唱了詩</a:t>
            </a:r>
            <a:r>
              <a:rPr lang="zh-TW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，就出來往橄欖山去。這是主耶穌跟門徒一起，在最後的晚餐的時候，一起</a:t>
            </a:r>
            <a:r>
              <a:rPr lang="zh-TW" altLang="zh-TW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唱詩歌</a:t>
            </a:r>
            <a:r>
              <a:rPr lang="zh-TW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r>
              <a:rPr kumimoji="0" lang="zh-TW" altLang="zh-TW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」</a:t>
            </a:r>
            <a:endParaRPr kumimoji="0" lang="zh-TW" altLang="en-US" sz="3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6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173059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marL="625024" eaLnBrk="1" hangingPunct="1"/>
            <a:endParaRPr lang="zh-TW" altLang="zh-TW" dirty="0" smtClean="0"/>
          </a:p>
        </p:txBody>
      </p:sp>
      <p:pic>
        <p:nvPicPr>
          <p:cNvPr id="17306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「背景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1213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79512" y="0"/>
            <a:ext cx="8964488" cy="645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使徒行傳十六</a:t>
            </a:r>
            <a: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25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zh-TW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約在半夜，保羅和西拉禱告</a:t>
            </a:r>
            <a:r>
              <a:rPr lang="zh-TW" altLang="zh-TW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唱詩讚美神</a:t>
            </a:r>
            <a:r>
              <a:rPr lang="zh-TW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，眾囚犯也側耳而聽。</a:t>
            </a:r>
            <a:r>
              <a:rPr kumimoji="0" lang="zh-TW" altLang="zh-TW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」</a:t>
            </a:r>
            <a:endParaRPr kumimoji="0" lang="zh-TW" altLang="en-US" sz="3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6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「背景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1213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79512" y="0"/>
            <a:ext cx="8964488" cy="645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哥林多前書十四</a:t>
            </a:r>
            <a: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15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zh-TW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這卻怎麼樣呢？我要用靈</a:t>
            </a:r>
            <a:r>
              <a:rPr lang="zh-TW" altLang="zh-TW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禱告</a:t>
            </a:r>
            <a:r>
              <a:rPr lang="zh-TW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，也要用悟性</a:t>
            </a:r>
            <a:r>
              <a:rPr lang="zh-TW" altLang="zh-TW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禱告</a:t>
            </a:r>
            <a:r>
              <a:rPr lang="zh-TW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；我要用靈</a:t>
            </a:r>
            <a:r>
              <a:rPr lang="zh-TW" altLang="zh-TW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歌唱</a:t>
            </a:r>
            <a:r>
              <a:rPr lang="zh-TW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，也要用悟性</a:t>
            </a:r>
            <a:r>
              <a:rPr lang="zh-TW" altLang="zh-TW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歌唱</a:t>
            </a:r>
            <a:r>
              <a:rPr lang="zh-TW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r>
              <a:rPr kumimoji="0" lang="zh-TW" altLang="zh-TW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」</a:t>
            </a:r>
            <a:endParaRPr kumimoji="0" lang="zh-TW" altLang="en-US" sz="40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6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「背景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1213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79512" y="0"/>
            <a:ext cx="8964488" cy="645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以弗所書五</a:t>
            </a:r>
            <a: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zh-TW" sz="44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zh-TW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當用</a:t>
            </a:r>
            <a:r>
              <a:rPr lang="zh-TW" altLang="zh-TW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詩章、頌詞、靈歌</a:t>
            </a:r>
            <a:r>
              <a:rPr lang="zh-TW" altLang="zh-TW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彼此對說，</a:t>
            </a:r>
            <a:endParaRPr lang="en-US" altLang="zh-TW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zh-TW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口唱心和地讚美主。</a:t>
            </a:r>
            <a:r>
              <a:rPr kumimoji="0" lang="zh-TW" altLang="zh-TW" sz="44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」</a:t>
            </a:r>
            <a:endParaRPr kumimoji="0" lang="zh-TW" altLang="en-US" sz="4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6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「背景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1213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79512" y="0"/>
            <a:ext cx="8964488" cy="645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歌羅西書三</a:t>
            </a:r>
            <a: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zh-TW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當用各樣的智慧，把基督的道理豐豐富富地存在心裡，用</a:t>
            </a:r>
            <a:r>
              <a:rPr lang="zh-TW" altLang="zh-TW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詩章、頌詞、靈歌</a:t>
            </a:r>
            <a:r>
              <a:rPr lang="zh-TW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，彼此教導，互相勸戒，心被恩感，歌頌神。</a:t>
            </a:r>
            <a:r>
              <a:rPr kumimoji="0" lang="zh-TW" altLang="zh-TW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」</a:t>
            </a:r>
            <a:endParaRPr kumimoji="0" lang="zh-TW" altLang="en-US" sz="3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6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ãåå¿åä¸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圓角矩形 4"/>
          <p:cNvSpPr/>
          <p:nvPr/>
        </p:nvSpPr>
        <p:spPr bwMode="auto">
          <a:xfrm>
            <a:off x="457199" y="5411168"/>
            <a:ext cx="8228013" cy="1080120"/>
          </a:xfrm>
          <a:prstGeom prst="round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(</a:t>
            </a:r>
            <a:r>
              <a:rPr lang="zh-TW" alt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五</a:t>
            </a:r>
            <a:r>
              <a:rPr lang="en-US" altLang="zh-TW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)</a:t>
            </a:r>
            <a:r>
              <a:rPr lang="zh-TW" alt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音樂團隊</a:t>
            </a:r>
            <a:r>
              <a:rPr lang="en-US" altLang="zh-TW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~</a:t>
            </a:r>
            <a:r>
              <a:rPr lang="zh-TW" alt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活力再起</a:t>
            </a:r>
            <a:endParaRPr lang="en-US" altLang="zh-TW" sz="5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itchFamily="65" charset="-120"/>
              <a:ea typeface="華康魏碑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40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 bwMode="auto">
          <a:xfrm>
            <a:off x="-324544" y="692696"/>
            <a:ext cx="8964488" cy="2736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TW" altLang="zh-TW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POP1體W5" pitchFamily="81" charset="-120"/>
              <a:ea typeface="華康POP1體W5" pitchFamily="81" charset="-120"/>
            </a:endParaRPr>
          </a:p>
        </p:txBody>
      </p:sp>
      <p:sp>
        <p:nvSpPr>
          <p:cNvPr id="49154" name="AutoShape 2" descr="ãææçæ´»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8130" name="Picture 2" descr="Garden flowers over blue wooden table background. Backdrop with copy sp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613576"/>
          </a:xfrm>
          <a:prstGeom prst="rect">
            <a:avLst/>
          </a:prstGeom>
          <a:noFill/>
        </p:spPr>
      </p:pic>
      <p:sp>
        <p:nvSpPr>
          <p:cNvPr id="8" name="圓角矩形 7"/>
          <p:cNvSpPr/>
          <p:nvPr/>
        </p:nvSpPr>
        <p:spPr bwMode="auto">
          <a:xfrm>
            <a:off x="395536" y="3284984"/>
            <a:ext cx="8496944" cy="1872208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“</a:t>
            </a:r>
            <a:r>
              <a:rPr lang="zh-TW" altLang="zh-TW" sz="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音樂敬拜</a:t>
            </a:r>
            <a:r>
              <a:rPr lang="en-US" altLang="zh-TW" sz="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”</a:t>
            </a:r>
            <a:r>
              <a:rPr lang="zh-TW" altLang="zh-TW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基本上都是以</a:t>
            </a:r>
            <a:r>
              <a:rPr lang="zh-TW" altLang="zh-TW" sz="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團隊</a:t>
            </a:r>
            <a:r>
              <a:rPr lang="zh-TW" altLang="zh-TW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的形式出現的。</a:t>
            </a:r>
            <a:endParaRPr lang="zh-TW" altLang="zh-TW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龍門石碑(P)" pitchFamily="66" charset="-120"/>
              <a:ea typeface="華康龍門石碑(P)" pitchFamily="66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94604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「背景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1213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9144000" cy="6453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歷代志下五</a:t>
            </a:r>
            <a:r>
              <a:rPr lang="en-US" altLang="zh-TW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12-14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zh-TW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他們出聖所的時候，</a:t>
            </a:r>
            <a:r>
              <a:rPr lang="zh-TW" altLang="zh-TW" sz="3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歌唱</a:t>
            </a:r>
            <a:r>
              <a:rPr lang="zh-TW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的利未人亞薩、希幔、耶杜頓和他們的眾子、眾弟兄都穿細麻布衣服，站在壇的東邊</a:t>
            </a:r>
            <a:r>
              <a:rPr lang="zh-TW" altLang="zh-TW" sz="3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敲鈸、鼓瑟、彈琴</a:t>
            </a:r>
            <a:r>
              <a:rPr lang="zh-TW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，同著他們有一百二十個祭司</a:t>
            </a:r>
            <a:r>
              <a:rPr lang="zh-TW" altLang="zh-TW" sz="3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吹號</a:t>
            </a:r>
            <a:r>
              <a:rPr lang="zh-TW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。吹號的、歌唱的都一齊發聲，聲合為一，讚美感謝耶和華。</a:t>
            </a:r>
            <a:r>
              <a:rPr lang="zh-TW" altLang="zh-TW" sz="3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吹號、敲鈸，用各種樂器，揚聲讚美</a:t>
            </a:r>
            <a:r>
              <a:rPr lang="zh-TW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耶和華說：耶和華本為善，他的慈愛永遠長存！那時，耶和華的殿有雲充滿，甚至祭司不能站立供職，因為耶和華的榮光充滿了神的殿。</a:t>
            </a:r>
            <a:r>
              <a:rPr kumimoji="0" lang="zh-TW" altLang="zh-TW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」</a:t>
            </a:r>
            <a:endParaRPr kumimoji="0" lang="zh-TW" altLang="en-US" sz="30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6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928FB77B-6242-4E53-A41D-E9A873E11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9144000" cy="6858000"/>
          </a:xfr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xmlns="" id="{BBBBECD1-6E76-4AC4-8CAF-4E7CF30A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72816"/>
            <a:ext cx="9144000" cy="3024336"/>
          </a:xfrm>
        </p:spPr>
        <p:txBody>
          <a:bodyPr/>
          <a:lstStyle/>
          <a:p>
            <a:r>
              <a:rPr lang="en-US" altLang="zh-TW" sz="6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6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5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神喜悅我們以</a:t>
            </a:r>
            <a:r>
              <a:rPr lang="zh-TW" altLang="zh-TW" sz="55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團隊事奉</a:t>
            </a:r>
            <a:r>
              <a:rPr lang="zh-TW" altLang="zh-TW" sz="5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來</a:t>
            </a:r>
            <a:r>
              <a:rPr lang="en-US" altLang="zh-TW" sz="5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/>
            </a:r>
            <a:br>
              <a:rPr lang="en-US" altLang="zh-TW" sz="5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</a:br>
            <a:r>
              <a:rPr lang="zh-TW" altLang="zh-TW" sz="55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同心合意</a:t>
            </a:r>
            <a:r>
              <a:rPr lang="zh-TW" altLang="zh-TW" sz="5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地敬拜祂。</a:t>
            </a:r>
            <a:r>
              <a:rPr lang="en-US" altLang="zh-TW" sz="55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55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3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 bwMode="auto">
          <a:xfrm>
            <a:off x="-324544" y="692696"/>
            <a:ext cx="8964488" cy="2736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TW" altLang="zh-TW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POP1體W5" pitchFamily="81" charset="-120"/>
              <a:ea typeface="華康POP1體W5" pitchFamily="81" charset="-120"/>
            </a:endParaRPr>
          </a:p>
        </p:txBody>
      </p:sp>
      <p:sp>
        <p:nvSpPr>
          <p:cNvPr id="49154" name="AutoShape 2" descr="ãææçæ´»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8130" name="Picture 2" descr="Garden flowers over blue wooden table background. Backdrop with copy sp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613576"/>
          </a:xfrm>
          <a:prstGeom prst="rect">
            <a:avLst/>
          </a:prstGeom>
          <a:noFill/>
        </p:spPr>
      </p:pic>
      <p:sp>
        <p:nvSpPr>
          <p:cNvPr id="8" name="圓角矩形 7"/>
          <p:cNvSpPr/>
          <p:nvPr/>
        </p:nvSpPr>
        <p:spPr bwMode="auto">
          <a:xfrm>
            <a:off x="1043608" y="3573016"/>
            <a:ext cx="7056784" cy="1224136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5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“</a:t>
            </a:r>
            <a:r>
              <a:rPr lang="zh-TW" altLang="zh-TW" sz="5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不一樣就是幫助</a:t>
            </a:r>
            <a:r>
              <a:rPr lang="en-US" altLang="zh-TW" sz="5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龍門石碑(P)" pitchFamily="66" charset="-120"/>
                <a:ea typeface="華康龍門石碑(P)" pitchFamily="66" charset="-120"/>
              </a:rPr>
              <a:t>”!</a:t>
            </a:r>
            <a:endParaRPr lang="zh-TW" altLang="zh-TW" sz="5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龍門石碑(P)" pitchFamily="66" charset="-120"/>
              <a:ea typeface="華康龍門石碑(P)" pitchFamily="66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94604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7522" name="Picture 2" descr="「團隊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849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174083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marL="625024" eaLnBrk="1" hangingPunct="1"/>
            <a:endParaRPr lang="zh-TW" altLang="zh-TW" dirty="0" smtClean="0"/>
          </a:p>
        </p:txBody>
      </p:sp>
      <p:pic>
        <p:nvPicPr>
          <p:cNvPr id="17408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9026" name="Picture 2" descr="「團隊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85826"/>
            <a:ext cx="9612560" cy="7743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「動一動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064896" cy="4032448"/>
          </a:xfrm>
          <a:prstGeom prst="rect">
            <a:avLst/>
          </a:prstGeom>
          <a:noFill/>
        </p:spPr>
      </p:pic>
      <p:sp>
        <p:nvSpPr>
          <p:cNvPr id="5" name="圓角矩形 4"/>
          <p:cNvSpPr/>
          <p:nvPr/>
        </p:nvSpPr>
        <p:spPr>
          <a:xfrm rot="20969066">
            <a:off x="2782374" y="4802496"/>
            <a:ext cx="3326483" cy="1211109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動一動</a:t>
            </a:r>
            <a:endParaRPr lang="zh-TW" altLang="en-US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「背景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5688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古印體" pitchFamily="65" charset="-120"/>
                <a:ea typeface="華康古印體" pitchFamily="65" charset="-120"/>
              </a:rPr>
              <a:t>小組分享：</a:t>
            </a:r>
            <a:endParaRPr lang="en-US" altLang="zh-TW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古印體" pitchFamily="65" charset="-120"/>
              <a:ea typeface="華康古印體" pitchFamily="65" charset="-120"/>
            </a:endParaRPr>
          </a:p>
          <a:p>
            <a:pPr marL="914400" indent="-914400">
              <a:buNone/>
            </a:pPr>
            <a:r>
              <a:rPr lang="en-US" altLang="zh-TW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古印體" pitchFamily="65" charset="-120"/>
                <a:ea typeface="華康古印體" pitchFamily="65" charset="-120"/>
              </a:rPr>
              <a:t>3</a:t>
            </a:r>
            <a:r>
              <a:rPr lang="en-US" altLang="zh-TW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古印體" pitchFamily="65" charset="-120"/>
                <a:ea typeface="華康古印體" pitchFamily="65" charset="-120"/>
              </a:rPr>
              <a:t>.</a:t>
            </a:r>
            <a:r>
              <a:rPr lang="zh-TW" alt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古印體" pitchFamily="65" charset="-120"/>
                <a:ea typeface="華康古印體" pitchFamily="65" charset="-120"/>
              </a:rPr>
              <a:t> 在第三個遊戲中，您發現有甚麼您可以改變的？</a:t>
            </a:r>
            <a:endParaRPr lang="zh-TW" alt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古印體" pitchFamily="65" charset="-120"/>
              <a:ea typeface="華康古印體" pitchFamily="65" charset="-12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63491" name="Rectangle 3" descr="Slide60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64515" name="Rectangle 3" descr="Slide61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65539" name="Rectangle 3" descr="Slide62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66563" name="Rectangle 3" descr="Slide63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175107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marL="625024" eaLnBrk="1" hangingPunct="1"/>
            <a:endParaRPr lang="zh-TW" altLang="zh-TW" dirty="0" smtClean="0"/>
          </a:p>
        </p:txBody>
      </p:sp>
      <p:pic>
        <p:nvPicPr>
          <p:cNvPr id="17510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176131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marL="625024" eaLnBrk="1" hangingPunct="1"/>
            <a:endParaRPr lang="zh-TW" altLang="zh-TW" dirty="0" smtClean="0"/>
          </a:p>
        </p:txBody>
      </p:sp>
      <p:pic>
        <p:nvPicPr>
          <p:cNvPr id="17613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ãåå¿åä¸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圓角矩形 4"/>
          <p:cNvSpPr/>
          <p:nvPr/>
        </p:nvSpPr>
        <p:spPr bwMode="auto">
          <a:xfrm>
            <a:off x="457199" y="5411168"/>
            <a:ext cx="8228013" cy="108012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5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(</a:t>
            </a:r>
            <a:r>
              <a:rPr lang="zh-TW" altLang="en-US" sz="5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一</a:t>
            </a:r>
            <a:r>
              <a:rPr lang="en-US" altLang="zh-TW" sz="5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)</a:t>
            </a:r>
            <a:r>
              <a:rPr lang="zh-TW" altLang="en-US" sz="5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看重團隊</a:t>
            </a:r>
            <a:r>
              <a:rPr lang="en-US" altLang="zh-TW" sz="5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~</a:t>
            </a:r>
            <a:r>
              <a:rPr lang="zh-TW" altLang="en-US" sz="5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遵守主命</a:t>
            </a:r>
            <a:endParaRPr lang="en-US" altLang="zh-TW" sz="5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itchFamily="65" charset="-120"/>
              <a:ea typeface="華康魏碑體" pitchFamily="65" charset="-120"/>
            </a:endParaRPr>
          </a:p>
        </p:txBody>
      </p:sp>
    </p:spTree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pitchFamily="1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pitchFamily="16" charset="-12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-120"/>
            <a:cs typeface="Heiti TC Light" charset="-12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-120"/>
            <a:cs typeface="Heiti TC Light" charset="-12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18068</TotalTime>
  <Words>1816</Words>
  <Application>Microsoft Office PowerPoint</Application>
  <PresentationFormat>如螢幕大小 (4:3)</PresentationFormat>
  <Paragraphs>125</Paragraphs>
  <Slides>66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5</vt:i4>
      </vt:variant>
      <vt:variant>
        <vt:lpstr>投影片標題</vt:lpstr>
      </vt:variant>
      <vt:variant>
        <vt:i4>66</vt:i4>
      </vt:variant>
    </vt:vector>
  </HeadingPairs>
  <TitlesOfParts>
    <vt:vector size="71" baseType="lpstr">
      <vt:lpstr>1_Office 佈景主題</vt:lpstr>
      <vt:lpstr>Office 佈景主題</vt:lpstr>
      <vt:lpstr>Default Design</vt:lpstr>
      <vt:lpstr>Title &amp; Bullets</vt:lpstr>
      <vt:lpstr>1_Default Design</vt:lpstr>
      <vt:lpstr>教會事工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  在基督裡，我們永遠都要追求更好，“竭力進到完全的地步”。   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  四活物和二十四位長老，都俯伏在耶穌基督面前，每個人都拿著琴和盛滿了香的金爐，也就是我們常說的琴與爐， 即音樂讚美和禱告。   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  <vt:lpstr>投影片 48</vt:lpstr>
      <vt:lpstr>投影片 49</vt:lpstr>
      <vt:lpstr>投影片 50</vt:lpstr>
      <vt:lpstr>投影片 51</vt:lpstr>
      <vt:lpstr>投影片 52</vt:lpstr>
      <vt:lpstr>投影片 53</vt:lpstr>
      <vt:lpstr>投影片 54</vt:lpstr>
      <vt:lpstr>投影片 55</vt:lpstr>
      <vt:lpstr>投影片 56</vt:lpstr>
      <vt:lpstr>  神喜悅我們以團隊事奉來 同心合意地敬拜祂。  </vt:lpstr>
      <vt:lpstr>投影片 58</vt:lpstr>
      <vt:lpstr>投影片 59</vt:lpstr>
      <vt:lpstr>投影片 60</vt:lpstr>
      <vt:lpstr>投影片 61</vt:lpstr>
      <vt:lpstr>投影片 62</vt:lpstr>
      <vt:lpstr>投影片 63</vt:lpstr>
      <vt:lpstr>投影片 64</vt:lpstr>
      <vt:lpstr>投影片 65</vt:lpstr>
      <vt:lpstr>投影片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Edge</cp:lastModifiedBy>
  <cp:revision>1959</cp:revision>
  <dcterms:created xsi:type="dcterms:W3CDTF">2017-06-14T16:02:55Z</dcterms:created>
  <dcterms:modified xsi:type="dcterms:W3CDTF">2019-10-25T04:14:17Z</dcterms:modified>
</cp:coreProperties>
</file>