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75" r:id="rId4"/>
    <p:sldId id="260" r:id="rId5"/>
    <p:sldId id="277" r:id="rId6"/>
    <p:sldId id="278" r:id="rId7"/>
    <p:sldId id="281" r:id="rId8"/>
    <p:sldId id="282" r:id="rId9"/>
    <p:sldId id="283" r:id="rId10"/>
    <p:sldId id="285" r:id="rId11"/>
    <p:sldId id="286" r:id="rId12"/>
    <p:sldId id="270" r:id="rId13"/>
    <p:sldId id="258" r:id="rId14"/>
    <p:sldId id="259" r:id="rId15"/>
    <p:sldId id="261" r:id="rId16"/>
    <p:sldId id="262" r:id="rId17"/>
    <p:sldId id="265" r:id="rId18"/>
    <p:sldId id="276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47" autoAdjust="0"/>
  </p:normalViewPr>
  <p:slideViewPr>
    <p:cSldViewPr>
      <p:cViewPr>
        <p:scale>
          <a:sx n="100" d="100"/>
          <a:sy n="100" d="100"/>
        </p:scale>
        <p:origin x="3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C19FD-9BE3-4A17-8E1D-95F0B9D13139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C6018-8F0B-43F7-AD26-7106F4638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0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C6018-8F0B-43F7-AD26-7106F46384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0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C6018-8F0B-43F7-AD26-7106F46384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C6018-8F0B-43F7-AD26-7106F46384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7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5285-D28F-4338-A7D6-A922EA4AFE4D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5F87-1CFC-4857-938B-96E82CC8EB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 advClick="0" advTm="2000">
        <p:cut/>
      </p:transition>
    </mc:Choice>
    <mc:Fallback xmlns="">
      <p:transition advClick="0" advTm="2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5285-D28F-4338-A7D6-A922EA4AFE4D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5F87-1CFC-4857-938B-96E82CC8E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">
        <p:cut/>
      </p:transition>
    </mc:Choice>
    <mc:Fallback xmlns="">
      <p:transition advClick="0" advTm="2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5285-D28F-4338-A7D6-A922EA4AFE4D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5F87-1CFC-4857-938B-96E82CC8E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">
        <p:cut/>
      </p:transition>
    </mc:Choice>
    <mc:Fallback xmlns="">
      <p:transition advClick="0" advTm="2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5285-D28F-4338-A7D6-A922EA4AFE4D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5F87-1CFC-4857-938B-96E82CC8E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">
        <p:cut/>
      </p:transition>
    </mc:Choice>
    <mc:Fallback xmlns="">
      <p:transition advClick="0" advTm="2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5285-D28F-4338-A7D6-A922EA4AFE4D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5F87-1CFC-4857-938B-96E82CC8EB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 advClick="0" advTm="2000">
        <p:cut/>
      </p:transition>
    </mc:Choice>
    <mc:Fallback xmlns="">
      <p:transition advClick="0" advTm="2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5285-D28F-4338-A7D6-A922EA4AFE4D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5F87-1CFC-4857-938B-96E82CC8E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">
        <p:cut/>
      </p:transition>
    </mc:Choice>
    <mc:Fallback xmlns="">
      <p:transition advClick="0" advTm="2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5285-D28F-4338-A7D6-A922EA4AFE4D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5F87-1CFC-4857-938B-96E82CC8E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">
        <p:cut/>
      </p:transition>
    </mc:Choice>
    <mc:Fallback xmlns="">
      <p:transition advClick="0" advTm="2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5285-D28F-4338-A7D6-A922EA4AFE4D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5F87-1CFC-4857-938B-96E82CC8E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">
        <p:cut/>
      </p:transition>
    </mc:Choice>
    <mc:Fallback xmlns="">
      <p:transition advClick="0" advTm="2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5285-D28F-4338-A7D6-A922EA4AFE4D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5F87-1CFC-4857-938B-96E82CC8E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">
        <p:cut/>
      </p:transition>
    </mc:Choice>
    <mc:Fallback xmlns="">
      <p:transition advClick="0" advTm="2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5285-D28F-4338-A7D6-A922EA4AFE4D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5F87-1CFC-4857-938B-96E82CC8E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">
        <p:cut/>
      </p:transition>
    </mc:Choice>
    <mc:Fallback xmlns="">
      <p:transition advClick="0" advTm="2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5285-D28F-4338-A7D6-A922EA4AFE4D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685F87-1CFC-4857-938B-96E82CC8EB4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">
        <p:cut/>
      </p:transition>
    </mc:Choice>
    <mc:Fallback xmlns="">
      <p:transition advClick="0" advTm="2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545285-D28F-4338-A7D6-A922EA4AFE4D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685F87-1CFC-4857-938B-96E82CC8EB4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2000">
        <p:cut/>
      </p:transition>
    </mc:Choice>
    <mc:Fallback xmlns="">
      <p:transition advClick="0" advTm="2000">
        <p:cut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effectLst/>
              </a:rPr>
              <a:t>  CRRS USA </a:t>
            </a:r>
            <a:br>
              <a:rPr lang="en-US" sz="4400" dirty="0" smtClean="0">
                <a:effectLst/>
              </a:rPr>
            </a:br>
            <a:r>
              <a:rPr lang="en-US" sz="4400" dirty="0" smtClean="0">
                <a:effectLst/>
              </a:rPr>
              <a:t>YOUTH CAMP &amp; ENGLISH PROGRAM </a:t>
            </a:r>
            <a:r>
              <a:rPr lang="en-US" sz="3100" dirty="0" smtClean="0">
                <a:solidFill>
                  <a:schemeClr val="tx1"/>
                </a:solidFill>
              </a:rPr>
              <a:t>Jinping, Yunnan, China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418" y="5257800"/>
            <a:ext cx="7854696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75" y="2438400"/>
            <a:ext cx="60452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4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4347967" cy="28956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76440"/>
            <a:ext cx="4902200" cy="32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2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38200"/>
            <a:ext cx="4673600" cy="311246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4443317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6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PROGRAM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6045200" cy="4025900"/>
          </a:xfrm>
        </p:spPr>
      </p:pic>
    </p:spTree>
    <p:extLst>
      <p:ext uri="{BB962C8B-B14F-4D97-AF65-F5344CB8AC3E}">
        <p14:creationId xmlns:p14="http://schemas.microsoft.com/office/powerpoint/2010/main" val="378009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Trainees – Local Teachers</a:t>
            </a:r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477000" cy="4324057"/>
          </a:xfrm>
        </p:spPr>
      </p:pic>
    </p:spTree>
    <p:extLst>
      <p:ext uri="{BB962C8B-B14F-4D97-AF65-F5344CB8AC3E}">
        <p14:creationId xmlns:p14="http://schemas.microsoft.com/office/powerpoint/2010/main" val="359723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Sing-A-Song, Sing Along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6045200" cy="4025900"/>
          </a:xfrm>
        </p:spPr>
      </p:pic>
    </p:spTree>
    <p:extLst>
      <p:ext uri="{BB962C8B-B14F-4D97-AF65-F5344CB8AC3E}">
        <p14:creationId xmlns:p14="http://schemas.microsoft.com/office/powerpoint/2010/main" val="162500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Makes Perfect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2116931"/>
            <a:ext cx="6045200" cy="4025900"/>
          </a:xfrm>
        </p:spPr>
      </p:pic>
    </p:spTree>
    <p:extLst>
      <p:ext uri="{BB962C8B-B14F-4D97-AF65-F5344CB8AC3E}">
        <p14:creationId xmlns:p14="http://schemas.microsoft.com/office/powerpoint/2010/main" val="102624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764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Group 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Discussions</a:t>
            </a:r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49493"/>
            <a:ext cx="4622800" cy="3078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1" y="1435100"/>
            <a:ext cx="4166802" cy="27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0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Minority Tribe Visitation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4004707" cy="2667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2667000"/>
            <a:ext cx="4902200" cy="32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3016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29335"/>
            <a:ext cx="4724399" cy="31462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7562"/>
            <a:ext cx="3416300" cy="512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7081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Flies: So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Long, Farewell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5048504" cy="3786378"/>
          </a:xfrm>
        </p:spPr>
      </p:pic>
    </p:spTree>
    <p:extLst>
      <p:ext uri="{BB962C8B-B14F-4D97-AF65-F5344CB8AC3E}">
        <p14:creationId xmlns:p14="http://schemas.microsoft.com/office/powerpoint/2010/main" val="262809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2212848" cy="12192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Venue</a:t>
            </a: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9" r="10879"/>
          <a:stretch>
            <a:fillRect/>
          </a:stretch>
        </p:blipFill>
        <p:spPr>
          <a:xfrm rot="420000">
            <a:off x="4244502" y="782957"/>
            <a:ext cx="4318312" cy="36431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44794"/>
            <a:ext cx="4419600" cy="29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5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0"/>
            <a:ext cx="8229600" cy="81991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Our Team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328897" cy="28829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733800"/>
            <a:ext cx="412487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0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Ceremony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6045200" cy="4025900"/>
          </a:xfrm>
        </p:spPr>
      </p:pic>
    </p:spTree>
    <p:extLst>
      <p:ext uri="{BB962C8B-B14F-4D97-AF65-F5344CB8AC3E}">
        <p14:creationId xmlns:p14="http://schemas.microsoft.com/office/powerpoint/2010/main" val="356231714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0"/>
            <a:ext cx="8229600" cy="81991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YOUTH CAMP</a:t>
            </a: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124200"/>
            <a:ext cx="4648200" cy="3098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3962400" cy="2638825"/>
          </a:xfrm>
        </p:spPr>
      </p:pic>
    </p:spTree>
    <p:extLst>
      <p:ext uri="{BB962C8B-B14F-4D97-AF65-F5344CB8AC3E}">
        <p14:creationId xmlns:p14="http://schemas.microsoft.com/office/powerpoint/2010/main" val="364089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045200" cy="4025900"/>
          </a:xfrm>
        </p:spPr>
      </p:pic>
    </p:spTree>
    <p:extLst>
      <p:ext uri="{BB962C8B-B14F-4D97-AF65-F5344CB8AC3E}">
        <p14:creationId xmlns:p14="http://schemas.microsoft.com/office/powerpoint/2010/main" val="158383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9611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Small Groups</a:t>
            </a: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6045200" cy="4025900"/>
          </a:xfrm>
        </p:spPr>
      </p:pic>
    </p:spTree>
    <p:extLst>
      <p:ext uri="{BB962C8B-B14F-4D97-AF65-F5344CB8AC3E}">
        <p14:creationId xmlns:p14="http://schemas.microsoft.com/office/powerpoint/2010/main" val="300756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latin typeface="Curlz MT" pitchFamily="82" charset="0"/>
              </a:rPr>
              <a:t>Games</a:t>
            </a:r>
            <a:endParaRPr lang="en-US" b="1" dirty="0">
              <a:solidFill>
                <a:schemeClr val="accent5"/>
              </a:solidFill>
              <a:latin typeface="Curlz MT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2116931"/>
            <a:ext cx="6045200" cy="4025900"/>
          </a:xfrm>
        </p:spPr>
      </p:pic>
    </p:spTree>
    <p:extLst>
      <p:ext uri="{BB962C8B-B14F-4D97-AF65-F5344CB8AC3E}">
        <p14:creationId xmlns:p14="http://schemas.microsoft.com/office/powerpoint/2010/main" val="76731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9" r="10879"/>
          <a:stretch>
            <a:fillRect/>
          </a:stretch>
        </p:blipFill>
        <p:spPr>
          <a:xfrm rot="420000">
            <a:off x="3890918" y="560165"/>
            <a:ext cx="4421057" cy="376446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8" y="2971800"/>
            <a:ext cx="446238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8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43</Words>
  <Application>Microsoft Office PowerPoint</Application>
  <PresentationFormat>On-screen Show (4:3)</PresentationFormat>
  <Paragraphs>17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  CRRS USA  YOUTH CAMP &amp; ENGLISH PROGRAM Jinping, Yunnan, China</vt:lpstr>
      <vt:lpstr>Venue</vt:lpstr>
      <vt:lpstr>                              Our Team</vt:lpstr>
      <vt:lpstr>Opening Ceremony</vt:lpstr>
      <vt:lpstr>YOUTH CAMP</vt:lpstr>
      <vt:lpstr>PowerPoint Presentation</vt:lpstr>
      <vt:lpstr>Small Groups</vt:lpstr>
      <vt:lpstr>Games</vt:lpstr>
      <vt:lpstr>PowerPoint Presentation</vt:lpstr>
      <vt:lpstr>PowerPoint Presentation</vt:lpstr>
      <vt:lpstr>PowerPoint Presentation</vt:lpstr>
      <vt:lpstr>ENGLISH PROGRAM</vt:lpstr>
      <vt:lpstr>Trainees – Local Teachers</vt:lpstr>
      <vt:lpstr>Sing-A-Song, Sing Along</vt:lpstr>
      <vt:lpstr>Practice Makes Perfect</vt:lpstr>
      <vt:lpstr>                           Group Discussions</vt:lpstr>
      <vt:lpstr>Minority Tribe Visitation</vt:lpstr>
      <vt:lpstr>PowerPoint Presentation</vt:lpstr>
      <vt:lpstr>Time Flies: So Long, Farewell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CRRS USA English Programs</dc:title>
  <dc:creator>Cindy</dc:creator>
  <cp:lastModifiedBy>Cindy</cp:lastModifiedBy>
  <cp:revision>62</cp:revision>
  <dcterms:created xsi:type="dcterms:W3CDTF">2013-01-14T21:41:06Z</dcterms:created>
  <dcterms:modified xsi:type="dcterms:W3CDTF">2013-01-16T22:38:18Z</dcterms:modified>
</cp:coreProperties>
</file>