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8" r:id="rId3"/>
    <p:sldId id="321" r:id="rId4"/>
    <p:sldId id="300" r:id="rId5"/>
    <p:sldId id="309" r:id="rId6"/>
    <p:sldId id="338" r:id="rId7"/>
    <p:sldId id="294" r:id="rId8"/>
    <p:sldId id="336" r:id="rId9"/>
    <p:sldId id="325" r:id="rId10"/>
    <p:sldId id="340" r:id="rId11"/>
    <p:sldId id="341" r:id="rId12"/>
    <p:sldId id="326" r:id="rId13"/>
    <p:sldId id="342" r:id="rId14"/>
    <p:sldId id="281" r:id="rId15"/>
    <p:sldId id="343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CC"/>
    <a:srgbClr val="FF33CC"/>
    <a:srgbClr val="008000"/>
    <a:srgbClr val="FF0000"/>
    <a:srgbClr val="CC3300"/>
    <a:srgbClr val="00FF00"/>
    <a:srgbClr val="009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6" y="-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B5669F-0FF6-47A8-AC07-44A761B99B54}" type="datetimeFigureOut">
              <a:rPr lang="zh-TW" altLang="en-US" smtClean="0"/>
              <a:pPr/>
              <a:t>2019/4/27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D5699A-374D-4776-ADC2-7CAB6C4DC97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AD0889-70D0-47F5-AFBC-16691825DA41}" type="datetimeFigureOut">
              <a:rPr lang="zh-TW" altLang="en-US" smtClean="0"/>
              <a:pPr/>
              <a:t>2019/4/27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7B8B04-0BF0-4D50-9924-BD85FC73771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6C975088-1268-4166-B164-9DD08784F8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TW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827A8D60-C7A4-4EF4-8C8B-FF53F95E69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zh-TW" alt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2451BC4A-54BF-4AA9-B210-4137B72F1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445C1-426B-4620-BE69-7AB72E2981AE}" type="datetime1">
              <a:rPr lang="zh-TW" altLang="en-US" smtClean="0"/>
              <a:pPr/>
              <a:t>2019/4/27</a:t>
            </a:fld>
            <a:endParaRPr lang="zh-TW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F1F018B5-7445-4759-A3B2-5951A8968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96538A5E-020A-405C-AB81-54F162457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986804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FB4AC2D9-5CD7-4321-BEDC-09DC57ACB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TW" altLang="en-US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6555B8EF-84A5-4650-B958-F4269DCE9C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TW" alt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CDADE0CA-C1A8-464D-913A-5073DF722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A9345-4568-4726-BC74-56249D613C47}" type="datetime1">
              <a:rPr lang="zh-TW" altLang="en-US" smtClean="0"/>
              <a:pPr/>
              <a:t>2019/4/27</a:t>
            </a:fld>
            <a:endParaRPr lang="zh-TW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3DE6A756-12B3-4DDC-80D3-7EF6E4484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C817A951-EDE3-458E-A1F6-D111CEEE2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424245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xmlns="" id="{C9E480AA-0DCB-4251-A0D8-42F4CFCF2D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TW" altLang="en-US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D10C2BC2-48B0-4738-8024-E3C1A1E35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TW" alt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D451C167-79FB-46E7-9AE9-AF07DF9A3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3A686-EBC1-4E10-8630-4648BDF95FB5}" type="datetime1">
              <a:rPr lang="zh-TW" altLang="en-US" smtClean="0"/>
              <a:pPr/>
              <a:t>2019/4/27</a:t>
            </a:fld>
            <a:endParaRPr lang="zh-TW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164DAAA9-6B99-46A7-8081-59C05ED5E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FA6FC04C-F8E3-4321-8659-A97F393C2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57057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E559863D-2B39-4B11-9A03-C5ABAFD51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TW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232BEADF-EC0F-49C0-A203-653021E68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TW" alt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793631F1-484F-43CA-BAE3-AD62F7AA5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745B1-3F6A-4DA3-8412-BAD60A31C563}" type="datetime1">
              <a:rPr lang="zh-TW" altLang="en-US" smtClean="0"/>
              <a:pPr/>
              <a:t>2019/4/27</a:t>
            </a:fld>
            <a:endParaRPr lang="zh-TW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92A5F837-3408-41F6-8643-A02E31603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C81B1643-48F1-4C6B-AB77-AEAAF6AB2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045826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8B100C88-3D80-4F48-B7A2-FF0C479B5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TW" alt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7996FE05-AA09-4291-968B-41F28FF239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A48991BC-A914-443D-B778-5A17C0106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09052-AAE7-4323-B600-98E2BE70DCCF}" type="datetime1">
              <a:rPr lang="zh-TW" altLang="en-US" smtClean="0"/>
              <a:pPr/>
              <a:t>2019/4/27</a:t>
            </a:fld>
            <a:endParaRPr lang="zh-TW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AE7AB3F8-ACDE-4DAC-B699-86A043F6E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D816E856-278A-4A86-96AA-CF21DF83E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745379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B55B1665-1CD6-4721-94C6-E262AE448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TW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A83DD04F-6F8B-4532-AA7E-231EDFB548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TW" altLang="en-US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04472350-9C22-4B06-B07A-907B319DD2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TW" altLang="en-US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638342EC-0E76-4902-89DD-30864C376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5D4FD-32E5-49F0-B457-6D6B3494DD6F}" type="datetime1">
              <a:rPr lang="zh-TW" altLang="en-US" smtClean="0"/>
              <a:pPr/>
              <a:t>2019/4/27</a:t>
            </a:fld>
            <a:endParaRPr lang="zh-TW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BA6B9826-04D1-47E4-B003-E4D745908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36A0C7F3-E837-4812-8399-C16B6A989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081069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49AD1741-1EB0-412A-B277-1AA62AB53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TW" alt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15E4614D-A714-4302-99B6-537D78DEF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CFE888C4-E879-4E1E-9644-7542848D5E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TW" altLang="en-US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xmlns="" id="{AE3D06A1-AB07-4867-B4DD-6DCD7B99F6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xmlns="" id="{69F427F4-EFAC-43EC-B5A9-693404F19D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TW" altLang="en-US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xmlns="" id="{51A0F4DB-5BBC-4EBC-909F-B436C31F9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32669-1CB5-4165-843B-A6C5DB2768DA}" type="datetime1">
              <a:rPr lang="zh-TW" altLang="en-US" smtClean="0"/>
              <a:pPr/>
              <a:t>2019/4/27</a:t>
            </a:fld>
            <a:endParaRPr lang="zh-TW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xmlns="" id="{BBBCE412-9CF6-4AFA-9032-11705891A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xmlns="" id="{39E9408F-391B-4E42-AEAF-35BE591BA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165952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FBB19A1E-89BF-4DDE-BB10-F3F240081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TW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B3046AA5-07B3-41E2-B783-C8C652516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02E7-6C6A-436A-B63E-EF13CB844B8A}" type="datetime1">
              <a:rPr lang="zh-TW" altLang="en-US" smtClean="0"/>
              <a:pPr/>
              <a:t>2019/4/27</a:t>
            </a:fld>
            <a:endParaRPr lang="zh-TW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0D84582F-91DE-4EA7-A2D9-2FB750C99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4832599-EB58-490D-A2EE-6954EFB34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525621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320C7193-1EAA-4252-91FD-F84BCBEE2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C4DC-C346-457D-96B3-043E967BDEDF}" type="datetime1">
              <a:rPr lang="zh-TW" altLang="en-US" smtClean="0"/>
              <a:pPr/>
              <a:t>2019/4/27</a:t>
            </a:fld>
            <a:endParaRPr lang="zh-TW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954E425D-AFAA-4CFC-8338-772C4F262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BA699877-2B23-4261-9ADE-4F4B4C95B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996507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318F3E13-3561-46BF-A82B-A5927FB53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zh-TW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5DBD2532-9664-4088-A70E-9F3CF9D65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TW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5E37D904-9EE9-48A4-9A42-6F22D9AC73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9CCD2459-C309-4B7F-8889-865481E70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71AD0-487E-418B-A024-02ECBDE979DA}" type="datetime1">
              <a:rPr lang="zh-TW" altLang="en-US" smtClean="0"/>
              <a:pPr/>
              <a:t>2019/4/27</a:t>
            </a:fld>
            <a:endParaRPr lang="zh-TW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89F5B782-BE01-4D6F-92A2-AC4E7F4EF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258D279F-A7F8-4CFC-961E-BA516C828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98709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2209520-6F45-4B93-870E-7E5CDB475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zh-TW" altLang="en-US"/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xmlns="" id="{FB8A6E1B-CDAC-42BE-96DA-3500696ECF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TW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DEE03898-CF97-4ECB-A3E0-88ED7D39DC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9BC16A83-5850-4B04-8444-0FABB4505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8C5D-BC1B-49D7-A01F-2F56808454E7}" type="datetime1">
              <a:rPr lang="zh-TW" altLang="en-US" smtClean="0"/>
              <a:pPr/>
              <a:t>2019/4/27</a:t>
            </a:fld>
            <a:endParaRPr lang="zh-TW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8727C97F-C864-41D1-BAC5-BB21FB4CF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76D0F231-2FFE-49B2-A82D-C655D6717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129483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1A317CB4-556E-4C08-9FC6-B6158F161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TW" alt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75736688-C673-4A68-9553-5531B8F90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TW" alt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650B3988-B85B-4ACE-9617-E8D6F963D7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B7606-E85A-43C8-8C9F-E1F0BD72E85A}" type="datetime1">
              <a:rPr lang="zh-TW" altLang="en-US" smtClean="0"/>
              <a:pPr/>
              <a:t>2019/4/27</a:t>
            </a:fld>
            <a:endParaRPr lang="zh-TW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EFB3AAB2-367D-4A86-8C3C-AC8D92E353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1824AD36-C234-4DFD-9F0A-ED98C53566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E5AAE-A885-4D74-A3E4-AB0C79502D2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583171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&#22238;&#25033;&#22857;&#29563;&#65306;&#24863;&#35613;&#31070;-1.ppt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692696"/>
            <a:ext cx="9144000" cy="1656184"/>
          </a:xfrm>
        </p:spPr>
        <p:txBody>
          <a:bodyPr>
            <a:normAutofit fontScale="90000"/>
          </a:bodyPr>
          <a:lstStyle/>
          <a:p>
            <a:r>
              <a:rPr lang="en-US" altLang="zh-TW" sz="5300" b="1" dirty="0">
                <a:solidFill>
                  <a:srgbClr val="FF0000"/>
                </a:solidFill>
              </a:rPr>
              <a:t/>
            </a:r>
            <a:br>
              <a:rPr lang="en-US" altLang="zh-TW" sz="5300" b="1" dirty="0">
                <a:solidFill>
                  <a:srgbClr val="FF0000"/>
                </a:solidFill>
              </a:rPr>
            </a:br>
            <a:r>
              <a:rPr lang="en-US" altLang="zh-TW" sz="5300" b="1" dirty="0">
                <a:solidFill>
                  <a:srgbClr val="FF0000"/>
                </a:solidFill>
              </a:rPr>
              <a:t/>
            </a:r>
            <a:br>
              <a:rPr lang="en-US" altLang="zh-TW" sz="5300" b="1" dirty="0">
                <a:solidFill>
                  <a:srgbClr val="FF0000"/>
                </a:solidFill>
              </a:rPr>
            </a:br>
            <a:r>
              <a:rPr lang="en-US" altLang="zh-TW" sz="5300" b="1" dirty="0">
                <a:solidFill>
                  <a:srgbClr val="FF0000"/>
                </a:solidFill>
              </a:rPr>
              <a:t/>
            </a:r>
            <a:br>
              <a:rPr lang="en-US" altLang="zh-TW" sz="5300" b="1" dirty="0">
                <a:solidFill>
                  <a:srgbClr val="FF0000"/>
                </a:solidFill>
              </a:rPr>
            </a:br>
            <a:r>
              <a:rPr lang="zh-TW" altLang="zh-TW" dirty="0"/>
              <a:t/>
            </a:r>
            <a:br>
              <a:rPr lang="zh-TW" altLang="zh-TW" dirty="0"/>
            </a:br>
            <a:r>
              <a:rPr lang="en-US" altLang="zh-TW" b="1" dirty="0"/>
              <a:t> </a:t>
            </a:r>
            <a:r>
              <a:rPr lang="zh-TW" altLang="zh-TW" dirty="0"/>
              <a:t/>
            </a:r>
            <a:br>
              <a:rPr lang="zh-TW" altLang="zh-TW" dirty="0"/>
            </a:br>
            <a:r>
              <a:rPr lang="en-US" altLang="zh-TW" sz="6000" dirty="0" smtClean="0">
                <a:solidFill>
                  <a:srgbClr val="0000FF"/>
                </a:solidFill>
                <a:latin typeface="+mn-ea"/>
                <a:ea typeface="+mn-ea"/>
              </a:rPr>
              <a:t>【</a:t>
            </a:r>
            <a:r>
              <a:rPr lang="zh-TW" altLang="zh-TW" sz="6000" b="1" dirty="0" smtClean="0">
                <a:solidFill>
                  <a:srgbClr val="0000FF"/>
                </a:solidFill>
                <a:latin typeface="+mn-ea"/>
                <a:ea typeface="+mn-ea"/>
              </a:rPr>
              <a:t>信心</a:t>
            </a:r>
            <a:r>
              <a:rPr lang="zh-TW" altLang="zh-TW" sz="6000" b="1" dirty="0">
                <a:solidFill>
                  <a:srgbClr val="0000FF"/>
                </a:solidFill>
                <a:latin typeface="+mn-ea"/>
                <a:ea typeface="+mn-ea"/>
              </a:rPr>
              <a:t>的</a:t>
            </a:r>
            <a:r>
              <a:rPr lang="zh-TW" altLang="zh-TW" sz="6000" b="1" dirty="0" smtClean="0">
                <a:solidFill>
                  <a:srgbClr val="0000FF"/>
                </a:solidFill>
                <a:latin typeface="+mn-ea"/>
                <a:ea typeface="+mn-ea"/>
              </a:rPr>
              <a:t>試驗</a:t>
            </a:r>
            <a:r>
              <a:rPr lang="en-US" altLang="zh-TW" sz="6000" b="1" dirty="0" smtClean="0">
                <a:solidFill>
                  <a:srgbClr val="0000FF"/>
                </a:solidFill>
                <a:latin typeface="+mn-ea"/>
                <a:ea typeface="+mn-ea"/>
              </a:rPr>
              <a:t>】</a:t>
            </a:r>
            <a:endParaRPr lang="zh-TW" altLang="zh-TW" sz="6000" dirty="0">
              <a:solidFill>
                <a:srgbClr val="0000FF"/>
              </a:solidFill>
              <a:latin typeface="+mn-ea"/>
              <a:ea typeface="+mn-ea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3068960"/>
            <a:ext cx="9144000" cy="3789040"/>
          </a:xfrm>
        </p:spPr>
        <p:txBody>
          <a:bodyPr>
            <a:normAutofit/>
          </a:bodyPr>
          <a:lstStyle/>
          <a:p>
            <a:r>
              <a:rPr lang="zh-TW" altLang="en-US" sz="4800" b="1" dirty="0" smtClean="0">
                <a:solidFill>
                  <a:srgbClr val="FF0000"/>
                </a:solidFill>
                <a:latin typeface="+mn-ea"/>
              </a:rPr>
              <a:t>講道經文</a:t>
            </a:r>
            <a:r>
              <a:rPr lang="en-US" altLang="zh-TW" sz="4800" b="1" dirty="0">
                <a:solidFill>
                  <a:srgbClr val="FF0000"/>
                </a:solidFill>
                <a:latin typeface="+mn-ea"/>
              </a:rPr>
              <a:t>:</a:t>
            </a:r>
            <a:r>
              <a:rPr lang="zh-TW" altLang="zh-TW" sz="4800" b="1" u="sng" dirty="0">
                <a:solidFill>
                  <a:srgbClr val="FF0000"/>
                </a:solidFill>
              </a:rPr>
              <a:t>雅</a:t>
            </a:r>
            <a:r>
              <a:rPr lang="en-US" altLang="zh-TW" sz="4800" b="1" u="sng" dirty="0">
                <a:solidFill>
                  <a:srgbClr val="FF0000"/>
                </a:solidFill>
              </a:rPr>
              <a:t>1:1-14</a:t>
            </a:r>
            <a:r>
              <a:rPr lang="zh-TW" altLang="zh-TW" sz="4800" b="1" dirty="0">
                <a:solidFill>
                  <a:schemeClr val="tx1"/>
                </a:solidFill>
                <a:latin typeface="+mn-ea"/>
              </a:rPr>
              <a:t/>
            </a:r>
            <a:br>
              <a:rPr lang="zh-TW" altLang="zh-TW" sz="4800" b="1" dirty="0">
                <a:solidFill>
                  <a:schemeClr val="tx1"/>
                </a:solidFill>
                <a:latin typeface="+mn-ea"/>
              </a:rPr>
            </a:br>
            <a:r>
              <a:rPr lang="en-US" altLang="zh-TW" sz="4800" b="1" dirty="0">
                <a:solidFill>
                  <a:schemeClr val="tx1"/>
                </a:solidFill>
                <a:latin typeface="+mn-ea"/>
              </a:rPr>
              <a:t> </a:t>
            </a:r>
            <a:r>
              <a:rPr lang="zh-TW" altLang="zh-TW" sz="4800" b="1" dirty="0">
                <a:solidFill>
                  <a:schemeClr val="tx1"/>
                </a:solidFill>
                <a:latin typeface="+mn-ea"/>
              </a:rPr>
              <a:t/>
            </a:r>
            <a:br>
              <a:rPr lang="zh-TW" altLang="zh-TW" sz="4800" b="1" dirty="0">
                <a:solidFill>
                  <a:schemeClr val="tx1"/>
                </a:solidFill>
                <a:latin typeface="+mn-ea"/>
              </a:rPr>
            </a:br>
            <a:r>
              <a:rPr lang="en-US" altLang="zh-TW" sz="4800" b="1" dirty="0">
                <a:solidFill>
                  <a:srgbClr val="0000FF"/>
                </a:solidFill>
                <a:latin typeface="+mn-ea"/>
              </a:rPr>
              <a:t> </a:t>
            </a:r>
            <a:r>
              <a:rPr lang="zh-TW" altLang="en-US" sz="4800" b="1" dirty="0" smtClean="0">
                <a:solidFill>
                  <a:srgbClr val="0000FF"/>
                </a:solidFill>
                <a:latin typeface="+mn-ea"/>
              </a:rPr>
              <a:t>         講員</a:t>
            </a:r>
            <a:r>
              <a:rPr lang="en-US" altLang="zh-TW" sz="4800" b="1" dirty="0" smtClean="0">
                <a:solidFill>
                  <a:srgbClr val="0000FF"/>
                </a:solidFill>
                <a:latin typeface="+mn-ea"/>
              </a:rPr>
              <a:t>:</a:t>
            </a:r>
            <a:r>
              <a:rPr lang="zh-TW" altLang="en-US" sz="4800" b="1" smtClean="0">
                <a:solidFill>
                  <a:srgbClr val="0000FF"/>
                </a:solidFill>
                <a:latin typeface="+mn-ea"/>
              </a:rPr>
              <a:t> 陳</a:t>
            </a:r>
            <a:r>
              <a:rPr lang="zh-TW" altLang="en-US" sz="4800" b="1" dirty="0">
                <a:solidFill>
                  <a:srgbClr val="0000FF"/>
                </a:solidFill>
                <a:latin typeface="+mn-ea"/>
              </a:rPr>
              <a:t>相瑋</a:t>
            </a:r>
            <a:r>
              <a:rPr lang="zh-TW" altLang="zh-TW" sz="4800" b="1" dirty="0">
                <a:solidFill>
                  <a:srgbClr val="0000FF"/>
                </a:solidFill>
                <a:latin typeface="+mn-ea"/>
              </a:rPr>
              <a:t> </a:t>
            </a:r>
            <a:r>
              <a:rPr lang="zh-TW" altLang="en-US" sz="4800" b="1" dirty="0">
                <a:solidFill>
                  <a:srgbClr val="0000FF"/>
                </a:solidFill>
                <a:latin typeface="+mn-ea"/>
              </a:rPr>
              <a:t>傳道</a:t>
            </a:r>
            <a:r>
              <a:rPr lang="en-US" altLang="zh-TW" sz="2400" b="1" dirty="0">
                <a:solidFill>
                  <a:srgbClr val="0000FF"/>
                </a:solidFill>
                <a:latin typeface="+mn-ea"/>
              </a:rPr>
              <a:t>2019.4.28</a:t>
            </a:r>
            <a:endParaRPr lang="zh-TW" altLang="en-US" sz="2400" b="1" dirty="0">
              <a:solidFill>
                <a:srgbClr val="0000FF"/>
              </a:solidFill>
              <a:latin typeface="+mn-ea"/>
            </a:endParaRP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C2E454C6-0EDD-418B-9D6D-65EB728CA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5BB40-9013-457C-B07E-4D1ADF89E4B2}" type="datetime1">
              <a:rPr lang="zh-TW" altLang="en-US" smtClean="0"/>
              <a:pPr/>
              <a:t>2019/4/27</a:t>
            </a:fld>
            <a:endParaRPr lang="zh-TW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1184A91B-5130-43D4-B2B5-D38FFF6E2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r>
              <a:rPr lang="zh-TW" altLang="en-US" sz="3200" b="1" u="sng" dirty="0">
                <a:solidFill>
                  <a:srgbClr val="CC00CC"/>
                </a:solidFill>
              </a:rPr>
              <a:t>三</a:t>
            </a:r>
            <a:r>
              <a:rPr lang="en-US" altLang="zh-TW" sz="3200" b="1" u="sng" dirty="0">
                <a:solidFill>
                  <a:srgbClr val="CC00CC"/>
                </a:solidFill>
              </a:rPr>
              <a:t>2.</a:t>
            </a:r>
            <a:r>
              <a:rPr lang="zh-TW" altLang="zh-TW" sz="3200" b="1" u="sng" dirty="0">
                <a:solidFill>
                  <a:srgbClr val="CC00CC"/>
                </a:solidFill>
              </a:rPr>
              <a:t>信徒如何</a:t>
            </a:r>
            <a:r>
              <a:rPr lang="zh-TW" altLang="en-US" sz="3200" b="1" u="sng" dirty="0">
                <a:solidFill>
                  <a:srgbClr val="CC00CC"/>
                </a:solidFill>
              </a:rPr>
              <a:t>操練</a:t>
            </a:r>
            <a:r>
              <a:rPr lang="zh-TW" altLang="zh-TW" sz="3200" b="1" u="sng" dirty="0">
                <a:solidFill>
                  <a:srgbClr val="CC00CC"/>
                </a:solidFill>
              </a:rPr>
              <a:t>忍耐</a:t>
            </a:r>
            <a:endParaRPr lang="zh-TW" altLang="zh-TW" sz="3200" u="sng" dirty="0">
              <a:solidFill>
                <a:srgbClr val="CC00CC"/>
              </a:solidFill>
            </a:endParaRPr>
          </a:p>
          <a:p>
            <a:r>
              <a:rPr lang="en-US" altLang="zh-TW" sz="3200" b="1" u="sng" dirty="0">
                <a:solidFill>
                  <a:srgbClr val="0000FF"/>
                </a:solidFill>
              </a:rPr>
              <a:t>3.</a:t>
            </a:r>
            <a:r>
              <a:rPr lang="zh-TW" altLang="zh-TW" sz="3200" b="1" u="sng" dirty="0">
                <a:solidFill>
                  <a:srgbClr val="0000FF"/>
                </a:solidFill>
              </a:rPr>
              <a:t>忍耐不是一時的，乃是常時的</a:t>
            </a:r>
            <a:r>
              <a:rPr lang="en-US" altLang="zh-TW" sz="3200" b="1" u="sng" dirty="0">
                <a:solidFill>
                  <a:srgbClr val="0000FF"/>
                </a:solidFill>
              </a:rPr>
              <a:t>:</a:t>
            </a:r>
            <a:r>
              <a:rPr lang="zh-TW" altLang="zh-TW" sz="3200" b="1" u="sng" dirty="0">
                <a:solidFill>
                  <a:srgbClr val="0000FF"/>
                </a:solidFill>
              </a:rPr>
              <a:t>原文『恆忍』</a:t>
            </a:r>
            <a:endParaRPr lang="en-US" altLang="zh-TW" sz="3200" b="1" u="sng" dirty="0">
              <a:solidFill>
                <a:srgbClr val="0000FF"/>
              </a:solidFill>
            </a:endParaRPr>
          </a:p>
          <a:p>
            <a:r>
              <a:rPr lang="zh-TW" altLang="en-US" sz="3200" b="1" u="sng" dirty="0">
                <a:solidFill>
                  <a:srgbClr val="FF0000"/>
                </a:solidFill>
              </a:rPr>
              <a:t>雅</a:t>
            </a:r>
            <a:r>
              <a:rPr lang="en-US" altLang="zh-TW" sz="3200" b="1" u="sng" dirty="0">
                <a:solidFill>
                  <a:srgbClr val="FF0000"/>
                </a:solidFill>
              </a:rPr>
              <a:t>5:7</a:t>
            </a:r>
            <a:r>
              <a:rPr lang="zh-TW" altLang="en-US" sz="3200" b="1" u="sng" dirty="0">
                <a:solidFill>
                  <a:srgbClr val="7030A0"/>
                </a:solidFill>
              </a:rPr>
              <a:t>弟兄們哪，你們要忍耐，直到主來。看哪，農夫忍耐等候地裏寶貴的出產，直到得了秋雨春雨。</a:t>
            </a:r>
            <a:r>
              <a:rPr lang="en-US" altLang="zh-TW" sz="3200" b="1" u="sng" dirty="0">
                <a:solidFill>
                  <a:srgbClr val="FF0000"/>
                </a:solidFill>
              </a:rPr>
              <a:t>5:8</a:t>
            </a:r>
            <a:r>
              <a:rPr lang="zh-TW" altLang="en-US" sz="3200" b="1" u="sng" dirty="0">
                <a:solidFill>
                  <a:srgbClr val="7030A0"/>
                </a:solidFill>
              </a:rPr>
              <a:t>你們也當忍耐，堅固你們的心；因為主來的日子近了。</a:t>
            </a:r>
            <a:r>
              <a:rPr lang="en-US" altLang="zh-TW" sz="3200" b="1" u="sng" dirty="0">
                <a:solidFill>
                  <a:srgbClr val="FF0000"/>
                </a:solidFill>
              </a:rPr>
              <a:t>5:9</a:t>
            </a:r>
            <a:r>
              <a:rPr lang="zh-TW" altLang="en-US" sz="3200" b="1" u="sng" dirty="0">
                <a:solidFill>
                  <a:srgbClr val="7030A0"/>
                </a:solidFill>
              </a:rPr>
              <a:t>弟兄們，你們不要彼此埋怨，免得受審判。看哪，審判的主站在門前了。</a:t>
            </a:r>
            <a:r>
              <a:rPr lang="en-US" altLang="zh-TW" sz="3200" b="1" u="sng" dirty="0">
                <a:solidFill>
                  <a:srgbClr val="FF0000"/>
                </a:solidFill>
              </a:rPr>
              <a:t>5:10</a:t>
            </a:r>
            <a:r>
              <a:rPr lang="zh-TW" altLang="en-US" sz="3200" b="1" u="sng" dirty="0">
                <a:solidFill>
                  <a:srgbClr val="7030A0"/>
                </a:solidFill>
              </a:rPr>
              <a:t>弟兄們，你們要把那先前奉主名說話的眾先知，當作能受苦能忍耐的榜樣。</a:t>
            </a:r>
            <a:endParaRPr lang="zh-TW" altLang="zh-TW" sz="3200" u="sng" dirty="0">
              <a:solidFill>
                <a:srgbClr val="7030A0"/>
              </a:solidFill>
            </a:endParaRPr>
          </a:p>
          <a:p>
            <a:r>
              <a:rPr lang="en-US" altLang="zh-TW" sz="3200" b="1" u="sng" dirty="0">
                <a:solidFill>
                  <a:srgbClr val="0000FF"/>
                </a:solidFill>
              </a:rPr>
              <a:t>4.</a:t>
            </a:r>
            <a:r>
              <a:rPr lang="zh-TW" altLang="zh-TW" sz="3200" b="1" u="sng" dirty="0">
                <a:solidFill>
                  <a:srgbClr val="0000FF"/>
                </a:solidFill>
              </a:rPr>
              <a:t>忍耐須經操練</a:t>
            </a:r>
            <a:r>
              <a:rPr lang="en-US" altLang="zh-TW" sz="3200" b="1" u="sng" dirty="0">
                <a:solidFill>
                  <a:srgbClr val="0000FF"/>
                </a:solidFill>
              </a:rPr>
              <a:t>:</a:t>
            </a:r>
            <a:r>
              <a:rPr lang="zh-TW" altLang="zh-TW" sz="3200" b="1" u="sng" dirty="0">
                <a:solidFill>
                  <a:srgbClr val="0000FF"/>
                </a:solidFill>
              </a:rPr>
              <a:t>『忍耐也當成功』</a:t>
            </a:r>
            <a:endParaRPr lang="en-US" altLang="zh-TW" sz="3200" b="1" u="sng" dirty="0">
              <a:solidFill>
                <a:srgbClr val="0000FF"/>
              </a:solidFill>
            </a:endParaRPr>
          </a:p>
          <a:p>
            <a:r>
              <a:rPr lang="zh-TW" altLang="en-US" sz="3200" b="1" u="sng" dirty="0">
                <a:solidFill>
                  <a:srgbClr val="FF0000"/>
                </a:solidFill>
              </a:rPr>
              <a:t>雅</a:t>
            </a:r>
            <a:r>
              <a:rPr lang="en-US" altLang="zh-TW" sz="3200" b="1" u="sng" dirty="0">
                <a:solidFill>
                  <a:srgbClr val="FF0000"/>
                </a:solidFill>
              </a:rPr>
              <a:t>1:4</a:t>
            </a:r>
            <a:r>
              <a:rPr lang="zh-TW" altLang="en-US" sz="3200" b="1" u="sng" dirty="0">
                <a:solidFill>
                  <a:srgbClr val="7030A0"/>
                </a:solidFill>
              </a:rPr>
              <a:t>但忍耐也當成功，使你們成全、完備，毫無缺欠。</a:t>
            </a:r>
            <a:endParaRPr lang="en-US" altLang="zh-TW" sz="3200" b="1" dirty="0"/>
          </a:p>
          <a:p>
            <a:r>
              <a:rPr lang="zh-TW" altLang="zh-TW" sz="3200" b="1" u="sng" dirty="0">
                <a:solidFill>
                  <a:srgbClr val="0000FF"/>
                </a:solidFill>
              </a:rPr>
              <a:t>『忍耐生老練』</a:t>
            </a:r>
            <a:endParaRPr lang="en-US" altLang="zh-TW" sz="3200" b="1" u="sng" dirty="0">
              <a:solidFill>
                <a:srgbClr val="0000FF"/>
              </a:solidFill>
            </a:endParaRPr>
          </a:p>
          <a:p>
            <a:r>
              <a:rPr lang="zh-TW" altLang="zh-TW" sz="3200" b="1" u="sng" dirty="0">
                <a:solidFill>
                  <a:srgbClr val="FF0000"/>
                </a:solidFill>
              </a:rPr>
              <a:t>羅</a:t>
            </a:r>
            <a:r>
              <a:rPr lang="en-US" altLang="zh-TW" sz="3200" b="1" u="sng" dirty="0">
                <a:solidFill>
                  <a:srgbClr val="FF0000"/>
                </a:solidFill>
              </a:rPr>
              <a:t>5:4</a:t>
            </a:r>
            <a:r>
              <a:rPr lang="zh-TW" altLang="en-US" sz="3200" b="1" u="sng" dirty="0">
                <a:solidFill>
                  <a:srgbClr val="7030A0"/>
                </a:solidFill>
              </a:rPr>
              <a:t>忍耐生老練，老練生盼望</a:t>
            </a:r>
            <a:endParaRPr lang="zh-TW" altLang="zh-TW" sz="3200" dirty="0"/>
          </a:p>
          <a:p>
            <a:r>
              <a:rPr lang="en-US" altLang="zh-TW" sz="3200" b="1" dirty="0"/>
              <a:t> </a:t>
            </a:r>
            <a:endParaRPr lang="zh-TW" altLang="zh-TW" sz="3200" dirty="0"/>
          </a:p>
          <a:p>
            <a:endParaRPr lang="zh-TW" altLang="zh-TW" dirty="0"/>
          </a:p>
          <a:p>
            <a:endParaRPr lang="en-US" altLang="zh-TW" sz="3600" b="1" u="sng" dirty="0">
              <a:solidFill>
                <a:srgbClr val="0000FF"/>
              </a:solidFill>
            </a:endParaRPr>
          </a:p>
          <a:p>
            <a:endParaRPr lang="zh-TW" altLang="zh-TW" sz="3600" u="sng" dirty="0">
              <a:solidFill>
                <a:srgbClr val="0000FF"/>
              </a:solidFill>
            </a:endParaRPr>
          </a:p>
          <a:p>
            <a:pPr marL="514350" indent="-514350">
              <a:buNone/>
            </a:pPr>
            <a:endParaRPr lang="en-US" altLang="zh-TW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514350" indent="-514350">
              <a:buNone/>
            </a:pPr>
            <a:endParaRPr lang="en-US" altLang="zh-TW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en-US" altLang="zh-TW" b="1" dirty="0"/>
          </a:p>
          <a:p>
            <a:pPr marL="514350" indent="-514350">
              <a:buNone/>
            </a:pPr>
            <a:endParaRPr lang="zh-TW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zh-TW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en-US" altLang="zh-TW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endParaRPr lang="zh-TW" altLang="en-US" dirty="0"/>
          </a:p>
        </p:txBody>
      </p:sp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BDEA3C2D-F1BD-4DA0-81E3-472070DD8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6DFC-871C-4058-9D4B-76B9E05DC9D6}" type="datetime1">
              <a:rPr lang="zh-TW" altLang="en-US" smtClean="0"/>
              <a:pPr/>
              <a:t>2019/4/27</a:t>
            </a:fld>
            <a:endParaRPr lang="zh-TW" altLang="en-US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xmlns="" id="{AF527D87-B284-4C83-ADF2-7F7ADF25D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555741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zh-TW" altLang="en-US" sz="3200" b="1" dirty="0">
                <a:solidFill>
                  <a:srgbClr val="CC00CC"/>
                </a:solidFill>
              </a:rPr>
              <a:t>四</a:t>
            </a:r>
            <a:r>
              <a:rPr lang="en-US" altLang="zh-TW" sz="3200" b="1" dirty="0">
                <a:solidFill>
                  <a:srgbClr val="CC00CC"/>
                </a:solidFill>
              </a:rPr>
              <a:t>1.</a:t>
            </a:r>
            <a:r>
              <a:rPr lang="zh-TW" altLang="zh-TW" sz="3200" b="1" dirty="0">
                <a:solidFill>
                  <a:srgbClr val="CC00CC"/>
                </a:solidFill>
              </a:rPr>
              <a:t>信徒如何</a:t>
            </a:r>
            <a:r>
              <a:rPr lang="zh-TW" altLang="en-US" sz="3200" b="1" dirty="0">
                <a:solidFill>
                  <a:srgbClr val="CC00CC"/>
                </a:solidFill>
              </a:rPr>
              <a:t>得着</a:t>
            </a:r>
            <a:r>
              <a:rPr lang="zh-TW" altLang="zh-TW" sz="3200" b="1" dirty="0">
                <a:solidFill>
                  <a:srgbClr val="CC00CC"/>
                </a:solidFill>
              </a:rPr>
              <a:t>智慧</a:t>
            </a:r>
            <a:endParaRPr lang="zh-TW" altLang="zh-TW" sz="3200" dirty="0">
              <a:solidFill>
                <a:srgbClr val="CC00CC"/>
              </a:solidFill>
            </a:endParaRPr>
          </a:p>
          <a:p>
            <a:r>
              <a:rPr lang="en-US" altLang="zh-TW" sz="3200" b="1" u="sng" dirty="0">
                <a:solidFill>
                  <a:srgbClr val="0000FF"/>
                </a:solidFill>
              </a:rPr>
              <a:t>1.</a:t>
            </a:r>
            <a:r>
              <a:rPr lang="zh-TW" altLang="zh-TW" sz="3200" b="1" u="sng" dirty="0">
                <a:solidFill>
                  <a:srgbClr val="0000FF"/>
                </a:solidFill>
              </a:rPr>
              <a:t>智慧不是與生俱來的，乃是神賜的</a:t>
            </a:r>
            <a:endParaRPr lang="en-US" altLang="zh-TW" sz="3200" b="1" u="sng" dirty="0">
              <a:solidFill>
                <a:srgbClr val="0000FF"/>
              </a:solidFill>
            </a:endParaRPr>
          </a:p>
          <a:p>
            <a:r>
              <a:rPr lang="zh-TW" altLang="en-US" sz="3200" b="1" u="sng" dirty="0">
                <a:solidFill>
                  <a:srgbClr val="FF0000"/>
                </a:solidFill>
              </a:rPr>
              <a:t>雅</a:t>
            </a:r>
            <a:r>
              <a:rPr lang="en-US" altLang="zh-TW" sz="3200" b="1" u="sng" dirty="0">
                <a:solidFill>
                  <a:srgbClr val="FF0000"/>
                </a:solidFill>
              </a:rPr>
              <a:t>1:5</a:t>
            </a:r>
            <a:r>
              <a:rPr lang="zh-TW" altLang="en-US" sz="3200" b="1" u="sng" dirty="0">
                <a:solidFill>
                  <a:srgbClr val="7030A0"/>
                </a:solidFill>
              </a:rPr>
              <a:t>你們中間若有缺少智慧的，應當求那厚賜與眾人、也不斥責人的神，主就必賜給他。</a:t>
            </a:r>
            <a:endParaRPr lang="en-US" altLang="zh-TW" sz="3200" b="1" u="sng" dirty="0">
              <a:solidFill>
                <a:srgbClr val="7030A0"/>
              </a:solidFill>
            </a:endParaRPr>
          </a:p>
          <a:p>
            <a:r>
              <a:rPr lang="zh-TW" altLang="en-US" sz="3200" b="1" u="sng" dirty="0">
                <a:solidFill>
                  <a:srgbClr val="FF33CC"/>
                </a:solidFill>
              </a:rPr>
              <a:t>真智慧是屬於神的，惟有祂才是真智慧的根源。 </a:t>
            </a:r>
            <a:endParaRPr lang="en-US" altLang="zh-TW" sz="3200" b="1" u="sng" dirty="0">
              <a:solidFill>
                <a:srgbClr val="FF33CC"/>
              </a:solidFill>
            </a:endParaRPr>
          </a:p>
          <a:p>
            <a:r>
              <a:rPr lang="en-US" altLang="zh-TW" sz="3200" b="1" u="sng" dirty="0">
                <a:solidFill>
                  <a:srgbClr val="0000FF"/>
                </a:solidFill>
              </a:rPr>
              <a:t>2.</a:t>
            </a:r>
            <a:r>
              <a:rPr lang="zh-TW" altLang="zh-TW" sz="3200" b="1" u="sng" dirty="0">
                <a:solidFill>
                  <a:srgbClr val="0000FF"/>
                </a:solidFill>
              </a:rPr>
              <a:t>既是神賜的，所以必須向神『求』</a:t>
            </a:r>
            <a:endParaRPr lang="en-US" altLang="zh-TW" sz="3200" b="1" u="sng" dirty="0">
              <a:solidFill>
                <a:srgbClr val="0000FF"/>
              </a:solidFill>
            </a:endParaRPr>
          </a:p>
          <a:p>
            <a:r>
              <a:rPr lang="zh-TW" altLang="en-US" sz="3200" b="1" u="sng" dirty="0">
                <a:solidFill>
                  <a:srgbClr val="FF0000"/>
                </a:solidFill>
              </a:rPr>
              <a:t>雅</a:t>
            </a:r>
            <a:r>
              <a:rPr lang="en-US" altLang="zh-TW" sz="3200" b="1" u="sng" dirty="0">
                <a:solidFill>
                  <a:srgbClr val="FF0000"/>
                </a:solidFill>
              </a:rPr>
              <a:t>1:5</a:t>
            </a:r>
            <a:r>
              <a:rPr lang="zh-TW" altLang="en-US" sz="3200" b="1" u="sng" dirty="0">
                <a:solidFill>
                  <a:srgbClr val="7030A0"/>
                </a:solidFill>
              </a:rPr>
              <a:t>你們中間若有缺少智慧的，應當求那厚賜與眾人、也不斥責人的神，主就必賜給他。</a:t>
            </a:r>
            <a:endParaRPr lang="en-US" altLang="zh-TW" sz="3200" b="1" dirty="0"/>
          </a:p>
          <a:p>
            <a:endParaRPr lang="zh-TW" altLang="zh-TW" dirty="0"/>
          </a:p>
          <a:p>
            <a:endParaRPr lang="en-US" altLang="zh-TW" sz="3600" b="1" u="sng" dirty="0">
              <a:solidFill>
                <a:srgbClr val="0000FF"/>
              </a:solidFill>
            </a:endParaRPr>
          </a:p>
          <a:p>
            <a:endParaRPr lang="zh-TW" altLang="zh-TW" sz="3600" u="sng" dirty="0">
              <a:solidFill>
                <a:srgbClr val="0000FF"/>
              </a:solidFill>
            </a:endParaRPr>
          </a:p>
          <a:p>
            <a:pPr marL="514350" indent="-514350">
              <a:buNone/>
            </a:pPr>
            <a:endParaRPr lang="en-US" altLang="zh-TW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514350" indent="-514350">
              <a:buNone/>
            </a:pPr>
            <a:endParaRPr lang="en-US" altLang="zh-TW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en-US" altLang="zh-TW" b="1" dirty="0"/>
          </a:p>
          <a:p>
            <a:pPr marL="514350" indent="-514350">
              <a:buNone/>
            </a:pPr>
            <a:endParaRPr lang="zh-TW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zh-TW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en-US" altLang="zh-TW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endParaRPr lang="zh-TW" altLang="en-US" dirty="0"/>
          </a:p>
        </p:txBody>
      </p:sp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BDEA3C2D-F1BD-4DA0-81E3-472070DD8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FAED3-CB63-41BB-B1A5-0ECCAE0B205E}" type="datetime1">
              <a:rPr lang="zh-TW" altLang="en-US" smtClean="0"/>
              <a:pPr/>
              <a:t>2019/4/27</a:t>
            </a:fld>
            <a:endParaRPr lang="zh-TW" altLang="en-US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xmlns="" id="{AF527D87-B284-4C83-ADF2-7F7ADF25D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091586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zh-TW" altLang="en-US" sz="3200" b="1" dirty="0">
                <a:solidFill>
                  <a:srgbClr val="CC00CC"/>
                </a:solidFill>
              </a:rPr>
              <a:t>四</a:t>
            </a:r>
            <a:r>
              <a:rPr lang="en-US" altLang="zh-TW" sz="3200" b="1" dirty="0">
                <a:solidFill>
                  <a:srgbClr val="CC00CC"/>
                </a:solidFill>
              </a:rPr>
              <a:t>2.</a:t>
            </a:r>
            <a:r>
              <a:rPr lang="zh-TW" altLang="zh-TW" sz="3200" b="1" dirty="0">
                <a:solidFill>
                  <a:srgbClr val="CC00CC"/>
                </a:solidFill>
              </a:rPr>
              <a:t>信徒如何</a:t>
            </a:r>
            <a:r>
              <a:rPr lang="zh-TW" altLang="en-US" sz="3200" b="1" dirty="0">
                <a:solidFill>
                  <a:srgbClr val="CC00CC"/>
                </a:solidFill>
              </a:rPr>
              <a:t>得着</a:t>
            </a:r>
            <a:r>
              <a:rPr lang="zh-TW" altLang="zh-TW" sz="3200" b="1" dirty="0">
                <a:solidFill>
                  <a:srgbClr val="CC00CC"/>
                </a:solidFill>
              </a:rPr>
              <a:t>智慧</a:t>
            </a:r>
            <a:endParaRPr lang="zh-TW" altLang="zh-TW" sz="3200" dirty="0">
              <a:solidFill>
                <a:srgbClr val="CC00CC"/>
              </a:solidFill>
            </a:endParaRPr>
          </a:p>
          <a:p>
            <a:r>
              <a:rPr lang="en-US" altLang="zh-TW" sz="3200" b="1" u="sng" dirty="0">
                <a:solidFill>
                  <a:srgbClr val="0000FF"/>
                </a:solidFill>
              </a:rPr>
              <a:t>3.</a:t>
            </a:r>
            <a:r>
              <a:rPr lang="zh-TW" altLang="zh-TW" sz="3200" b="1" u="sng" dirty="0">
                <a:solidFill>
                  <a:srgbClr val="0000FF"/>
                </a:solidFill>
              </a:rPr>
              <a:t>不是隨隨便便的求，乃是『憑著信心求』</a:t>
            </a:r>
            <a:r>
              <a:rPr lang="en-US" altLang="zh-TW" sz="3200" b="1" u="sng" dirty="0">
                <a:solidFill>
                  <a:srgbClr val="0000FF"/>
                </a:solidFill>
              </a:rPr>
              <a:t>(</a:t>
            </a:r>
            <a:r>
              <a:rPr lang="zh-TW" altLang="en-US" sz="3200" b="1" u="sng" dirty="0">
                <a:solidFill>
                  <a:srgbClr val="0000FF"/>
                </a:solidFill>
              </a:rPr>
              <a:t>雅</a:t>
            </a:r>
            <a:r>
              <a:rPr lang="en-US" altLang="zh-TW" sz="3200" b="1" u="sng" dirty="0">
                <a:solidFill>
                  <a:srgbClr val="0000FF"/>
                </a:solidFill>
              </a:rPr>
              <a:t>1:6)</a:t>
            </a:r>
            <a:endParaRPr lang="zh-TW" altLang="zh-TW" sz="3200" u="sng" dirty="0">
              <a:solidFill>
                <a:srgbClr val="0000FF"/>
              </a:solidFill>
            </a:endParaRPr>
          </a:p>
          <a:p>
            <a:r>
              <a:rPr lang="en-US" altLang="zh-TW" sz="3200" b="1" dirty="0"/>
              <a:t> </a:t>
            </a:r>
            <a:r>
              <a:rPr lang="en-US" altLang="zh-TW" sz="3200" b="1" u="sng" dirty="0">
                <a:solidFill>
                  <a:srgbClr val="0000FF"/>
                </a:solidFill>
              </a:rPr>
              <a:t>(1)</a:t>
            </a:r>
            <a:r>
              <a:rPr lang="zh-TW" altLang="zh-TW" sz="3200" b="1" u="sng" dirty="0">
                <a:solidFill>
                  <a:srgbClr val="0000FF"/>
                </a:solidFill>
              </a:rPr>
              <a:t>『一點不疑惑』</a:t>
            </a:r>
            <a:endParaRPr lang="en-US" altLang="zh-TW" sz="3200" b="1" u="sng" dirty="0">
              <a:solidFill>
                <a:srgbClr val="0000FF"/>
              </a:solidFill>
            </a:endParaRPr>
          </a:p>
          <a:p>
            <a:r>
              <a:rPr lang="zh-TW" altLang="en-US" sz="3200" b="1" u="sng" dirty="0">
                <a:solidFill>
                  <a:srgbClr val="FF0000"/>
                </a:solidFill>
              </a:rPr>
              <a:t>雅</a:t>
            </a:r>
            <a:r>
              <a:rPr lang="en-US" altLang="zh-TW" sz="3200" b="1" u="sng" dirty="0">
                <a:solidFill>
                  <a:srgbClr val="FF0000"/>
                </a:solidFill>
              </a:rPr>
              <a:t>1:6</a:t>
            </a:r>
            <a:r>
              <a:rPr lang="zh-TW" altLang="en-US" sz="3200" b="1" u="sng" dirty="0">
                <a:solidFill>
                  <a:srgbClr val="7030A0"/>
                </a:solidFill>
              </a:rPr>
              <a:t>只要憑著信心求，一點不疑惑；因為那疑惑的人，就像海中的波浪，被風吹動翻騰。</a:t>
            </a:r>
            <a:endParaRPr lang="en-US" altLang="zh-TW" sz="3200" b="1" u="sng" dirty="0">
              <a:solidFill>
                <a:srgbClr val="7030A0"/>
              </a:solidFill>
            </a:endParaRPr>
          </a:p>
          <a:p>
            <a:r>
              <a:rPr lang="zh-TW" altLang="en-US" sz="3200" b="1" u="sng" dirty="0">
                <a:solidFill>
                  <a:srgbClr val="FF0000"/>
                </a:solidFill>
              </a:rPr>
              <a:t>雅</a:t>
            </a:r>
            <a:r>
              <a:rPr lang="en-US" altLang="zh-TW" sz="3200" b="1" u="sng" dirty="0">
                <a:solidFill>
                  <a:srgbClr val="FF0000"/>
                </a:solidFill>
              </a:rPr>
              <a:t>1:7</a:t>
            </a:r>
            <a:r>
              <a:rPr lang="zh-TW" altLang="en-US" sz="3200" b="1" u="sng" dirty="0">
                <a:solidFill>
                  <a:srgbClr val="7030A0"/>
                </a:solidFill>
              </a:rPr>
              <a:t>這樣的人不要想從主那裏得甚麼。</a:t>
            </a:r>
            <a:endParaRPr lang="zh-TW" altLang="zh-TW" sz="3200" u="sng" dirty="0">
              <a:solidFill>
                <a:srgbClr val="7030A0"/>
              </a:solidFill>
            </a:endParaRPr>
          </a:p>
          <a:p>
            <a:r>
              <a:rPr lang="en-US" altLang="zh-TW" sz="3200" b="1" dirty="0"/>
              <a:t> </a:t>
            </a:r>
            <a:r>
              <a:rPr lang="en-US" altLang="zh-TW" sz="3200" b="1" u="sng" dirty="0">
                <a:solidFill>
                  <a:srgbClr val="0000FF"/>
                </a:solidFill>
              </a:rPr>
              <a:t>(2)</a:t>
            </a:r>
            <a:r>
              <a:rPr lang="zh-TW" altLang="zh-TW" sz="3200" b="1" u="sng" dirty="0">
                <a:solidFill>
                  <a:srgbClr val="0000FF"/>
                </a:solidFill>
              </a:rPr>
              <a:t>不『心懷二意』</a:t>
            </a:r>
            <a:endParaRPr lang="en-US" altLang="zh-TW" sz="3200" b="1" u="sng" dirty="0">
              <a:solidFill>
                <a:srgbClr val="0000FF"/>
              </a:solidFill>
            </a:endParaRPr>
          </a:p>
          <a:p>
            <a:r>
              <a:rPr lang="zh-TW" altLang="en-US" sz="3200" b="1" u="sng" dirty="0">
                <a:solidFill>
                  <a:srgbClr val="FF0000"/>
                </a:solidFill>
              </a:rPr>
              <a:t>雅</a:t>
            </a:r>
            <a:r>
              <a:rPr lang="en-US" altLang="zh-TW" sz="3200" b="1" u="sng" dirty="0">
                <a:solidFill>
                  <a:srgbClr val="FF0000"/>
                </a:solidFill>
              </a:rPr>
              <a:t>1:8</a:t>
            </a:r>
            <a:r>
              <a:rPr lang="zh-TW" altLang="en-US" sz="3200" b="1" u="sng" dirty="0">
                <a:solidFill>
                  <a:srgbClr val="7030A0"/>
                </a:solidFill>
              </a:rPr>
              <a:t>心懷二意的人，在一切所行的路上都沒有定見。</a:t>
            </a:r>
            <a:endParaRPr lang="zh-TW" altLang="zh-TW" sz="3200" dirty="0">
              <a:solidFill>
                <a:srgbClr val="7030A0"/>
              </a:solidFill>
            </a:endParaRPr>
          </a:p>
          <a:p>
            <a:r>
              <a:rPr lang="en-US" altLang="zh-TW" sz="3200" b="1" u="sng" dirty="0">
                <a:solidFill>
                  <a:srgbClr val="0000FF"/>
                </a:solidFill>
              </a:rPr>
              <a:t> (3)</a:t>
            </a:r>
            <a:r>
              <a:rPr lang="zh-TW" altLang="zh-TW" sz="3200" b="1" u="sng" dirty="0">
                <a:solidFill>
                  <a:srgbClr val="0000FF"/>
                </a:solidFill>
              </a:rPr>
              <a:t>有『定見』</a:t>
            </a:r>
            <a:r>
              <a:rPr lang="en-US" altLang="zh-TW" sz="3200" b="1" u="sng" dirty="0">
                <a:solidFill>
                  <a:srgbClr val="0000FF"/>
                </a:solidFill>
              </a:rPr>
              <a:t>(</a:t>
            </a:r>
            <a:r>
              <a:rPr lang="zh-TW" altLang="en-US" sz="3200" b="1" u="sng" dirty="0">
                <a:solidFill>
                  <a:srgbClr val="0000FF"/>
                </a:solidFill>
              </a:rPr>
              <a:t>雅</a:t>
            </a:r>
            <a:r>
              <a:rPr lang="en-US" altLang="zh-TW" sz="3200" b="1" u="sng" dirty="0">
                <a:solidFill>
                  <a:srgbClr val="0000FF"/>
                </a:solidFill>
              </a:rPr>
              <a:t>1:8)</a:t>
            </a:r>
            <a:endParaRPr lang="zh-TW" altLang="zh-TW" sz="3200" u="sng" dirty="0">
              <a:solidFill>
                <a:srgbClr val="0000FF"/>
              </a:solidFill>
            </a:endParaRPr>
          </a:p>
          <a:p>
            <a:endParaRPr lang="zh-TW" altLang="zh-TW" dirty="0"/>
          </a:p>
          <a:p>
            <a:endParaRPr lang="en-US" altLang="zh-TW" sz="3600" b="1" u="sng" dirty="0">
              <a:solidFill>
                <a:srgbClr val="0000FF"/>
              </a:solidFill>
            </a:endParaRPr>
          </a:p>
          <a:p>
            <a:endParaRPr lang="zh-TW" altLang="zh-TW" sz="3600" u="sng" dirty="0">
              <a:solidFill>
                <a:srgbClr val="0000FF"/>
              </a:solidFill>
            </a:endParaRPr>
          </a:p>
          <a:p>
            <a:pPr marL="514350" indent="-514350">
              <a:buNone/>
            </a:pPr>
            <a:endParaRPr lang="en-US" altLang="zh-TW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514350" indent="-514350">
              <a:buNone/>
            </a:pPr>
            <a:endParaRPr lang="en-US" altLang="zh-TW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en-US" altLang="zh-TW" b="1" dirty="0"/>
          </a:p>
          <a:p>
            <a:pPr marL="514350" indent="-514350">
              <a:buNone/>
            </a:pPr>
            <a:endParaRPr lang="zh-TW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zh-TW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en-US" altLang="zh-TW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endParaRPr lang="zh-TW" altLang="en-US" dirty="0"/>
          </a:p>
        </p:txBody>
      </p:sp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BDEA3C2D-F1BD-4DA0-81E3-472070DD8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F1966-535B-49D0-8EF6-519553CECDB0}" type="datetime1">
              <a:rPr lang="zh-TW" altLang="en-US" smtClean="0"/>
              <a:pPr/>
              <a:t>2019/4/27</a:t>
            </a:fld>
            <a:endParaRPr lang="zh-TW" altLang="en-US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xmlns="" id="{AF527D87-B284-4C83-ADF2-7F7ADF25D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4729343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zh-TW" altLang="en-US" sz="3200" b="1" dirty="0">
                <a:solidFill>
                  <a:srgbClr val="CC00CC"/>
                </a:solidFill>
              </a:rPr>
              <a:t>四</a:t>
            </a:r>
            <a:r>
              <a:rPr lang="en-US" altLang="zh-TW" sz="3200" b="1" dirty="0">
                <a:solidFill>
                  <a:srgbClr val="CC00CC"/>
                </a:solidFill>
              </a:rPr>
              <a:t>2.</a:t>
            </a:r>
            <a:r>
              <a:rPr lang="zh-TW" altLang="zh-TW" sz="3200" b="1" dirty="0">
                <a:solidFill>
                  <a:srgbClr val="CC00CC"/>
                </a:solidFill>
              </a:rPr>
              <a:t>信徒如何</a:t>
            </a:r>
            <a:r>
              <a:rPr lang="zh-TW" altLang="en-US" sz="3200" b="1" dirty="0">
                <a:solidFill>
                  <a:srgbClr val="CC00CC"/>
                </a:solidFill>
              </a:rPr>
              <a:t>得着</a:t>
            </a:r>
            <a:r>
              <a:rPr lang="zh-TW" altLang="zh-TW" sz="3200" b="1" dirty="0">
                <a:solidFill>
                  <a:srgbClr val="CC00CC"/>
                </a:solidFill>
              </a:rPr>
              <a:t>智慧</a:t>
            </a:r>
            <a:endParaRPr lang="zh-TW" altLang="zh-TW" sz="3200" dirty="0">
              <a:solidFill>
                <a:srgbClr val="CC00CC"/>
              </a:solidFill>
            </a:endParaRPr>
          </a:p>
          <a:p>
            <a:r>
              <a:rPr lang="en-US" altLang="zh-TW" sz="3200" b="1" u="sng" dirty="0">
                <a:solidFill>
                  <a:srgbClr val="0000FF"/>
                </a:solidFill>
              </a:rPr>
              <a:t>4.</a:t>
            </a:r>
            <a:r>
              <a:rPr lang="zh-TW" altLang="zh-TW" sz="3200" b="1" u="sng" dirty="0">
                <a:solidFill>
                  <a:srgbClr val="0000FF"/>
                </a:solidFill>
              </a:rPr>
              <a:t>『敬畏耶和華是智慧的開端』</a:t>
            </a:r>
            <a:endParaRPr lang="en-US" altLang="zh-TW" sz="3200" b="1" u="sng" dirty="0">
              <a:solidFill>
                <a:srgbClr val="0000FF"/>
              </a:solidFill>
            </a:endParaRPr>
          </a:p>
          <a:p>
            <a:r>
              <a:rPr lang="zh-TW" altLang="zh-TW" sz="3200" b="1" u="sng" dirty="0">
                <a:solidFill>
                  <a:srgbClr val="FF0000"/>
                </a:solidFill>
              </a:rPr>
              <a:t>詩</a:t>
            </a:r>
            <a:r>
              <a:rPr lang="en-US" altLang="zh-TW" sz="3200" b="1" u="sng" dirty="0">
                <a:solidFill>
                  <a:srgbClr val="FF0000"/>
                </a:solidFill>
              </a:rPr>
              <a:t>111:10</a:t>
            </a:r>
            <a:r>
              <a:rPr lang="zh-TW" altLang="en-US" sz="3200" b="1" u="sng" dirty="0">
                <a:solidFill>
                  <a:srgbClr val="7030A0"/>
                </a:solidFill>
              </a:rPr>
              <a:t>敬畏耶和華是智慧的開端，凡遵行他命令的是聰明人。耶和華是永遠當讚美的。</a:t>
            </a:r>
            <a:endParaRPr lang="en-US" altLang="zh-TW" sz="3200" b="1" u="sng" dirty="0">
              <a:solidFill>
                <a:srgbClr val="7030A0"/>
              </a:solidFill>
            </a:endParaRPr>
          </a:p>
          <a:p>
            <a:r>
              <a:rPr lang="zh-TW" altLang="zh-TW" sz="3200" b="1" u="sng" dirty="0">
                <a:solidFill>
                  <a:srgbClr val="FF0000"/>
                </a:solidFill>
              </a:rPr>
              <a:t>箴</a:t>
            </a:r>
            <a:r>
              <a:rPr lang="en-US" altLang="zh-TW" sz="3200" b="1" u="sng" dirty="0">
                <a:solidFill>
                  <a:srgbClr val="FF0000"/>
                </a:solidFill>
              </a:rPr>
              <a:t>9:10</a:t>
            </a:r>
            <a:r>
              <a:rPr lang="zh-TW" altLang="en-US" sz="3200" b="1" u="sng" dirty="0">
                <a:solidFill>
                  <a:srgbClr val="7030A0"/>
                </a:solidFill>
              </a:rPr>
              <a:t>敬畏耶和華是智慧的開端，認識至聖者便是聰明。</a:t>
            </a:r>
            <a:endParaRPr lang="zh-TW" altLang="zh-TW" sz="3200" u="sng" dirty="0">
              <a:solidFill>
                <a:srgbClr val="7030A0"/>
              </a:solidFill>
            </a:endParaRPr>
          </a:p>
          <a:p>
            <a:endParaRPr lang="zh-TW" altLang="zh-TW" dirty="0"/>
          </a:p>
          <a:p>
            <a:endParaRPr lang="en-US" altLang="zh-TW" sz="3600" b="1" u="sng" dirty="0">
              <a:solidFill>
                <a:srgbClr val="0000FF"/>
              </a:solidFill>
            </a:endParaRPr>
          </a:p>
          <a:p>
            <a:endParaRPr lang="zh-TW" altLang="zh-TW" sz="3600" u="sng" dirty="0">
              <a:solidFill>
                <a:srgbClr val="0000FF"/>
              </a:solidFill>
            </a:endParaRPr>
          </a:p>
          <a:p>
            <a:pPr marL="514350" indent="-514350">
              <a:buNone/>
            </a:pPr>
            <a:endParaRPr lang="en-US" altLang="zh-TW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514350" indent="-514350">
              <a:buNone/>
            </a:pPr>
            <a:endParaRPr lang="en-US" altLang="zh-TW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en-US" altLang="zh-TW" b="1" dirty="0"/>
          </a:p>
          <a:p>
            <a:pPr marL="514350" indent="-514350">
              <a:buNone/>
            </a:pPr>
            <a:endParaRPr lang="zh-TW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zh-TW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en-US" altLang="zh-TW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endParaRPr lang="zh-TW" altLang="en-US" dirty="0"/>
          </a:p>
        </p:txBody>
      </p:sp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BDEA3C2D-F1BD-4DA0-81E3-472070DD8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FD32-C2F8-414F-B4C3-3A99D817F6B3}" type="datetime1">
              <a:rPr lang="zh-TW" altLang="en-US" smtClean="0"/>
              <a:pPr/>
              <a:t>2019/4/27</a:t>
            </a:fld>
            <a:endParaRPr lang="zh-TW" altLang="en-US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xmlns="" id="{AF527D87-B284-4C83-ADF2-7F7ADF25D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0130230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zh-TW" altLang="en-US" sz="3600" b="1" dirty="0">
                <a:solidFill>
                  <a:srgbClr val="0000FF"/>
                </a:solidFill>
              </a:rPr>
              <a:t>結論</a:t>
            </a:r>
            <a:r>
              <a:rPr lang="en-US" altLang="zh-TW" sz="3600" b="1" dirty="0">
                <a:solidFill>
                  <a:srgbClr val="0000FF"/>
                </a:solidFill>
              </a:rPr>
              <a:t>:</a:t>
            </a:r>
          </a:p>
          <a:p>
            <a:r>
              <a:rPr lang="zh-TW" altLang="en-US" sz="3200" b="1" dirty="0">
                <a:solidFill>
                  <a:srgbClr val="0000FF"/>
                </a:solidFill>
              </a:rPr>
              <a:t>一</a:t>
            </a:r>
            <a:r>
              <a:rPr lang="en-US" altLang="zh-TW" sz="3200" b="1" dirty="0">
                <a:solidFill>
                  <a:srgbClr val="0000FF"/>
                </a:solidFill>
              </a:rPr>
              <a:t>.</a:t>
            </a:r>
            <a:r>
              <a:rPr lang="zh-TW" altLang="zh-TW" sz="3200" b="1" dirty="0">
                <a:solidFill>
                  <a:srgbClr val="0000FF"/>
                </a:solidFill>
              </a:rPr>
              <a:t>信心為何需要試驗</a:t>
            </a:r>
            <a:endParaRPr lang="en-US" altLang="zh-TW" sz="3200" b="1" dirty="0">
              <a:solidFill>
                <a:srgbClr val="0000FF"/>
              </a:solidFill>
            </a:endParaRPr>
          </a:p>
          <a:p>
            <a:r>
              <a:rPr lang="en-US" altLang="zh-TW" sz="3200" b="1" u="sng" dirty="0">
                <a:solidFill>
                  <a:srgbClr val="CC00CC"/>
                </a:solidFill>
              </a:rPr>
              <a:t>1.</a:t>
            </a:r>
            <a:r>
              <a:rPr lang="zh-TW" altLang="zh-TW" sz="3200" b="1" u="sng" dirty="0">
                <a:solidFill>
                  <a:srgbClr val="CC00CC"/>
                </a:solidFill>
              </a:rPr>
              <a:t>可分別信心的真假</a:t>
            </a:r>
            <a:r>
              <a:rPr lang="zh-TW" altLang="en-US" sz="3200" b="1" u="sng" dirty="0">
                <a:solidFill>
                  <a:srgbClr val="CC00CC"/>
                </a:solidFill>
              </a:rPr>
              <a:t>，</a:t>
            </a:r>
            <a:r>
              <a:rPr lang="en-US" altLang="zh-TW" sz="3200" b="1" u="sng" dirty="0">
                <a:solidFill>
                  <a:srgbClr val="CC00CC"/>
                </a:solidFill>
              </a:rPr>
              <a:t>2.</a:t>
            </a:r>
            <a:r>
              <a:rPr lang="zh-TW" altLang="zh-TW" sz="3200" b="1" u="sng" dirty="0">
                <a:solidFill>
                  <a:srgbClr val="CC00CC"/>
                </a:solidFill>
              </a:rPr>
              <a:t>能增強我們的信心，</a:t>
            </a:r>
            <a:endParaRPr lang="en-US" altLang="zh-TW" sz="3200" b="1" u="sng" dirty="0">
              <a:solidFill>
                <a:srgbClr val="CC00CC"/>
              </a:solidFill>
            </a:endParaRPr>
          </a:p>
          <a:p>
            <a:r>
              <a:rPr lang="en-US" altLang="zh-TW" sz="3200" b="1" u="sng" dirty="0">
                <a:solidFill>
                  <a:srgbClr val="CC00CC"/>
                </a:solidFill>
              </a:rPr>
              <a:t>3.</a:t>
            </a:r>
            <a:r>
              <a:rPr lang="zh-TW" altLang="zh-TW" sz="3200" b="1" u="sng" dirty="0">
                <a:solidFill>
                  <a:srgbClr val="CC00CC"/>
                </a:solidFill>
              </a:rPr>
              <a:t>使它顯得更寶貴</a:t>
            </a:r>
            <a:r>
              <a:rPr lang="zh-TW" altLang="en-US" sz="3200" b="1" u="sng" dirty="0">
                <a:solidFill>
                  <a:srgbClr val="CC00CC"/>
                </a:solidFill>
              </a:rPr>
              <a:t>，</a:t>
            </a:r>
            <a:endParaRPr lang="en-US" altLang="zh-TW" sz="3200" b="1" u="sng" dirty="0">
              <a:solidFill>
                <a:srgbClr val="CC00CC"/>
              </a:solidFill>
            </a:endParaRPr>
          </a:p>
          <a:p>
            <a:r>
              <a:rPr lang="en-US" altLang="zh-TW" sz="3200" b="1" u="sng" dirty="0">
                <a:solidFill>
                  <a:srgbClr val="CC00CC"/>
                </a:solidFill>
              </a:rPr>
              <a:t>4.</a:t>
            </a:r>
            <a:r>
              <a:rPr lang="zh-TW" altLang="zh-TW" sz="3200" b="1" u="sng" dirty="0">
                <a:solidFill>
                  <a:srgbClr val="CC00CC"/>
                </a:solidFill>
              </a:rPr>
              <a:t>使我們成全完備</a:t>
            </a:r>
            <a:r>
              <a:rPr lang="zh-TW" altLang="en-US" sz="3200" b="1" u="sng" dirty="0">
                <a:solidFill>
                  <a:srgbClr val="CC00CC"/>
                </a:solidFill>
              </a:rPr>
              <a:t>，</a:t>
            </a:r>
            <a:r>
              <a:rPr lang="en-US" altLang="zh-TW" sz="3200" b="1" u="sng" dirty="0">
                <a:solidFill>
                  <a:srgbClr val="CC00CC"/>
                </a:solidFill>
              </a:rPr>
              <a:t>5.</a:t>
            </a:r>
            <a:r>
              <a:rPr lang="zh-TW" altLang="zh-TW" sz="3200" b="1" u="sng" dirty="0">
                <a:solidFill>
                  <a:srgbClr val="CC00CC"/>
                </a:solidFill>
              </a:rPr>
              <a:t>得生命的冠冕</a:t>
            </a:r>
            <a:r>
              <a:rPr lang="zh-TW" altLang="en-US" sz="3200" b="1" u="sng" dirty="0">
                <a:solidFill>
                  <a:srgbClr val="CC00CC"/>
                </a:solidFill>
              </a:rPr>
              <a:t>。</a:t>
            </a:r>
            <a:endParaRPr lang="zh-TW" altLang="zh-TW" sz="3200" b="1" u="sng" dirty="0">
              <a:solidFill>
                <a:srgbClr val="CC00CC"/>
              </a:solidFill>
            </a:endParaRPr>
          </a:p>
          <a:p>
            <a:r>
              <a:rPr lang="zh-TW" altLang="en-US" sz="3200" b="1" dirty="0">
                <a:solidFill>
                  <a:srgbClr val="0000FF"/>
                </a:solidFill>
              </a:rPr>
              <a:t>二</a:t>
            </a:r>
            <a:r>
              <a:rPr lang="en-US" altLang="zh-TW" sz="3200" b="1" dirty="0">
                <a:solidFill>
                  <a:srgbClr val="0000FF"/>
                </a:solidFill>
              </a:rPr>
              <a:t>.</a:t>
            </a:r>
            <a:r>
              <a:rPr lang="zh-TW" altLang="zh-TW" sz="3200" b="1" dirty="0">
                <a:solidFill>
                  <a:srgbClr val="0000FF"/>
                </a:solidFill>
              </a:rPr>
              <a:t>試煉</a:t>
            </a:r>
            <a:r>
              <a:rPr lang="zh-TW" altLang="en-US" sz="3200" b="1" dirty="0">
                <a:solidFill>
                  <a:srgbClr val="0000FF"/>
                </a:solidFill>
              </a:rPr>
              <a:t>的認識和</a:t>
            </a:r>
            <a:r>
              <a:rPr lang="zh-TW" altLang="zh-TW" sz="3200" b="1" dirty="0">
                <a:solidFill>
                  <a:srgbClr val="0000FF"/>
                </a:solidFill>
              </a:rPr>
              <a:t>態</a:t>
            </a:r>
            <a:r>
              <a:rPr lang="zh-TW" altLang="en-US" sz="3200" b="1" dirty="0">
                <a:solidFill>
                  <a:srgbClr val="0000FF"/>
                </a:solidFill>
              </a:rPr>
              <a:t>度</a:t>
            </a:r>
            <a:endParaRPr lang="en-US" altLang="zh-TW" sz="3200" b="1" dirty="0">
              <a:solidFill>
                <a:srgbClr val="0000FF"/>
              </a:solidFill>
            </a:endParaRPr>
          </a:p>
          <a:p>
            <a:r>
              <a:rPr lang="en-US" altLang="zh-TW" sz="3200" b="1" u="sng" dirty="0">
                <a:solidFill>
                  <a:srgbClr val="CC00CC"/>
                </a:solidFill>
              </a:rPr>
              <a:t>1.</a:t>
            </a:r>
            <a:r>
              <a:rPr lang="zh-TW" altLang="zh-TW" sz="3200" b="1" u="sng" dirty="0">
                <a:solidFill>
                  <a:srgbClr val="CC00CC"/>
                </a:solidFill>
              </a:rPr>
              <a:t>試煉是不可避免的</a:t>
            </a:r>
            <a:r>
              <a:rPr lang="zh-TW" altLang="en-US" sz="3200" b="1" u="sng" dirty="0">
                <a:solidFill>
                  <a:srgbClr val="CC00CC"/>
                </a:solidFill>
              </a:rPr>
              <a:t>，</a:t>
            </a:r>
            <a:endParaRPr lang="en-US" altLang="zh-TW" sz="3200" b="1" u="sng" dirty="0">
              <a:solidFill>
                <a:srgbClr val="CC00CC"/>
              </a:solidFill>
            </a:endParaRPr>
          </a:p>
          <a:p>
            <a:r>
              <a:rPr lang="en-US" altLang="zh-TW" sz="3200" b="1" u="sng" dirty="0">
                <a:solidFill>
                  <a:srgbClr val="CC00CC"/>
                </a:solidFill>
              </a:rPr>
              <a:t>2.</a:t>
            </a:r>
            <a:r>
              <a:rPr lang="zh-TW" altLang="zh-TW" sz="3200" b="1" u="sng" dirty="0">
                <a:solidFill>
                  <a:srgbClr val="CC00CC"/>
                </a:solidFill>
              </a:rPr>
              <a:t>試煉是千變萬化的</a:t>
            </a:r>
            <a:r>
              <a:rPr lang="zh-TW" altLang="en-US" sz="3200" b="1" u="sng" dirty="0">
                <a:solidFill>
                  <a:srgbClr val="CC00CC"/>
                </a:solidFill>
              </a:rPr>
              <a:t>，</a:t>
            </a:r>
            <a:endParaRPr lang="en-US" altLang="zh-TW" sz="3200" b="1" u="sng" dirty="0">
              <a:solidFill>
                <a:srgbClr val="CC00CC"/>
              </a:solidFill>
            </a:endParaRPr>
          </a:p>
          <a:p>
            <a:r>
              <a:rPr lang="en-US" altLang="zh-TW" sz="3200" b="1" u="sng" dirty="0">
                <a:solidFill>
                  <a:srgbClr val="CC00CC"/>
                </a:solidFill>
              </a:rPr>
              <a:t>3.</a:t>
            </a:r>
            <a:r>
              <a:rPr lang="zh-TW" altLang="zh-TW" sz="3200" b="1" u="sng" dirty="0">
                <a:solidFill>
                  <a:srgbClr val="CC00CC"/>
                </a:solidFill>
              </a:rPr>
              <a:t>順境固然『該喜樂』逆境也要『以為大喜樂』</a:t>
            </a:r>
            <a:endParaRPr lang="en-US" altLang="zh-TW" sz="3200" b="1" u="sng" dirty="0">
              <a:solidFill>
                <a:srgbClr val="CC00CC"/>
              </a:solidFill>
            </a:endParaRPr>
          </a:p>
          <a:p>
            <a:r>
              <a:rPr lang="en-US" altLang="zh-TW" sz="3200" b="1" u="sng" dirty="0">
                <a:solidFill>
                  <a:srgbClr val="CC00CC"/>
                </a:solidFill>
              </a:rPr>
              <a:t>4.</a:t>
            </a:r>
            <a:r>
              <a:rPr lang="zh-TW" altLang="zh-TW" sz="3200" b="1" u="sng" dirty="0">
                <a:solidFill>
                  <a:srgbClr val="CC00CC"/>
                </a:solidFill>
              </a:rPr>
              <a:t>在逆境的試煉中需要『忍耐』</a:t>
            </a:r>
            <a:r>
              <a:rPr lang="zh-TW" altLang="en-US" sz="3200" b="1" u="sng" dirty="0">
                <a:solidFill>
                  <a:srgbClr val="CC00CC"/>
                </a:solidFill>
              </a:rPr>
              <a:t>和</a:t>
            </a:r>
            <a:r>
              <a:rPr lang="zh-TW" altLang="zh-TW" sz="3200" b="1" u="sng" dirty="0">
                <a:solidFill>
                  <a:srgbClr val="CC00CC"/>
                </a:solidFill>
              </a:rPr>
              <a:t>『忍受』</a:t>
            </a:r>
            <a:endParaRPr lang="en-US" altLang="zh-TW" sz="3200" b="1" u="sng" dirty="0">
              <a:solidFill>
                <a:srgbClr val="CC00CC"/>
              </a:solidFill>
            </a:endParaRPr>
          </a:p>
          <a:p>
            <a:r>
              <a:rPr lang="en-US" altLang="zh-TW" sz="3200" b="1" u="sng" dirty="0">
                <a:solidFill>
                  <a:srgbClr val="CC00CC"/>
                </a:solidFill>
              </a:rPr>
              <a:t>5.</a:t>
            </a:r>
            <a:r>
              <a:rPr lang="zh-TW" altLang="zh-TW" sz="3200" b="1" u="sng" dirty="0">
                <a:solidFill>
                  <a:srgbClr val="CC00CC"/>
                </a:solidFill>
              </a:rPr>
              <a:t>在順境和一切的試煉中需要『智慧』</a:t>
            </a:r>
            <a:endParaRPr lang="en-US" altLang="zh-TW" sz="3200" b="1" u="sng" dirty="0">
              <a:solidFill>
                <a:srgbClr val="CC00CC"/>
              </a:solidFill>
            </a:endParaRPr>
          </a:p>
          <a:p>
            <a:endParaRPr lang="en-US" altLang="zh-TW" sz="3600" b="1" u="sng" dirty="0">
              <a:solidFill>
                <a:srgbClr val="0000FF"/>
              </a:solidFill>
            </a:endParaRPr>
          </a:p>
          <a:p>
            <a:endParaRPr lang="en-US" altLang="zh-TW" sz="3200" b="1" u="sng" dirty="0">
              <a:solidFill>
                <a:srgbClr val="0000FF"/>
              </a:solidFill>
            </a:endParaRPr>
          </a:p>
          <a:p>
            <a:endParaRPr lang="zh-TW" altLang="zh-TW" sz="3200" dirty="0"/>
          </a:p>
          <a:p>
            <a:endParaRPr lang="en-US" altLang="zh-TW" sz="3600" b="1" u="sng" dirty="0">
              <a:solidFill>
                <a:srgbClr val="0000FF"/>
              </a:solidFill>
            </a:endParaRPr>
          </a:p>
          <a:p>
            <a:endParaRPr lang="en-US" altLang="zh-TW" sz="3600" b="1" u="sng" dirty="0">
              <a:solidFill>
                <a:srgbClr val="0000FF"/>
              </a:solidFill>
            </a:endParaRPr>
          </a:p>
          <a:p>
            <a:endParaRPr lang="en-US" altLang="zh-TW" sz="3600" b="1" dirty="0">
              <a:solidFill>
                <a:srgbClr val="0000FF"/>
              </a:solidFill>
            </a:endParaRPr>
          </a:p>
          <a:p>
            <a:pPr marL="514350" indent="-514350">
              <a:buNone/>
            </a:pPr>
            <a:endParaRPr lang="en-US" altLang="zh-TW" sz="3600" b="1" dirty="0">
              <a:solidFill>
                <a:srgbClr val="0000FF"/>
              </a:solidFill>
            </a:endParaRPr>
          </a:p>
          <a:p>
            <a:pPr marL="514350" indent="-514350">
              <a:buNone/>
            </a:pPr>
            <a:endParaRPr lang="en-US" altLang="zh-TW" sz="3600" b="1" dirty="0">
              <a:solidFill>
                <a:srgbClr val="0000FF"/>
              </a:solidFill>
            </a:endParaRPr>
          </a:p>
        </p:txBody>
      </p:sp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DCA112AC-F59D-4B8B-ABDD-5A3A8C2BD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593CA-DE9D-41CC-AE89-AD1222E42371}" type="datetime1">
              <a:rPr lang="zh-TW" altLang="en-US" smtClean="0"/>
              <a:pPr/>
              <a:t>2019/4/27</a:t>
            </a:fld>
            <a:endParaRPr lang="zh-TW" altLang="en-US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xmlns="" id="{7822B24B-68E1-4B67-82A4-654D428BD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3315769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zh-TW" altLang="en-US" sz="3600" b="1" dirty="0">
                <a:solidFill>
                  <a:srgbClr val="0000FF"/>
                </a:solidFill>
              </a:rPr>
              <a:t>結論</a:t>
            </a:r>
            <a:r>
              <a:rPr lang="en-US" altLang="zh-TW" sz="3600" b="1" dirty="0">
                <a:solidFill>
                  <a:srgbClr val="0000FF"/>
                </a:solidFill>
              </a:rPr>
              <a:t>:</a:t>
            </a:r>
          </a:p>
          <a:p>
            <a:r>
              <a:rPr lang="zh-TW" altLang="en-US" sz="3200" b="1" dirty="0">
                <a:solidFill>
                  <a:srgbClr val="0000FF"/>
                </a:solidFill>
              </a:rPr>
              <a:t>三</a:t>
            </a:r>
            <a:r>
              <a:rPr lang="en-US" altLang="zh-TW" sz="3200" b="1" dirty="0">
                <a:solidFill>
                  <a:srgbClr val="0000FF"/>
                </a:solidFill>
              </a:rPr>
              <a:t>.</a:t>
            </a:r>
            <a:r>
              <a:rPr lang="zh-TW" altLang="zh-TW" sz="3200" b="1" dirty="0">
                <a:solidFill>
                  <a:srgbClr val="0000FF"/>
                </a:solidFill>
              </a:rPr>
              <a:t>信徒如何</a:t>
            </a:r>
            <a:r>
              <a:rPr lang="zh-TW" altLang="en-US" sz="3200" b="1" dirty="0">
                <a:solidFill>
                  <a:srgbClr val="0000FF"/>
                </a:solidFill>
              </a:rPr>
              <a:t>操練</a:t>
            </a:r>
            <a:r>
              <a:rPr lang="zh-TW" altLang="zh-TW" sz="3200" b="1" dirty="0">
                <a:solidFill>
                  <a:srgbClr val="0000FF"/>
                </a:solidFill>
              </a:rPr>
              <a:t>忍耐</a:t>
            </a:r>
            <a:endParaRPr lang="en-US" altLang="zh-TW" sz="3200" b="1" dirty="0">
              <a:solidFill>
                <a:srgbClr val="0000FF"/>
              </a:solidFill>
            </a:endParaRPr>
          </a:p>
          <a:p>
            <a:r>
              <a:rPr lang="en-US" altLang="zh-TW" sz="3200" b="1" u="sng" dirty="0">
                <a:solidFill>
                  <a:srgbClr val="CC00CC"/>
                </a:solidFill>
              </a:rPr>
              <a:t>1.</a:t>
            </a:r>
            <a:r>
              <a:rPr lang="zh-TW" altLang="zh-TW" sz="3200" b="1" u="sng" dirty="0">
                <a:solidFill>
                  <a:srgbClr val="CC00CC"/>
                </a:solidFill>
              </a:rPr>
              <a:t>忍耐是由試煉中生出來的</a:t>
            </a:r>
            <a:endParaRPr lang="en-US" altLang="zh-TW" sz="3200" b="1" u="sng" dirty="0">
              <a:solidFill>
                <a:srgbClr val="CC00CC"/>
              </a:solidFill>
            </a:endParaRPr>
          </a:p>
          <a:p>
            <a:r>
              <a:rPr lang="en-US" altLang="zh-TW" sz="3200" b="1" u="sng" dirty="0">
                <a:solidFill>
                  <a:srgbClr val="CC00CC"/>
                </a:solidFill>
              </a:rPr>
              <a:t>2.</a:t>
            </a:r>
            <a:r>
              <a:rPr lang="zh-TW" altLang="zh-TW" sz="3200" b="1" u="sng" dirty="0">
                <a:solidFill>
                  <a:srgbClr val="CC00CC"/>
                </a:solidFill>
              </a:rPr>
              <a:t>忍耐不是消極的，乃是積極的『堅忍』</a:t>
            </a:r>
            <a:endParaRPr lang="en-US" altLang="zh-TW" sz="3200" b="1" u="sng" dirty="0">
              <a:solidFill>
                <a:srgbClr val="CC00CC"/>
              </a:solidFill>
            </a:endParaRPr>
          </a:p>
          <a:p>
            <a:r>
              <a:rPr lang="en-US" altLang="zh-TW" sz="3200" b="1" u="sng" dirty="0">
                <a:solidFill>
                  <a:srgbClr val="CC00CC"/>
                </a:solidFill>
              </a:rPr>
              <a:t>3.</a:t>
            </a:r>
            <a:r>
              <a:rPr lang="zh-TW" altLang="zh-TW" sz="3200" b="1" u="sng" dirty="0">
                <a:solidFill>
                  <a:srgbClr val="CC00CC"/>
                </a:solidFill>
              </a:rPr>
              <a:t>忍耐不是一時的，乃是常時的『恆忍』</a:t>
            </a:r>
            <a:endParaRPr lang="en-US" altLang="zh-TW" sz="3200" b="1" u="sng" dirty="0">
              <a:solidFill>
                <a:srgbClr val="CC00CC"/>
              </a:solidFill>
            </a:endParaRPr>
          </a:p>
          <a:p>
            <a:r>
              <a:rPr lang="en-US" altLang="zh-TW" sz="3200" b="1" u="sng" dirty="0">
                <a:solidFill>
                  <a:srgbClr val="CC00CC"/>
                </a:solidFill>
              </a:rPr>
              <a:t>4.</a:t>
            </a:r>
            <a:r>
              <a:rPr lang="zh-TW" altLang="zh-TW" sz="3200" b="1" u="sng" dirty="0">
                <a:solidFill>
                  <a:srgbClr val="CC00CC"/>
                </a:solidFill>
              </a:rPr>
              <a:t>忍耐須經操練</a:t>
            </a:r>
            <a:r>
              <a:rPr lang="en-US" altLang="zh-TW" sz="3200" b="1" u="sng" dirty="0">
                <a:solidFill>
                  <a:srgbClr val="CC00CC"/>
                </a:solidFill>
              </a:rPr>
              <a:t>:</a:t>
            </a:r>
            <a:r>
              <a:rPr lang="zh-TW" altLang="zh-TW" sz="3200" b="1" u="sng" dirty="0">
                <a:solidFill>
                  <a:srgbClr val="CC00CC"/>
                </a:solidFill>
              </a:rPr>
              <a:t>『忍耐也當成功』</a:t>
            </a:r>
            <a:endParaRPr lang="en-US" altLang="zh-TW" sz="3200" b="1" u="sng" dirty="0">
              <a:solidFill>
                <a:srgbClr val="CC00CC"/>
              </a:solidFill>
            </a:endParaRPr>
          </a:p>
          <a:p>
            <a:r>
              <a:rPr lang="zh-TW" altLang="en-US" sz="3200" b="1" dirty="0">
                <a:solidFill>
                  <a:srgbClr val="0000FF"/>
                </a:solidFill>
              </a:rPr>
              <a:t>四</a:t>
            </a:r>
            <a:r>
              <a:rPr lang="en-US" altLang="zh-TW" sz="3200" b="1" dirty="0">
                <a:solidFill>
                  <a:srgbClr val="0000FF"/>
                </a:solidFill>
              </a:rPr>
              <a:t>.</a:t>
            </a:r>
            <a:r>
              <a:rPr lang="zh-TW" altLang="zh-TW" sz="3200" b="1" dirty="0">
                <a:solidFill>
                  <a:srgbClr val="0000FF"/>
                </a:solidFill>
              </a:rPr>
              <a:t>信徒如何</a:t>
            </a:r>
            <a:r>
              <a:rPr lang="zh-TW" altLang="en-US" sz="3200" b="1" dirty="0">
                <a:solidFill>
                  <a:srgbClr val="0000FF"/>
                </a:solidFill>
              </a:rPr>
              <a:t>得着</a:t>
            </a:r>
            <a:r>
              <a:rPr lang="zh-TW" altLang="zh-TW" sz="3200" b="1" dirty="0">
                <a:solidFill>
                  <a:srgbClr val="0000FF"/>
                </a:solidFill>
              </a:rPr>
              <a:t>智慧</a:t>
            </a:r>
            <a:r>
              <a:rPr lang="en-US" altLang="zh-TW" sz="2800" b="1" dirty="0"/>
              <a:t> </a:t>
            </a:r>
            <a:endParaRPr lang="zh-TW" altLang="zh-TW" sz="2800" dirty="0"/>
          </a:p>
          <a:p>
            <a:r>
              <a:rPr lang="en-US" altLang="zh-TW" sz="3500" b="1" u="sng" dirty="0">
                <a:solidFill>
                  <a:srgbClr val="CC00CC"/>
                </a:solidFill>
              </a:rPr>
              <a:t>1.</a:t>
            </a:r>
            <a:r>
              <a:rPr lang="zh-TW" altLang="zh-TW" sz="3500" b="1" u="sng" dirty="0">
                <a:solidFill>
                  <a:srgbClr val="CC00CC"/>
                </a:solidFill>
              </a:rPr>
              <a:t>智慧不是與生俱來的，乃是神賜的</a:t>
            </a:r>
            <a:endParaRPr lang="en-US" altLang="zh-TW" sz="3500" b="1" u="sng" dirty="0">
              <a:solidFill>
                <a:srgbClr val="CC00CC"/>
              </a:solidFill>
            </a:endParaRPr>
          </a:p>
          <a:p>
            <a:r>
              <a:rPr lang="en-US" altLang="zh-TW" sz="3500" b="1" u="sng" dirty="0">
                <a:solidFill>
                  <a:srgbClr val="CC00CC"/>
                </a:solidFill>
              </a:rPr>
              <a:t>2.</a:t>
            </a:r>
            <a:r>
              <a:rPr lang="zh-TW" altLang="zh-TW" sz="3500" b="1" u="sng" dirty="0">
                <a:solidFill>
                  <a:srgbClr val="CC00CC"/>
                </a:solidFill>
              </a:rPr>
              <a:t>既是神賜的，所以必須向神『求』</a:t>
            </a:r>
            <a:endParaRPr lang="en-US" altLang="zh-TW" sz="3500" b="1" u="sng" dirty="0">
              <a:solidFill>
                <a:srgbClr val="CC00CC"/>
              </a:solidFill>
            </a:endParaRPr>
          </a:p>
          <a:p>
            <a:r>
              <a:rPr lang="en-US" altLang="zh-TW" sz="3600" b="1" u="sng" dirty="0">
                <a:solidFill>
                  <a:srgbClr val="CC00CC"/>
                </a:solidFill>
              </a:rPr>
              <a:t>3.</a:t>
            </a:r>
            <a:r>
              <a:rPr lang="zh-TW" altLang="zh-TW" sz="3600" b="1" u="sng" dirty="0">
                <a:solidFill>
                  <a:srgbClr val="CC00CC"/>
                </a:solidFill>
              </a:rPr>
              <a:t>不是隨隨便便的求，乃是『憑著信心求』</a:t>
            </a:r>
            <a:endParaRPr lang="en-US" altLang="zh-TW" sz="3600" b="1" u="sng" dirty="0">
              <a:solidFill>
                <a:srgbClr val="CC00CC"/>
              </a:solidFill>
            </a:endParaRPr>
          </a:p>
          <a:p>
            <a:r>
              <a:rPr lang="en-US" altLang="zh-TW" sz="3600" b="1" u="sng" dirty="0">
                <a:solidFill>
                  <a:srgbClr val="CC00CC"/>
                </a:solidFill>
              </a:rPr>
              <a:t>4.</a:t>
            </a:r>
            <a:r>
              <a:rPr lang="zh-TW" altLang="zh-TW" sz="3600" b="1" u="sng" dirty="0">
                <a:solidFill>
                  <a:srgbClr val="CC00CC"/>
                </a:solidFill>
              </a:rPr>
              <a:t>『敬畏耶和華是智慧的開端』</a:t>
            </a:r>
            <a:endParaRPr lang="zh-TW" altLang="zh-TW" sz="2800" dirty="0">
              <a:solidFill>
                <a:srgbClr val="CC00CC"/>
              </a:solidFill>
            </a:endParaRPr>
          </a:p>
          <a:p>
            <a:endParaRPr lang="en-US" altLang="zh-TW" sz="3600" b="1" u="sng" dirty="0">
              <a:solidFill>
                <a:srgbClr val="0000FF"/>
              </a:solidFill>
            </a:endParaRPr>
          </a:p>
          <a:p>
            <a:r>
              <a:rPr lang="zh-TW" altLang="en-US" sz="3600" b="1" u="sng" dirty="0">
                <a:solidFill>
                  <a:srgbClr val="0000FF"/>
                </a:solidFill>
                <a:hlinkClick r:id="rId2" action="ppaction://hlinkpres?slideindex=1&amp;slidetitle="/>
              </a:rPr>
              <a:t>回應奉獻：感謝神</a:t>
            </a:r>
            <a:r>
              <a:rPr lang="en-US" altLang="zh-TW" sz="3600" b="1" u="sng" dirty="0">
                <a:solidFill>
                  <a:srgbClr val="0000FF"/>
                </a:solidFill>
                <a:hlinkClick r:id="rId2" action="ppaction://hlinkpres?slideindex=1&amp;slidetitle="/>
              </a:rPr>
              <a:t>-1.pptx</a:t>
            </a:r>
            <a:endParaRPr lang="en-US" altLang="zh-TW" sz="3600" b="1" u="sng" dirty="0">
              <a:solidFill>
                <a:srgbClr val="0000FF"/>
              </a:solidFill>
            </a:endParaRPr>
          </a:p>
          <a:p>
            <a:endParaRPr lang="en-US" altLang="zh-TW" sz="3600" b="1" dirty="0">
              <a:solidFill>
                <a:srgbClr val="0000FF"/>
              </a:solidFill>
            </a:endParaRPr>
          </a:p>
          <a:p>
            <a:pPr marL="514350" indent="-514350">
              <a:buNone/>
            </a:pPr>
            <a:endParaRPr lang="en-US" altLang="zh-TW" sz="3600" b="1" dirty="0">
              <a:solidFill>
                <a:srgbClr val="0000FF"/>
              </a:solidFill>
            </a:endParaRPr>
          </a:p>
          <a:p>
            <a:pPr marL="514350" indent="-514350">
              <a:buNone/>
            </a:pPr>
            <a:endParaRPr lang="en-US" altLang="zh-TW" sz="3600" b="1" dirty="0">
              <a:solidFill>
                <a:srgbClr val="0000FF"/>
              </a:solidFill>
            </a:endParaRPr>
          </a:p>
        </p:txBody>
      </p:sp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DCA112AC-F59D-4B8B-ABDD-5A3A8C2BD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38171-BCAF-4D95-AEEE-F8F3A736DDD1}" type="datetime1">
              <a:rPr lang="zh-TW" altLang="en-US" smtClean="0"/>
              <a:pPr/>
              <a:t>2019/4/27</a:t>
            </a:fld>
            <a:endParaRPr lang="zh-TW" altLang="en-US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xmlns="" id="{7822B24B-68E1-4B67-82A4-654D428BD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40450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B773D4BC-F6A8-4E7E-AA7E-29411410F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64703"/>
          </a:xfrm>
        </p:spPr>
        <p:txBody>
          <a:bodyPr>
            <a:normAutofit/>
          </a:bodyPr>
          <a:lstStyle/>
          <a:p>
            <a:r>
              <a:rPr lang="zh-TW" altLang="en-US" sz="3600" b="1" dirty="0"/>
              <a:t>前言</a:t>
            </a:r>
            <a:r>
              <a:rPr lang="en-US" altLang="zh-TW" sz="3600" b="1" dirty="0"/>
              <a:t>1:</a:t>
            </a:r>
            <a:endParaRPr lang="zh-TW" altLang="en-US" sz="3600" b="1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08BB8598-5A51-4B88-9915-09A72E7C8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75250"/>
            <a:ext cx="9144000" cy="6182750"/>
          </a:xfrm>
        </p:spPr>
        <p:txBody>
          <a:bodyPr>
            <a:normAutofit/>
          </a:bodyPr>
          <a:lstStyle/>
          <a:p>
            <a:r>
              <a:rPr lang="zh-TW" altLang="zh-TW" sz="3200" b="1" dirty="0">
                <a:solidFill>
                  <a:srgbClr val="0000FF"/>
                </a:solidFill>
              </a:rPr>
              <a:t>雅各書第一章中的三個名詞</a:t>
            </a:r>
            <a:endParaRPr lang="zh-TW" altLang="zh-TW" sz="3200" dirty="0">
              <a:solidFill>
                <a:srgbClr val="0000FF"/>
              </a:solidFill>
            </a:endParaRPr>
          </a:p>
          <a:p>
            <a:r>
              <a:rPr lang="en-US" altLang="zh-TW" sz="3200" b="1" dirty="0">
                <a:solidFill>
                  <a:srgbClr val="0000FF"/>
                </a:solidFill>
              </a:rPr>
              <a:t>1.</a:t>
            </a:r>
            <a:r>
              <a:rPr lang="zh-TW" altLang="zh-TW" sz="3200" b="1" dirty="0">
                <a:solidFill>
                  <a:srgbClr val="0000FF"/>
                </a:solidFill>
              </a:rPr>
              <a:t>試驗原文有兩個不同的字：</a:t>
            </a:r>
            <a:endParaRPr lang="zh-TW" altLang="zh-TW" sz="3200" dirty="0">
              <a:solidFill>
                <a:srgbClr val="0000FF"/>
              </a:solidFill>
            </a:endParaRPr>
          </a:p>
          <a:p>
            <a:r>
              <a:rPr lang="en-US" altLang="zh-TW" sz="3200" b="1" dirty="0">
                <a:solidFill>
                  <a:srgbClr val="0000FF"/>
                </a:solidFill>
              </a:rPr>
              <a:t>  (1)</a:t>
            </a:r>
            <a:r>
              <a:rPr lang="zh-TW" altLang="zh-TW" sz="3200" b="1" dirty="0">
                <a:solidFill>
                  <a:srgbClr val="0000FF"/>
                </a:solidFill>
              </a:rPr>
              <a:t>試驗是一個總稱，它包括</a:t>
            </a:r>
            <a:r>
              <a:rPr lang="zh-TW" altLang="zh-TW" sz="3200" b="1" u="sng" dirty="0">
                <a:solidFill>
                  <a:srgbClr val="FF0000"/>
                </a:solidFill>
              </a:rPr>
              <a:t>試煉和試探</a:t>
            </a:r>
            <a:endParaRPr lang="zh-TW" altLang="zh-TW" sz="3200" u="sng" dirty="0">
              <a:solidFill>
                <a:srgbClr val="FF0000"/>
              </a:solidFill>
            </a:endParaRPr>
          </a:p>
          <a:p>
            <a:r>
              <a:rPr lang="en-US" altLang="zh-TW" sz="3200" b="1" dirty="0">
                <a:solidFill>
                  <a:srgbClr val="0000FF"/>
                </a:solidFill>
              </a:rPr>
              <a:t>  (2)</a:t>
            </a:r>
            <a:r>
              <a:rPr lang="zh-TW" altLang="zh-TW" sz="3200" b="1" dirty="0">
                <a:solidFill>
                  <a:srgbClr val="0000FF"/>
                </a:solidFill>
              </a:rPr>
              <a:t>試煉和試探在原文是同一個字，但不可混淆</a:t>
            </a:r>
            <a:endParaRPr lang="zh-TW" altLang="zh-TW" sz="3200" dirty="0">
              <a:solidFill>
                <a:srgbClr val="0000FF"/>
              </a:solidFill>
            </a:endParaRPr>
          </a:p>
          <a:p>
            <a:r>
              <a:rPr lang="en-US" altLang="zh-TW" sz="3200" b="1" dirty="0">
                <a:solidFill>
                  <a:srgbClr val="0000FF"/>
                </a:solidFill>
              </a:rPr>
              <a:t>  (3)</a:t>
            </a:r>
            <a:r>
              <a:rPr lang="zh-TW" altLang="zh-TW" sz="3200" b="1" dirty="0">
                <a:solidFill>
                  <a:srgbClr val="0000FF"/>
                </a:solidFill>
              </a:rPr>
              <a:t>須按上下文</a:t>
            </a:r>
            <a:r>
              <a:rPr lang="zh-TW" altLang="en-US" sz="3200" b="1" dirty="0">
                <a:solidFill>
                  <a:srgbClr val="0000FF"/>
                </a:solidFill>
              </a:rPr>
              <a:t>，</a:t>
            </a:r>
            <a:r>
              <a:rPr lang="zh-TW" altLang="zh-TW" sz="3200" b="1" dirty="0">
                <a:solidFill>
                  <a:srgbClr val="0000FF"/>
                </a:solidFill>
              </a:rPr>
              <a:t>翻作試煉或試探</a:t>
            </a:r>
            <a:endParaRPr lang="zh-TW" altLang="zh-TW" sz="3200" dirty="0">
              <a:solidFill>
                <a:srgbClr val="0000FF"/>
              </a:solidFill>
            </a:endParaRPr>
          </a:p>
          <a:p>
            <a:r>
              <a:rPr lang="en-US" altLang="zh-TW" sz="3200" b="1" dirty="0">
                <a:solidFill>
                  <a:srgbClr val="0000FF"/>
                </a:solidFill>
              </a:rPr>
              <a:t>  (4)</a:t>
            </a:r>
            <a:r>
              <a:rPr lang="zh-TW" altLang="zh-TW" sz="3200" b="1" dirty="0">
                <a:solidFill>
                  <a:srgbClr val="0000FF"/>
                </a:solidFill>
              </a:rPr>
              <a:t>第</a:t>
            </a:r>
            <a:r>
              <a:rPr lang="en-US" altLang="zh-TW" sz="3200" b="1" dirty="0">
                <a:solidFill>
                  <a:srgbClr val="0000FF"/>
                </a:solidFill>
              </a:rPr>
              <a:t>12</a:t>
            </a:r>
            <a:r>
              <a:rPr lang="zh-TW" altLang="zh-TW" sz="3200" b="1" dirty="0">
                <a:solidFill>
                  <a:srgbClr val="0000FF"/>
                </a:solidFill>
              </a:rPr>
              <a:t>節</a:t>
            </a:r>
            <a:r>
              <a:rPr lang="zh-TW" altLang="zh-TW" sz="3200" b="1" u="sng" dirty="0">
                <a:solidFill>
                  <a:srgbClr val="FF0000"/>
                </a:solidFill>
              </a:rPr>
              <a:t>『忍受試探』翻作『忍受試煉』</a:t>
            </a:r>
            <a:endParaRPr lang="en-US" altLang="zh-TW" sz="3200" b="1" u="sng" dirty="0">
              <a:solidFill>
                <a:srgbClr val="FF0000"/>
              </a:solidFill>
            </a:endParaRPr>
          </a:p>
          <a:p>
            <a:r>
              <a:rPr lang="en-US" altLang="zh-TW" sz="3200" b="1" dirty="0">
                <a:solidFill>
                  <a:srgbClr val="0000FF"/>
                </a:solidFill>
              </a:rPr>
              <a:t>2.</a:t>
            </a:r>
            <a:r>
              <a:rPr lang="zh-TW" altLang="zh-TW" sz="3200" b="1" u="sng" dirty="0">
                <a:solidFill>
                  <a:srgbClr val="FF0000"/>
                </a:solidFill>
              </a:rPr>
              <a:t>試煉</a:t>
            </a:r>
            <a:r>
              <a:rPr lang="en-US" altLang="zh-TW" sz="3200" b="1" u="sng" dirty="0">
                <a:solidFill>
                  <a:srgbClr val="FF0000"/>
                </a:solidFill>
              </a:rPr>
              <a:t>:</a:t>
            </a:r>
            <a:r>
              <a:rPr lang="zh-TW" altLang="zh-TW" sz="3200" b="1" u="sng" dirty="0">
                <a:solidFill>
                  <a:srgbClr val="FF0000"/>
                </a:solidFill>
              </a:rPr>
              <a:t>神容許臨到我們身上一切外面的境遇</a:t>
            </a:r>
            <a:endParaRPr lang="zh-TW" altLang="zh-TW" sz="3200" u="sng" dirty="0">
              <a:solidFill>
                <a:srgbClr val="FF0000"/>
              </a:solidFill>
            </a:endParaRPr>
          </a:p>
          <a:p>
            <a:r>
              <a:rPr lang="en-US" altLang="zh-TW" sz="3200" b="1" u="sng" dirty="0">
                <a:solidFill>
                  <a:srgbClr val="CC00CC"/>
                </a:solidFill>
              </a:rPr>
              <a:t> (1)</a:t>
            </a:r>
            <a:r>
              <a:rPr lang="zh-TW" altLang="zh-TW" sz="3200" b="1" u="sng" dirty="0">
                <a:solidFill>
                  <a:srgbClr val="CC00CC"/>
                </a:solidFill>
              </a:rPr>
              <a:t>試煉的</a:t>
            </a:r>
            <a:r>
              <a:rPr lang="zh-TW" altLang="en-US" sz="3200" b="1" u="sng" dirty="0">
                <a:solidFill>
                  <a:srgbClr val="CC00CC"/>
                </a:solidFill>
              </a:rPr>
              <a:t>方式</a:t>
            </a:r>
            <a:r>
              <a:rPr lang="en-US" altLang="zh-TW" sz="3200" b="1" u="sng" dirty="0">
                <a:solidFill>
                  <a:srgbClr val="CC00CC"/>
                </a:solidFill>
              </a:rPr>
              <a:t>:</a:t>
            </a:r>
          </a:p>
          <a:p>
            <a:r>
              <a:rPr lang="zh-TW" altLang="zh-TW" sz="3200" b="1" dirty="0">
                <a:solidFill>
                  <a:srgbClr val="0000FF"/>
                </a:solidFill>
              </a:rPr>
              <a:t>『百般』</a:t>
            </a:r>
            <a:r>
              <a:rPr lang="zh-TW" altLang="en-US" sz="3200" b="1" dirty="0">
                <a:solidFill>
                  <a:srgbClr val="0000FF"/>
                </a:solidFill>
              </a:rPr>
              <a:t>多種色彩的，各色各樣的，不同味道的</a:t>
            </a:r>
            <a:r>
              <a:rPr lang="en-US" altLang="zh-TW" sz="3200" b="1" dirty="0">
                <a:solidFill>
                  <a:srgbClr val="0000FF"/>
                </a:solidFill>
              </a:rPr>
              <a:t>(</a:t>
            </a:r>
            <a:r>
              <a:rPr lang="zh-TW" altLang="en-US" sz="3200" b="1" u="sng" dirty="0">
                <a:solidFill>
                  <a:srgbClr val="FF0000"/>
                </a:solidFill>
              </a:rPr>
              <a:t>雅</a:t>
            </a:r>
            <a:r>
              <a:rPr lang="en-US" altLang="zh-TW" sz="3200" b="1" u="sng" dirty="0">
                <a:solidFill>
                  <a:srgbClr val="FF0000"/>
                </a:solidFill>
              </a:rPr>
              <a:t>1:2</a:t>
            </a:r>
            <a:r>
              <a:rPr lang="zh-TW" altLang="en-US" sz="3200" b="1" u="sng" dirty="0">
                <a:solidFill>
                  <a:srgbClr val="7030A0"/>
                </a:solidFill>
              </a:rPr>
              <a:t>我的弟兄們，你們落在百般試煉中，都要以為大喜樂</a:t>
            </a:r>
            <a:r>
              <a:rPr lang="en-US" altLang="zh-TW" sz="3200" b="1" dirty="0">
                <a:solidFill>
                  <a:srgbClr val="0000FF"/>
                </a:solidFill>
              </a:rPr>
              <a:t>)</a:t>
            </a:r>
            <a:endParaRPr lang="zh-TW" altLang="zh-TW" sz="3200" dirty="0">
              <a:solidFill>
                <a:srgbClr val="0000FF"/>
              </a:solidFill>
            </a:endParaRPr>
          </a:p>
          <a:p>
            <a:endParaRPr lang="zh-TW" altLang="zh-TW" sz="3200" dirty="0">
              <a:solidFill>
                <a:srgbClr val="0000FF"/>
              </a:solidFill>
            </a:endParaRP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2BECFD58-115B-4AC8-83ED-60EAEFBE7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70CF-3B95-476E-948A-358DDC9CC1D8}" type="datetime1">
              <a:rPr lang="zh-TW" altLang="en-US" smtClean="0"/>
              <a:pPr/>
              <a:t>2019/4/27</a:t>
            </a:fld>
            <a:endParaRPr lang="zh-TW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E6F845AD-E2AB-4E74-81FF-DC676A2BB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96732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B773D4BC-F6A8-4E7E-AA7E-29411410F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64703"/>
          </a:xfrm>
        </p:spPr>
        <p:txBody>
          <a:bodyPr>
            <a:normAutofit/>
          </a:bodyPr>
          <a:lstStyle/>
          <a:p>
            <a:r>
              <a:rPr lang="zh-TW" altLang="en-US" sz="3600" b="1" dirty="0"/>
              <a:t>前言</a:t>
            </a:r>
            <a:r>
              <a:rPr lang="en-US" altLang="zh-TW" sz="3600" b="1" dirty="0"/>
              <a:t>2:</a:t>
            </a:r>
            <a:endParaRPr lang="zh-TW" altLang="en-US" sz="3600" b="1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08BB8598-5A51-4B88-9915-09A72E7C8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5"/>
          </a:xfrm>
        </p:spPr>
        <p:txBody>
          <a:bodyPr>
            <a:normAutofit/>
          </a:bodyPr>
          <a:lstStyle/>
          <a:p>
            <a:r>
              <a:rPr lang="en-US" altLang="zh-TW" sz="3200" b="1" u="sng" dirty="0">
                <a:solidFill>
                  <a:srgbClr val="CC00CC"/>
                </a:solidFill>
              </a:rPr>
              <a:t> (2)</a:t>
            </a:r>
            <a:r>
              <a:rPr lang="zh-TW" altLang="zh-TW" sz="3200" b="1" u="sng" dirty="0">
                <a:solidFill>
                  <a:srgbClr val="CC00CC"/>
                </a:solidFill>
              </a:rPr>
              <a:t>試煉的</a:t>
            </a:r>
            <a:r>
              <a:rPr lang="zh-TW" altLang="en-US" sz="3200" b="1" u="sng" dirty="0">
                <a:solidFill>
                  <a:srgbClr val="CC00CC"/>
                </a:solidFill>
              </a:rPr>
              <a:t>境況</a:t>
            </a:r>
            <a:r>
              <a:rPr lang="en-US" altLang="zh-TW" sz="3200" b="1" u="sng" dirty="0">
                <a:solidFill>
                  <a:srgbClr val="CC00CC"/>
                </a:solidFill>
              </a:rPr>
              <a:t>:</a:t>
            </a:r>
            <a:r>
              <a:rPr lang="zh-TW" altLang="zh-TW" sz="3200" b="1" u="sng" dirty="0">
                <a:solidFill>
                  <a:srgbClr val="CC00CC"/>
                </a:solidFill>
              </a:rPr>
              <a:t>順境和逆境</a:t>
            </a:r>
            <a:endParaRPr lang="zh-TW" altLang="zh-TW" sz="3200" u="sng" dirty="0">
              <a:solidFill>
                <a:srgbClr val="CC00CC"/>
              </a:solidFill>
            </a:endParaRPr>
          </a:p>
          <a:p>
            <a:r>
              <a:rPr lang="en-US" altLang="zh-TW" sz="3200" b="1" dirty="0">
                <a:solidFill>
                  <a:srgbClr val="0000FF"/>
                </a:solidFill>
              </a:rPr>
              <a:t>  </a:t>
            </a:r>
            <a:r>
              <a:rPr lang="zh-TW" altLang="zh-TW" sz="3200" b="1" dirty="0">
                <a:solidFill>
                  <a:srgbClr val="0000FF"/>
                </a:solidFill>
              </a:rPr>
              <a:t>『卑微的升高』是順境</a:t>
            </a:r>
            <a:endParaRPr lang="en-US" altLang="zh-TW" sz="3200" b="1" dirty="0">
              <a:solidFill>
                <a:srgbClr val="0000FF"/>
              </a:solidFill>
            </a:endParaRPr>
          </a:p>
          <a:p>
            <a:r>
              <a:rPr lang="zh-TW" altLang="en-US" sz="3200" b="1" u="sng" dirty="0">
                <a:solidFill>
                  <a:srgbClr val="FF0000"/>
                </a:solidFill>
              </a:rPr>
              <a:t>雅</a:t>
            </a:r>
            <a:r>
              <a:rPr lang="en-US" altLang="zh-TW" sz="3200" b="1" u="sng" dirty="0">
                <a:solidFill>
                  <a:srgbClr val="FF0000"/>
                </a:solidFill>
              </a:rPr>
              <a:t>1:9</a:t>
            </a:r>
            <a:r>
              <a:rPr lang="zh-TW" altLang="en-US" sz="3200" b="1" u="sng" dirty="0">
                <a:solidFill>
                  <a:srgbClr val="7030A0"/>
                </a:solidFill>
              </a:rPr>
              <a:t>卑微的弟兄升高，就該喜樂</a:t>
            </a:r>
            <a:endParaRPr lang="en-US" altLang="zh-TW" sz="3200" b="1" dirty="0">
              <a:solidFill>
                <a:srgbClr val="0000FF"/>
              </a:solidFill>
            </a:endParaRPr>
          </a:p>
          <a:p>
            <a:r>
              <a:rPr lang="zh-TW" altLang="en-US" sz="3200" b="1" dirty="0">
                <a:solidFill>
                  <a:srgbClr val="0000FF"/>
                </a:solidFill>
              </a:rPr>
              <a:t>   </a:t>
            </a:r>
            <a:r>
              <a:rPr lang="zh-TW" altLang="zh-TW" sz="3200" b="1" dirty="0">
                <a:solidFill>
                  <a:srgbClr val="0000FF"/>
                </a:solidFill>
              </a:rPr>
              <a:t>『富足的降卑』是逆境</a:t>
            </a:r>
            <a:endParaRPr lang="en-US" altLang="zh-TW" sz="3200" b="1" dirty="0">
              <a:solidFill>
                <a:srgbClr val="0000FF"/>
              </a:solidFill>
            </a:endParaRPr>
          </a:p>
          <a:p>
            <a:r>
              <a:rPr lang="zh-TW" altLang="en-US" sz="3200" b="1" u="sng" dirty="0">
                <a:solidFill>
                  <a:srgbClr val="FF0000"/>
                </a:solidFill>
              </a:rPr>
              <a:t>雅</a:t>
            </a:r>
            <a:r>
              <a:rPr lang="en-US" altLang="zh-TW" sz="3200" b="1" u="sng" dirty="0">
                <a:solidFill>
                  <a:srgbClr val="FF0000"/>
                </a:solidFill>
              </a:rPr>
              <a:t>1:10</a:t>
            </a:r>
            <a:r>
              <a:rPr lang="zh-TW" altLang="en-US" sz="3200" b="1" u="sng" dirty="0">
                <a:solidFill>
                  <a:srgbClr val="7030A0"/>
                </a:solidFill>
              </a:rPr>
              <a:t>富足的降卑，也該如此；因為他必要過去，如同草上的花一樣。</a:t>
            </a:r>
            <a:endParaRPr lang="en-US" altLang="zh-TW" sz="3200" b="1" dirty="0">
              <a:solidFill>
                <a:srgbClr val="0000FF"/>
              </a:solidFill>
            </a:endParaRPr>
          </a:p>
          <a:p>
            <a:r>
              <a:rPr lang="en-US" altLang="zh-TW" sz="3200" b="1" dirty="0">
                <a:solidFill>
                  <a:srgbClr val="0000FF"/>
                </a:solidFill>
              </a:rPr>
              <a:t>3.</a:t>
            </a:r>
            <a:r>
              <a:rPr lang="zh-TW" altLang="zh-TW" sz="3200" b="1" dirty="0">
                <a:solidFill>
                  <a:srgbClr val="0000FF"/>
                </a:solidFill>
              </a:rPr>
              <a:t>試探</a:t>
            </a:r>
            <a:r>
              <a:rPr lang="en-US" altLang="zh-TW" sz="3200" b="1" dirty="0">
                <a:solidFill>
                  <a:srgbClr val="0000FF"/>
                </a:solidFill>
              </a:rPr>
              <a:t>:</a:t>
            </a:r>
          </a:p>
          <a:p>
            <a:r>
              <a:rPr lang="zh-TW" altLang="zh-TW" sz="3200" b="1" dirty="0">
                <a:solidFill>
                  <a:srgbClr val="0000FF"/>
                </a:solidFill>
              </a:rPr>
              <a:t>指撒但藉我們裏面的私慾</a:t>
            </a:r>
            <a:r>
              <a:rPr lang="zh-TW" altLang="en-US" sz="3200" b="1" dirty="0">
                <a:solidFill>
                  <a:srgbClr val="0000FF"/>
                </a:solidFill>
              </a:rPr>
              <a:t>，帶來</a:t>
            </a:r>
            <a:r>
              <a:rPr lang="zh-TW" altLang="zh-TW" sz="3200" b="1" dirty="0">
                <a:solidFill>
                  <a:srgbClr val="0000FF"/>
                </a:solidFill>
              </a:rPr>
              <a:t>的引誘</a:t>
            </a:r>
            <a:endParaRPr lang="en-US" altLang="zh-TW" sz="3200" b="1" dirty="0">
              <a:solidFill>
                <a:srgbClr val="0000FF"/>
              </a:solidFill>
            </a:endParaRPr>
          </a:p>
          <a:p>
            <a:r>
              <a:rPr lang="zh-TW" altLang="en-US" sz="3200" b="1" u="sng" dirty="0">
                <a:solidFill>
                  <a:srgbClr val="FF0000"/>
                </a:solidFill>
              </a:rPr>
              <a:t>雅</a:t>
            </a:r>
            <a:r>
              <a:rPr lang="en-US" altLang="zh-TW" sz="3200" b="1" u="sng" dirty="0">
                <a:solidFill>
                  <a:srgbClr val="FF0000"/>
                </a:solidFill>
              </a:rPr>
              <a:t>1:14</a:t>
            </a:r>
            <a:r>
              <a:rPr lang="zh-TW" altLang="en-US" sz="3200" b="1" u="sng" dirty="0">
                <a:solidFill>
                  <a:srgbClr val="7030A0"/>
                </a:solidFill>
              </a:rPr>
              <a:t>但各人被試探，乃是被自己的私慾牽引誘惑的。</a:t>
            </a:r>
            <a:endParaRPr lang="zh-TW" altLang="zh-TW" sz="3200" b="1" dirty="0">
              <a:solidFill>
                <a:srgbClr val="0000FF"/>
              </a:solidFill>
            </a:endParaRPr>
          </a:p>
          <a:p>
            <a:endParaRPr lang="zh-TW" altLang="zh-TW" sz="3200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2BECFD58-115B-4AC8-83ED-60EAEFBE7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2317D-39BC-43A5-94B8-E3D57FA8ADCA}" type="datetime1">
              <a:rPr lang="zh-TW" altLang="en-US" smtClean="0"/>
              <a:pPr/>
              <a:t>2019/4/27</a:t>
            </a:fld>
            <a:endParaRPr lang="zh-TW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E6F845AD-E2AB-4E74-81FF-DC676A2BB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967023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B773D4BC-F6A8-4E7E-AA7E-29411410F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64703"/>
          </a:xfrm>
        </p:spPr>
        <p:txBody>
          <a:bodyPr>
            <a:normAutofit/>
          </a:bodyPr>
          <a:lstStyle/>
          <a:p>
            <a:r>
              <a:rPr lang="zh-TW" altLang="en-US" sz="3600" b="1" dirty="0"/>
              <a:t>大綱</a:t>
            </a:r>
            <a:r>
              <a:rPr lang="en-US" altLang="zh-TW" sz="3600" b="1" dirty="0"/>
              <a:t>:</a:t>
            </a:r>
            <a:endParaRPr lang="zh-TW" altLang="en-US" sz="3600" b="1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08BB8598-5A51-4B88-9915-09A72E7C8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5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solidFill>
                  <a:srgbClr val="0000FF"/>
                </a:solidFill>
              </a:rPr>
              <a:t>一</a:t>
            </a:r>
            <a:r>
              <a:rPr lang="en-US" altLang="zh-TW" sz="3600" b="1" dirty="0">
                <a:solidFill>
                  <a:srgbClr val="0000FF"/>
                </a:solidFill>
              </a:rPr>
              <a:t>.</a:t>
            </a:r>
            <a:r>
              <a:rPr lang="zh-TW" altLang="zh-TW" sz="3600" b="1" dirty="0">
                <a:solidFill>
                  <a:srgbClr val="0000FF"/>
                </a:solidFill>
              </a:rPr>
              <a:t>信心為何需要試驗</a:t>
            </a:r>
            <a:endParaRPr lang="en-US" altLang="zh-TW" sz="3600" b="1" dirty="0">
              <a:solidFill>
                <a:srgbClr val="0000FF"/>
              </a:solidFill>
            </a:endParaRPr>
          </a:p>
          <a:p>
            <a:r>
              <a:rPr lang="zh-TW" altLang="en-US" sz="3600" b="1" dirty="0">
                <a:solidFill>
                  <a:srgbClr val="0000FF"/>
                </a:solidFill>
              </a:rPr>
              <a:t>二</a:t>
            </a:r>
            <a:r>
              <a:rPr lang="en-US" altLang="zh-TW" sz="3600" b="1" dirty="0">
                <a:solidFill>
                  <a:srgbClr val="0000FF"/>
                </a:solidFill>
              </a:rPr>
              <a:t>.</a:t>
            </a:r>
            <a:r>
              <a:rPr lang="zh-TW" altLang="zh-TW" sz="3600" b="1" dirty="0">
                <a:solidFill>
                  <a:srgbClr val="0000FF"/>
                </a:solidFill>
              </a:rPr>
              <a:t>試煉</a:t>
            </a:r>
            <a:r>
              <a:rPr lang="zh-TW" altLang="en-US" sz="3600" b="1" dirty="0">
                <a:solidFill>
                  <a:srgbClr val="0000FF"/>
                </a:solidFill>
              </a:rPr>
              <a:t>的認識和</a:t>
            </a:r>
            <a:r>
              <a:rPr lang="zh-TW" altLang="zh-TW" sz="3600" b="1" dirty="0">
                <a:solidFill>
                  <a:srgbClr val="0000FF"/>
                </a:solidFill>
              </a:rPr>
              <a:t>態</a:t>
            </a:r>
            <a:r>
              <a:rPr lang="zh-TW" altLang="en-US" sz="3600" b="1" dirty="0">
                <a:solidFill>
                  <a:srgbClr val="0000FF"/>
                </a:solidFill>
              </a:rPr>
              <a:t>度</a:t>
            </a:r>
            <a:endParaRPr lang="en-US" altLang="zh-TW" sz="3600" b="1" dirty="0">
              <a:solidFill>
                <a:srgbClr val="0000FF"/>
              </a:solidFill>
            </a:endParaRPr>
          </a:p>
          <a:p>
            <a:r>
              <a:rPr lang="zh-TW" altLang="en-US" sz="3600" b="1" dirty="0">
                <a:solidFill>
                  <a:srgbClr val="0000FF"/>
                </a:solidFill>
              </a:rPr>
              <a:t>三</a:t>
            </a:r>
            <a:r>
              <a:rPr lang="en-US" altLang="zh-TW" sz="3600" b="1" dirty="0">
                <a:solidFill>
                  <a:srgbClr val="0000FF"/>
                </a:solidFill>
              </a:rPr>
              <a:t>.</a:t>
            </a:r>
            <a:r>
              <a:rPr lang="zh-TW" altLang="zh-TW" sz="3600" b="1" dirty="0">
                <a:solidFill>
                  <a:srgbClr val="0000FF"/>
                </a:solidFill>
              </a:rPr>
              <a:t>信徒如何</a:t>
            </a:r>
            <a:r>
              <a:rPr lang="zh-TW" altLang="en-US" sz="3600" b="1" dirty="0">
                <a:solidFill>
                  <a:srgbClr val="0000FF"/>
                </a:solidFill>
              </a:rPr>
              <a:t>操練</a:t>
            </a:r>
            <a:r>
              <a:rPr lang="zh-TW" altLang="zh-TW" sz="3600" b="1" dirty="0">
                <a:solidFill>
                  <a:srgbClr val="0000FF"/>
                </a:solidFill>
              </a:rPr>
              <a:t>忍耐</a:t>
            </a:r>
            <a:endParaRPr lang="en-US" altLang="zh-TW" sz="3600" b="1" dirty="0">
              <a:solidFill>
                <a:srgbClr val="0000FF"/>
              </a:solidFill>
            </a:endParaRPr>
          </a:p>
          <a:p>
            <a:r>
              <a:rPr lang="zh-TW" altLang="en-US" sz="3600" b="1" dirty="0">
                <a:solidFill>
                  <a:srgbClr val="0000FF"/>
                </a:solidFill>
              </a:rPr>
              <a:t>四</a:t>
            </a:r>
            <a:r>
              <a:rPr lang="en-US" altLang="zh-TW" sz="3600" b="1" dirty="0">
                <a:solidFill>
                  <a:srgbClr val="0000FF"/>
                </a:solidFill>
              </a:rPr>
              <a:t>.</a:t>
            </a:r>
            <a:r>
              <a:rPr lang="zh-TW" altLang="zh-TW" sz="3600" b="1" dirty="0">
                <a:solidFill>
                  <a:srgbClr val="0000FF"/>
                </a:solidFill>
              </a:rPr>
              <a:t>信徒如何</a:t>
            </a:r>
            <a:r>
              <a:rPr lang="zh-TW" altLang="en-US" sz="3600" b="1" dirty="0">
                <a:solidFill>
                  <a:srgbClr val="0000FF"/>
                </a:solidFill>
              </a:rPr>
              <a:t>得着</a:t>
            </a:r>
            <a:r>
              <a:rPr lang="zh-TW" altLang="zh-TW" sz="3600" b="1" dirty="0">
                <a:solidFill>
                  <a:srgbClr val="0000FF"/>
                </a:solidFill>
              </a:rPr>
              <a:t>智慧</a:t>
            </a:r>
            <a:r>
              <a:rPr lang="en-US" altLang="zh-TW" sz="3200" b="1" dirty="0"/>
              <a:t> </a:t>
            </a:r>
            <a:endParaRPr lang="zh-TW" altLang="zh-TW" sz="3200" dirty="0"/>
          </a:p>
          <a:p>
            <a:endParaRPr lang="zh-TW" altLang="zh-TW" sz="3200" dirty="0"/>
          </a:p>
          <a:p>
            <a:endParaRPr lang="en-US" altLang="zh-TW" sz="3200" b="1" dirty="0"/>
          </a:p>
          <a:p>
            <a:endParaRPr lang="zh-TW" altLang="zh-TW" sz="3200" dirty="0"/>
          </a:p>
          <a:p>
            <a:endParaRPr lang="zh-TW" altLang="zh-TW" sz="3600" b="1" u="sng" dirty="0">
              <a:solidFill>
                <a:srgbClr val="FF0000"/>
              </a:solidFill>
            </a:endParaRPr>
          </a:p>
          <a:p>
            <a:endParaRPr lang="zh-TW" altLang="zh-TW" sz="2800" b="1" u="sng" dirty="0">
              <a:solidFill>
                <a:srgbClr val="FF0000"/>
              </a:solidFill>
            </a:endParaRPr>
          </a:p>
          <a:p>
            <a:endParaRPr lang="en-US" altLang="zh-TW" sz="2800" b="1" u="sng" dirty="0">
              <a:solidFill>
                <a:srgbClr val="CC00CC"/>
              </a:solidFill>
            </a:endParaRPr>
          </a:p>
          <a:p>
            <a:endParaRPr lang="zh-TW" altLang="zh-TW" sz="2800" b="1" dirty="0"/>
          </a:p>
          <a:p>
            <a:endParaRPr lang="en-US" altLang="zh-TW" sz="2800" b="1" u="sng" dirty="0">
              <a:solidFill>
                <a:srgbClr val="CC00CC"/>
              </a:solidFill>
            </a:endParaRPr>
          </a:p>
          <a:p>
            <a:endParaRPr lang="en-US" altLang="zh-TW" sz="2800" b="1" u="sng" dirty="0">
              <a:solidFill>
                <a:srgbClr val="CC00CC"/>
              </a:solidFill>
            </a:endParaRPr>
          </a:p>
          <a:p>
            <a:endParaRPr lang="en-US" altLang="zh-TW" sz="2800" b="1" u="sng" dirty="0">
              <a:solidFill>
                <a:srgbClr val="FF0000"/>
              </a:solidFill>
            </a:endParaRPr>
          </a:p>
          <a:p>
            <a:endParaRPr lang="en-US" altLang="zh-TW" sz="2800" b="1" u="sng" dirty="0">
              <a:solidFill>
                <a:srgbClr val="CC00CC"/>
              </a:solidFill>
            </a:endParaRPr>
          </a:p>
          <a:p>
            <a:endParaRPr lang="en-US" altLang="zh-TW" sz="2800" b="1" u="sng" dirty="0">
              <a:solidFill>
                <a:srgbClr val="CC00CC"/>
              </a:solidFill>
            </a:endParaRPr>
          </a:p>
          <a:p>
            <a:endParaRPr lang="en-US" altLang="zh-TW" sz="2800" b="1" u="sng" dirty="0">
              <a:solidFill>
                <a:srgbClr val="CC00CC"/>
              </a:solidFill>
            </a:endParaRPr>
          </a:p>
          <a:p>
            <a:endParaRPr lang="en-US" altLang="zh-TW" sz="2800" b="1" dirty="0"/>
          </a:p>
          <a:p>
            <a:endParaRPr lang="en-US" altLang="zh-TW" sz="2800" b="1" u="sng" dirty="0">
              <a:solidFill>
                <a:srgbClr val="CC00CC"/>
              </a:solidFill>
            </a:endParaRPr>
          </a:p>
          <a:p>
            <a:endParaRPr lang="en-US" altLang="zh-TW" sz="2800" b="1" u="sng" dirty="0">
              <a:solidFill>
                <a:srgbClr val="CC00CC"/>
              </a:solidFill>
            </a:endParaRPr>
          </a:p>
          <a:p>
            <a:endParaRPr lang="zh-TW" altLang="en-US" sz="3600" dirty="0">
              <a:solidFill>
                <a:srgbClr val="0000FF"/>
              </a:solidFill>
            </a:endParaRP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2BECFD58-115B-4AC8-83ED-60EAEFBE7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4B1C8-BED0-4333-93A5-456125DED314}" type="datetime1">
              <a:rPr lang="zh-TW" altLang="en-US" smtClean="0"/>
              <a:pPr/>
              <a:t>2019/4/27</a:t>
            </a:fld>
            <a:endParaRPr lang="zh-TW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E6F845AD-E2AB-4E74-81FF-DC676A2BB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854675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solidFill>
                  <a:srgbClr val="CC00CC"/>
                </a:solidFill>
              </a:rPr>
              <a:t>一</a:t>
            </a:r>
            <a:r>
              <a:rPr lang="en-US" altLang="zh-TW" sz="3600" b="1" dirty="0">
                <a:solidFill>
                  <a:srgbClr val="CC00CC"/>
                </a:solidFill>
              </a:rPr>
              <a:t>1.</a:t>
            </a:r>
            <a:r>
              <a:rPr lang="zh-TW" altLang="zh-TW" sz="3600" b="1" dirty="0">
                <a:solidFill>
                  <a:srgbClr val="CC00CC"/>
                </a:solidFill>
              </a:rPr>
              <a:t>信心為何需要試驗</a:t>
            </a:r>
            <a:endParaRPr lang="en-US" altLang="zh-TW" sz="3600" b="1" dirty="0">
              <a:solidFill>
                <a:srgbClr val="CC00CC"/>
              </a:solidFill>
            </a:endParaRPr>
          </a:p>
          <a:p>
            <a:r>
              <a:rPr lang="en-US" altLang="zh-TW" sz="3600" b="1" u="sng" dirty="0">
                <a:solidFill>
                  <a:srgbClr val="0000FF"/>
                </a:solidFill>
              </a:rPr>
              <a:t>1.</a:t>
            </a:r>
            <a:r>
              <a:rPr lang="zh-TW" altLang="zh-TW" sz="3600" b="1" u="sng" dirty="0">
                <a:solidFill>
                  <a:srgbClr val="0000FF"/>
                </a:solidFill>
              </a:rPr>
              <a:t>試驗</a:t>
            </a:r>
            <a:r>
              <a:rPr lang="en-US" altLang="zh-TW" sz="3600" b="1" u="sng" dirty="0">
                <a:solidFill>
                  <a:srgbClr val="0000FF"/>
                </a:solidFill>
              </a:rPr>
              <a:t>:</a:t>
            </a:r>
            <a:r>
              <a:rPr lang="zh-TW" altLang="zh-TW" sz="3600" b="1" u="sng" dirty="0">
                <a:solidFill>
                  <a:srgbClr val="0000FF"/>
                </a:solidFill>
              </a:rPr>
              <a:t>可分別信心的真假</a:t>
            </a:r>
          </a:p>
          <a:p>
            <a:r>
              <a:rPr lang="en-US" altLang="zh-TW" sz="3600" b="1" u="sng" dirty="0">
                <a:solidFill>
                  <a:srgbClr val="0000FF"/>
                </a:solidFill>
              </a:rPr>
              <a:t>2.</a:t>
            </a:r>
            <a:r>
              <a:rPr lang="zh-TW" altLang="zh-TW" sz="3600" b="1" u="sng" dirty="0">
                <a:solidFill>
                  <a:srgbClr val="0000FF"/>
                </a:solidFill>
              </a:rPr>
              <a:t>試驗</a:t>
            </a:r>
            <a:r>
              <a:rPr lang="en-US" altLang="zh-TW" sz="3600" b="1" u="sng" dirty="0">
                <a:solidFill>
                  <a:srgbClr val="0000FF"/>
                </a:solidFill>
              </a:rPr>
              <a:t>:</a:t>
            </a:r>
            <a:r>
              <a:rPr lang="zh-TW" altLang="zh-TW" sz="3600" b="1" u="sng" dirty="0">
                <a:solidFill>
                  <a:srgbClr val="0000FF"/>
                </a:solidFill>
              </a:rPr>
              <a:t>能增強我們的信心，使它顯得更寶貴</a:t>
            </a:r>
          </a:p>
          <a:p>
            <a:r>
              <a:rPr lang="zh-TW" altLang="zh-TW" sz="3600" b="1" u="sng" dirty="0">
                <a:solidFill>
                  <a:srgbClr val="FF0000"/>
                </a:solidFill>
              </a:rPr>
              <a:t>彼前</a:t>
            </a:r>
            <a:r>
              <a:rPr lang="en-US" altLang="zh-TW" sz="3600" b="1" u="sng" dirty="0">
                <a:solidFill>
                  <a:srgbClr val="FF0000"/>
                </a:solidFill>
              </a:rPr>
              <a:t>1:7</a:t>
            </a:r>
            <a:r>
              <a:rPr lang="zh-TW" altLang="zh-TW" sz="3600" b="1" u="sng" dirty="0">
                <a:solidFill>
                  <a:srgbClr val="7030A0"/>
                </a:solidFill>
              </a:rPr>
              <a:t>叫你們的信心既被試驗，就比那被火試驗，仍然能壞的金子，更顯寶貴</a:t>
            </a:r>
          </a:p>
          <a:p>
            <a:endParaRPr lang="zh-TW" altLang="en-US" sz="3600" b="1" dirty="0">
              <a:solidFill>
                <a:srgbClr val="0000FF"/>
              </a:solidFill>
            </a:endParaRPr>
          </a:p>
          <a:p>
            <a:endParaRPr lang="zh-TW" altLang="en-US" sz="3600" b="1" dirty="0">
              <a:solidFill>
                <a:srgbClr val="0000FF"/>
              </a:solidFill>
            </a:endParaRPr>
          </a:p>
          <a:p>
            <a:endParaRPr lang="en-US" altLang="zh-TW" sz="3600" b="1" dirty="0">
              <a:solidFill>
                <a:srgbClr val="0000FF"/>
              </a:solidFill>
            </a:endParaRPr>
          </a:p>
          <a:p>
            <a:endParaRPr lang="zh-TW" altLang="zh-TW" sz="3600" b="1" dirty="0">
              <a:solidFill>
                <a:srgbClr val="CC00CC"/>
              </a:solidFill>
            </a:endParaRPr>
          </a:p>
          <a:p>
            <a:endParaRPr lang="en-US" altLang="zh-TW" sz="3600" b="1" u="sng" dirty="0">
              <a:solidFill>
                <a:srgbClr val="0000FF"/>
              </a:solidFill>
            </a:endParaRPr>
          </a:p>
          <a:p>
            <a:endParaRPr lang="zh-TW" altLang="zh-TW" sz="3600" u="sng" dirty="0">
              <a:solidFill>
                <a:srgbClr val="0000FF"/>
              </a:solidFill>
            </a:endParaRPr>
          </a:p>
          <a:p>
            <a:pPr marL="514350" indent="-514350">
              <a:buNone/>
            </a:pPr>
            <a:endParaRPr lang="en-US" altLang="zh-TW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514350" indent="-514350">
              <a:buNone/>
            </a:pPr>
            <a:endParaRPr lang="en-US" altLang="zh-TW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en-US" altLang="zh-TW" b="1" dirty="0"/>
          </a:p>
          <a:p>
            <a:pPr marL="514350" indent="-514350">
              <a:buNone/>
            </a:pPr>
            <a:endParaRPr lang="zh-TW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zh-TW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en-US" altLang="zh-TW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endParaRPr lang="zh-TW" altLang="en-US" dirty="0"/>
          </a:p>
        </p:txBody>
      </p:sp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BDEA3C2D-F1BD-4DA0-81E3-472070DD8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21EE-B256-41C2-8832-B426C6CF9603}" type="datetime1">
              <a:rPr lang="zh-TW" altLang="en-US" smtClean="0"/>
              <a:pPr/>
              <a:t>2019/4/27</a:t>
            </a:fld>
            <a:endParaRPr lang="zh-TW" altLang="en-US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xmlns="" id="{AF527D87-B284-4C83-ADF2-7F7ADF25D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944135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solidFill>
                  <a:srgbClr val="CC00CC"/>
                </a:solidFill>
              </a:rPr>
              <a:t>一</a:t>
            </a:r>
            <a:r>
              <a:rPr lang="en-US" altLang="zh-TW" sz="3600" b="1" dirty="0">
                <a:solidFill>
                  <a:srgbClr val="CC00CC"/>
                </a:solidFill>
              </a:rPr>
              <a:t>2.</a:t>
            </a:r>
            <a:r>
              <a:rPr lang="zh-TW" altLang="zh-TW" sz="3600" b="1" dirty="0">
                <a:solidFill>
                  <a:srgbClr val="CC00CC"/>
                </a:solidFill>
              </a:rPr>
              <a:t>信心為何需要試驗</a:t>
            </a:r>
            <a:endParaRPr lang="en-US" altLang="zh-TW" sz="3600" b="1" dirty="0">
              <a:solidFill>
                <a:srgbClr val="CC00CC"/>
              </a:solidFill>
            </a:endParaRPr>
          </a:p>
          <a:p>
            <a:r>
              <a:rPr lang="en-US" altLang="zh-TW" sz="3600" b="1" u="sng" dirty="0">
                <a:solidFill>
                  <a:srgbClr val="0000FF"/>
                </a:solidFill>
              </a:rPr>
              <a:t>3.</a:t>
            </a:r>
            <a:r>
              <a:rPr lang="zh-TW" altLang="zh-TW" sz="3600" b="1" u="sng" dirty="0">
                <a:solidFill>
                  <a:srgbClr val="0000FF"/>
                </a:solidFill>
              </a:rPr>
              <a:t>試驗能使我們成全完備</a:t>
            </a:r>
            <a:endParaRPr lang="en-US" altLang="zh-TW" sz="3600" b="1" u="sng" dirty="0">
              <a:solidFill>
                <a:srgbClr val="0000FF"/>
              </a:solidFill>
            </a:endParaRPr>
          </a:p>
          <a:p>
            <a:r>
              <a:rPr lang="zh-TW" altLang="en-US" sz="3600" b="1" u="sng" dirty="0">
                <a:solidFill>
                  <a:srgbClr val="FF0000"/>
                </a:solidFill>
              </a:rPr>
              <a:t>雅</a:t>
            </a:r>
            <a:r>
              <a:rPr lang="en-US" altLang="zh-TW" sz="3600" b="1" u="sng" dirty="0">
                <a:solidFill>
                  <a:srgbClr val="FF0000"/>
                </a:solidFill>
              </a:rPr>
              <a:t>1:4</a:t>
            </a:r>
            <a:r>
              <a:rPr lang="zh-TW" altLang="en-US" sz="3600" b="1" u="sng" dirty="0">
                <a:solidFill>
                  <a:srgbClr val="7030A0"/>
                </a:solidFill>
              </a:rPr>
              <a:t>但忍耐也當成功，使你們成全、完備，毫無缺欠。</a:t>
            </a:r>
            <a:endParaRPr lang="zh-TW" altLang="zh-TW" sz="3600" b="1" dirty="0">
              <a:solidFill>
                <a:srgbClr val="7030A0"/>
              </a:solidFill>
            </a:endParaRPr>
          </a:p>
          <a:p>
            <a:r>
              <a:rPr lang="en-US" altLang="zh-TW" sz="3600" b="1" u="sng" dirty="0">
                <a:solidFill>
                  <a:srgbClr val="0000FF"/>
                </a:solidFill>
              </a:rPr>
              <a:t>4.</a:t>
            </a:r>
            <a:r>
              <a:rPr lang="zh-TW" altLang="zh-TW" sz="3600" b="1" u="sng" dirty="0">
                <a:solidFill>
                  <a:srgbClr val="0000FF"/>
                </a:solidFill>
              </a:rPr>
              <a:t>試驗最終結果</a:t>
            </a:r>
            <a:r>
              <a:rPr lang="en-US" altLang="zh-TW" sz="3600" b="1" u="sng" dirty="0">
                <a:solidFill>
                  <a:srgbClr val="0000FF"/>
                </a:solidFill>
              </a:rPr>
              <a:t>:</a:t>
            </a:r>
            <a:r>
              <a:rPr lang="zh-TW" altLang="zh-TW" sz="3600" b="1" u="sng" dirty="0">
                <a:solidFill>
                  <a:srgbClr val="0000FF"/>
                </a:solidFill>
              </a:rPr>
              <a:t>使我們得生命的冠冕</a:t>
            </a:r>
            <a:endParaRPr lang="en-US" altLang="zh-TW" sz="3600" b="1" u="sng" dirty="0">
              <a:solidFill>
                <a:srgbClr val="0000FF"/>
              </a:solidFill>
            </a:endParaRPr>
          </a:p>
          <a:p>
            <a:r>
              <a:rPr lang="zh-TW" altLang="en-US" sz="3600" b="1" u="sng" dirty="0">
                <a:solidFill>
                  <a:srgbClr val="FF0000"/>
                </a:solidFill>
              </a:rPr>
              <a:t>雅</a:t>
            </a:r>
            <a:r>
              <a:rPr lang="en-US" altLang="zh-TW" sz="3600" b="1" u="sng" dirty="0">
                <a:solidFill>
                  <a:srgbClr val="FF0000"/>
                </a:solidFill>
              </a:rPr>
              <a:t>1:12</a:t>
            </a:r>
            <a:r>
              <a:rPr lang="zh-TW" altLang="en-US" sz="3600" b="1" u="sng" dirty="0">
                <a:solidFill>
                  <a:srgbClr val="7030A0"/>
                </a:solidFill>
              </a:rPr>
              <a:t>忍受試探的人是有福的，因為他經過試驗以後，必得生命的冠冕，這是主應許給那些愛祂之人的。</a:t>
            </a:r>
            <a:endParaRPr lang="zh-TW" altLang="zh-TW" sz="3600" b="1" dirty="0">
              <a:solidFill>
                <a:srgbClr val="7030A0"/>
              </a:solidFill>
            </a:endParaRPr>
          </a:p>
          <a:p>
            <a:endParaRPr lang="zh-TW" altLang="en-US" sz="3600" b="1" dirty="0">
              <a:solidFill>
                <a:srgbClr val="0000FF"/>
              </a:solidFill>
            </a:endParaRPr>
          </a:p>
          <a:p>
            <a:endParaRPr lang="zh-TW" altLang="en-US" sz="3600" b="1" dirty="0">
              <a:solidFill>
                <a:srgbClr val="0000FF"/>
              </a:solidFill>
            </a:endParaRPr>
          </a:p>
          <a:p>
            <a:endParaRPr lang="en-US" altLang="zh-TW" sz="3600" b="1" dirty="0">
              <a:solidFill>
                <a:srgbClr val="0000FF"/>
              </a:solidFill>
            </a:endParaRPr>
          </a:p>
          <a:p>
            <a:endParaRPr lang="zh-TW" altLang="zh-TW" sz="3600" b="1" dirty="0">
              <a:solidFill>
                <a:srgbClr val="CC00CC"/>
              </a:solidFill>
            </a:endParaRPr>
          </a:p>
          <a:p>
            <a:endParaRPr lang="en-US" altLang="zh-TW" sz="3600" b="1" u="sng" dirty="0">
              <a:solidFill>
                <a:srgbClr val="0000FF"/>
              </a:solidFill>
            </a:endParaRPr>
          </a:p>
          <a:p>
            <a:endParaRPr lang="zh-TW" altLang="zh-TW" sz="3600" u="sng" dirty="0">
              <a:solidFill>
                <a:srgbClr val="0000FF"/>
              </a:solidFill>
            </a:endParaRPr>
          </a:p>
          <a:p>
            <a:pPr marL="514350" indent="-514350">
              <a:buNone/>
            </a:pPr>
            <a:endParaRPr lang="en-US" altLang="zh-TW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514350" indent="-514350">
              <a:buNone/>
            </a:pPr>
            <a:endParaRPr lang="en-US" altLang="zh-TW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en-US" altLang="zh-TW" b="1" dirty="0"/>
          </a:p>
          <a:p>
            <a:pPr marL="514350" indent="-514350">
              <a:buNone/>
            </a:pPr>
            <a:endParaRPr lang="zh-TW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zh-TW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en-US" altLang="zh-TW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endParaRPr lang="zh-TW" altLang="en-US" dirty="0"/>
          </a:p>
        </p:txBody>
      </p:sp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BDEA3C2D-F1BD-4DA0-81E3-472070DD8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6F90B-33CF-46CA-BA89-C41C401EB3BD}" type="datetime1">
              <a:rPr lang="zh-TW" altLang="en-US" smtClean="0"/>
              <a:pPr/>
              <a:t>2019/4/27</a:t>
            </a:fld>
            <a:endParaRPr lang="zh-TW" altLang="en-US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xmlns="" id="{AF527D87-B284-4C83-ADF2-7F7ADF25D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475130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zh-TW" altLang="en-US" sz="3200" b="1" dirty="0">
                <a:solidFill>
                  <a:srgbClr val="CC00CC"/>
                </a:solidFill>
              </a:rPr>
              <a:t>二</a:t>
            </a:r>
            <a:r>
              <a:rPr lang="en-US" altLang="zh-TW" sz="3200" b="1" dirty="0">
                <a:solidFill>
                  <a:srgbClr val="CC00CC"/>
                </a:solidFill>
              </a:rPr>
              <a:t>1.</a:t>
            </a:r>
            <a:r>
              <a:rPr lang="zh-TW" altLang="zh-TW" sz="3200" b="1" dirty="0">
                <a:solidFill>
                  <a:srgbClr val="CC00CC"/>
                </a:solidFill>
              </a:rPr>
              <a:t>試煉</a:t>
            </a:r>
            <a:r>
              <a:rPr lang="zh-TW" altLang="en-US" sz="3200" b="1" dirty="0">
                <a:solidFill>
                  <a:srgbClr val="CC00CC"/>
                </a:solidFill>
              </a:rPr>
              <a:t>的認識和</a:t>
            </a:r>
            <a:r>
              <a:rPr lang="zh-TW" altLang="zh-TW" sz="3200" b="1" dirty="0">
                <a:solidFill>
                  <a:srgbClr val="CC00CC"/>
                </a:solidFill>
              </a:rPr>
              <a:t>態</a:t>
            </a:r>
            <a:r>
              <a:rPr lang="zh-TW" altLang="en-US" sz="3200" b="1" dirty="0">
                <a:solidFill>
                  <a:srgbClr val="CC00CC"/>
                </a:solidFill>
              </a:rPr>
              <a:t>度</a:t>
            </a:r>
            <a:endParaRPr lang="en-US" altLang="zh-TW" sz="3200" b="1" dirty="0">
              <a:solidFill>
                <a:srgbClr val="CC00CC"/>
              </a:solidFill>
            </a:endParaRPr>
          </a:p>
          <a:p>
            <a:r>
              <a:rPr lang="en-US" altLang="zh-TW" sz="3600" b="1" u="sng" dirty="0">
                <a:solidFill>
                  <a:srgbClr val="0000FF"/>
                </a:solidFill>
              </a:rPr>
              <a:t>1.</a:t>
            </a:r>
            <a:r>
              <a:rPr lang="zh-TW" altLang="zh-TW" sz="3600" b="1" u="sng" dirty="0">
                <a:solidFill>
                  <a:srgbClr val="0000FF"/>
                </a:solidFill>
              </a:rPr>
              <a:t>試煉是不可避免的</a:t>
            </a:r>
            <a:r>
              <a:rPr lang="en-US" altLang="zh-TW" sz="3600" b="1" u="sng" dirty="0">
                <a:solidFill>
                  <a:srgbClr val="0000FF"/>
                </a:solidFill>
              </a:rPr>
              <a:t>:</a:t>
            </a:r>
            <a:r>
              <a:rPr lang="zh-TW" altLang="zh-TW" sz="3600" b="1" u="sng" dirty="0">
                <a:solidFill>
                  <a:srgbClr val="0000FF"/>
                </a:solidFill>
              </a:rPr>
              <a:t>『落在』</a:t>
            </a:r>
            <a:endParaRPr lang="en-US" altLang="zh-TW" sz="3600" b="1" u="sng" dirty="0">
              <a:solidFill>
                <a:srgbClr val="0000FF"/>
              </a:solidFill>
            </a:endParaRPr>
          </a:p>
          <a:p>
            <a:r>
              <a:rPr lang="zh-TW" altLang="en-US" sz="3600" b="1" u="sng" dirty="0">
                <a:solidFill>
                  <a:srgbClr val="FF0000"/>
                </a:solidFill>
              </a:rPr>
              <a:t>雅</a:t>
            </a:r>
            <a:r>
              <a:rPr lang="en-US" altLang="zh-TW" sz="3600" b="1" u="sng" dirty="0">
                <a:solidFill>
                  <a:srgbClr val="FF0000"/>
                </a:solidFill>
              </a:rPr>
              <a:t>1:2</a:t>
            </a:r>
            <a:r>
              <a:rPr lang="zh-TW" altLang="en-US" sz="3600" b="1" u="sng" dirty="0">
                <a:solidFill>
                  <a:srgbClr val="7030A0"/>
                </a:solidFill>
              </a:rPr>
              <a:t>我的弟兄們，你們落在百般試煉中，都要以為大喜樂</a:t>
            </a:r>
            <a:endParaRPr lang="zh-TW" altLang="zh-TW" sz="3600" dirty="0"/>
          </a:p>
          <a:p>
            <a:r>
              <a:rPr lang="en-US" altLang="zh-TW" sz="3600" b="1" u="sng" dirty="0">
                <a:solidFill>
                  <a:srgbClr val="0000FF"/>
                </a:solidFill>
              </a:rPr>
              <a:t>2.</a:t>
            </a:r>
            <a:r>
              <a:rPr lang="zh-TW" altLang="zh-TW" sz="3600" b="1" u="sng" dirty="0">
                <a:solidFill>
                  <a:srgbClr val="0000FF"/>
                </a:solidFill>
              </a:rPr>
              <a:t>試煉是千變萬化的</a:t>
            </a:r>
            <a:r>
              <a:rPr lang="en-US" altLang="zh-TW" sz="3600" b="1" u="sng" dirty="0">
                <a:solidFill>
                  <a:srgbClr val="0000FF"/>
                </a:solidFill>
              </a:rPr>
              <a:t>:</a:t>
            </a:r>
            <a:r>
              <a:rPr lang="zh-TW" altLang="zh-TW" sz="3600" b="1" u="sng" dirty="0">
                <a:solidFill>
                  <a:srgbClr val="0000FF"/>
                </a:solidFill>
              </a:rPr>
              <a:t>『百般』</a:t>
            </a:r>
            <a:r>
              <a:rPr lang="en-US" altLang="zh-TW" sz="3600" b="1" u="sng" dirty="0">
                <a:solidFill>
                  <a:srgbClr val="0000FF"/>
                </a:solidFill>
              </a:rPr>
              <a:t>(</a:t>
            </a:r>
            <a:r>
              <a:rPr lang="zh-TW" altLang="en-US" sz="3600" b="1" u="sng" dirty="0">
                <a:solidFill>
                  <a:srgbClr val="FF0000"/>
                </a:solidFill>
              </a:rPr>
              <a:t>雅</a:t>
            </a:r>
            <a:r>
              <a:rPr lang="en-US" altLang="zh-TW" sz="3600" b="1" u="sng" dirty="0">
                <a:solidFill>
                  <a:srgbClr val="FF0000"/>
                </a:solidFill>
              </a:rPr>
              <a:t>1:2</a:t>
            </a:r>
            <a:r>
              <a:rPr lang="en-US" altLang="zh-TW" sz="3600" b="1" u="sng" dirty="0">
                <a:solidFill>
                  <a:srgbClr val="0000FF"/>
                </a:solidFill>
              </a:rPr>
              <a:t>)</a:t>
            </a:r>
            <a:endParaRPr lang="zh-TW" altLang="zh-TW" sz="3600" u="sng" dirty="0">
              <a:solidFill>
                <a:srgbClr val="0000FF"/>
              </a:solidFill>
            </a:endParaRPr>
          </a:p>
          <a:p>
            <a:r>
              <a:rPr lang="en-US" altLang="zh-TW" sz="3600" b="1" u="sng" dirty="0">
                <a:solidFill>
                  <a:srgbClr val="0000FF"/>
                </a:solidFill>
              </a:rPr>
              <a:t>3.</a:t>
            </a:r>
            <a:r>
              <a:rPr lang="zh-TW" altLang="zh-TW" sz="3600" b="1" u="sng" dirty="0">
                <a:solidFill>
                  <a:srgbClr val="0000FF"/>
                </a:solidFill>
              </a:rPr>
              <a:t>順境固然『該喜樂』</a:t>
            </a:r>
            <a:endParaRPr lang="en-US" altLang="zh-TW" sz="3600" b="1" u="sng" dirty="0">
              <a:solidFill>
                <a:srgbClr val="0000FF"/>
              </a:solidFill>
            </a:endParaRPr>
          </a:p>
          <a:p>
            <a:r>
              <a:rPr lang="zh-TW" altLang="en-US" sz="3600" b="1" u="sng" dirty="0">
                <a:solidFill>
                  <a:srgbClr val="FF0000"/>
                </a:solidFill>
              </a:rPr>
              <a:t>雅</a:t>
            </a:r>
            <a:r>
              <a:rPr lang="en-US" altLang="zh-TW" sz="3600" b="1" u="sng" dirty="0">
                <a:solidFill>
                  <a:srgbClr val="FF0000"/>
                </a:solidFill>
              </a:rPr>
              <a:t>1:9</a:t>
            </a:r>
            <a:r>
              <a:rPr lang="zh-TW" altLang="en-US" sz="3600" b="1" u="sng" dirty="0">
                <a:solidFill>
                  <a:srgbClr val="FF0000"/>
                </a:solidFill>
              </a:rPr>
              <a:t>卑微的弟兄升高，就該喜樂</a:t>
            </a:r>
            <a:endParaRPr lang="en-US" altLang="zh-TW" sz="3600" b="1" dirty="0"/>
          </a:p>
          <a:p>
            <a:r>
              <a:rPr lang="zh-TW" altLang="zh-TW" sz="3600" b="1" u="sng" dirty="0">
                <a:solidFill>
                  <a:srgbClr val="0000FF"/>
                </a:solidFill>
              </a:rPr>
              <a:t>逆境也要『以為大喜樂』</a:t>
            </a:r>
            <a:r>
              <a:rPr lang="en-US" altLang="zh-TW" sz="3600" b="1" u="sng" dirty="0">
                <a:solidFill>
                  <a:srgbClr val="0000FF"/>
                </a:solidFill>
              </a:rPr>
              <a:t>(</a:t>
            </a:r>
            <a:r>
              <a:rPr lang="zh-TW" altLang="en-US" sz="3600" b="1" u="sng" dirty="0">
                <a:solidFill>
                  <a:srgbClr val="FF0000"/>
                </a:solidFill>
              </a:rPr>
              <a:t>雅</a:t>
            </a:r>
            <a:r>
              <a:rPr lang="en-US" altLang="zh-TW" sz="3600" b="1" u="sng" dirty="0">
                <a:solidFill>
                  <a:srgbClr val="FF0000"/>
                </a:solidFill>
              </a:rPr>
              <a:t>1:2</a:t>
            </a:r>
            <a:r>
              <a:rPr lang="en-US" altLang="zh-TW" sz="3600" b="1" u="sng" dirty="0">
                <a:solidFill>
                  <a:srgbClr val="0000FF"/>
                </a:solidFill>
              </a:rPr>
              <a:t>)</a:t>
            </a:r>
            <a:endParaRPr lang="zh-TW" altLang="zh-TW" sz="3600" u="sng" dirty="0">
              <a:solidFill>
                <a:srgbClr val="0000FF"/>
              </a:solidFill>
            </a:endParaRPr>
          </a:p>
          <a:p>
            <a:endParaRPr lang="en-US" altLang="zh-TW" sz="3600" b="1" u="sng" dirty="0">
              <a:solidFill>
                <a:srgbClr val="0000FF"/>
              </a:solidFill>
            </a:endParaRPr>
          </a:p>
          <a:p>
            <a:endParaRPr lang="zh-TW" altLang="zh-TW" sz="3600" u="sng" dirty="0">
              <a:solidFill>
                <a:srgbClr val="0000FF"/>
              </a:solidFill>
            </a:endParaRPr>
          </a:p>
          <a:p>
            <a:pPr marL="514350" indent="-514350">
              <a:buNone/>
            </a:pPr>
            <a:endParaRPr lang="en-US" altLang="zh-TW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514350" indent="-514350">
              <a:buNone/>
            </a:pPr>
            <a:endParaRPr lang="en-US" altLang="zh-TW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en-US" altLang="zh-TW" b="1" dirty="0"/>
          </a:p>
          <a:p>
            <a:pPr marL="514350" indent="-514350">
              <a:buNone/>
            </a:pPr>
            <a:endParaRPr lang="zh-TW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zh-TW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en-US" altLang="zh-TW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endParaRPr lang="zh-TW" altLang="en-US" dirty="0"/>
          </a:p>
        </p:txBody>
      </p:sp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BDEA3C2D-F1BD-4DA0-81E3-472070DD8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66F9D-96EF-4C33-B5B0-417DF53E9AC6}" type="datetime1">
              <a:rPr lang="zh-TW" altLang="en-US" smtClean="0"/>
              <a:pPr/>
              <a:t>2019/4/27</a:t>
            </a:fld>
            <a:endParaRPr lang="zh-TW" altLang="en-US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xmlns="" id="{AF527D87-B284-4C83-ADF2-7F7ADF25D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696165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zh-TW" altLang="en-US" sz="3200" b="1" dirty="0">
                <a:solidFill>
                  <a:srgbClr val="CC00CC"/>
                </a:solidFill>
              </a:rPr>
              <a:t>二</a:t>
            </a:r>
            <a:r>
              <a:rPr lang="en-US" altLang="zh-TW" sz="3200" b="1" dirty="0">
                <a:solidFill>
                  <a:srgbClr val="CC00CC"/>
                </a:solidFill>
              </a:rPr>
              <a:t>2.</a:t>
            </a:r>
            <a:r>
              <a:rPr lang="zh-TW" altLang="zh-TW" sz="3200" b="1" dirty="0">
                <a:solidFill>
                  <a:srgbClr val="CC00CC"/>
                </a:solidFill>
              </a:rPr>
              <a:t>試煉</a:t>
            </a:r>
            <a:r>
              <a:rPr lang="zh-TW" altLang="en-US" sz="3200" b="1" dirty="0">
                <a:solidFill>
                  <a:srgbClr val="CC00CC"/>
                </a:solidFill>
              </a:rPr>
              <a:t>的認識和</a:t>
            </a:r>
            <a:r>
              <a:rPr lang="zh-TW" altLang="zh-TW" sz="3200" b="1" dirty="0">
                <a:solidFill>
                  <a:srgbClr val="CC00CC"/>
                </a:solidFill>
              </a:rPr>
              <a:t>態</a:t>
            </a:r>
            <a:r>
              <a:rPr lang="zh-TW" altLang="en-US" sz="3200" b="1" dirty="0">
                <a:solidFill>
                  <a:srgbClr val="CC00CC"/>
                </a:solidFill>
              </a:rPr>
              <a:t>度</a:t>
            </a:r>
            <a:endParaRPr lang="en-US" altLang="zh-TW" sz="3200" b="1" dirty="0">
              <a:solidFill>
                <a:srgbClr val="CC00CC"/>
              </a:solidFill>
            </a:endParaRPr>
          </a:p>
          <a:p>
            <a:r>
              <a:rPr lang="en-US" altLang="zh-TW" sz="3200" b="1" u="sng" dirty="0">
                <a:solidFill>
                  <a:srgbClr val="0000FF"/>
                </a:solidFill>
              </a:rPr>
              <a:t>4.</a:t>
            </a:r>
            <a:r>
              <a:rPr lang="zh-TW" altLang="zh-TW" sz="3200" b="1" u="sng" dirty="0">
                <a:solidFill>
                  <a:srgbClr val="0000FF"/>
                </a:solidFill>
              </a:rPr>
              <a:t>在逆境的試煉中需要『忍耐』</a:t>
            </a:r>
            <a:endParaRPr lang="en-US" altLang="zh-TW" sz="3200" b="1" u="sng" dirty="0">
              <a:solidFill>
                <a:srgbClr val="0000FF"/>
              </a:solidFill>
            </a:endParaRPr>
          </a:p>
          <a:p>
            <a:r>
              <a:rPr lang="zh-TW" altLang="en-US" sz="3200" b="1" u="sng" dirty="0">
                <a:solidFill>
                  <a:srgbClr val="FF0000"/>
                </a:solidFill>
              </a:rPr>
              <a:t>雅</a:t>
            </a:r>
            <a:r>
              <a:rPr lang="en-US" altLang="zh-TW" sz="3200" b="1" u="sng" dirty="0">
                <a:solidFill>
                  <a:srgbClr val="FF0000"/>
                </a:solidFill>
              </a:rPr>
              <a:t>1:4</a:t>
            </a:r>
            <a:r>
              <a:rPr lang="zh-TW" altLang="en-US" sz="3200" b="1" u="sng" dirty="0">
                <a:solidFill>
                  <a:srgbClr val="7030A0"/>
                </a:solidFill>
              </a:rPr>
              <a:t>但</a:t>
            </a:r>
            <a:r>
              <a:rPr lang="zh-TW" altLang="en-US" sz="3200" b="1" u="sng" dirty="0">
                <a:solidFill>
                  <a:srgbClr val="CC00CC"/>
                </a:solidFill>
              </a:rPr>
              <a:t>忍耐</a:t>
            </a:r>
            <a:r>
              <a:rPr lang="zh-TW" altLang="en-US" sz="3200" b="1" u="sng" dirty="0">
                <a:solidFill>
                  <a:srgbClr val="7030A0"/>
                </a:solidFill>
              </a:rPr>
              <a:t>也當成功，使你們成全、完備，毫無缺欠。</a:t>
            </a:r>
            <a:endParaRPr lang="en-US" altLang="zh-TW" sz="3200" b="1" dirty="0"/>
          </a:p>
          <a:p>
            <a:r>
              <a:rPr lang="zh-TW" altLang="zh-TW" sz="3200" b="1" u="sng" dirty="0">
                <a:solidFill>
                  <a:srgbClr val="0000FF"/>
                </a:solidFill>
              </a:rPr>
              <a:t>和在逆境的試煉中需要『忍受』</a:t>
            </a:r>
            <a:endParaRPr lang="en-US" altLang="zh-TW" sz="3200" b="1" u="sng" dirty="0">
              <a:solidFill>
                <a:srgbClr val="0000FF"/>
              </a:solidFill>
            </a:endParaRPr>
          </a:p>
          <a:p>
            <a:r>
              <a:rPr lang="zh-TW" altLang="en-US" sz="3200" b="1" u="sng" dirty="0">
                <a:solidFill>
                  <a:srgbClr val="FF0000"/>
                </a:solidFill>
              </a:rPr>
              <a:t>雅</a:t>
            </a:r>
            <a:r>
              <a:rPr lang="en-US" altLang="zh-TW" sz="3200" b="1" u="sng" dirty="0">
                <a:solidFill>
                  <a:srgbClr val="FF0000"/>
                </a:solidFill>
              </a:rPr>
              <a:t>1:12</a:t>
            </a:r>
            <a:r>
              <a:rPr lang="zh-TW" altLang="en-US" sz="3200" b="1" u="sng" dirty="0">
                <a:solidFill>
                  <a:srgbClr val="CC00CC"/>
                </a:solidFill>
              </a:rPr>
              <a:t>忍受</a:t>
            </a:r>
            <a:r>
              <a:rPr lang="zh-TW" altLang="en-US" sz="3200" b="1" u="sng" dirty="0">
                <a:solidFill>
                  <a:srgbClr val="7030A0"/>
                </a:solidFill>
              </a:rPr>
              <a:t>試探的人是有福的，因為他經過試驗以後，必得生命的冠冕，這是主應許給那些愛祂之人的。</a:t>
            </a:r>
            <a:endParaRPr lang="zh-TW" altLang="zh-TW" sz="3200" dirty="0"/>
          </a:p>
          <a:p>
            <a:r>
              <a:rPr lang="en-US" altLang="zh-TW" sz="3200" b="1" u="sng" dirty="0">
                <a:solidFill>
                  <a:srgbClr val="0000FF"/>
                </a:solidFill>
              </a:rPr>
              <a:t>5.</a:t>
            </a:r>
            <a:r>
              <a:rPr lang="zh-TW" altLang="zh-TW" sz="3200" b="1" u="sng" dirty="0">
                <a:solidFill>
                  <a:srgbClr val="0000FF"/>
                </a:solidFill>
              </a:rPr>
              <a:t>在順境和一切的試煉中需要『智慧』</a:t>
            </a:r>
            <a:endParaRPr lang="en-US" altLang="zh-TW" sz="3200" b="1" u="sng" dirty="0">
              <a:solidFill>
                <a:srgbClr val="0000FF"/>
              </a:solidFill>
            </a:endParaRPr>
          </a:p>
          <a:p>
            <a:r>
              <a:rPr lang="zh-TW" altLang="en-US" sz="3200" b="1" u="sng" dirty="0">
                <a:solidFill>
                  <a:srgbClr val="FF0000"/>
                </a:solidFill>
              </a:rPr>
              <a:t>雅</a:t>
            </a:r>
            <a:r>
              <a:rPr lang="en-US" altLang="zh-TW" sz="3200" b="1" u="sng" dirty="0">
                <a:solidFill>
                  <a:srgbClr val="FF0000"/>
                </a:solidFill>
              </a:rPr>
              <a:t>1:5</a:t>
            </a:r>
            <a:r>
              <a:rPr lang="zh-TW" altLang="en-US" sz="3200" b="1" u="sng" dirty="0">
                <a:solidFill>
                  <a:srgbClr val="7030A0"/>
                </a:solidFill>
              </a:rPr>
              <a:t>你們中間若有缺少智慧的，應當求那厚賜與眾人、也不斥責人的神，主就必賜給他。</a:t>
            </a:r>
            <a:r>
              <a:rPr lang="en-US" altLang="zh-TW" sz="3200" b="1" dirty="0"/>
              <a:t> </a:t>
            </a:r>
            <a:endParaRPr lang="zh-TW" altLang="zh-TW" sz="3200" dirty="0"/>
          </a:p>
          <a:p>
            <a:endParaRPr lang="en-US" altLang="zh-TW" sz="3600" b="1" u="sng" dirty="0">
              <a:solidFill>
                <a:srgbClr val="0000FF"/>
              </a:solidFill>
            </a:endParaRPr>
          </a:p>
          <a:p>
            <a:endParaRPr lang="zh-TW" altLang="zh-TW" sz="3600" u="sng" dirty="0">
              <a:solidFill>
                <a:srgbClr val="0000FF"/>
              </a:solidFill>
            </a:endParaRPr>
          </a:p>
          <a:p>
            <a:pPr marL="514350" indent="-514350">
              <a:buNone/>
            </a:pPr>
            <a:endParaRPr lang="en-US" altLang="zh-TW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514350" indent="-514350">
              <a:buNone/>
            </a:pPr>
            <a:endParaRPr lang="en-US" altLang="zh-TW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en-US" altLang="zh-TW" b="1" dirty="0"/>
          </a:p>
          <a:p>
            <a:pPr marL="514350" indent="-514350">
              <a:buNone/>
            </a:pPr>
            <a:endParaRPr lang="zh-TW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zh-TW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en-US" altLang="zh-TW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endParaRPr lang="zh-TW" altLang="en-US" dirty="0"/>
          </a:p>
        </p:txBody>
      </p:sp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BDEA3C2D-F1BD-4DA0-81E3-472070DD8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883A-7A5B-4506-B122-9D6AC82DC088}" type="datetime1">
              <a:rPr lang="zh-TW" altLang="en-US" smtClean="0"/>
              <a:pPr/>
              <a:t>2019/4/27</a:t>
            </a:fld>
            <a:endParaRPr lang="zh-TW" altLang="en-US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xmlns="" id="{AF527D87-B284-4C83-ADF2-7F7ADF25D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6457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zh-TW" altLang="en-US" sz="3200" b="1" u="sng" dirty="0">
                <a:solidFill>
                  <a:srgbClr val="CC00CC"/>
                </a:solidFill>
              </a:rPr>
              <a:t>三</a:t>
            </a:r>
            <a:r>
              <a:rPr lang="en-US" altLang="zh-TW" sz="3200" b="1" u="sng" dirty="0">
                <a:solidFill>
                  <a:srgbClr val="CC00CC"/>
                </a:solidFill>
              </a:rPr>
              <a:t>1.</a:t>
            </a:r>
            <a:r>
              <a:rPr lang="zh-TW" altLang="zh-TW" sz="3200" b="1" u="sng" dirty="0">
                <a:solidFill>
                  <a:srgbClr val="CC00CC"/>
                </a:solidFill>
              </a:rPr>
              <a:t>信徒如何</a:t>
            </a:r>
            <a:r>
              <a:rPr lang="zh-TW" altLang="en-US" sz="3200" b="1" u="sng" dirty="0">
                <a:solidFill>
                  <a:srgbClr val="CC00CC"/>
                </a:solidFill>
              </a:rPr>
              <a:t>操練</a:t>
            </a:r>
            <a:r>
              <a:rPr lang="zh-TW" altLang="zh-TW" sz="3200" b="1" u="sng" dirty="0">
                <a:solidFill>
                  <a:srgbClr val="CC00CC"/>
                </a:solidFill>
              </a:rPr>
              <a:t>忍耐</a:t>
            </a:r>
            <a:endParaRPr lang="zh-TW" altLang="zh-TW" sz="3200" u="sng" dirty="0">
              <a:solidFill>
                <a:srgbClr val="CC00CC"/>
              </a:solidFill>
            </a:endParaRPr>
          </a:p>
          <a:p>
            <a:r>
              <a:rPr lang="en-US" altLang="zh-TW" sz="3200" b="1" u="sng" dirty="0">
                <a:solidFill>
                  <a:srgbClr val="0000FF"/>
                </a:solidFill>
              </a:rPr>
              <a:t>1.</a:t>
            </a:r>
            <a:r>
              <a:rPr lang="zh-TW" altLang="zh-TW" sz="3200" b="1" u="sng" dirty="0">
                <a:solidFill>
                  <a:srgbClr val="0000FF"/>
                </a:solidFill>
              </a:rPr>
              <a:t>忍耐是由試煉中生出來的</a:t>
            </a:r>
            <a:endParaRPr lang="en-US" altLang="zh-TW" sz="3200" b="1" u="sng" dirty="0">
              <a:solidFill>
                <a:srgbClr val="0000FF"/>
              </a:solidFill>
            </a:endParaRPr>
          </a:p>
          <a:p>
            <a:r>
              <a:rPr lang="zh-TW" altLang="en-US" sz="3200" b="1" u="sng" dirty="0">
                <a:solidFill>
                  <a:srgbClr val="FF0000"/>
                </a:solidFill>
              </a:rPr>
              <a:t>雅</a:t>
            </a:r>
            <a:r>
              <a:rPr lang="en-US" altLang="zh-TW" sz="3200" b="1" u="sng" dirty="0">
                <a:solidFill>
                  <a:srgbClr val="FF0000"/>
                </a:solidFill>
              </a:rPr>
              <a:t>1:3</a:t>
            </a:r>
            <a:r>
              <a:rPr lang="zh-TW" altLang="en-US" sz="3200" b="1" u="sng" dirty="0">
                <a:solidFill>
                  <a:srgbClr val="7030A0"/>
                </a:solidFill>
              </a:rPr>
              <a:t>因為知道你們的信心經過試驗，就生忍耐。</a:t>
            </a:r>
            <a:endParaRPr lang="en-US" altLang="zh-TW" sz="3200" b="1" u="sng" dirty="0">
              <a:solidFill>
                <a:srgbClr val="0000FF"/>
              </a:solidFill>
            </a:endParaRPr>
          </a:p>
          <a:p>
            <a:r>
              <a:rPr lang="zh-TW" altLang="zh-TW" sz="3200" b="1" u="sng" dirty="0">
                <a:solidFill>
                  <a:srgbClr val="0000FF"/>
                </a:solidFill>
              </a:rPr>
              <a:t>『患難生忍耐』</a:t>
            </a:r>
            <a:endParaRPr lang="en-US" altLang="zh-TW" sz="3200" b="1" u="sng" dirty="0">
              <a:solidFill>
                <a:srgbClr val="0000FF"/>
              </a:solidFill>
            </a:endParaRPr>
          </a:p>
          <a:p>
            <a:r>
              <a:rPr lang="zh-TW" altLang="zh-TW" sz="3200" b="1" u="sng" dirty="0">
                <a:solidFill>
                  <a:srgbClr val="FF0000"/>
                </a:solidFill>
              </a:rPr>
              <a:t>羅</a:t>
            </a:r>
            <a:r>
              <a:rPr lang="en-US" altLang="zh-TW" sz="3200" b="1" u="sng" dirty="0">
                <a:solidFill>
                  <a:srgbClr val="FF0000"/>
                </a:solidFill>
              </a:rPr>
              <a:t>5:3</a:t>
            </a:r>
            <a:r>
              <a:rPr lang="zh-TW" altLang="en-US" sz="3200" b="1" u="sng" dirty="0">
                <a:solidFill>
                  <a:srgbClr val="7030A0"/>
                </a:solidFill>
              </a:rPr>
              <a:t>不但如此，就是在患難中也是歡歡喜喜的；因為知道患難生忍耐</a:t>
            </a:r>
            <a:endParaRPr lang="zh-TW" altLang="zh-TW" sz="3200" u="sng" dirty="0">
              <a:solidFill>
                <a:srgbClr val="7030A0"/>
              </a:solidFill>
            </a:endParaRPr>
          </a:p>
          <a:p>
            <a:r>
              <a:rPr lang="en-US" altLang="zh-TW" sz="3200" b="1" u="sng" dirty="0">
                <a:solidFill>
                  <a:srgbClr val="0000FF"/>
                </a:solidFill>
              </a:rPr>
              <a:t>2.</a:t>
            </a:r>
            <a:r>
              <a:rPr lang="zh-TW" altLang="zh-TW" sz="3200" b="1" u="sng" dirty="0">
                <a:solidFill>
                  <a:srgbClr val="0000FF"/>
                </a:solidFill>
              </a:rPr>
              <a:t>忍耐不是消極的，乃是積極的</a:t>
            </a:r>
            <a:r>
              <a:rPr lang="en-US" altLang="zh-TW" sz="3200" b="1" u="sng" dirty="0">
                <a:solidFill>
                  <a:srgbClr val="0000FF"/>
                </a:solidFill>
              </a:rPr>
              <a:t>:</a:t>
            </a:r>
            <a:r>
              <a:rPr lang="zh-TW" altLang="zh-TW" sz="3200" b="1" u="sng" dirty="0">
                <a:solidFill>
                  <a:srgbClr val="0000FF"/>
                </a:solidFill>
              </a:rPr>
              <a:t>原文『堅忍』</a:t>
            </a:r>
            <a:endParaRPr lang="en-US" altLang="zh-TW" sz="3200" b="1" u="sng" dirty="0">
              <a:solidFill>
                <a:srgbClr val="0000FF"/>
              </a:solidFill>
            </a:endParaRPr>
          </a:p>
          <a:p>
            <a:r>
              <a:rPr lang="zh-TW" altLang="en-US" sz="3200" b="1" u="sng" dirty="0">
                <a:solidFill>
                  <a:srgbClr val="FF0000"/>
                </a:solidFill>
              </a:rPr>
              <a:t>雅</a:t>
            </a:r>
            <a:r>
              <a:rPr lang="en-US" altLang="zh-TW" sz="3200" b="1" u="sng" dirty="0">
                <a:solidFill>
                  <a:srgbClr val="FF0000"/>
                </a:solidFill>
              </a:rPr>
              <a:t>1:3</a:t>
            </a:r>
            <a:r>
              <a:rPr lang="zh-TW" altLang="en-US" sz="3200" b="1" dirty="0"/>
              <a:t>，</a:t>
            </a:r>
            <a:r>
              <a:rPr lang="zh-TW" altLang="en-US" sz="3200" b="1" u="sng" dirty="0">
                <a:solidFill>
                  <a:srgbClr val="FF0000"/>
                </a:solidFill>
              </a:rPr>
              <a:t>雅</a:t>
            </a:r>
            <a:r>
              <a:rPr lang="en-US" altLang="zh-TW" sz="3200" b="1" u="sng" dirty="0">
                <a:solidFill>
                  <a:srgbClr val="FF0000"/>
                </a:solidFill>
              </a:rPr>
              <a:t>1:4</a:t>
            </a:r>
            <a:r>
              <a:rPr lang="zh-TW" altLang="en-US" sz="3200" b="1" u="sng" dirty="0">
                <a:solidFill>
                  <a:srgbClr val="7030A0"/>
                </a:solidFill>
              </a:rPr>
              <a:t>但忍耐也當成功，使你們成全、完備，毫無缺欠。</a:t>
            </a:r>
            <a:endParaRPr lang="en-US" altLang="zh-TW" sz="3200" b="1" dirty="0"/>
          </a:p>
          <a:p>
            <a:r>
              <a:rPr lang="zh-TW" altLang="en-US" sz="3200" b="1" u="sng" dirty="0">
                <a:solidFill>
                  <a:srgbClr val="FF0000"/>
                </a:solidFill>
              </a:rPr>
              <a:t>雅</a:t>
            </a:r>
            <a:r>
              <a:rPr lang="en-US" altLang="zh-TW" sz="3200" b="1" u="sng" dirty="0">
                <a:solidFill>
                  <a:srgbClr val="FF0000"/>
                </a:solidFill>
              </a:rPr>
              <a:t>5:11</a:t>
            </a:r>
            <a:r>
              <a:rPr lang="zh-TW" altLang="en-US" sz="3200" b="1" u="sng" dirty="0">
                <a:solidFill>
                  <a:srgbClr val="7030A0"/>
                </a:solidFill>
              </a:rPr>
              <a:t>那先前忍耐的人，我們稱他們是有福的。你們聽見過約伯的忍耐，也知道主給他的結局，明顯主是滿心憐憫，大有慈悲。</a:t>
            </a:r>
            <a:endParaRPr lang="zh-TW" altLang="zh-TW" sz="3200" u="sng" dirty="0">
              <a:solidFill>
                <a:srgbClr val="7030A0"/>
              </a:solidFill>
            </a:endParaRPr>
          </a:p>
          <a:p>
            <a:endParaRPr lang="zh-TW" altLang="zh-TW" dirty="0"/>
          </a:p>
          <a:p>
            <a:endParaRPr lang="en-US" altLang="zh-TW" sz="3600" b="1" u="sng" dirty="0">
              <a:solidFill>
                <a:srgbClr val="0000FF"/>
              </a:solidFill>
            </a:endParaRPr>
          </a:p>
          <a:p>
            <a:endParaRPr lang="zh-TW" altLang="zh-TW" sz="3600" u="sng" dirty="0">
              <a:solidFill>
                <a:srgbClr val="0000FF"/>
              </a:solidFill>
            </a:endParaRPr>
          </a:p>
          <a:p>
            <a:pPr marL="514350" indent="-514350">
              <a:buNone/>
            </a:pPr>
            <a:endParaRPr lang="en-US" altLang="zh-TW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514350" indent="-514350">
              <a:buNone/>
            </a:pPr>
            <a:endParaRPr lang="en-US" altLang="zh-TW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en-US" altLang="zh-TW" b="1" dirty="0"/>
          </a:p>
          <a:p>
            <a:pPr marL="514350" indent="-514350">
              <a:buNone/>
            </a:pPr>
            <a:endParaRPr lang="zh-TW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zh-TW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en-US" altLang="zh-TW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endParaRPr lang="zh-TW" altLang="en-US" dirty="0"/>
          </a:p>
        </p:txBody>
      </p:sp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BDEA3C2D-F1BD-4DA0-81E3-472070DD8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2B9F-120E-4112-A8FE-9CBDAD741A9F}" type="datetime1">
              <a:rPr lang="zh-TW" altLang="en-US" smtClean="0"/>
              <a:pPr/>
              <a:t>2019/4/27</a:t>
            </a:fld>
            <a:endParaRPr lang="zh-TW" altLang="en-US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xmlns="" id="{AF527D87-B284-4C83-ADF2-7F7ADF25D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05905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3863</TotalTime>
  <Words>1113</Words>
  <Application>Microsoft Office PowerPoint</Application>
  <PresentationFormat>如螢幕大小 (4:3)</PresentationFormat>
  <Paragraphs>235</Paragraphs>
  <Slides>15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6" baseType="lpstr">
      <vt:lpstr>Office 主题​​</vt:lpstr>
      <vt:lpstr>      【信心的試驗】</vt:lpstr>
      <vt:lpstr>前言1:</vt:lpstr>
      <vt:lpstr>前言2:</vt:lpstr>
      <vt:lpstr>大綱:</vt:lpstr>
      <vt:lpstr>投影片 5</vt:lpstr>
      <vt:lpstr>投影片 6</vt:lpstr>
      <vt:lpstr>投影片 7</vt:lpstr>
      <vt:lpstr>投影片 8</vt:lpstr>
      <vt:lpstr>投影片 9</vt:lpstr>
      <vt:lpstr>投影片 10</vt:lpstr>
      <vt:lpstr>投影片 11</vt:lpstr>
      <vt:lpstr>投影片 12</vt:lpstr>
      <vt:lpstr>投影片 13</vt:lpstr>
      <vt:lpstr>投影片 14</vt:lpstr>
      <vt:lpstr>投影片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2018年4月8日主日崇拜 </dc:title>
  <dc:creator>ENYU</dc:creator>
  <cp:lastModifiedBy>ENYU</cp:lastModifiedBy>
  <cp:revision>188</cp:revision>
  <dcterms:created xsi:type="dcterms:W3CDTF">2018-04-07T07:45:14Z</dcterms:created>
  <dcterms:modified xsi:type="dcterms:W3CDTF">2019-04-27T13:43:15Z</dcterms:modified>
</cp:coreProperties>
</file>