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FF0000"/>
    <a:srgbClr val="00FF00"/>
    <a:srgbClr val="008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2018/4/8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7C5F-2B25-4032-A694-6E5E32DB1D49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106D-40DD-4068-8187-687094E6ACFB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1F0C-B3FB-482E-9A1A-03B7229867EA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BF0B-FDBE-4665-AAFF-CAF7C415FA89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1897-B8D2-42B1-84EA-6584CFB25771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A22-12C0-4CA2-BF77-6899F2BB3AC6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0B6E-71A5-4C35-A3A7-045D14AE0A23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BCAA-B711-4E14-BF87-FDAD105D623B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D817-F3FD-43E1-A079-F36D4FB260A0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EA4C-4DEC-41FF-9355-07070293A25A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7C73-B4F8-4F98-9793-C367C57C6E7F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EFCEBA-B395-497F-8254-9FCF75529E8B}" type="datetime1">
              <a:rPr lang="zh-TW" altLang="en-US" smtClean="0"/>
              <a:pPr/>
              <a:t>2018/4/8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32854;&#39184;--&#35738;67&#21476;&#33290;&#21313;&#26550;(&#32854;&#32147;&#29256;)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TW" altLang="en-US" sz="4800" b="1" dirty="0">
                <a:solidFill>
                  <a:srgbClr val="FF0000"/>
                </a:solidFill>
                <a:latin typeface="+mn-ea"/>
              </a:rPr>
              <a:t>經文</a:t>
            </a:r>
            <a:r>
              <a:rPr lang="en-US" altLang="zh-TW" sz="4800" b="1" dirty="0">
                <a:solidFill>
                  <a:srgbClr val="FF0000"/>
                </a:solidFill>
                <a:latin typeface="+mn-ea"/>
              </a:rPr>
              <a:t>:</a:t>
            </a:r>
            <a:r>
              <a:rPr lang="zh-TW" altLang="en-US" sz="4800" b="1" dirty="0">
                <a:solidFill>
                  <a:srgbClr val="FF0000"/>
                </a:solidFill>
                <a:latin typeface="+mn-ea"/>
              </a:rPr>
              <a:t>羅馬書</a:t>
            </a:r>
            <a:r>
              <a:rPr lang="en-US" altLang="zh-TW" sz="4800" b="1" dirty="0">
                <a:solidFill>
                  <a:srgbClr val="FF0000"/>
                </a:solidFill>
                <a:latin typeface="+mn-ea"/>
              </a:rPr>
              <a:t>8:26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 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李鎭熙 牧師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2018.4.8</a:t>
            </a:r>
            <a:endParaRPr lang="zh-TW" altLang="en-US" sz="20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zh-TW" altLang="zh-TW" sz="5400" b="1" dirty="0">
                <a:solidFill>
                  <a:schemeClr val="bg1"/>
                </a:solidFill>
                <a:latin typeface="+mn-ea"/>
              </a:rPr>
              <a:t>聖徒堅忍的禱告</a:t>
            </a:r>
            <a:r>
              <a:rPr lang="en-US" altLang="zh-TW" sz="5400" b="1" dirty="0">
                <a:solidFill>
                  <a:schemeClr val="bg1"/>
                </a:solidFill>
                <a:latin typeface="+mn-ea"/>
              </a:rPr>
              <a:t>=</a:t>
            </a:r>
            <a:r>
              <a:rPr lang="zh-TW" altLang="zh-TW" sz="5400" b="1" dirty="0">
                <a:solidFill>
                  <a:schemeClr val="bg1"/>
                </a:solidFill>
                <a:latin typeface="+mn-ea"/>
              </a:rPr>
              <a:t>聖靈的代禱</a:t>
            </a:r>
            <a:br>
              <a:rPr lang="zh-TW" altLang="zh-TW" sz="5400" b="1" dirty="0">
                <a:solidFill>
                  <a:schemeClr val="bg1"/>
                </a:solidFill>
                <a:latin typeface="+mn-ea"/>
                <a:ea typeface="+mn-ea"/>
              </a:rPr>
            </a:br>
            <a:endParaRPr lang="zh-TW" altLang="en-US" sz="5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" y="-157215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4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New Gulim"/>
              </a:rPr>
              <a:t>三</a:t>
            </a:r>
            <a:r>
              <a:rPr kumimoji="1" lang="en-US" altLang="zh-TW" sz="4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Times New Roman" pitchFamily="18" charset="0"/>
              </a:rPr>
              <a:t>1</a:t>
            </a:r>
            <a:r>
              <a:rPr kumimoji="1" lang="zh-TW" altLang="en-US" sz="4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New Gulim"/>
              </a:rPr>
              <a:t>聖靈幫助的方法</a:t>
            </a:r>
            <a:r>
              <a:rPr kumimoji="1" lang="en-US" altLang="zh-TW" sz="4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Times New Roman" pitchFamily="18" charset="0"/>
              </a:rPr>
              <a:t>=</a:t>
            </a:r>
            <a:r>
              <a:rPr kumimoji="1" lang="zh-TW" altLang="en-US" sz="4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New Gulim"/>
              </a:rPr>
              <a:t>歎息禱告</a:t>
            </a:r>
            <a:r>
              <a:rPr kumimoji="1" lang="en-US" altLang="zh-TW" sz="4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Times New Roman" pitchFamily="18" charset="0"/>
              </a:rPr>
              <a:t>(8:26C) </a:t>
            </a:r>
            <a:endParaRPr kumimoji="1" lang="en-US" altLang="zh-TW" sz="4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latin typeface="+mn-ea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6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+mn-ea"/>
                <a:cs typeface="Times New Roman" pitchFamily="18" charset="0"/>
              </a:rPr>
              <a:t>*8:26C </a:t>
            </a:r>
            <a:r>
              <a:rPr kumimoji="1" lang="zh-TW" altLang="en-US" sz="36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+mn-ea"/>
                <a:cs typeface="New Gulim"/>
              </a:rPr>
              <a:t>只是聖靈親自用說不出來的歎息替我們禱告</a:t>
            </a:r>
            <a:r>
              <a:rPr kumimoji="1" lang="zh-TW" altLang="en-US" sz="36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+mn-ea"/>
                <a:cs typeface="Times New Roman" pitchFamily="18" charset="0"/>
              </a:rPr>
              <a:t>。</a:t>
            </a:r>
            <a:endParaRPr kumimoji="1" lang="en-US" altLang="zh-TW" sz="3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1. </a:t>
            </a:r>
            <a:r>
              <a:rPr kumimoji="1" lang="zh-TW" altLang="en-US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New Gulim"/>
              </a:rPr>
              <a:t>感情上的幫助</a:t>
            </a:r>
            <a:r>
              <a:rPr kumimoji="1" lang="en-US" altLang="zh-TW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=</a:t>
            </a:r>
            <a:r>
              <a:rPr kumimoji="1" lang="zh-TW" altLang="en-US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New Gulim"/>
              </a:rPr>
              <a:t>用歎息</a:t>
            </a:r>
            <a:r>
              <a:rPr kumimoji="1" lang="en-US" altLang="zh-TW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(8:26Ca)</a:t>
            </a:r>
            <a:endParaRPr kumimoji="1" lang="en-US" altLang="zh-TW" sz="3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latin typeface="+mn-ea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6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+mn-ea"/>
                <a:cs typeface="Times New Roman" pitchFamily="18" charset="0"/>
              </a:rPr>
              <a:t>*8:26Ca </a:t>
            </a:r>
            <a:r>
              <a:rPr kumimoji="1" lang="zh-TW" altLang="en-US" sz="36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+mn-ea"/>
                <a:cs typeface="New Gulim"/>
              </a:rPr>
              <a:t>只是聖靈親自用說不出來的歎息</a:t>
            </a:r>
            <a:r>
              <a:rPr kumimoji="1" lang="zh-TW" altLang="en-US" sz="36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+mn-ea"/>
                <a:cs typeface="Times New Roman" pitchFamily="18" charset="0"/>
              </a:rPr>
              <a:t> 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pPr latinLnBrk="1"/>
            <a:r>
              <a:rPr lang="en-US" altLang="zh-TW" sz="3600" b="1" dirty="0">
                <a:solidFill>
                  <a:srgbClr val="0000FF"/>
                </a:solidFill>
              </a:rPr>
              <a:t>◈</a:t>
            </a:r>
            <a:r>
              <a:rPr lang="zh-TW" altLang="zh-TW" sz="3600" b="1" dirty="0">
                <a:solidFill>
                  <a:srgbClr val="0000FF"/>
                </a:solidFill>
              </a:rPr>
              <a:t>歎息不是忿怒</a:t>
            </a:r>
            <a:r>
              <a:rPr lang="en-US" altLang="zh-TW" sz="3600" b="1" dirty="0">
                <a:solidFill>
                  <a:srgbClr val="0000FF"/>
                </a:solidFill>
              </a:rPr>
              <a:t>, </a:t>
            </a:r>
            <a:r>
              <a:rPr lang="zh-TW" altLang="zh-TW" sz="3600" b="1" dirty="0">
                <a:solidFill>
                  <a:srgbClr val="0000FF"/>
                </a:solidFill>
              </a:rPr>
              <a:t>乃是憐憫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86:15-16).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pPr latinLnBrk="1"/>
            <a:r>
              <a:rPr lang="zh-TW" altLang="zh-TW" sz="3600" b="1" dirty="0">
                <a:solidFill>
                  <a:srgbClr val="FF0000"/>
                </a:solidFill>
              </a:rPr>
              <a:t>詩</a:t>
            </a:r>
            <a:r>
              <a:rPr lang="en-US" altLang="zh-TW" sz="3600" b="1" dirty="0">
                <a:solidFill>
                  <a:srgbClr val="FF0000"/>
                </a:solidFill>
              </a:rPr>
              <a:t>86:15 </a:t>
            </a:r>
            <a:r>
              <a:rPr lang="en-US" altLang="zh-TW" sz="3600" b="1" dirty="0"/>
              <a:t>① </a:t>
            </a:r>
            <a:r>
              <a:rPr lang="zh-TW" altLang="zh-TW" sz="3600" b="1" dirty="0"/>
              <a:t>主啊，</a:t>
            </a:r>
            <a:r>
              <a:rPr lang="zh-TW" altLang="en-US" sz="3600" b="1" dirty="0"/>
              <a:t>祢</a:t>
            </a:r>
            <a:r>
              <a:rPr lang="zh-TW" altLang="zh-TW" sz="3600" b="1" dirty="0"/>
              <a:t>是</a:t>
            </a:r>
            <a:r>
              <a:rPr lang="zh-TW" altLang="zh-TW" sz="3600" b="1" dirty="0">
                <a:solidFill>
                  <a:srgbClr val="FF0000"/>
                </a:solidFill>
              </a:rPr>
              <a:t>有憐憫有恩典</a:t>
            </a:r>
            <a:r>
              <a:rPr lang="zh-TW" altLang="zh-TW" sz="3600" b="1" dirty="0"/>
              <a:t>的神，</a:t>
            </a:r>
          </a:p>
          <a:p>
            <a:pPr latinLnBrk="1"/>
            <a:r>
              <a:rPr lang="en-US" altLang="zh-TW" sz="3600" b="1" dirty="0"/>
              <a:t>        </a:t>
            </a:r>
            <a:r>
              <a:rPr lang="zh-TW" altLang="en-US" sz="3600" b="1" dirty="0"/>
              <a:t>    </a:t>
            </a:r>
            <a:r>
              <a:rPr lang="en-US" altLang="zh-TW" sz="3600" b="1" dirty="0"/>
              <a:t>② </a:t>
            </a:r>
            <a:r>
              <a:rPr lang="zh-TW" altLang="zh-TW" sz="3600" b="1" dirty="0">
                <a:solidFill>
                  <a:srgbClr val="FF0000"/>
                </a:solidFill>
              </a:rPr>
              <a:t>不輕易發怒</a:t>
            </a:r>
            <a:r>
              <a:rPr lang="zh-TW" altLang="zh-TW" sz="3600" b="1" dirty="0"/>
              <a:t>，</a:t>
            </a:r>
          </a:p>
          <a:p>
            <a:pPr latinLnBrk="1"/>
            <a:r>
              <a:rPr lang="en-US" altLang="zh-TW" sz="3600" b="1" dirty="0"/>
              <a:t>        </a:t>
            </a:r>
            <a:r>
              <a:rPr lang="zh-TW" altLang="en-US" sz="3600" b="1" dirty="0"/>
              <a:t>    </a:t>
            </a:r>
            <a:r>
              <a:rPr lang="en-US" altLang="zh-TW" sz="3600" b="1" dirty="0"/>
              <a:t>③ </a:t>
            </a:r>
            <a:r>
              <a:rPr lang="zh-TW" altLang="zh-TW" sz="3600" b="1" dirty="0"/>
              <a:t>並</a:t>
            </a:r>
            <a:r>
              <a:rPr lang="zh-TW" altLang="zh-TW" sz="3600" b="1" dirty="0">
                <a:solidFill>
                  <a:srgbClr val="FF0000"/>
                </a:solidFill>
              </a:rPr>
              <a:t>有豐盛的慈愛和誠實。</a:t>
            </a:r>
          </a:p>
          <a:p>
            <a:pPr latinLnBrk="1"/>
            <a:r>
              <a:rPr lang="zh-TW" altLang="zh-TW" sz="3600" b="1" dirty="0">
                <a:solidFill>
                  <a:srgbClr val="FF0000"/>
                </a:solidFill>
              </a:rPr>
              <a:t>詩</a:t>
            </a:r>
            <a:r>
              <a:rPr lang="en-US" altLang="zh-TW" sz="3600" b="1" dirty="0">
                <a:solidFill>
                  <a:srgbClr val="FF0000"/>
                </a:solidFill>
              </a:rPr>
              <a:t>86:16</a:t>
            </a:r>
            <a:r>
              <a:rPr lang="en-US" altLang="zh-TW" sz="3600" b="1" dirty="0"/>
              <a:t>④ </a:t>
            </a:r>
            <a:r>
              <a:rPr lang="zh-TW" altLang="zh-TW" sz="3600" b="1" dirty="0"/>
              <a:t>求</a:t>
            </a:r>
            <a:r>
              <a:rPr lang="zh-TW" altLang="en-US" sz="3600" b="1" dirty="0"/>
              <a:t>祢</a:t>
            </a:r>
            <a:r>
              <a:rPr lang="zh-TW" altLang="zh-TW" sz="3600" b="1" dirty="0">
                <a:solidFill>
                  <a:srgbClr val="FF0000"/>
                </a:solidFill>
              </a:rPr>
              <a:t>向我轉臉，憐恤</a:t>
            </a:r>
            <a:r>
              <a:rPr lang="zh-TW" altLang="zh-TW" sz="3600" b="1" dirty="0"/>
              <a:t>我，</a:t>
            </a:r>
          </a:p>
          <a:p>
            <a:pPr latinLnBrk="1"/>
            <a:r>
              <a:rPr lang="en-US" altLang="zh-TW" sz="3600" b="1" dirty="0"/>
              <a:t>        </a:t>
            </a:r>
            <a:r>
              <a:rPr lang="zh-TW" altLang="en-US" sz="3600" b="1" dirty="0"/>
              <a:t>    </a:t>
            </a:r>
            <a:r>
              <a:rPr lang="en-US" altLang="zh-TW" sz="3600" b="1" dirty="0"/>
              <a:t>⑤ </a:t>
            </a:r>
            <a:r>
              <a:rPr lang="zh-TW" altLang="zh-TW" sz="3600" b="1" dirty="0"/>
              <a:t>將</a:t>
            </a:r>
            <a:r>
              <a:rPr lang="zh-TW" altLang="en-US" sz="3600" b="1" dirty="0"/>
              <a:t>祢</a:t>
            </a:r>
            <a:r>
              <a:rPr lang="zh-TW" altLang="zh-TW" sz="3600" b="1" dirty="0"/>
              <a:t>的</a:t>
            </a:r>
            <a:r>
              <a:rPr lang="zh-TW" altLang="zh-TW" sz="3600" b="1" dirty="0">
                <a:solidFill>
                  <a:srgbClr val="FF0000"/>
                </a:solidFill>
              </a:rPr>
              <a:t>力量賜給僕人</a:t>
            </a:r>
            <a:r>
              <a:rPr lang="zh-TW" altLang="zh-TW" sz="3600" b="1" dirty="0"/>
              <a:t>，</a:t>
            </a:r>
          </a:p>
          <a:p>
            <a:pPr latinLnBrk="1"/>
            <a:r>
              <a:rPr lang="en-US" altLang="zh-TW" sz="3600" b="1" dirty="0"/>
              <a:t>        </a:t>
            </a:r>
            <a:r>
              <a:rPr lang="zh-TW" altLang="en-US" sz="3600" b="1" dirty="0"/>
              <a:t>    </a:t>
            </a:r>
            <a:r>
              <a:rPr lang="en-US" altLang="zh-TW" sz="3600" b="1" dirty="0"/>
              <a:t>⑥ </a:t>
            </a:r>
            <a:r>
              <a:rPr lang="zh-TW" altLang="zh-TW" sz="3600" b="1" dirty="0"/>
              <a:t>救</a:t>
            </a:r>
            <a:r>
              <a:rPr lang="zh-TW" altLang="en-US" sz="3600" b="1" dirty="0"/>
              <a:t>祢</a:t>
            </a:r>
            <a:r>
              <a:rPr lang="zh-TW" altLang="zh-TW" sz="3600" b="1" dirty="0">
                <a:solidFill>
                  <a:srgbClr val="FF0000"/>
                </a:solidFill>
              </a:rPr>
              <a:t>婢女的兒子</a:t>
            </a:r>
            <a:r>
              <a:rPr lang="zh-TW" altLang="zh-TW" sz="3600" b="1" dirty="0"/>
              <a:t>。</a:t>
            </a:r>
          </a:p>
          <a:p>
            <a:pPr latinLnBrk="1"/>
            <a:r>
              <a:rPr lang="en-US" altLang="zh-TW" sz="3200" b="1" dirty="0"/>
              <a:t> </a:t>
            </a:r>
            <a:endParaRPr lang="zh-TW" altLang="zh-TW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New Gulim"/>
              </a:rPr>
              <a:t>三</a:t>
            </a:r>
            <a:r>
              <a:rPr kumimoji="1" lang="en-US" altLang="zh-TW" sz="4000" b="1" dirty="0">
                <a:solidFill>
                  <a:srgbClr val="7030A0"/>
                </a:solidFill>
                <a:latin typeface="+mn-ea"/>
                <a:cs typeface="Times New Roman" pitchFamily="18" charset="0"/>
              </a:rPr>
              <a:t>2</a:t>
            </a:r>
            <a:r>
              <a:rPr kumimoji="1" lang="en-US" altLang="zh-TW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Times New Roman" pitchFamily="18" charset="0"/>
              </a:rPr>
              <a:t> </a:t>
            </a:r>
            <a:r>
              <a:rPr kumimoji="1" lang="zh-TW" altLang="en-US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New Gulim"/>
              </a:rPr>
              <a:t>聖靈幫助的方法</a:t>
            </a:r>
            <a:r>
              <a:rPr kumimoji="1" lang="en-US" altLang="zh-TW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Times New Roman" pitchFamily="18" charset="0"/>
              </a:rPr>
              <a:t>=</a:t>
            </a:r>
            <a:r>
              <a:rPr kumimoji="1" lang="zh-TW" altLang="en-US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New Gulim"/>
              </a:rPr>
              <a:t>歎息禱告</a:t>
            </a:r>
            <a:r>
              <a:rPr kumimoji="1" lang="en-US" altLang="zh-TW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latin typeface="+mn-ea"/>
                <a:cs typeface="Times New Roman" pitchFamily="18" charset="0"/>
              </a:rPr>
              <a:t>(8:26C)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2. </a:t>
            </a:r>
            <a:r>
              <a:rPr kumimoji="1" lang="zh-TW" altLang="en-US" sz="4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New Gulim"/>
              </a:rPr>
              <a:t>意志上的幫助</a:t>
            </a:r>
            <a:r>
              <a:rPr kumimoji="1" lang="en-US" altLang="zh-TW" sz="4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=</a:t>
            </a:r>
            <a:r>
              <a:rPr kumimoji="1" lang="zh-TW" altLang="en-US" sz="4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New Gulim"/>
              </a:rPr>
              <a:t>代替禱告</a:t>
            </a:r>
            <a:r>
              <a:rPr kumimoji="1" lang="en-US" altLang="zh-TW" sz="4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(8:26Cb)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36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*8:26Cb</a:t>
            </a:r>
            <a:r>
              <a:rPr kumimoji="1" lang="ko-KR" altLang="en-US" sz="3600" b="1" u="sng" dirty="0">
                <a:solidFill>
                  <a:srgbClr val="002060"/>
                </a:solidFill>
                <a:latin typeface="新細明體" pitchFamily="18" charset="-120"/>
                <a:ea typeface="함초롬바탕"/>
                <a:cs typeface="New Gulim"/>
              </a:rPr>
              <a:t>替我們禱告 。 </a:t>
            </a:r>
            <a:endParaRPr kumimoji="1" lang="en-US" altLang="ko-KR" sz="3600" b="1" u="sng" dirty="0">
              <a:solidFill>
                <a:srgbClr val="002060"/>
              </a:solidFill>
              <a:latin typeface="新細明體" pitchFamily="18" charset="-120"/>
              <a:ea typeface="함초롬바탕"/>
              <a:cs typeface="New Guli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600" b="1" i="0" u="none" strike="noStrike" cap="none" normalizeH="0" baseline="0" dirty="0">
                <a:ln>
                  <a:noFill/>
                </a:ln>
                <a:solidFill>
                  <a:srgbClr val="FF33CC"/>
                </a:solidFill>
                <a:latin typeface="新細明體" pitchFamily="18" charset="-120"/>
                <a:ea typeface="함초롬바탕"/>
                <a:cs typeface="New Gulim"/>
              </a:rPr>
              <a:t>替</a:t>
            </a:r>
            <a:r>
              <a:rPr kumimoji="1" lang="en-US" altLang="ko-KR" sz="3600" b="1" i="0" u="none" strike="noStrike" cap="none" normalizeH="0" baseline="0" dirty="0">
                <a:ln>
                  <a:noFill/>
                </a:ln>
                <a:solidFill>
                  <a:srgbClr val="FF33CC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: </a:t>
            </a:r>
            <a:r>
              <a:rPr kumimoji="1" lang="en-US" altLang="ko-KR" sz="3600" b="1" i="0" u="none" strike="noStrike" cap="none" normalizeH="0" baseline="0" dirty="0" err="1">
                <a:ln>
                  <a:noFill/>
                </a:ln>
                <a:solidFill>
                  <a:srgbClr val="FF33CC"/>
                </a:solidFill>
                <a:latin typeface="新細明體" pitchFamily="18" charset="-120"/>
                <a:ea typeface="新細明體" pitchFamily="18" charset="-120"/>
                <a:cs typeface="Calibri" pitchFamily="34" charset="0"/>
              </a:rPr>
              <a:t>ἐ</a:t>
            </a:r>
            <a:r>
              <a:rPr kumimoji="1" lang="en-US" altLang="ko-KR" sz="3600" b="1" i="0" u="none" strike="noStrike" cap="none" normalizeH="0" baseline="0" dirty="0" err="1">
                <a:ln>
                  <a:noFill/>
                </a:ln>
                <a:solidFill>
                  <a:srgbClr val="FF33CC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ντυγχ</a:t>
            </a:r>
            <a:r>
              <a:rPr kumimoji="1" lang="en-US" altLang="ko-KR" sz="3600" b="1" i="0" u="none" strike="noStrike" cap="none" normalizeH="0" baseline="0" dirty="0" err="1">
                <a:ln>
                  <a:noFill/>
                </a:ln>
                <a:solidFill>
                  <a:srgbClr val="FF33CC"/>
                </a:solidFill>
                <a:latin typeface="新細明體" pitchFamily="18" charset="-120"/>
                <a:ea typeface="新細明體" pitchFamily="18" charset="-120"/>
                <a:cs typeface="Calibri" pitchFamily="34" charset="0"/>
              </a:rPr>
              <a:t>ά</a:t>
            </a:r>
            <a:r>
              <a:rPr kumimoji="1" lang="en-US" altLang="ko-KR" sz="3600" b="1" i="0" u="none" strike="noStrike" cap="none" normalizeH="0" baseline="0" dirty="0" err="1">
                <a:ln>
                  <a:noFill/>
                </a:ln>
                <a:solidFill>
                  <a:srgbClr val="FF33CC"/>
                </a:solidFill>
                <a:latin typeface="新細明體" pitchFamily="18" charset="-120"/>
                <a:ea typeface="新細明體" pitchFamily="18" charset="-120"/>
                <a:cs typeface="Malgun Gothic" pitchFamily="34" charset="-127"/>
              </a:rPr>
              <a:t>νει</a:t>
            </a:r>
            <a:r>
              <a:rPr kumimoji="1" lang="en-US" altLang="ko-KR" sz="3600" b="1" i="0" u="none" strike="noStrike" cap="none" normalizeH="0" baseline="0" dirty="0">
                <a:ln>
                  <a:noFill/>
                </a:ln>
                <a:solidFill>
                  <a:srgbClr val="FF33CC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 He intercedes</a:t>
            </a:r>
            <a:endParaRPr kumimoji="1" lang="en-US" altLang="ko-KR" sz="3600" b="1" dirty="0">
              <a:solidFill>
                <a:srgbClr val="FF33CC"/>
              </a:solidFill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1) </a:t>
            </a:r>
            <a:r>
              <a:rPr kumimoji="1" lang="zh-TW" altLang="en-US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New Gulim"/>
              </a:rPr>
              <a:t>聖靈爲聖徒禱告</a:t>
            </a:r>
            <a:r>
              <a:rPr kumimoji="1" lang="en-US" altLang="zh-TW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: </a:t>
            </a:r>
            <a:r>
              <a:rPr kumimoji="1" lang="zh-TW" altLang="en-US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New Gulim"/>
              </a:rPr>
              <a:t>應該包含爲聖徒向天父</a:t>
            </a:r>
            <a:r>
              <a:rPr kumimoji="1" lang="zh-TW" altLang="en-US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 </a:t>
            </a:r>
            <a:endParaRPr kumimoji="1" lang="en-US" altLang="zh-TW" sz="32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latin typeface="+mn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+mn-ea"/>
                <a:cs typeface="Times New Roman" pitchFamily="18" charset="0"/>
              </a:rPr>
              <a:t>①祈求②報告③中保④辯護 </a:t>
            </a:r>
            <a:r>
              <a:rPr kumimoji="1" lang="zh-TW" altLang="en-US" sz="3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latin typeface="+mn-ea"/>
                <a:cs typeface="Times New Roman" pitchFamily="18" charset="0"/>
              </a:rPr>
              <a:t>⑤控告</a:t>
            </a:r>
            <a:endParaRPr kumimoji="1" lang="en-US" altLang="zh-TW" sz="32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latin typeface="+mn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2) </a:t>
            </a:r>
            <a:r>
              <a:rPr kumimoji="1" lang="zh-TW" altLang="en-US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New Gulim"/>
              </a:rPr>
              <a:t>耶穌也爲聖徒禱告</a:t>
            </a:r>
            <a:r>
              <a:rPr kumimoji="1" lang="en-US" altLang="zh-TW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latin typeface="+mn-ea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3200" b="1" dirty="0">
                <a:solidFill>
                  <a:srgbClr val="FF0000"/>
                </a:solidFill>
              </a:rPr>
              <a:t>羅</a:t>
            </a:r>
            <a:r>
              <a:rPr lang="en-US" altLang="zh-TW" sz="3200" b="1" dirty="0">
                <a:solidFill>
                  <a:srgbClr val="FF0000"/>
                </a:solidFill>
              </a:rPr>
              <a:t>8:34 </a:t>
            </a:r>
            <a:r>
              <a:rPr lang="zh-TW" altLang="zh-TW" sz="3200" b="1" dirty="0">
                <a:solidFill>
                  <a:srgbClr val="FF0000"/>
                </a:solidFill>
              </a:rPr>
              <a:t>誰能定他們的罪呢？</a:t>
            </a:r>
            <a:r>
              <a:rPr lang="zh-TW" altLang="zh-TW" sz="3200" b="1" dirty="0"/>
              <a:t>有基督耶穌已經死了，而且從死裡復活，現今在神的右邊，</a:t>
            </a:r>
            <a:r>
              <a:rPr lang="zh-TW" altLang="zh-TW" sz="3200" b="1" dirty="0">
                <a:solidFill>
                  <a:srgbClr val="FF0000"/>
                </a:solidFill>
              </a:rPr>
              <a:t>也替我們祈求</a:t>
            </a:r>
            <a:r>
              <a:rPr lang="zh-TW" altLang="zh-TW" sz="3200" b="1" dirty="0"/>
              <a:t>（有基督</a:t>
            </a:r>
            <a:r>
              <a:rPr lang="en-US" altLang="zh-TW" sz="3200" b="1" dirty="0"/>
              <a:t>....</a:t>
            </a:r>
            <a:r>
              <a:rPr lang="zh-TW" altLang="zh-TW" sz="3200" b="1" dirty="0"/>
              <a:t>或作是已經死了，而且從死裡復活，</a:t>
            </a:r>
            <a:endParaRPr lang="en-US" altLang="zh-TW" sz="3200" b="1" dirty="0"/>
          </a:p>
          <a:p>
            <a:pPr latinLnBrk="1"/>
            <a:r>
              <a:rPr lang="zh-TW" altLang="zh-TW" sz="3200" b="1" dirty="0"/>
              <a:t>現今在神的右邊，也替我們祈求的基督耶穌麽）。</a:t>
            </a:r>
            <a:endParaRPr lang="en-US" altLang="zh-TW" sz="3200" b="1" dirty="0"/>
          </a:p>
          <a:p>
            <a:pPr latinLnBrk="1"/>
            <a:endParaRPr lang="en-US" altLang="zh-TW" sz="3200" b="1" dirty="0"/>
          </a:p>
          <a:p>
            <a:pPr latinLnBrk="1"/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聖餐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--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讚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67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古舊十架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聖經版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).ppt</a:t>
            </a:r>
            <a:endParaRPr lang="zh-TW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1"/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zh-TW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28194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4800" b="1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經文</a:t>
            </a:r>
            <a:r>
              <a:rPr kumimoji="1" lang="en-US" altLang="zh-TW" sz="4800" b="1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: </a:t>
            </a:r>
            <a:r>
              <a:rPr kumimoji="1" lang="zh-TW" altLang="en-US" sz="4800" b="1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New Gulim"/>
              </a:rPr>
              <a:t>羅</a:t>
            </a:r>
            <a:r>
              <a:rPr kumimoji="1" lang="en-US" altLang="zh-TW" sz="4800" b="1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8:26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5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+mn-ea"/>
                <a:cs typeface="New Gulim"/>
              </a:rPr>
              <a:t>況且我們的軟弱有聖靈幫助</a:t>
            </a:r>
            <a:r>
              <a:rPr kumimoji="1" lang="zh-TW" altLang="en-US" sz="5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+mn-ea"/>
                <a:cs typeface="Times New Roman" pitchFamily="18" charset="0"/>
              </a:rPr>
              <a:t>，</a:t>
            </a:r>
            <a:r>
              <a:rPr kumimoji="1" lang="zh-TW" altLang="en-US" sz="5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+mn-ea"/>
                <a:cs typeface="New Gulim"/>
              </a:rPr>
              <a:t>我們本不曉得當怎樣禱告，</a:t>
            </a:r>
            <a:endParaRPr kumimoji="1" lang="en-US" altLang="zh-TW" sz="5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latin typeface="+mn-ea"/>
              <a:cs typeface="New Gulim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5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+mn-ea"/>
                <a:cs typeface="New Gulim"/>
              </a:rPr>
              <a:t>只是聖靈親自用說不出來</a:t>
            </a:r>
            <a:endParaRPr kumimoji="1" lang="en-US" altLang="zh-TW" sz="5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latin typeface="+mn-ea"/>
              <a:cs typeface="New Gulim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5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+mn-ea"/>
                <a:cs typeface="New Gulim"/>
              </a:rPr>
              <a:t>的歎息替我們禱告。</a:t>
            </a:r>
            <a:r>
              <a:rPr kumimoji="1" lang="zh-TW" altLang="en-US" sz="5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+mn-ea"/>
                <a:cs typeface="新細明體" pitchFamily="18" charset="-12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zh-TW" altLang="en-US" sz="4800" b="1" dirty="0">
                <a:solidFill>
                  <a:srgbClr val="0000FF"/>
                </a:solidFill>
              </a:rPr>
              <a:t>大綱</a:t>
            </a:r>
            <a:r>
              <a:rPr lang="en-US" altLang="zh-TW" sz="4800" b="1" dirty="0">
                <a:solidFill>
                  <a:srgbClr val="0000FF"/>
                </a:solidFill>
              </a:rPr>
              <a:t>: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聖靈幫助的事實</a:t>
            </a:r>
            <a:r>
              <a:rPr lang="en-US" altLang="zh-TW" sz="3600" b="1" dirty="0">
                <a:solidFill>
                  <a:srgbClr val="0000FF"/>
                </a:solidFill>
              </a:rPr>
              <a:t>=</a:t>
            </a:r>
            <a:r>
              <a:rPr lang="zh-TW" altLang="zh-TW" sz="3600" b="1" dirty="0">
                <a:solidFill>
                  <a:srgbClr val="0000FF"/>
                </a:solidFill>
              </a:rPr>
              <a:t>幫助</a:t>
            </a:r>
            <a:r>
              <a:rPr lang="en-US" altLang="zh-TW" sz="3600" b="1" dirty="0">
                <a:solidFill>
                  <a:srgbClr val="0000FF"/>
                </a:solidFill>
              </a:rPr>
              <a:t>(8:26A)</a:t>
            </a:r>
            <a:r>
              <a:rPr lang="en-US" altLang="zh-TW" sz="3200" b="1" dirty="0"/>
              <a:t> </a:t>
            </a:r>
          </a:p>
          <a:p>
            <a:pPr marL="514350" indent="-514350">
              <a:buNone/>
            </a:pPr>
            <a:r>
              <a:rPr lang="en-US" altLang="zh-TW" sz="3200" b="1" u="dbl" dirty="0">
                <a:solidFill>
                  <a:srgbClr val="FF0000"/>
                </a:solidFill>
              </a:rPr>
              <a:t>*8:26Aa </a:t>
            </a:r>
            <a:r>
              <a:rPr lang="zh-TW" altLang="zh-TW" sz="3200" b="1" u="dbl" dirty="0">
                <a:solidFill>
                  <a:srgbClr val="FF0000"/>
                </a:solidFill>
              </a:rPr>
              <a:t>況且我們的軟弱有聖靈</a:t>
            </a:r>
            <a:r>
              <a:rPr lang="zh-TW" altLang="en-US" sz="3200" b="1" u="dbl" dirty="0">
                <a:solidFill>
                  <a:srgbClr val="FF0000"/>
                </a:solidFill>
              </a:rPr>
              <a:t>幫</a:t>
            </a:r>
            <a:r>
              <a:rPr lang="zh-TW" altLang="zh-TW" sz="3200" b="1" u="dbl" dirty="0">
                <a:solidFill>
                  <a:srgbClr val="FF0000"/>
                </a:solidFill>
              </a:rPr>
              <a:t>助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. </a:t>
            </a:r>
            <a:r>
              <a:rPr lang="zh-TW" altLang="zh-TW" sz="3600" b="1" dirty="0">
                <a:solidFill>
                  <a:srgbClr val="0000FF"/>
                </a:solidFill>
              </a:rPr>
              <a:t>聖靈幫助的理由</a:t>
            </a:r>
            <a:r>
              <a:rPr lang="en-US" altLang="zh-TW" sz="3600" b="1" dirty="0">
                <a:solidFill>
                  <a:srgbClr val="0000FF"/>
                </a:solidFill>
              </a:rPr>
              <a:t>=</a:t>
            </a:r>
            <a:r>
              <a:rPr lang="zh-TW" altLang="zh-TW" sz="3600" b="1" dirty="0">
                <a:solidFill>
                  <a:srgbClr val="0000FF"/>
                </a:solidFill>
              </a:rPr>
              <a:t>不知如何禱告</a:t>
            </a:r>
            <a:r>
              <a:rPr lang="en-US" altLang="zh-TW" sz="3600" b="1" dirty="0">
                <a:solidFill>
                  <a:srgbClr val="0000FF"/>
                </a:solidFill>
              </a:rPr>
              <a:t>(8:26B)</a:t>
            </a:r>
          </a:p>
          <a:p>
            <a:pPr marL="514350" indent="-514350">
              <a:buNone/>
            </a:pPr>
            <a:r>
              <a:rPr lang="en-US" altLang="zh-TW" sz="3200" b="1" u="dbl" dirty="0">
                <a:solidFill>
                  <a:srgbClr val="FF0000"/>
                </a:solidFill>
              </a:rPr>
              <a:t>*8:26Baa </a:t>
            </a:r>
            <a:r>
              <a:rPr lang="zh-TW" altLang="zh-TW" sz="3200" b="1" u="dbl" dirty="0">
                <a:solidFill>
                  <a:srgbClr val="FF0000"/>
                </a:solidFill>
              </a:rPr>
              <a:t>我們本不曉得當怎樣禱告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. </a:t>
            </a:r>
            <a:r>
              <a:rPr lang="zh-TW" altLang="zh-TW" sz="3600" b="1" dirty="0">
                <a:solidFill>
                  <a:srgbClr val="0000FF"/>
                </a:solidFill>
              </a:rPr>
              <a:t>聖靈幫助的方法</a:t>
            </a:r>
            <a:r>
              <a:rPr lang="en-US" altLang="zh-TW" sz="3600" b="1" dirty="0">
                <a:solidFill>
                  <a:srgbClr val="0000FF"/>
                </a:solidFill>
              </a:rPr>
              <a:t>=</a:t>
            </a:r>
            <a:r>
              <a:rPr lang="zh-TW" altLang="zh-TW" sz="3600" b="1" dirty="0">
                <a:solidFill>
                  <a:srgbClr val="0000FF"/>
                </a:solidFill>
              </a:rPr>
              <a:t>歎息禱告</a:t>
            </a:r>
            <a:r>
              <a:rPr lang="en-US" altLang="zh-TW" sz="3600" b="1" dirty="0">
                <a:solidFill>
                  <a:srgbClr val="0000FF"/>
                </a:solidFill>
              </a:rPr>
              <a:t>(8:26C) 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altLang="zh-TW" sz="3200" b="1" u="dbl" dirty="0">
                <a:solidFill>
                  <a:srgbClr val="FF0000"/>
                </a:solidFill>
              </a:rPr>
              <a:t>*8:26C </a:t>
            </a:r>
            <a:r>
              <a:rPr lang="zh-TW" altLang="zh-TW" sz="3200" b="1" u="dbl" dirty="0">
                <a:solidFill>
                  <a:srgbClr val="FF0000"/>
                </a:solidFill>
              </a:rPr>
              <a:t>只是聖靈親自用說不出來的歎息替我們禱告。</a:t>
            </a:r>
            <a:endParaRPr lang="zh-TW" altLang="zh-TW" sz="3200" b="1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zh-TW" altLang="zh-TW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zh-TW" altLang="en-US" sz="4400" b="1" dirty="0">
                <a:solidFill>
                  <a:srgbClr val="7030A0"/>
                </a:solidFill>
                <a:latin typeface="+mn-ea"/>
              </a:rPr>
              <a:t>一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1</a:t>
            </a:r>
            <a:r>
              <a:rPr lang="zh-TW" altLang="zh-TW" sz="4400" b="1" dirty="0">
                <a:solidFill>
                  <a:srgbClr val="7030A0"/>
                </a:solidFill>
                <a:latin typeface="+mn-ea"/>
              </a:rPr>
              <a:t>聖靈幫助的事實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=</a:t>
            </a:r>
            <a:r>
              <a:rPr lang="zh-TW" altLang="zh-TW" sz="4400" b="1" dirty="0">
                <a:solidFill>
                  <a:srgbClr val="7030A0"/>
                </a:solidFill>
                <a:latin typeface="+mn-ea"/>
              </a:rPr>
              <a:t>幫助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(8:26A) </a:t>
            </a:r>
            <a:endParaRPr lang="en-US" altLang="zh-TW" sz="4400" b="1" u="dbl" dirty="0">
              <a:solidFill>
                <a:srgbClr val="7030A0"/>
              </a:solidFill>
              <a:latin typeface="+mn-ea"/>
            </a:endParaRPr>
          </a:p>
          <a:p>
            <a:pPr marL="514350" indent="-514350">
              <a:buNone/>
            </a:pPr>
            <a:r>
              <a:rPr lang="en-US" altLang="zh-TW" sz="4400" b="1" u="dbl" dirty="0">
                <a:solidFill>
                  <a:srgbClr val="002060"/>
                </a:solidFill>
                <a:latin typeface="+mn-ea"/>
              </a:rPr>
              <a:t>*8:26Aa </a:t>
            </a:r>
            <a:r>
              <a:rPr lang="zh-TW" altLang="zh-TW" sz="4400" b="1" u="dbl" dirty="0">
                <a:solidFill>
                  <a:srgbClr val="002060"/>
                </a:solidFill>
                <a:latin typeface="+mn-ea"/>
              </a:rPr>
              <a:t>況且我們的軟弱有聖靈</a:t>
            </a:r>
            <a:r>
              <a:rPr lang="zh-TW" altLang="en-US" sz="4400" b="1" u="dbl" dirty="0">
                <a:solidFill>
                  <a:srgbClr val="002060"/>
                </a:solidFill>
                <a:latin typeface="+mn-ea"/>
              </a:rPr>
              <a:t>幫</a:t>
            </a:r>
            <a:r>
              <a:rPr lang="zh-TW" altLang="zh-TW" sz="4400" b="1" u="dbl" dirty="0">
                <a:solidFill>
                  <a:srgbClr val="002060"/>
                </a:solidFill>
                <a:latin typeface="+mn-ea"/>
              </a:rPr>
              <a:t>助，</a:t>
            </a:r>
            <a:endParaRPr lang="zh-TW" altLang="zh-TW" sz="4400" b="1" dirty="0">
              <a:solidFill>
                <a:srgbClr val="002060"/>
              </a:solidFill>
              <a:latin typeface="+mn-ea"/>
            </a:endParaRPr>
          </a:p>
          <a:p>
            <a:pPr marL="514350" indent="-514350">
              <a:buNone/>
            </a:pP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聖靈幫助聖徒作見證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dirty="0"/>
              <a:t> </a:t>
            </a:r>
            <a:endParaRPr lang="en-US" altLang="zh-TW" sz="3600" dirty="0"/>
          </a:p>
          <a:p>
            <a:pPr marL="514350" indent="-514350"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☞</a:t>
            </a:r>
            <a:r>
              <a:rPr lang="zh-TW" altLang="zh-TW" sz="3600" b="1" dirty="0">
                <a:solidFill>
                  <a:srgbClr val="FF0000"/>
                </a:solidFill>
              </a:rPr>
              <a:t>太</a:t>
            </a:r>
            <a:r>
              <a:rPr lang="en-US" altLang="zh-TW" sz="3600" b="1" dirty="0">
                <a:solidFill>
                  <a:srgbClr val="FF0000"/>
                </a:solidFill>
              </a:rPr>
              <a:t>10:18 </a:t>
            </a:r>
            <a:r>
              <a:rPr lang="zh-TW" altLang="zh-TW" sz="3600" b="1" dirty="0"/>
              <a:t>並且你們要爲我的緣故被送到諸侯君王面前，</a:t>
            </a:r>
            <a:r>
              <a:rPr lang="zh-TW" altLang="zh-TW" sz="3600" b="1" dirty="0">
                <a:solidFill>
                  <a:srgbClr val="FF0000"/>
                </a:solidFill>
              </a:rPr>
              <a:t>對他們和外邦人作見證。</a:t>
            </a:r>
          </a:p>
          <a:p>
            <a:pPr latinLnBrk="1">
              <a:buNone/>
            </a:pPr>
            <a:r>
              <a:rPr lang="en-US" altLang="zh-TW" sz="3600" b="1" dirty="0">
                <a:solidFill>
                  <a:srgbClr val="0000FF"/>
                </a:solidFill>
              </a:rPr>
              <a:t>2. </a:t>
            </a:r>
            <a:r>
              <a:rPr lang="zh-TW" altLang="zh-TW" sz="3600" b="1" dirty="0">
                <a:solidFill>
                  <a:srgbClr val="0000FF"/>
                </a:solidFill>
              </a:rPr>
              <a:t>聖靈賜給聖徒當說的話</a:t>
            </a:r>
            <a:r>
              <a:rPr lang="en-US" altLang="zh-TW" sz="3600" b="1" dirty="0">
                <a:solidFill>
                  <a:srgbClr val="0000FF"/>
                </a:solidFill>
              </a:rPr>
              <a:t>: </a:t>
            </a:r>
          </a:p>
          <a:p>
            <a:pPr latinLnBrk="1"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☞</a:t>
            </a:r>
            <a:r>
              <a:rPr lang="zh-TW" altLang="zh-TW" sz="3600" b="1" dirty="0">
                <a:solidFill>
                  <a:srgbClr val="FF0000"/>
                </a:solidFill>
              </a:rPr>
              <a:t>太</a:t>
            </a:r>
            <a:r>
              <a:rPr lang="en-US" altLang="zh-TW" sz="3600" b="1" dirty="0">
                <a:solidFill>
                  <a:srgbClr val="FF0000"/>
                </a:solidFill>
              </a:rPr>
              <a:t>10:19-20.</a:t>
            </a:r>
            <a:r>
              <a:rPr lang="en-US" altLang="zh-TW" sz="3600" dirty="0">
                <a:solidFill>
                  <a:srgbClr val="FF0000"/>
                </a:solidFill>
              </a:rPr>
              <a:t> </a:t>
            </a:r>
          </a:p>
          <a:p>
            <a:pPr latinLnBrk="1">
              <a:buNone/>
            </a:pPr>
            <a:r>
              <a:rPr lang="en-US" altLang="zh-TW" sz="3600" b="1" dirty="0"/>
              <a:t>19 </a:t>
            </a:r>
            <a:r>
              <a:rPr lang="zh-TW" altLang="zh-TW" sz="3600" b="1" dirty="0"/>
              <a:t>你們被交的時候，不要思慮怎樣說話，或說甚</a:t>
            </a:r>
            <a:r>
              <a:rPr lang="zh-TW" altLang="en-US" sz="3600" b="1" dirty="0"/>
              <a:t> </a:t>
            </a:r>
            <a:r>
              <a:rPr lang="zh-TW" altLang="zh-TW" sz="3600" b="1" dirty="0"/>
              <a:t>麽話。</a:t>
            </a:r>
            <a:r>
              <a:rPr lang="zh-TW" altLang="zh-TW" sz="3600" b="1" dirty="0">
                <a:solidFill>
                  <a:srgbClr val="FF0000"/>
                </a:solidFill>
              </a:rPr>
              <a:t>到那時候，必賜給你們當說的話；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latinLnBrk="1">
              <a:buNone/>
            </a:pPr>
            <a:r>
              <a:rPr lang="en-US" altLang="zh-TW" sz="3600" b="1" dirty="0"/>
              <a:t>20 </a:t>
            </a:r>
            <a:r>
              <a:rPr lang="zh-TW" altLang="zh-TW" sz="3600" b="1" dirty="0"/>
              <a:t>因爲不是你們自己說的，</a:t>
            </a:r>
            <a:r>
              <a:rPr lang="zh-TW" altLang="zh-TW" sz="3600" b="1" dirty="0">
                <a:solidFill>
                  <a:srgbClr val="FF0000"/>
                </a:solidFill>
              </a:rPr>
              <a:t>乃是你們父的靈在你們裡頭說的。</a:t>
            </a: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zh-TW" altLang="en-US" sz="4400" b="1" dirty="0">
                <a:solidFill>
                  <a:srgbClr val="7030A0"/>
                </a:solidFill>
                <a:latin typeface="+mn-ea"/>
              </a:rPr>
              <a:t>一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2</a:t>
            </a:r>
            <a:r>
              <a:rPr lang="zh-TW" altLang="zh-TW" sz="4400" b="1" dirty="0">
                <a:solidFill>
                  <a:srgbClr val="7030A0"/>
                </a:solidFill>
                <a:latin typeface="+mn-ea"/>
              </a:rPr>
              <a:t>聖靈幫助的事實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=</a:t>
            </a:r>
            <a:r>
              <a:rPr lang="zh-TW" altLang="zh-TW" sz="4400" b="1" dirty="0">
                <a:solidFill>
                  <a:srgbClr val="7030A0"/>
                </a:solidFill>
                <a:latin typeface="+mn-ea"/>
              </a:rPr>
              <a:t>幫助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(8:26A) </a:t>
            </a:r>
            <a:endParaRPr lang="en-US" altLang="zh-TW" sz="4400" b="1" u="dbl" dirty="0">
              <a:solidFill>
                <a:srgbClr val="7030A0"/>
              </a:solidFill>
              <a:latin typeface="+mn-ea"/>
            </a:endParaRPr>
          </a:p>
          <a:p>
            <a:pPr marL="514350" indent="-514350">
              <a:buNone/>
            </a:pPr>
            <a:r>
              <a:rPr lang="en-US" altLang="zh-TW" sz="4400" b="1" u="dbl" dirty="0">
                <a:solidFill>
                  <a:srgbClr val="002060"/>
                </a:solidFill>
                <a:latin typeface="+mn-ea"/>
              </a:rPr>
              <a:t>*8:26Aa </a:t>
            </a:r>
            <a:r>
              <a:rPr lang="zh-TW" altLang="zh-TW" sz="4400" b="1" u="dbl" dirty="0">
                <a:solidFill>
                  <a:srgbClr val="002060"/>
                </a:solidFill>
                <a:latin typeface="+mn-ea"/>
              </a:rPr>
              <a:t>況且我們的軟弱有聖靈</a:t>
            </a:r>
            <a:r>
              <a:rPr lang="zh-TW" altLang="en-US" sz="4400" b="1" u="dbl" dirty="0">
                <a:solidFill>
                  <a:srgbClr val="002060"/>
                </a:solidFill>
                <a:latin typeface="+mn-ea"/>
              </a:rPr>
              <a:t>幫</a:t>
            </a:r>
            <a:r>
              <a:rPr lang="zh-TW" altLang="zh-TW" sz="4400" b="1" u="dbl" dirty="0">
                <a:solidFill>
                  <a:srgbClr val="002060"/>
                </a:solidFill>
                <a:latin typeface="+mn-ea"/>
              </a:rPr>
              <a:t>助，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zh-TW" sz="3600" b="1" dirty="0">
                <a:solidFill>
                  <a:srgbClr val="0000FF"/>
                </a:solidFill>
              </a:rPr>
              <a:t>保惠師聖靈永遠與聖徒同在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</a:p>
          <a:p>
            <a:pPr latinLnBrk="1"/>
            <a:r>
              <a:rPr lang="en-US" altLang="zh-TW" sz="3600" b="1" dirty="0">
                <a:solidFill>
                  <a:srgbClr val="FF0000"/>
                </a:solidFill>
              </a:rPr>
              <a:t>☞</a:t>
            </a:r>
            <a:r>
              <a:rPr lang="zh-TW" altLang="zh-TW" sz="3600" b="1" dirty="0">
                <a:solidFill>
                  <a:srgbClr val="FF0000"/>
                </a:solidFill>
              </a:rPr>
              <a:t>約</a:t>
            </a:r>
            <a:r>
              <a:rPr lang="en-US" altLang="zh-TW" sz="3600" b="1" dirty="0">
                <a:solidFill>
                  <a:srgbClr val="FF0000"/>
                </a:solidFill>
              </a:rPr>
              <a:t>14:16 </a:t>
            </a:r>
            <a:r>
              <a:rPr lang="zh-TW" altLang="zh-TW" sz="3600" b="1" dirty="0"/>
              <a:t>我要求父，父就另外賜給你們一位</a:t>
            </a:r>
            <a:r>
              <a:rPr lang="zh-TW" altLang="zh-TW" sz="3600" b="1" dirty="0">
                <a:solidFill>
                  <a:srgbClr val="FF0000"/>
                </a:solidFill>
              </a:rPr>
              <a:t>保惠師</a:t>
            </a:r>
            <a:r>
              <a:rPr lang="zh-TW" altLang="zh-TW" sz="3600" b="1" dirty="0"/>
              <a:t>（或作：</a:t>
            </a:r>
            <a:r>
              <a:rPr lang="zh-TW" altLang="zh-TW" sz="3600" b="1" dirty="0">
                <a:solidFill>
                  <a:srgbClr val="FF0000"/>
                </a:solidFill>
              </a:rPr>
              <a:t>訓慰師</a:t>
            </a:r>
            <a:r>
              <a:rPr lang="zh-TW" altLang="zh-TW" sz="3600" b="1" dirty="0"/>
              <a:t>；下同），叫</a:t>
            </a:r>
            <a:r>
              <a:rPr lang="zh-TW" altLang="en-US" sz="3600" b="1" dirty="0">
                <a:solidFill>
                  <a:srgbClr val="FF0000"/>
                </a:solidFill>
              </a:rPr>
              <a:t>祂</a:t>
            </a:r>
            <a:r>
              <a:rPr lang="zh-TW" altLang="zh-TW" sz="3600" b="1" dirty="0">
                <a:solidFill>
                  <a:srgbClr val="FF0000"/>
                </a:solidFill>
              </a:rPr>
              <a:t>永遠與你們同在，</a:t>
            </a:r>
          </a:p>
          <a:p>
            <a:pPr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0000FF"/>
                </a:solidFill>
              </a:rPr>
              <a:t>4.</a:t>
            </a:r>
            <a:r>
              <a:rPr lang="zh-TW" altLang="zh-TW" sz="3600" b="1" dirty="0">
                <a:solidFill>
                  <a:srgbClr val="0000FF"/>
                </a:solidFill>
              </a:rPr>
              <a:t>聖徒認識眞理的聖靈</a:t>
            </a:r>
            <a:r>
              <a:rPr lang="en-US" altLang="zh-TW" sz="3600" b="1" dirty="0">
                <a:solidFill>
                  <a:srgbClr val="0000FF"/>
                </a:solidFill>
              </a:rPr>
              <a:t>,</a:t>
            </a:r>
            <a:r>
              <a:rPr lang="zh-TW" altLang="zh-TW" sz="3600" b="1" dirty="0">
                <a:solidFill>
                  <a:srgbClr val="0000FF"/>
                </a:solidFill>
              </a:rPr>
              <a:t>並聖靈內住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</a:p>
          <a:p>
            <a:pPr latinLnBrk="1"/>
            <a:r>
              <a:rPr lang="en-US" altLang="zh-TW" sz="3600" b="1" dirty="0">
                <a:solidFill>
                  <a:srgbClr val="FF0000"/>
                </a:solidFill>
              </a:rPr>
              <a:t>☞</a:t>
            </a:r>
            <a:r>
              <a:rPr lang="zh-TW" altLang="zh-TW" sz="3600" b="1" dirty="0">
                <a:solidFill>
                  <a:srgbClr val="FF0000"/>
                </a:solidFill>
              </a:rPr>
              <a:t>約</a:t>
            </a:r>
            <a:r>
              <a:rPr lang="en-US" altLang="zh-TW" sz="3600" b="1" dirty="0">
                <a:solidFill>
                  <a:srgbClr val="FF0000"/>
                </a:solidFill>
              </a:rPr>
              <a:t>14:17 </a:t>
            </a:r>
            <a:r>
              <a:rPr lang="zh-TW" altLang="zh-TW" sz="3600" b="1" dirty="0"/>
              <a:t>就是</a:t>
            </a:r>
            <a:r>
              <a:rPr lang="zh-TW" altLang="zh-TW" sz="3600" b="1" dirty="0">
                <a:solidFill>
                  <a:srgbClr val="FF0000"/>
                </a:solidFill>
              </a:rPr>
              <a:t>眞理的聖靈</a:t>
            </a:r>
            <a:r>
              <a:rPr lang="zh-TW" altLang="zh-TW" sz="3600" b="1" dirty="0"/>
              <a:t>，乃世人不能接受的；因爲不見</a:t>
            </a:r>
            <a:r>
              <a:rPr lang="zh-TW" altLang="en-US" sz="3600" b="1" dirty="0"/>
              <a:t>祂</a:t>
            </a:r>
            <a:r>
              <a:rPr lang="zh-TW" altLang="zh-TW" sz="3600" b="1" dirty="0"/>
              <a:t>，也不認識</a:t>
            </a:r>
            <a:r>
              <a:rPr lang="zh-TW" altLang="en-US" sz="3600" b="1" dirty="0"/>
              <a:t>祂</a:t>
            </a:r>
            <a:r>
              <a:rPr lang="zh-TW" altLang="zh-TW" sz="3600" b="1" dirty="0"/>
              <a:t>。</a:t>
            </a:r>
            <a:r>
              <a:rPr lang="zh-TW" altLang="zh-TW" sz="3600" b="1" dirty="0">
                <a:solidFill>
                  <a:srgbClr val="FF0000"/>
                </a:solidFill>
              </a:rPr>
              <a:t>你們卻認識</a:t>
            </a:r>
            <a:r>
              <a:rPr lang="zh-TW" altLang="en-US" sz="3600" b="1" dirty="0">
                <a:solidFill>
                  <a:srgbClr val="FF0000"/>
                </a:solidFill>
              </a:rPr>
              <a:t>祂</a:t>
            </a:r>
            <a:r>
              <a:rPr lang="zh-TW" altLang="zh-TW" sz="3600" b="1" dirty="0"/>
              <a:t>，因</a:t>
            </a:r>
            <a:r>
              <a:rPr lang="zh-TW" altLang="en-US" sz="3600" b="1" dirty="0"/>
              <a:t>祂</a:t>
            </a:r>
            <a:r>
              <a:rPr lang="zh-TW" altLang="zh-TW" sz="3600" b="1" dirty="0"/>
              <a:t>常與你們同在，</a:t>
            </a:r>
            <a:r>
              <a:rPr lang="zh-TW" altLang="zh-TW" sz="3600" b="1" dirty="0">
                <a:solidFill>
                  <a:srgbClr val="FF0000"/>
                </a:solidFill>
              </a:rPr>
              <a:t>也要在你們裡面</a:t>
            </a:r>
            <a:r>
              <a:rPr lang="zh-TW" altLang="zh-TW" sz="3600" b="1" dirty="0"/>
              <a:t>。</a:t>
            </a:r>
          </a:p>
          <a:p>
            <a:pPr>
              <a:buNone/>
            </a:pPr>
            <a:endParaRPr lang="en-US" altLang="zh-TW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>
              <a:buNone/>
            </a:pPr>
            <a:r>
              <a:rPr lang="zh-TW" altLang="en-US" sz="4400" b="1" dirty="0">
                <a:solidFill>
                  <a:srgbClr val="7030A0"/>
                </a:solidFill>
                <a:latin typeface="+mn-ea"/>
              </a:rPr>
              <a:t>一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3.</a:t>
            </a:r>
            <a:r>
              <a:rPr lang="zh-TW" altLang="zh-TW" sz="4400" b="1" dirty="0">
                <a:solidFill>
                  <a:srgbClr val="7030A0"/>
                </a:solidFill>
                <a:latin typeface="+mn-ea"/>
              </a:rPr>
              <a:t>聖靈幫助的事實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=</a:t>
            </a:r>
            <a:r>
              <a:rPr lang="zh-TW" altLang="zh-TW" sz="4400" b="1" dirty="0">
                <a:solidFill>
                  <a:srgbClr val="7030A0"/>
                </a:solidFill>
                <a:latin typeface="+mn-ea"/>
              </a:rPr>
              <a:t>幫助</a:t>
            </a:r>
            <a:r>
              <a:rPr lang="en-US" altLang="zh-TW" sz="4400" b="1" dirty="0">
                <a:solidFill>
                  <a:srgbClr val="7030A0"/>
                </a:solidFill>
                <a:latin typeface="+mn-ea"/>
              </a:rPr>
              <a:t>(8:26A) </a:t>
            </a:r>
            <a:endParaRPr lang="en-US" altLang="zh-TW" sz="4400" b="1" u="dbl" dirty="0">
              <a:solidFill>
                <a:srgbClr val="7030A0"/>
              </a:solidFill>
              <a:latin typeface="+mn-ea"/>
            </a:endParaRPr>
          </a:p>
          <a:p>
            <a:pPr marL="514350" indent="-514350">
              <a:buNone/>
            </a:pPr>
            <a:r>
              <a:rPr lang="en-US" altLang="zh-TW" sz="4400" b="1" u="dbl" dirty="0">
                <a:solidFill>
                  <a:srgbClr val="002060"/>
                </a:solidFill>
                <a:latin typeface="+mn-ea"/>
              </a:rPr>
              <a:t>*8:26Aa </a:t>
            </a:r>
            <a:r>
              <a:rPr lang="zh-TW" altLang="zh-TW" sz="4400" b="1" u="dbl" dirty="0">
                <a:solidFill>
                  <a:srgbClr val="002060"/>
                </a:solidFill>
                <a:latin typeface="+mn-ea"/>
              </a:rPr>
              <a:t>況且我們的軟弱有聖靈</a:t>
            </a:r>
            <a:r>
              <a:rPr lang="zh-TW" altLang="en-US" sz="4400" b="1" u="dbl" dirty="0">
                <a:solidFill>
                  <a:srgbClr val="002060"/>
                </a:solidFill>
                <a:latin typeface="+mn-ea"/>
              </a:rPr>
              <a:t>幫</a:t>
            </a:r>
            <a:r>
              <a:rPr lang="zh-TW" altLang="zh-TW" sz="4400" b="1" u="dbl" dirty="0">
                <a:solidFill>
                  <a:srgbClr val="002060"/>
                </a:solidFill>
                <a:latin typeface="+mn-ea"/>
              </a:rPr>
              <a:t>助，</a:t>
            </a:r>
            <a:endParaRPr lang="zh-TW" altLang="zh-TW" sz="4400" b="1" dirty="0">
              <a:solidFill>
                <a:srgbClr val="002060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0000FF"/>
                </a:solidFill>
              </a:rPr>
              <a:t>5.</a:t>
            </a:r>
            <a:r>
              <a:rPr lang="zh-TW" altLang="zh-TW" sz="3600" b="1" dirty="0">
                <a:solidFill>
                  <a:srgbClr val="0000FF"/>
                </a:solidFill>
              </a:rPr>
              <a:t>眞理的聖靈引導聖徒明白一切的眞理</a:t>
            </a:r>
            <a:r>
              <a:rPr lang="en-US" altLang="zh-TW" sz="3600" b="1" dirty="0">
                <a:solidFill>
                  <a:srgbClr val="0000FF"/>
                </a:solidFill>
              </a:rPr>
              <a:t>: </a:t>
            </a:r>
          </a:p>
          <a:p>
            <a:pPr latinLnBrk="1"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☞</a:t>
            </a:r>
            <a:r>
              <a:rPr lang="zh-TW" altLang="zh-TW" sz="3600" b="1" dirty="0">
                <a:solidFill>
                  <a:srgbClr val="FF0000"/>
                </a:solidFill>
              </a:rPr>
              <a:t>約</a:t>
            </a:r>
            <a:r>
              <a:rPr lang="en-US" altLang="zh-TW" sz="3600" b="1" dirty="0">
                <a:solidFill>
                  <a:srgbClr val="FF0000"/>
                </a:solidFill>
              </a:rPr>
              <a:t>16:13 </a:t>
            </a:r>
            <a:r>
              <a:rPr lang="zh-TW" altLang="zh-TW" sz="3600" b="1" dirty="0"/>
              <a:t>只等眞理的聖靈來了，</a:t>
            </a:r>
            <a:r>
              <a:rPr lang="zh-TW" altLang="en-US" sz="3600" b="1" dirty="0">
                <a:solidFill>
                  <a:srgbClr val="FF0000"/>
                </a:solidFill>
              </a:rPr>
              <a:t>祂</a:t>
            </a:r>
            <a:r>
              <a:rPr lang="zh-TW" altLang="zh-TW" sz="3600" b="1" dirty="0">
                <a:solidFill>
                  <a:srgbClr val="FF0000"/>
                </a:solidFill>
              </a:rPr>
              <a:t>要引導你們明白（原文作進入）一切的眞理；</a:t>
            </a:r>
            <a:r>
              <a:rPr lang="zh-TW" altLang="zh-TW" sz="3600" b="1" dirty="0"/>
              <a:t>因爲</a:t>
            </a:r>
            <a:r>
              <a:rPr lang="zh-TW" altLang="en-US" sz="3600" b="1" dirty="0"/>
              <a:t>祂</a:t>
            </a:r>
            <a:r>
              <a:rPr lang="zh-TW" altLang="zh-TW" sz="3600" b="1" dirty="0"/>
              <a:t>不是憑自己說的，乃是把</a:t>
            </a:r>
            <a:r>
              <a:rPr lang="zh-TW" altLang="en-US" sz="3600" b="1" dirty="0"/>
              <a:t>祂</a:t>
            </a:r>
            <a:r>
              <a:rPr lang="zh-TW" altLang="zh-TW" sz="3600" b="1" dirty="0"/>
              <a:t>所聽見的都說出來，</a:t>
            </a:r>
            <a:r>
              <a:rPr lang="zh-TW" altLang="zh-TW" sz="3600" b="1" dirty="0">
                <a:solidFill>
                  <a:srgbClr val="FF0000"/>
                </a:solidFill>
              </a:rPr>
              <a:t>並要把將來的事告訴你們。</a:t>
            </a:r>
          </a:p>
          <a:p>
            <a:pPr>
              <a:buNone/>
            </a:pPr>
            <a:endParaRPr lang="zh-TW" altLang="en-US" sz="36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 latinLnBrk="1">
              <a:buNone/>
            </a:pPr>
            <a:r>
              <a:rPr lang="zh-TW" altLang="zh-TW" sz="9800" b="1" dirty="0">
                <a:solidFill>
                  <a:srgbClr val="7030A0"/>
                </a:solidFill>
              </a:rPr>
              <a:t>二</a:t>
            </a:r>
            <a:r>
              <a:rPr lang="en-US" altLang="zh-TW" sz="9800" b="1" dirty="0">
                <a:solidFill>
                  <a:srgbClr val="7030A0"/>
                </a:solidFill>
              </a:rPr>
              <a:t>1</a:t>
            </a:r>
            <a:r>
              <a:rPr lang="zh-TW" altLang="zh-TW" sz="9800" b="1" dirty="0">
                <a:solidFill>
                  <a:srgbClr val="7030A0"/>
                </a:solidFill>
              </a:rPr>
              <a:t>聖靈幫助的理由</a:t>
            </a:r>
            <a:r>
              <a:rPr lang="en-US" altLang="zh-TW" sz="9800" b="1" dirty="0">
                <a:solidFill>
                  <a:srgbClr val="7030A0"/>
                </a:solidFill>
              </a:rPr>
              <a:t>=</a:t>
            </a:r>
            <a:r>
              <a:rPr lang="zh-TW" altLang="zh-TW" sz="9800" b="1" dirty="0">
                <a:solidFill>
                  <a:srgbClr val="7030A0"/>
                </a:solidFill>
              </a:rPr>
              <a:t>不知如何禱告</a:t>
            </a:r>
            <a:r>
              <a:rPr lang="en-US" altLang="zh-TW" sz="9800" b="1" dirty="0">
                <a:solidFill>
                  <a:srgbClr val="7030A0"/>
                </a:solidFill>
              </a:rPr>
              <a:t>(8:26B)</a:t>
            </a:r>
            <a:r>
              <a:rPr lang="en-US" altLang="zh-TW" sz="9800" b="1" dirty="0">
                <a:solidFill>
                  <a:srgbClr val="C00000"/>
                </a:solidFill>
              </a:rPr>
              <a:t> </a:t>
            </a:r>
            <a:endParaRPr lang="zh-TW" altLang="zh-TW" sz="9800" b="1" dirty="0">
              <a:solidFill>
                <a:srgbClr val="C00000"/>
              </a:solidFill>
            </a:endParaRPr>
          </a:p>
          <a:p>
            <a:pPr latinLnBrk="1">
              <a:buNone/>
            </a:pPr>
            <a:r>
              <a:rPr lang="en-US" altLang="zh-TW" sz="11000" b="1" u="dbl" dirty="0">
                <a:solidFill>
                  <a:srgbClr val="002060"/>
                </a:solidFill>
                <a:latin typeface="+mn-ea"/>
              </a:rPr>
              <a:t>*8:26Baa </a:t>
            </a:r>
            <a:r>
              <a:rPr lang="zh-TW" altLang="zh-TW" sz="11000" b="1" u="dbl" dirty="0">
                <a:solidFill>
                  <a:srgbClr val="002060"/>
                </a:solidFill>
                <a:latin typeface="+mn-ea"/>
              </a:rPr>
              <a:t>我們本不曉得當怎樣禱告</a:t>
            </a:r>
            <a:endParaRPr lang="zh-TW" altLang="zh-TW" sz="11000" b="1" dirty="0">
              <a:solidFill>
                <a:srgbClr val="002060"/>
              </a:solidFill>
              <a:latin typeface="+mn-ea"/>
            </a:endParaRPr>
          </a:p>
          <a:p>
            <a:pPr latinLnBrk="1">
              <a:buNone/>
            </a:pPr>
            <a:r>
              <a:rPr lang="en-US" altLang="zh-TW" sz="9000" b="1" dirty="0">
                <a:solidFill>
                  <a:srgbClr val="FF0000"/>
                </a:solidFill>
              </a:rPr>
              <a:t>☞</a:t>
            </a:r>
            <a:r>
              <a:rPr lang="zh-TW" altLang="zh-TW" sz="9000" b="1" dirty="0">
                <a:solidFill>
                  <a:srgbClr val="FF0000"/>
                </a:solidFill>
              </a:rPr>
              <a:t>太</a:t>
            </a:r>
            <a:r>
              <a:rPr lang="en-US" altLang="zh-TW" sz="9000" b="1" dirty="0">
                <a:solidFill>
                  <a:srgbClr val="FF0000"/>
                </a:solidFill>
              </a:rPr>
              <a:t>6:9-13</a:t>
            </a:r>
            <a:r>
              <a:rPr lang="en-US" altLang="zh-TW" sz="9000" b="1" dirty="0"/>
              <a:t>. </a:t>
            </a:r>
            <a:r>
              <a:rPr lang="zh-TW" altLang="zh-TW" sz="9000" b="1" dirty="0">
                <a:solidFill>
                  <a:srgbClr val="FF0000"/>
                </a:solidFill>
              </a:rPr>
              <a:t>主禱文</a:t>
            </a:r>
            <a:r>
              <a:rPr lang="zh-TW" altLang="zh-TW" sz="9000" b="1" dirty="0"/>
              <a:t>來自耶穌</a:t>
            </a:r>
            <a:r>
              <a:rPr lang="en-US" altLang="zh-TW" sz="9000" b="1" dirty="0"/>
              <a:t>: </a:t>
            </a:r>
            <a:r>
              <a:rPr lang="zh-TW" altLang="zh-TW" sz="9000" b="1" dirty="0"/>
              <a:t>因門徒</a:t>
            </a:r>
            <a:r>
              <a:rPr lang="zh-TW" altLang="zh-TW" sz="9000" b="1" u="dbl" dirty="0">
                <a:solidFill>
                  <a:srgbClr val="FF0000"/>
                </a:solidFill>
              </a:rPr>
              <a:t>不曉得當怎樣禱告</a:t>
            </a:r>
            <a:r>
              <a:rPr lang="zh-TW" altLang="zh-TW" sz="9000" b="1" dirty="0">
                <a:solidFill>
                  <a:srgbClr val="FF0000"/>
                </a:solidFill>
              </a:rPr>
              <a:t>。</a:t>
            </a:r>
            <a:r>
              <a:rPr lang="en-US" altLang="zh-TW" sz="9000" b="1" dirty="0">
                <a:solidFill>
                  <a:srgbClr val="FF0000"/>
                </a:solidFill>
              </a:rPr>
              <a:t> </a:t>
            </a:r>
            <a:endParaRPr lang="en-US" altLang="zh-TW" sz="9000" b="1" dirty="0">
              <a:solidFill>
                <a:srgbClr val="0000FF"/>
              </a:solidFill>
            </a:endParaRPr>
          </a:p>
          <a:p>
            <a:pPr marL="1143000" indent="-1143000" latinLnBrk="1">
              <a:buNone/>
            </a:pPr>
            <a:r>
              <a:rPr lang="en-US" altLang="zh-TW" sz="9000" b="1" dirty="0">
                <a:solidFill>
                  <a:srgbClr val="0000FF"/>
                </a:solidFill>
              </a:rPr>
              <a:t>1.</a:t>
            </a:r>
            <a:r>
              <a:rPr lang="zh-TW" altLang="zh-TW" sz="9000" b="1" dirty="0">
                <a:solidFill>
                  <a:srgbClr val="0000FF"/>
                </a:solidFill>
              </a:rPr>
              <a:t>禱告的對象</a:t>
            </a:r>
            <a:r>
              <a:rPr lang="en-US" altLang="zh-TW" sz="9000" b="1" dirty="0">
                <a:solidFill>
                  <a:srgbClr val="0000FF"/>
                </a:solidFill>
              </a:rPr>
              <a:t>:</a:t>
            </a:r>
          </a:p>
          <a:p>
            <a:pPr marL="1143000" indent="-1143000" latinLnBrk="1">
              <a:buNone/>
            </a:pPr>
            <a:r>
              <a:rPr lang="en-US" altLang="zh-TW" sz="9000" b="1" dirty="0">
                <a:solidFill>
                  <a:srgbClr val="FF0000"/>
                </a:solidFill>
              </a:rPr>
              <a:t>9A</a:t>
            </a:r>
            <a:r>
              <a:rPr lang="zh-TW" altLang="zh-TW" sz="9000" b="1" dirty="0"/>
              <a:t>所以</a:t>
            </a:r>
            <a:r>
              <a:rPr lang="en-US" altLang="zh-TW" sz="9000" b="1" dirty="0"/>
              <a:t>,</a:t>
            </a:r>
            <a:r>
              <a:rPr lang="zh-TW" altLang="zh-TW" sz="9000" b="1" dirty="0"/>
              <a:t>你們禱告要這樣說</a:t>
            </a:r>
            <a:r>
              <a:rPr lang="en-US" altLang="zh-TW" sz="9000" b="1" dirty="0"/>
              <a:t>:</a:t>
            </a:r>
            <a:r>
              <a:rPr lang="zh-TW" altLang="zh-TW" sz="9000" b="1" dirty="0">
                <a:solidFill>
                  <a:srgbClr val="FF0000"/>
                </a:solidFill>
              </a:rPr>
              <a:t>我們在天上的父：</a:t>
            </a:r>
          </a:p>
          <a:p>
            <a:pPr latinLnBrk="1">
              <a:buNone/>
            </a:pPr>
            <a:r>
              <a:rPr lang="en-US" altLang="zh-TW" sz="9000" b="1" dirty="0">
                <a:solidFill>
                  <a:srgbClr val="0000FF"/>
                </a:solidFill>
              </a:rPr>
              <a:t>2. </a:t>
            </a:r>
            <a:r>
              <a:rPr lang="zh-TW" altLang="zh-TW" sz="9000" b="1" dirty="0">
                <a:solidFill>
                  <a:srgbClr val="0000FF"/>
                </a:solidFill>
              </a:rPr>
              <a:t>禱告的內容</a:t>
            </a:r>
            <a:r>
              <a:rPr lang="en-US" altLang="zh-TW" sz="9000" b="1" dirty="0">
                <a:solidFill>
                  <a:srgbClr val="0000FF"/>
                </a:solidFill>
              </a:rPr>
              <a:t>  </a:t>
            </a:r>
            <a:endParaRPr lang="zh-TW" altLang="zh-TW" sz="9000" b="1" dirty="0">
              <a:solidFill>
                <a:srgbClr val="0000FF"/>
              </a:solidFill>
            </a:endParaRPr>
          </a:p>
          <a:p>
            <a:pPr latinLnBrk="1">
              <a:buNone/>
            </a:pPr>
            <a:r>
              <a:rPr lang="en-US" altLang="zh-TW" sz="9000" b="1" dirty="0">
                <a:solidFill>
                  <a:srgbClr val="0000FF"/>
                </a:solidFill>
              </a:rPr>
              <a:t>1)</a:t>
            </a:r>
            <a:r>
              <a:rPr lang="zh-TW" altLang="zh-TW" sz="9000" b="1" dirty="0">
                <a:solidFill>
                  <a:srgbClr val="0000FF"/>
                </a:solidFill>
              </a:rPr>
              <a:t>爲上帝的旨意</a:t>
            </a:r>
          </a:p>
          <a:p>
            <a:pPr latinLnBrk="1">
              <a:buNone/>
            </a:pPr>
            <a:r>
              <a:rPr lang="en-US" altLang="zh-TW" sz="9000" b="1" dirty="0"/>
              <a:t>① </a:t>
            </a:r>
            <a:r>
              <a:rPr lang="zh-TW" altLang="zh-TW" sz="9000" b="1" dirty="0"/>
              <a:t>上帝的尊榮</a:t>
            </a:r>
            <a:r>
              <a:rPr lang="en-US" altLang="zh-TW" sz="9000" b="1" dirty="0"/>
              <a:t>: </a:t>
            </a:r>
            <a:r>
              <a:rPr lang="en-US" altLang="zh-TW" sz="9000" b="1" dirty="0">
                <a:solidFill>
                  <a:srgbClr val="FF0000"/>
                </a:solidFill>
              </a:rPr>
              <a:t>9B</a:t>
            </a:r>
            <a:r>
              <a:rPr lang="en-US" altLang="zh-TW" sz="9000" b="1" dirty="0"/>
              <a:t> </a:t>
            </a:r>
            <a:r>
              <a:rPr lang="zh-TW" altLang="en-US" sz="9000" b="1" dirty="0"/>
              <a:t> </a:t>
            </a:r>
            <a:r>
              <a:rPr lang="zh-TW" altLang="zh-TW" sz="9000" b="1" dirty="0"/>
              <a:t>願人都尊</a:t>
            </a:r>
            <a:r>
              <a:rPr lang="zh-TW" altLang="en-US" sz="9000" b="1" dirty="0">
                <a:solidFill>
                  <a:srgbClr val="FF0000"/>
                </a:solidFill>
              </a:rPr>
              <a:t>祢</a:t>
            </a:r>
            <a:r>
              <a:rPr lang="zh-TW" altLang="zh-TW" sz="9000" b="1" dirty="0">
                <a:solidFill>
                  <a:srgbClr val="FF0000"/>
                </a:solidFill>
              </a:rPr>
              <a:t>的名爲聖。</a:t>
            </a:r>
            <a:endParaRPr lang="en-US" altLang="zh-TW" sz="9000" b="1" dirty="0"/>
          </a:p>
          <a:p>
            <a:pPr latinLnBrk="1">
              <a:buNone/>
            </a:pPr>
            <a:r>
              <a:rPr lang="en-US" altLang="zh-TW" sz="9000" b="1" dirty="0"/>
              <a:t>② </a:t>
            </a:r>
            <a:r>
              <a:rPr lang="zh-TW" altLang="zh-TW" sz="9000" b="1" dirty="0"/>
              <a:t>上帝的國度</a:t>
            </a:r>
            <a:r>
              <a:rPr lang="en-US" altLang="zh-TW" sz="9000" b="1" dirty="0"/>
              <a:t>: </a:t>
            </a:r>
            <a:r>
              <a:rPr lang="en-US" altLang="zh-TW" sz="9000" b="1" dirty="0">
                <a:solidFill>
                  <a:srgbClr val="FF0000"/>
                </a:solidFill>
              </a:rPr>
              <a:t>10A</a:t>
            </a:r>
            <a:r>
              <a:rPr lang="en-US" altLang="zh-TW" sz="9000" b="1" dirty="0"/>
              <a:t> </a:t>
            </a:r>
            <a:r>
              <a:rPr lang="zh-TW" altLang="zh-TW" sz="9000" b="1" dirty="0"/>
              <a:t>願</a:t>
            </a:r>
            <a:r>
              <a:rPr lang="zh-TW" altLang="en-US" sz="9000" b="1" dirty="0"/>
              <a:t>祢</a:t>
            </a:r>
            <a:r>
              <a:rPr lang="zh-TW" altLang="zh-TW" sz="9000" b="1" dirty="0"/>
              <a:t>的</a:t>
            </a:r>
            <a:r>
              <a:rPr lang="zh-TW" altLang="zh-TW" sz="9000" b="1" dirty="0">
                <a:solidFill>
                  <a:srgbClr val="FF0000"/>
                </a:solidFill>
              </a:rPr>
              <a:t>國降臨；</a:t>
            </a:r>
            <a:endParaRPr lang="en-US" altLang="zh-TW" sz="9000" b="1" dirty="0"/>
          </a:p>
          <a:p>
            <a:pPr latinLnBrk="1">
              <a:buNone/>
            </a:pPr>
            <a:r>
              <a:rPr lang="en-US" altLang="zh-TW" sz="9000" b="1" dirty="0"/>
              <a:t>③ </a:t>
            </a:r>
            <a:r>
              <a:rPr lang="zh-TW" altLang="zh-TW" sz="9000" b="1" dirty="0"/>
              <a:t>上帝的聖工</a:t>
            </a:r>
            <a:r>
              <a:rPr lang="en-US" altLang="zh-TW" sz="9000" b="1" dirty="0"/>
              <a:t>: </a:t>
            </a:r>
          </a:p>
          <a:p>
            <a:pPr latinLnBrk="1">
              <a:buNone/>
            </a:pPr>
            <a:r>
              <a:rPr lang="zh-TW" altLang="en-US" sz="9000" b="1" dirty="0">
                <a:solidFill>
                  <a:srgbClr val="FF0000"/>
                </a:solidFill>
              </a:rPr>
              <a:t>    </a:t>
            </a:r>
            <a:r>
              <a:rPr lang="en-US" altLang="zh-TW" sz="9000" b="1" dirty="0">
                <a:solidFill>
                  <a:srgbClr val="FF0000"/>
                </a:solidFill>
              </a:rPr>
              <a:t>10B</a:t>
            </a:r>
            <a:r>
              <a:rPr lang="en-US" altLang="zh-TW" sz="9000" b="1" dirty="0"/>
              <a:t> </a:t>
            </a:r>
            <a:r>
              <a:rPr lang="zh-TW" altLang="zh-TW" sz="9000" b="1" dirty="0"/>
              <a:t>願</a:t>
            </a:r>
            <a:r>
              <a:rPr lang="zh-TW" altLang="en-US" sz="9000" b="1" dirty="0"/>
              <a:t>祢</a:t>
            </a:r>
            <a:r>
              <a:rPr lang="zh-TW" altLang="zh-TW" sz="9000" b="1" dirty="0"/>
              <a:t>的</a:t>
            </a:r>
            <a:r>
              <a:rPr lang="zh-TW" altLang="zh-TW" sz="9000" b="1" dirty="0">
                <a:solidFill>
                  <a:srgbClr val="FF0000"/>
                </a:solidFill>
              </a:rPr>
              <a:t>旨意行在地上</a:t>
            </a:r>
            <a:r>
              <a:rPr lang="en-US" altLang="zh-TW" sz="9000" b="1" dirty="0">
                <a:solidFill>
                  <a:srgbClr val="FF0000"/>
                </a:solidFill>
              </a:rPr>
              <a:t>,</a:t>
            </a:r>
            <a:r>
              <a:rPr lang="zh-TW" altLang="zh-TW" sz="9000" b="1" dirty="0">
                <a:solidFill>
                  <a:srgbClr val="FF0000"/>
                </a:solidFill>
              </a:rPr>
              <a:t>如同行在天上。</a:t>
            </a:r>
          </a:p>
          <a:p>
            <a:pPr latinLnBrk="1"/>
            <a:endParaRPr lang="zh-TW" altLang="zh-TW" sz="6700" dirty="0"/>
          </a:p>
          <a:p>
            <a:pPr latinLnBrk="1">
              <a:buNone/>
            </a:pPr>
            <a:endParaRPr lang="zh-TW" altLang="zh-TW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1">
              <a:buNone/>
            </a:pPr>
            <a:endParaRPr lang="en-US" altLang="zh-TW" b="1" dirty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buNone/>
            </a:pPr>
            <a:r>
              <a:rPr lang="zh-TW" altLang="zh-TW" sz="3900" b="1" dirty="0">
                <a:solidFill>
                  <a:srgbClr val="7030A0"/>
                </a:solidFill>
              </a:rPr>
              <a:t>二</a:t>
            </a:r>
            <a:r>
              <a:rPr lang="en-US" altLang="zh-TW" sz="3900" b="1" dirty="0">
                <a:solidFill>
                  <a:srgbClr val="7030A0"/>
                </a:solidFill>
              </a:rPr>
              <a:t>2</a:t>
            </a:r>
            <a:r>
              <a:rPr lang="zh-TW" altLang="zh-TW" sz="3900" b="1" dirty="0">
                <a:solidFill>
                  <a:srgbClr val="7030A0"/>
                </a:solidFill>
              </a:rPr>
              <a:t>聖靈幫助的理由</a:t>
            </a:r>
            <a:r>
              <a:rPr lang="en-US" altLang="zh-TW" sz="3900" b="1" dirty="0">
                <a:solidFill>
                  <a:srgbClr val="7030A0"/>
                </a:solidFill>
              </a:rPr>
              <a:t>=</a:t>
            </a:r>
            <a:r>
              <a:rPr lang="zh-TW" altLang="zh-TW" sz="3900" b="1" dirty="0">
                <a:solidFill>
                  <a:srgbClr val="7030A0"/>
                </a:solidFill>
              </a:rPr>
              <a:t>不知如何禱告</a:t>
            </a:r>
            <a:r>
              <a:rPr lang="en-US" altLang="zh-TW" sz="3900" b="1" dirty="0">
                <a:solidFill>
                  <a:srgbClr val="7030A0"/>
                </a:solidFill>
              </a:rPr>
              <a:t>(8:26B) </a:t>
            </a:r>
            <a:endParaRPr lang="zh-TW" altLang="zh-TW" sz="3900" b="1" dirty="0">
              <a:solidFill>
                <a:srgbClr val="7030A0"/>
              </a:solidFill>
            </a:endParaRPr>
          </a:p>
          <a:p>
            <a:pPr latinLnBrk="1">
              <a:buNone/>
            </a:pPr>
            <a:r>
              <a:rPr lang="en-US" altLang="zh-TW" sz="4400" b="1" u="dbl" dirty="0">
                <a:solidFill>
                  <a:srgbClr val="002060"/>
                </a:solidFill>
                <a:latin typeface="+mn-ea"/>
              </a:rPr>
              <a:t>*8:26Baa </a:t>
            </a:r>
            <a:r>
              <a:rPr lang="zh-TW" altLang="zh-TW" sz="4400" b="1" u="dbl" dirty="0">
                <a:solidFill>
                  <a:srgbClr val="002060"/>
                </a:solidFill>
                <a:latin typeface="+mn-ea"/>
              </a:rPr>
              <a:t>我們本不曉得當怎樣禱告</a:t>
            </a:r>
            <a:endParaRPr lang="en-US" altLang="zh-TW" sz="4400" b="1" dirty="0">
              <a:solidFill>
                <a:srgbClr val="0000FF"/>
              </a:solidFill>
            </a:endParaRPr>
          </a:p>
          <a:p>
            <a:pPr latinLnBrk="1"/>
            <a:r>
              <a:rPr lang="en-US" altLang="zh-TW" sz="3600" b="1" dirty="0">
                <a:solidFill>
                  <a:srgbClr val="0000FF"/>
                </a:solidFill>
              </a:rPr>
              <a:t>2)</a:t>
            </a:r>
            <a:r>
              <a:rPr lang="zh-TW" altLang="zh-TW" sz="3600" b="1" dirty="0">
                <a:solidFill>
                  <a:srgbClr val="0000FF"/>
                </a:solidFill>
              </a:rPr>
              <a:t>爲我們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敎會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zh-TW" sz="3600" b="1" dirty="0">
                <a:solidFill>
                  <a:srgbClr val="0000FF"/>
                </a:solidFill>
              </a:rPr>
              <a:t>的建造</a:t>
            </a:r>
            <a:r>
              <a:rPr lang="en-US" altLang="zh-TW" sz="3600" dirty="0"/>
              <a:t> </a:t>
            </a:r>
            <a:r>
              <a:rPr lang="zh-TW" altLang="en-US" sz="3600" dirty="0"/>
              <a:t>   </a:t>
            </a:r>
            <a:endParaRPr lang="en-US" altLang="zh-TW" sz="3600" dirty="0"/>
          </a:p>
          <a:p>
            <a:pPr latinLnBrk="1"/>
            <a:r>
              <a:rPr lang="en-US" altLang="zh-TW" sz="3600" b="1" dirty="0"/>
              <a:t>① </a:t>
            </a:r>
            <a:r>
              <a:rPr lang="zh-TW" altLang="zh-TW" sz="3600" b="1" dirty="0"/>
              <a:t>肉體的生存</a:t>
            </a:r>
            <a:r>
              <a:rPr lang="en-US" altLang="zh-TW" sz="3600" b="1" dirty="0"/>
              <a:t>: </a:t>
            </a:r>
          </a:p>
          <a:p>
            <a:pPr latinLnBrk="1"/>
            <a:r>
              <a:rPr lang="en-US" altLang="zh-TW" sz="3600" b="1" dirty="0">
                <a:solidFill>
                  <a:srgbClr val="FF0000"/>
                </a:solidFill>
              </a:rPr>
              <a:t>11</a:t>
            </a:r>
            <a:r>
              <a:rPr lang="en-US" altLang="zh-TW" sz="3600" b="1" dirty="0"/>
              <a:t> </a:t>
            </a:r>
            <a:r>
              <a:rPr lang="zh-TW" altLang="zh-TW" sz="3600" b="1" dirty="0"/>
              <a:t>我們</a:t>
            </a:r>
            <a:r>
              <a:rPr lang="zh-TW" altLang="zh-TW" sz="3600" b="1" dirty="0">
                <a:solidFill>
                  <a:srgbClr val="FF0000"/>
                </a:solidFill>
              </a:rPr>
              <a:t>日用的飮食</a:t>
            </a:r>
            <a:r>
              <a:rPr lang="zh-TW" altLang="zh-TW" sz="3600" b="1" dirty="0"/>
              <a:t>，今日賜給我們。</a:t>
            </a:r>
            <a:r>
              <a:rPr lang="en-US" altLang="zh-TW" sz="3600" b="1" dirty="0"/>
              <a:t>  </a:t>
            </a:r>
          </a:p>
          <a:p>
            <a:pPr latinLnBrk="1"/>
            <a:r>
              <a:rPr lang="en-US" altLang="zh-TW" sz="3600" b="1" dirty="0"/>
              <a:t>② </a:t>
            </a:r>
            <a:r>
              <a:rPr lang="zh-TW" altLang="zh-TW" sz="3600" b="1" dirty="0"/>
              <a:t>心靈的更新</a:t>
            </a:r>
            <a:r>
              <a:rPr lang="en-US" altLang="zh-TW" sz="3600" b="1" dirty="0"/>
              <a:t>: </a:t>
            </a:r>
          </a:p>
          <a:p>
            <a:pPr latinLnBrk="1"/>
            <a:r>
              <a:rPr lang="en-US" altLang="zh-TW" sz="3600" b="1" dirty="0">
                <a:solidFill>
                  <a:srgbClr val="FF0000"/>
                </a:solidFill>
              </a:rPr>
              <a:t>12</a:t>
            </a:r>
            <a:r>
              <a:rPr lang="en-US" altLang="zh-TW" sz="3600" b="1" dirty="0"/>
              <a:t> </a:t>
            </a:r>
            <a:r>
              <a:rPr lang="zh-TW" altLang="zh-TW" sz="3600" b="1" dirty="0">
                <a:solidFill>
                  <a:srgbClr val="FF0000"/>
                </a:solidFill>
              </a:rPr>
              <a:t>免我們的債</a:t>
            </a:r>
            <a:r>
              <a:rPr lang="zh-TW" altLang="zh-TW" sz="3600" b="1" dirty="0"/>
              <a:t>，如同我們免了人的債。</a:t>
            </a:r>
            <a:endParaRPr lang="en-US" altLang="zh-TW" sz="3600" b="1" dirty="0"/>
          </a:p>
          <a:p>
            <a:pPr latinLnBrk="1"/>
            <a:r>
              <a:rPr lang="en-US" altLang="zh-TW" sz="3600" b="1" dirty="0"/>
              <a:t>③ </a:t>
            </a:r>
            <a:r>
              <a:rPr lang="zh-TW" altLang="zh-TW" sz="3600" b="1" dirty="0"/>
              <a:t>得勝的生活</a:t>
            </a:r>
            <a:r>
              <a:rPr lang="en-US" altLang="zh-TW" sz="3600" b="1" dirty="0"/>
              <a:t>: </a:t>
            </a:r>
          </a:p>
          <a:p>
            <a:pPr latinLnBrk="1"/>
            <a:r>
              <a:rPr lang="en-US" altLang="zh-TW" sz="3600" b="1" dirty="0">
                <a:solidFill>
                  <a:srgbClr val="FF0000"/>
                </a:solidFill>
              </a:rPr>
              <a:t>13A</a:t>
            </a:r>
            <a:r>
              <a:rPr lang="zh-TW" altLang="zh-TW" sz="3600" b="1" dirty="0">
                <a:solidFill>
                  <a:srgbClr val="FF0000"/>
                </a:solidFill>
              </a:rPr>
              <a:t>不叫我們遇見試探</a:t>
            </a:r>
            <a:r>
              <a:rPr lang="zh-TW" altLang="zh-TW" sz="3600" b="1" dirty="0"/>
              <a:t>；救我們</a:t>
            </a:r>
            <a:r>
              <a:rPr lang="zh-TW" altLang="zh-TW" sz="3600" b="1" dirty="0">
                <a:solidFill>
                  <a:srgbClr val="FF0000"/>
                </a:solidFill>
              </a:rPr>
              <a:t>脫離兇惡</a:t>
            </a:r>
            <a:r>
              <a:rPr lang="zh-TW" altLang="zh-TW" sz="3600" b="1" dirty="0"/>
              <a:t>（或作：脫離</a:t>
            </a:r>
            <a:r>
              <a:rPr lang="zh-TW" altLang="zh-TW" sz="3600" b="1" dirty="0">
                <a:solidFill>
                  <a:srgbClr val="FF0000"/>
                </a:solidFill>
              </a:rPr>
              <a:t>惡者</a:t>
            </a:r>
            <a:r>
              <a:rPr lang="zh-TW" altLang="zh-TW" sz="3600" b="1" dirty="0"/>
              <a:t>）。</a:t>
            </a:r>
          </a:p>
          <a:p>
            <a:pPr latinLnBrk="1"/>
            <a:r>
              <a:rPr lang="en-US" altLang="zh-TW" sz="3600" b="1" dirty="0"/>
              <a:t> </a:t>
            </a:r>
            <a:endParaRPr lang="zh-TW" altLang="zh-TW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buNone/>
            </a:pPr>
            <a:r>
              <a:rPr lang="zh-TW" altLang="zh-TW" sz="3900" b="1" dirty="0">
                <a:solidFill>
                  <a:srgbClr val="7030A0"/>
                </a:solidFill>
              </a:rPr>
              <a:t>二</a:t>
            </a:r>
            <a:r>
              <a:rPr lang="en-US" altLang="zh-TW" sz="3900" b="1" dirty="0">
                <a:solidFill>
                  <a:srgbClr val="7030A0"/>
                </a:solidFill>
              </a:rPr>
              <a:t>3</a:t>
            </a:r>
            <a:r>
              <a:rPr lang="zh-TW" altLang="zh-TW" sz="3900" b="1" dirty="0">
                <a:solidFill>
                  <a:srgbClr val="7030A0"/>
                </a:solidFill>
              </a:rPr>
              <a:t>聖靈幫助的理由</a:t>
            </a:r>
            <a:r>
              <a:rPr lang="en-US" altLang="zh-TW" sz="3900" b="1" dirty="0">
                <a:solidFill>
                  <a:srgbClr val="7030A0"/>
                </a:solidFill>
              </a:rPr>
              <a:t>=</a:t>
            </a:r>
            <a:r>
              <a:rPr lang="zh-TW" altLang="zh-TW" sz="3900" b="1" dirty="0">
                <a:solidFill>
                  <a:srgbClr val="7030A0"/>
                </a:solidFill>
              </a:rPr>
              <a:t>不知如何禱告</a:t>
            </a:r>
            <a:r>
              <a:rPr lang="en-US" altLang="zh-TW" sz="3900" b="1" dirty="0">
                <a:solidFill>
                  <a:srgbClr val="7030A0"/>
                </a:solidFill>
              </a:rPr>
              <a:t>(8:26B) </a:t>
            </a:r>
            <a:endParaRPr lang="zh-TW" altLang="zh-TW" sz="3900" b="1" dirty="0">
              <a:solidFill>
                <a:srgbClr val="7030A0"/>
              </a:solidFill>
            </a:endParaRPr>
          </a:p>
          <a:p>
            <a:pPr latinLnBrk="1">
              <a:buNone/>
            </a:pPr>
            <a:r>
              <a:rPr lang="en-US" altLang="zh-TW" sz="4400" b="1" u="dbl" dirty="0">
                <a:solidFill>
                  <a:srgbClr val="002060"/>
                </a:solidFill>
                <a:latin typeface="+mn-ea"/>
              </a:rPr>
              <a:t>*8:26Baa </a:t>
            </a:r>
            <a:r>
              <a:rPr lang="zh-TW" altLang="zh-TW" sz="4400" b="1" u="dbl" dirty="0">
                <a:solidFill>
                  <a:srgbClr val="002060"/>
                </a:solidFill>
                <a:latin typeface="+mn-ea"/>
              </a:rPr>
              <a:t>我們本不曉得當怎樣禱告</a:t>
            </a:r>
            <a:endParaRPr lang="en-US" altLang="zh-TW" sz="4400" dirty="0">
              <a:latin typeface="+mn-ea"/>
            </a:endParaRPr>
          </a:p>
          <a:p>
            <a:pPr latinLnBrk="1">
              <a:buNone/>
            </a:pPr>
            <a:r>
              <a:rPr lang="en-US" altLang="zh-TW" sz="3600" b="1" dirty="0">
                <a:solidFill>
                  <a:srgbClr val="0000FF"/>
                </a:solidFill>
              </a:rPr>
              <a:t>3)</a:t>
            </a:r>
            <a:r>
              <a:rPr lang="zh-TW" altLang="zh-TW" sz="3600" b="1" dirty="0">
                <a:solidFill>
                  <a:srgbClr val="0000FF"/>
                </a:solidFill>
              </a:rPr>
              <a:t>爲禱告的根據</a:t>
            </a:r>
          </a:p>
          <a:p>
            <a:pPr latinLnBrk="1"/>
            <a:r>
              <a:rPr lang="en-US" altLang="zh-TW" sz="3600" b="1" dirty="0"/>
              <a:t>① </a:t>
            </a:r>
            <a:r>
              <a:rPr lang="zh-TW" altLang="zh-TW" sz="3600" b="1" dirty="0"/>
              <a:t>上帝的成就</a:t>
            </a:r>
            <a:r>
              <a:rPr lang="en-US" altLang="zh-TW" sz="3600" b="1" dirty="0"/>
              <a:t>:</a:t>
            </a:r>
            <a:r>
              <a:rPr lang="en-US" altLang="zh-TW" sz="3600" b="1" dirty="0">
                <a:solidFill>
                  <a:srgbClr val="FF0000"/>
                </a:solidFill>
              </a:rPr>
              <a:t>13Ba</a:t>
            </a:r>
            <a:r>
              <a:rPr lang="en-US" altLang="zh-TW" sz="3600" b="1" dirty="0"/>
              <a:t> </a:t>
            </a:r>
            <a:r>
              <a:rPr lang="zh-TW" altLang="zh-TW" sz="3600" b="1" dirty="0"/>
              <a:t>因爲</a:t>
            </a:r>
            <a:r>
              <a:rPr lang="zh-TW" altLang="zh-TW" sz="3600" b="1" dirty="0">
                <a:solidFill>
                  <a:srgbClr val="FF0000"/>
                </a:solidFill>
              </a:rPr>
              <a:t>國度</a:t>
            </a:r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zh-TW" sz="3600" b="1" dirty="0">
                <a:solidFill>
                  <a:srgbClr val="FF0000"/>
                </a:solidFill>
              </a:rPr>
              <a:t>實體</a:t>
            </a:r>
            <a:r>
              <a:rPr lang="en-US" altLang="zh-TW" sz="3600" b="1" dirty="0">
                <a:solidFill>
                  <a:srgbClr val="FF0000"/>
                </a:solidFill>
              </a:rPr>
              <a:t>)</a:t>
            </a:r>
            <a:r>
              <a:rPr lang="zh-TW" altLang="zh-TW" sz="3600" b="1" dirty="0">
                <a:solidFill>
                  <a:srgbClr val="FF0000"/>
                </a:solidFill>
              </a:rPr>
              <a:t>權柄</a:t>
            </a:r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zh-TW" sz="3600" b="1" dirty="0">
                <a:solidFill>
                  <a:srgbClr val="FF0000"/>
                </a:solidFill>
              </a:rPr>
              <a:t>經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latinLnBrk="1"/>
            <a:r>
              <a:rPr lang="en-US" altLang="zh-TW" sz="3600" b="1" dirty="0">
                <a:solidFill>
                  <a:srgbClr val="FF0000"/>
                </a:solidFill>
              </a:rPr>
              <a:t>                             </a:t>
            </a:r>
            <a:r>
              <a:rPr lang="zh-TW" altLang="zh-TW" sz="3600" b="1" dirty="0">
                <a:solidFill>
                  <a:srgbClr val="FF0000"/>
                </a:solidFill>
              </a:rPr>
              <a:t>營</a:t>
            </a:r>
            <a:r>
              <a:rPr lang="en-US" altLang="zh-TW" sz="3600" b="1" dirty="0">
                <a:solidFill>
                  <a:srgbClr val="FF0000"/>
                </a:solidFill>
              </a:rPr>
              <a:t>)</a:t>
            </a:r>
            <a:r>
              <a:rPr lang="zh-TW" altLang="zh-TW" sz="3600" b="1" dirty="0">
                <a:solidFill>
                  <a:srgbClr val="FF0000"/>
                </a:solidFill>
              </a:rPr>
              <a:t>榮耀</a:t>
            </a:r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zh-TW" sz="3600" b="1" dirty="0">
                <a:solidFill>
                  <a:srgbClr val="FF0000"/>
                </a:solidFill>
              </a:rPr>
              <a:t>目的</a:t>
            </a:r>
            <a:r>
              <a:rPr lang="en-US" altLang="zh-TW" sz="3600" b="1" dirty="0">
                <a:solidFill>
                  <a:srgbClr val="FF0000"/>
                </a:solidFill>
              </a:rPr>
              <a:t>)</a:t>
            </a:r>
            <a:r>
              <a:rPr lang="zh-TW" altLang="en-US" sz="3600" b="1" dirty="0">
                <a:solidFill>
                  <a:srgbClr val="FF0000"/>
                </a:solidFill>
              </a:rPr>
              <a:t>。</a:t>
            </a:r>
            <a:endParaRPr lang="zh-TW" altLang="zh-TW" sz="3600" b="1" dirty="0">
              <a:solidFill>
                <a:srgbClr val="FF0000"/>
              </a:solidFill>
            </a:endParaRPr>
          </a:p>
          <a:p>
            <a:pPr latinLnBrk="1"/>
            <a:r>
              <a:rPr lang="en-US" altLang="zh-TW" sz="3600" b="1" dirty="0"/>
              <a:t>② </a:t>
            </a:r>
            <a:r>
              <a:rPr lang="zh-TW" altLang="zh-TW" sz="3600" b="1" dirty="0"/>
              <a:t>上帝的所有</a:t>
            </a:r>
            <a:r>
              <a:rPr lang="en-US" altLang="zh-TW" sz="3600" b="1" dirty="0"/>
              <a:t>: </a:t>
            </a:r>
            <a:r>
              <a:rPr lang="en-US" altLang="zh-TW" sz="3600" b="1" dirty="0">
                <a:solidFill>
                  <a:srgbClr val="FF0000"/>
                </a:solidFill>
              </a:rPr>
              <a:t>13Bb</a:t>
            </a:r>
            <a:r>
              <a:rPr lang="en-US" altLang="zh-TW" sz="3600" b="1" dirty="0"/>
              <a:t> </a:t>
            </a:r>
            <a:r>
              <a:rPr lang="zh-TW" altLang="zh-TW" sz="3600" b="1" dirty="0"/>
              <a:t>全是</a:t>
            </a:r>
            <a:r>
              <a:rPr lang="zh-TW" altLang="en-US" sz="3600" b="1" dirty="0"/>
              <a:t>祢</a:t>
            </a:r>
            <a:r>
              <a:rPr lang="zh-TW" altLang="zh-TW" sz="3600" b="1" dirty="0"/>
              <a:t>的，</a:t>
            </a:r>
            <a:r>
              <a:rPr lang="en-US" altLang="zh-TW" sz="3600" b="1" dirty="0"/>
              <a:t>     </a:t>
            </a:r>
            <a:endParaRPr lang="zh-TW" altLang="zh-TW" sz="3600" b="1" dirty="0"/>
          </a:p>
          <a:p>
            <a:pPr latinLnBrk="1"/>
            <a:r>
              <a:rPr lang="en-US" altLang="zh-TW" sz="3600" b="1" dirty="0"/>
              <a:t>③ </a:t>
            </a:r>
            <a:r>
              <a:rPr lang="zh-TW" altLang="zh-TW" sz="3600" b="1" dirty="0"/>
              <a:t>上帝的永世</a:t>
            </a:r>
            <a:r>
              <a:rPr lang="en-US" altLang="zh-TW" sz="3600" b="1" dirty="0"/>
              <a:t>: </a:t>
            </a:r>
            <a:r>
              <a:rPr lang="en-US" altLang="zh-TW" sz="3600" b="1" dirty="0">
                <a:solidFill>
                  <a:srgbClr val="FF0000"/>
                </a:solidFill>
              </a:rPr>
              <a:t>13Bc</a:t>
            </a:r>
            <a:r>
              <a:rPr lang="en-US" altLang="zh-TW" sz="3600" b="1" dirty="0"/>
              <a:t> </a:t>
            </a:r>
            <a:r>
              <a:rPr lang="zh-TW" altLang="zh-TW" sz="3600" b="1" dirty="0">
                <a:solidFill>
                  <a:srgbClr val="FF0000"/>
                </a:solidFill>
              </a:rPr>
              <a:t>直到永遠。</a:t>
            </a:r>
          </a:p>
          <a:p>
            <a:pPr latinLnBrk="1"/>
            <a:r>
              <a:rPr lang="en-US" altLang="zh-TW" sz="3600" b="1" dirty="0"/>
              <a:t>④ </a:t>
            </a:r>
            <a:r>
              <a:rPr lang="zh-TW" altLang="zh-TW" sz="3600" b="1" dirty="0"/>
              <a:t>上帝的信實</a:t>
            </a:r>
            <a:r>
              <a:rPr lang="en-US" altLang="zh-TW" sz="3600" b="1" dirty="0"/>
              <a:t>: </a:t>
            </a:r>
            <a:r>
              <a:rPr lang="en-US" altLang="zh-TW" sz="3600" b="1" dirty="0">
                <a:solidFill>
                  <a:srgbClr val="FF0000"/>
                </a:solidFill>
              </a:rPr>
              <a:t>13Bd </a:t>
            </a:r>
            <a:r>
              <a:rPr lang="zh-TW" altLang="zh-TW" sz="3600" b="1" dirty="0">
                <a:solidFill>
                  <a:srgbClr val="FF0000"/>
                </a:solidFill>
              </a:rPr>
              <a:t>阿們</a:t>
            </a:r>
            <a:r>
              <a:rPr lang="zh-TW" altLang="zh-TW" sz="3600" b="1" dirty="0"/>
              <a:t>（古卷沒有因爲</a:t>
            </a:r>
            <a:r>
              <a:rPr lang="en-US" altLang="zh-TW" sz="3600" b="1" dirty="0"/>
              <a:t>…</a:t>
            </a:r>
          </a:p>
          <a:p>
            <a:pPr latinLnBrk="1"/>
            <a:r>
              <a:rPr lang="en-US" altLang="zh-TW" sz="3600" b="1" dirty="0"/>
              <a:t>                              </a:t>
            </a:r>
            <a:r>
              <a:rPr lang="zh-TW" altLang="zh-TW" sz="3600" b="1" dirty="0"/>
              <a:t>阿們等字）！</a:t>
            </a:r>
            <a:endParaRPr lang="zh-TW" altLang="en-US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276</TotalTime>
  <Words>978</Words>
  <Application>Microsoft Office PowerPoint</Application>
  <PresentationFormat>如螢幕大小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2" baseType="lpstr">
      <vt:lpstr>Malgun Gothic</vt:lpstr>
      <vt:lpstr>New Gulim</vt:lpstr>
      <vt:lpstr>微軟正黑體</vt:lpstr>
      <vt:lpstr>新細明體</vt:lpstr>
      <vt:lpstr>함초롬바탕</vt:lpstr>
      <vt:lpstr>Calibri</vt:lpstr>
      <vt:lpstr>Franklin Gothic Book</vt:lpstr>
      <vt:lpstr>Perpetua</vt:lpstr>
      <vt:lpstr>Times New Roman</vt:lpstr>
      <vt:lpstr>Wingdings 2</vt:lpstr>
      <vt:lpstr>公正</vt:lpstr>
      <vt:lpstr>聖徒堅忍的禱告=聖靈的代禱 </vt:lpstr>
      <vt:lpstr>PowerPoint 簡報</vt:lpstr>
      <vt:lpstr>   大綱: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陳相瑋</cp:lastModifiedBy>
  <cp:revision>34</cp:revision>
  <dcterms:created xsi:type="dcterms:W3CDTF">2018-04-07T07:45:14Z</dcterms:created>
  <dcterms:modified xsi:type="dcterms:W3CDTF">2018-04-08T03:35:16Z</dcterms:modified>
</cp:coreProperties>
</file>