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7" r:id="rId1"/>
    <p:sldMasterId id="2147484167" r:id="rId2"/>
    <p:sldMasterId id="2147484416" r:id="rId3"/>
    <p:sldMasterId id="2147484489" r:id="rId4"/>
  </p:sldMasterIdLst>
  <p:notesMasterIdLst>
    <p:notesMasterId r:id="rId16"/>
  </p:notesMasterIdLst>
  <p:handoutMasterIdLst>
    <p:handoutMasterId r:id="rId17"/>
  </p:handoutMasterIdLst>
  <p:sldIdLst>
    <p:sldId id="12911" r:id="rId5"/>
    <p:sldId id="12922" r:id="rId6"/>
    <p:sldId id="12912" r:id="rId7"/>
    <p:sldId id="12913" r:id="rId8"/>
    <p:sldId id="12789" r:id="rId9"/>
    <p:sldId id="12914" r:id="rId10"/>
    <p:sldId id="12915" r:id="rId11"/>
    <p:sldId id="12916" r:id="rId12"/>
    <p:sldId id="12917" r:id="rId13"/>
    <p:sldId id="12918" r:id="rId14"/>
    <p:sldId id="12919" r:id="rId15"/>
  </p:sldIdLst>
  <p:sldSz cx="9144000" cy="6858000" type="screen4x3"/>
  <p:notesSz cx="9926638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00"/>
    <a:srgbClr val="FFFF99"/>
    <a:srgbClr val="CC0099"/>
    <a:srgbClr val="FF3300"/>
    <a:srgbClr val="B55D1B"/>
    <a:srgbClr val="FFCCCC"/>
    <a:srgbClr val="CC66FF"/>
    <a:srgbClr val="9933FF"/>
    <a:srgbClr val="00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8" autoAdjust="0"/>
    <p:restoredTop sz="99634" autoAdjust="0"/>
  </p:normalViewPr>
  <p:slideViewPr>
    <p:cSldViewPr>
      <p:cViewPr varScale="1">
        <p:scale>
          <a:sx n="72" d="100"/>
          <a:sy n="72" d="100"/>
        </p:scale>
        <p:origin x="5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948"/>
    </p:cViewPr>
  </p:sorterViewPr>
  <p:notesViewPr>
    <p:cSldViewPr>
      <p:cViewPr varScale="1">
        <p:scale>
          <a:sx n="79" d="100"/>
          <a:sy n="79" d="100"/>
        </p:scale>
        <p:origin x="-1320" y="-90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05B4820E-D937-4669-AE0D-C2017359F920}" type="datetimeFigureOut">
              <a:rPr lang="zh-TW" altLang="en-US"/>
              <a:pPr>
                <a:defRPr/>
              </a:pPr>
              <a:t>2019/6/23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0B781B21-62AB-4789-A1DF-D06B3E51188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0884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12B6C086-B949-40C2-A37A-337777F5CC6B}" type="datetimeFigureOut">
              <a:rPr lang="zh-TW" altLang="en-US"/>
              <a:pPr>
                <a:defRPr/>
              </a:pPr>
              <a:t>2019/6/23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DBCC7774-981A-40B4-A560-D716FE0E2A9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2529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5623011" y="6456721"/>
            <a:ext cx="4301022" cy="339616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defRPr/>
            </a:pPr>
            <a:fld id="{DCDD9E55-4A19-433D-B61B-39A9A0EE1577}" type="slidenum">
              <a:rPr lang="en-US" sz="1200">
                <a:solidFill>
                  <a:prstClr val="black"/>
                </a:solidFill>
                <a:latin typeface="Times New Roman"/>
              </a:rPr>
              <a:pPr algn="r">
                <a:defRPr/>
              </a:pPr>
              <a:t>2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992664" y="3228896"/>
            <a:ext cx="7940789" cy="305868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4513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5623011" y="6456721"/>
            <a:ext cx="4301022" cy="339616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defRPr/>
            </a:pPr>
            <a:fld id="{DCDD9E55-4A19-433D-B61B-39A9A0EE1577}" type="slidenum">
              <a:rPr lang="en-US" sz="1200">
                <a:solidFill>
                  <a:prstClr val="black"/>
                </a:solidFill>
                <a:latin typeface="Times New Roman"/>
              </a:rPr>
              <a:pPr algn="r">
                <a:defRPr/>
              </a:pPr>
              <a:t>11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992664" y="3228896"/>
            <a:ext cx="7940789" cy="305868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4513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5623011" y="6456721"/>
            <a:ext cx="4301022" cy="339616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defRPr/>
            </a:pPr>
            <a:fld id="{DCDD9E55-4A19-433D-B61B-39A9A0EE1577}" type="slidenum">
              <a:rPr lang="en-US" sz="1200">
                <a:solidFill>
                  <a:prstClr val="black"/>
                </a:solidFill>
                <a:latin typeface="Times New Roman"/>
              </a:rPr>
              <a:pPr algn="r">
                <a:defRPr/>
              </a:pPr>
              <a:t>3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992664" y="3228896"/>
            <a:ext cx="7940789" cy="305868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4513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5623011" y="6456721"/>
            <a:ext cx="4301022" cy="339616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defRPr/>
            </a:pPr>
            <a:fld id="{DCDD9E55-4A19-433D-B61B-39A9A0EE1577}" type="slidenum">
              <a:rPr lang="en-US" sz="1200">
                <a:solidFill>
                  <a:prstClr val="black"/>
                </a:solidFill>
                <a:latin typeface="Times New Roman"/>
              </a:rPr>
              <a:pPr algn="r">
                <a:defRPr/>
              </a:pPr>
              <a:t>4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992664" y="3228896"/>
            <a:ext cx="7940789" cy="305868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4513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5623011" y="6456721"/>
            <a:ext cx="4301022" cy="339616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defRPr/>
            </a:pPr>
            <a:fld id="{DCDD9E55-4A19-433D-B61B-39A9A0EE1577}" type="slidenum">
              <a:rPr lang="en-US" sz="1200">
                <a:solidFill>
                  <a:prstClr val="black"/>
                </a:solidFill>
                <a:latin typeface="Times New Roman"/>
              </a:rPr>
              <a:pPr algn="r">
                <a:defRPr/>
              </a:pPr>
              <a:t>5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992664" y="3228896"/>
            <a:ext cx="7940789" cy="305868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4513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5623011" y="6456721"/>
            <a:ext cx="4301022" cy="339616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defRPr/>
            </a:pPr>
            <a:fld id="{DCDD9E55-4A19-433D-B61B-39A9A0EE1577}" type="slidenum">
              <a:rPr lang="en-US" sz="1200">
                <a:solidFill>
                  <a:prstClr val="black"/>
                </a:solidFill>
                <a:latin typeface="Times New Roman"/>
              </a:rPr>
              <a:pPr algn="r">
                <a:defRPr/>
              </a:pPr>
              <a:t>6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992664" y="3228896"/>
            <a:ext cx="7940789" cy="305868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4513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5623011" y="6456721"/>
            <a:ext cx="4301022" cy="339616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defRPr/>
            </a:pPr>
            <a:fld id="{DCDD9E55-4A19-433D-B61B-39A9A0EE1577}" type="slidenum">
              <a:rPr lang="en-US" sz="1200">
                <a:solidFill>
                  <a:prstClr val="black"/>
                </a:solidFill>
                <a:latin typeface="Times New Roman"/>
              </a:rPr>
              <a:pPr algn="r">
                <a:defRPr/>
              </a:pPr>
              <a:t>7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992664" y="3228896"/>
            <a:ext cx="7940789" cy="305868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4513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5623011" y="6456721"/>
            <a:ext cx="4301022" cy="339616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defRPr/>
            </a:pPr>
            <a:fld id="{DCDD9E55-4A19-433D-B61B-39A9A0EE1577}" type="slidenum">
              <a:rPr lang="en-US" sz="1200">
                <a:solidFill>
                  <a:prstClr val="black"/>
                </a:solidFill>
                <a:latin typeface="Times New Roman"/>
              </a:rPr>
              <a:pPr algn="r">
                <a:defRPr/>
              </a:pPr>
              <a:t>8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992664" y="3228896"/>
            <a:ext cx="7940789" cy="305868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4513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5623011" y="6456721"/>
            <a:ext cx="4301022" cy="339616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defRPr/>
            </a:pPr>
            <a:fld id="{DCDD9E55-4A19-433D-B61B-39A9A0EE1577}" type="slidenum">
              <a:rPr lang="en-US" sz="1200">
                <a:solidFill>
                  <a:prstClr val="black"/>
                </a:solidFill>
                <a:latin typeface="Times New Roman"/>
              </a:rPr>
              <a:pPr algn="r">
                <a:defRPr/>
              </a:pPr>
              <a:t>9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992664" y="3228896"/>
            <a:ext cx="7940789" cy="305868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4513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5623011" y="6456721"/>
            <a:ext cx="4301022" cy="339616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defRPr/>
            </a:pPr>
            <a:fld id="{DCDD9E55-4A19-433D-B61B-39A9A0EE1577}" type="slidenum">
              <a:rPr lang="en-US" sz="1200">
                <a:solidFill>
                  <a:prstClr val="black"/>
                </a:solidFill>
                <a:latin typeface="Times New Roman"/>
              </a:rPr>
              <a:pPr algn="r">
                <a:defRPr/>
              </a:pPr>
              <a:t>10</a:t>
            </a:fld>
            <a:endParaRPr>
              <a:solidFill>
                <a:prstClr val="black"/>
              </a:solidFill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992664" y="3228896"/>
            <a:ext cx="7940789" cy="305868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4513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 b="1" u="sng">
                <a:latin typeface="Arial" charset="0"/>
                <a:ea typeface="全真顏體" pitchFamily="49" charset="-120"/>
              </a:defRPr>
            </a:lvl1pPr>
          </a:lstStyle>
          <a:p>
            <a:pPr>
              <a:defRPr/>
            </a:pPr>
            <a:fld id="{A41B8175-9EC7-48A2-8357-452C27274B75}" type="datetimeFigureOut">
              <a:rPr lang="zh-TW" altLang="en-US"/>
              <a:pPr>
                <a:defRPr/>
              </a:pPr>
              <a:t>2019/6/23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 b="1" u="sng">
                <a:latin typeface="Arial" charset="0"/>
                <a:ea typeface="全真顏體" pitchFamily="49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 b="1" u="sng">
                <a:latin typeface="Arial" charset="0"/>
                <a:ea typeface="全真顏體" pitchFamily="49" charset="-120"/>
              </a:defRPr>
            </a:lvl1pPr>
          </a:lstStyle>
          <a:p>
            <a:pPr>
              <a:defRPr/>
            </a:pPr>
            <a:fld id="{396B944E-51B8-4C9F-8731-EFE0EF54B61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4DE0-1232-4105-AEFB-B42CF0CEA13E}" type="datetimeFigureOut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2019/6/23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A056-FA91-48A1-B42E-0D07A7DB8205}" type="slidenum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97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4DE0-1232-4105-AEFB-B42CF0CEA13E}" type="datetimeFigureOut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2019/6/23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A056-FA91-48A1-B42E-0D07A7DB8205}" type="slidenum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34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753227"/>
            <a:ext cx="721039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4206252" cy="359931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1" y="2336873"/>
            <a:ext cx="284255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4DE0-1232-4105-AEFB-B42CF0CEA13E}" type="datetimeFigureOut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2019/6/23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A056-FA91-48A1-B42E-0D07A7DB8205}" type="slidenum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53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3" y="753228"/>
            <a:ext cx="7210393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1250" y="2336874"/>
            <a:ext cx="406938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2336874"/>
            <a:ext cx="2907192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4DE0-1232-4105-AEFB-B42CF0CEA13E}" type="datetimeFigureOut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2019/6/23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A056-FA91-48A1-B42E-0D07A7DB8205}" type="slidenum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11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4711617"/>
            <a:ext cx="7210394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0242" y="609598"/>
            <a:ext cx="721039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39" y="5169584"/>
            <a:ext cx="7210397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4DE0-1232-4105-AEFB-B42CF0CEA13E}" type="datetimeFigureOut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2019/6/23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4711310"/>
            <a:ext cx="865613" cy="1090789"/>
          </a:xfrm>
        </p:spPr>
        <p:txBody>
          <a:bodyPr/>
          <a:lstStyle/>
          <a:p>
            <a:fld id="{5CBEA056-FA91-48A1-B42E-0D07A7DB8205}" type="slidenum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473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609597"/>
            <a:ext cx="721039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16"/>
            <a:ext cx="7210394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4DE0-1232-4105-AEFB-B42CF0CEA13E}" type="datetimeFigureOut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2019/6/23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4711616"/>
            <a:ext cx="865613" cy="1090789"/>
          </a:xfrm>
        </p:spPr>
        <p:txBody>
          <a:bodyPr/>
          <a:lstStyle/>
          <a:p>
            <a:fld id="{5CBEA056-FA91-48A1-B42E-0D07A7DB8205}" type="slidenum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430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92" y="609599"/>
            <a:ext cx="6539158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51717" y="3653379"/>
            <a:ext cx="611743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16"/>
            <a:ext cx="7210394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4DE0-1232-4105-AEFB-B42CF0CEA13E}" type="datetimeFigureOut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2019/6/23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4709926"/>
            <a:ext cx="865613" cy="1090789"/>
          </a:xfrm>
        </p:spPr>
        <p:txBody>
          <a:bodyPr/>
          <a:lstStyle/>
          <a:p>
            <a:fld id="{5CBEA056-FA91-48A1-B42E-0D07A7DB8205}" type="slidenum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7679" y="74811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kumimoji="0" lang="en-US" sz="7200" dirty="0">
                <a:solidFill>
                  <a:prstClr val="white"/>
                </a:solidFill>
                <a:effectLst/>
                <a:latin typeface="Trebuchet MS"/>
                <a:ea typeface="+mn-ea"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7107" y="3033524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</a:pPr>
            <a:r>
              <a:rPr kumimoji="0" lang="en-US" sz="7200" dirty="0">
                <a:solidFill>
                  <a:prstClr val="white"/>
                </a:solidFill>
                <a:effectLst/>
                <a:latin typeface="Trebuchet MS"/>
                <a:ea typeface="+mn-ea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2811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39" y="4711616"/>
            <a:ext cx="7210397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0" y="5300150"/>
            <a:ext cx="7210397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4DE0-1232-4105-AEFB-B42CF0CEA13E}" type="datetimeFigureOut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2019/6/23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4709926"/>
            <a:ext cx="865613" cy="1090789"/>
          </a:xfrm>
        </p:spPr>
        <p:txBody>
          <a:bodyPr/>
          <a:lstStyle/>
          <a:p>
            <a:fld id="{5CBEA056-FA91-48A1-B42E-0D07A7DB8205}" type="slidenum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670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01917" y="753228"/>
            <a:ext cx="7218720" cy="108093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95709" y="2336873"/>
            <a:ext cx="230252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0241" y="3022674"/>
            <a:ext cx="2287277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7019" y="233687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59103" y="3022674"/>
            <a:ext cx="229743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18117" y="2336873"/>
            <a:ext cx="23025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18117" y="3022674"/>
            <a:ext cx="2302519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4DE0-1232-4105-AEFB-B42CF0CEA13E}" type="datetimeFigureOut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2019/6/23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A056-FA91-48A1-B42E-0D07A7DB8205}" type="slidenum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792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0242" y="753228"/>
            <a:ext cx="7210395" cy="108093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0239" y="4297503"/>
            <a:ext cx="228727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0239" y="2336873"/>
            <a:ext cx="228727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0239" y="4873765"/>
            <a:ext cx="228727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59103" y="429750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59103" y="2336873"/>
            <a:ext cx="229743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58088" y="4873764"/>
            <a:ext cx="230047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23009" y="4297503"/>
            <a:ext cx="229762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423008" y="2336873"/>
            <a:ext cx="229762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422915" y="4873762"/>
            <a:ext cx="2300672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4DE0-1232-4105-AEFB-B42CF0CEA13E}" type="datetimeFigureOut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2019/6/23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A056-FA91-48A1-B42E-0D07A7DB8205}" type="slidenum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69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 b="1" u="sng">
                <a:latin typeface="Arial" charset="0"/>
                <a:ea typeface="全真顏體" pitchFamily="49" charset="-120"/>
              </a:defRPr>
            </a:lvl1pPr>
          </a:lstStyle>
          <a:p>
            <a:pPr>
              <a:defRPr/>
            </a:pPr>
            <a:fld id="{024392BA-C461-4128-82B6-538945ED8466}" type="datetimeFigureOut">
              <a:rPr lang="zh-TW" altLang="en-US"/>
              <a:pPr>
                <a:defRPr/>
              </a:pPr>
              <a:t>2019/6/23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 b="1" u="sng">
                <a:latin typeface="Arial" charset="0"/>
                <a:ea typeface="全真顏體" pitchFamily="49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 b="1" u="sng">
                <a:latin typeface="Arial" charset="0"/>
                <a:ea typeface="全真顏體" pitchFamily="49" charset="-120"/>
              </a:defRPr>
            </a:lvl1pPr>
          </a:lstStyle>
          <a:p>
            <a:pPr>
              <a:defRPr/>
            </a:pPr>
            <a:fld id="{3D3DBE6F-E199-4D7E-AD0D-8466CF367FD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4DE0-1232-4105-AEFB-B42CF0CEA13E}" type="datetimeFigureOut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2019/6/23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A056-FA91-48A1-B42E-0D07A7DB8205}" type="slidenum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68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448782" y="2040420"/>
            <a:ext cx="5106988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7200777" y="5543428"/>
            <a:ext cx="1602997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6923" y="609597"/>
            <a:ext cx="805352" cy="435376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652503" cy="532658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5344" y="5936188"/>
            <a:ext cx="2057400" cy="365125"/>
          </a:xfrm>
        </p:spPr>
        <p:txBody>
          <a:bodyPr/>
          <a:lstStyle/>
          <a:p>
            <a:fld id="{14AF4DE0-1232-4105-AEFB-B42CF0CEA13E}" type="datetimeFigureOut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2019/6/23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95104" cy="365125"/>
          </a:xfrm>
        </p:spPr>
        <p:txBody>
          <a:bodyPr/>
          <a:lstStyle/>
          <a:p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3163" y="5398634"/>
            <a:ext cx="865613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CBEA056-FA91-48A1-B42E-0D07A7DB8205}" type="slidenum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04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05769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240" cy="113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3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2285300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240" cy="113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30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15895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240" cy="113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30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30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1567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240" cy="113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5859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457200" y="277920"/>
            <a:ext cx="8229240" cy="528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8210823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240" cy="113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60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57200" y="3966480"/>
            <a:ext cx="4015800" cy="2160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30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69463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240" cy="113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30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60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674240" y="3966480"/>
            <a:ext cx="4015800" cy="2160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933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 b="1" u="sng">
                <a:latin typeface="Arial" charset="0"/>
                <a:ea typeface="全真顏體" pitchFamily="49" charset="-120"/>
              </a:defRPr>
            </a:lvl1pPr>
          </a:lstStyle>
          <a:p>
            <a:pPr>
              <a:defRPr/>
            </a:pPr>
            <a:fld id="{74F4DBA7-4F42-4941-9DED-B2EFC0A88DBB}" type="datetimeFigureOut">
              <a:rPr lang="zh-TW" altLang="en-US"/>
              <a:pPr>
                <a:defRPr/>
              </a:pPr>
              <a:t>2019/6/23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 b="1" u="sng">
                <a:latin typeface="Arial" charset="0"/>
                <a:ea typeface="全真顏體" pitchFamily="49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 b="1" u="sng">
                <a:latin typeface="Arial" charset="0"/>
                <a:ea typeface="全真顏體" pitchFamily="49" charset="-120"/>
              </a:defRPr>
            </a:lvl1pPr>
          </a:lstStyle>
          <a:p>
            <a:pPr>
              <a:defRPr/>
            </a:pPr>
            <a:fld id="{786E2FB5-F6AE-4054-A251-BB0082CF5B1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240" cy="113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60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60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6480"/>
            <a:ext cx="8229240" cy="2160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75757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240" cy="113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60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3966480"/>
            <a:ext cx="8229240" cy="2160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09847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240" cy="113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60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60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674240" y="3966480"/>
            <a:ext cx="4015800" cy="2160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7200" y="3966480"/>
            <a:ext cx="4015800" cy="2160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44083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240" cy="1139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30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30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44" name="圖片 43"/>
          <p:cNvPicPr/>
          <p:nvPr/>
        </p:nvPicPr>
        <p:blipFill>
          <a:blip r:embed="rId2" cstate="print"/>
          <a:stretch/>
        </p:blipFill>
        <p:spPr>
          <a:xfrm>
            <a:off x="1732680" y="1600200"/>
            <a:ext cx="5677920" cy="4530240"/>
          </a:xfrm>
          <a:prstGeom prst="rect">
            <a:avLst/>
          </a:prstGeom>
          <a:ln>
            <a:noFill/>
          </a:ln>
        </p:spPr>
      </p:pic>
      <p:pic>
        <p:nvPicPr>
          <p:cNvPr id="45" name="圖片 44"/>
          <p:cNvPicPr/>
          <p:nvPr/>
        </p:nvPicPr>
        <p:blipFill>
          <a:blip r:embed="rId2" cstate="print"/>
          <a:stretch/>
        </p:blipFill>
        <p:spPr>
          <a:xfrm>
            <a:off x="1732680" y="1600200"/>
            <a:ext cx="5677920" cy="45302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19125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F326B6-A992-417F-8A4B-189679B9018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5A5C69-ED45-42D0-8956-903A18DB42DE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E11C9-D429-4313-9592-E6057FFF69F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DB766C-87F9-40A3-B21B-6199914A9B95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61420-5C20-44FE-905D-41FD8821EDCB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AE727-D5F8-4DE6-AF69-087B47248F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 b="1" u="sng">
                <a:latin typeface="Arial" charset="0"/>
                <a:ea typeface="全真顏體" pitchFamily="49" charset="-120"/>
              </a:defRPr>
            </a:lvl1pPr>
          </a:lstStyle>
          <a:p>
            <a:pPr>
              <a:defRPr/>
            </a:pPr>
            <a:fld id="{7F68AC81-4B6D-4A5C-A0B8-83EE3CD5DD3C}" type="datetimeFigureOut">
              <a:rPr lang="zh-TW" altLang="en-US"/>
              <a:pPr>
                <a:defRPr/>
              </a:pPr>
              <a:t>2019/6/23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 b="1" u="sng">
                <a:latin typeface="Arial" charset="0"/>
                <a:ea typeface="全真顏體" pitchFamily="49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 kumimoji="1" b="1" u="sng">
                <a:latin typeface="Arial" charset="0"/>
                <a:ea typeface="全真顏體" pitchFamily="49" charset="-120"/>
              </a:defRPr>
            </a:lvl1pPr>
          </a:lstStyle>
          <a:p>
            <a:pPr>
              <a:defRPr/>
            </a:pPr>
            <a:fld id="{8FD6CF00-1DFB-4A88-8ADD-AC300E04F8D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F36DD2-B6C3-481E-B090-9CB92C9B5891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6118E-9C63-4077-B0E5-477629010A11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BED20659-6487-4421-BBE1-6D24FADD18CF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81250-7382-411A-A53D-65E8CE4F375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8A1AD-602B-4E6F-8F0F-61F56DA8804E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1" y="2733709"/>
            <a:ext cx="6108101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4DE0-1232-4105-AEFB-B42CF0CEA13E}" type="datetimeFigureOut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2019/6/23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1510" y="2750337"/>
            <a:ext cx="878916" cy="1356442"/>
          </a:xfrm>
        </p:spPr>
        <p:txBody>
          <a:bodyPr/>
          <a:lstStyle/>
          <a:p>
            <a:fld id="{5CBEA056-FA91-48A1-B42E-0D07A7DB8205}" type="slidenum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9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4DE0-1232-4105-AEFB-B42CF0CEA13E}" type="datetimeFigureOut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2019/6/23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A056-FA91-48A1-B42E-0D07A7DB8205}" type="slidenum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65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086907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9368" y="4087901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69" y="2726267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2869895"/>
            <a:ext cx="7210395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2" y="4232172"/>
            <a:ext cx="7210395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4DE0-1232-4105-AEFB-B42CF0CEA13E}" type="datetimeFigureOut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2019/6/23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7092" y="2869896"/>
            <a:ext cx="865613" cy="1090789"/>
          </a:xfrm>
        </p:spPr>
        <p:txBody>
          <a:bodyPr/>
          <a:lstStyle/>
          <a:p>
            <a:fld id="{5CBEA056-FA91-48A1-B42E-0D07A7DB8205}" type="slidenum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16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240" y="2336873"/>
            <a:ext cx="3523769" cy="359931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92" y="2336873"/>
            <a:ext cx="3525044" cy="359931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4DE0-1232-4105-AEFB-B42CF0CEA13E}" type="datetimeFigureOut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2019/6/23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A056-FA91-48A1-B42E-0D07A7DB8205}" type="slidenum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89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753230"/>
            <a:ext cx="7210397" cy="10809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763" y="2336874"/>
            <a:ext cx="3354245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42" y="3030009"/>
            <a:ext cx="3523766" cy="290617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5116" y="2336873"/>
            <a:ext cx="3355521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5593" y="3030009"/>
            <a:ext cx="3525044" cy="290617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4DE0-1232-4105-AEFB-B42CF0CEA13E}" type="datetimeFigureOut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2019/6/23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A056-FA91-48A1-B42E-0D07A7DB8205}" type="slidenum">
              <a:rPr lang="zh-TW" alt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41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28650" y="366185"/>
            <a:ext cx="7886700" cy="1325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8195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28650" y="1826684"/>
            <a:ext cx="7886700" cy="4349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618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defTabSz="685800" fontAlgn="auto">
              <a:spcBef>
                <a:spcPts val="0"/>
              </a:spcBef>
              <a:spcAft>
                <a:spcPts val="0"/>
              </a:spcAft>
              <a:defRPr kumimoji="0" sz="900" b="0" u="none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  <a:cs typeface="+mn-cs"/>
              </a:defRPr>
            </a:lvl1pPr>
          </a:lstStyle>
          <a:p>
            <a:pPr>
              <a:defRPr/>
            </a:pPr>
            <a:fld id="{25ED74D3-9A4C-4AED-BC72-08121EE88811}" type="datetimeFigureOut">
              <a:rPr lang="zh-TW" altLang="en-US"/>
              <a:pPr>
                <a:defRPr/>
              </a:pPr>
              <a:t>2019/6/23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618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defTabSz="685800" fontAlgn="auto">
              <a:spcBef>
                <a:spcPts val="0"/>
              </a:spcBef>
              <a:spcAft>
                <a:spcPts val="0"/>
              </a:spcAft>
              <a:defRPr kumimoji="0" sz="900" b="0" u="none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618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 defTabSz="685800" fontAlgn="auto">
              <a:spcBef>
                <a:spcPts val="0"/>
              </a:spcBef>
              <a:spcAft>
                <a:spcPts val="0"/>
              </a:spcAft>
              <a:defRPr kumimoji="0" sz="900" b="0" u="none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  <a:cs typeface="+mn-cs"/>
              </a:defRPr>
            </a:lvl1pPr>
          </a:lstStyle>
          <a:p>
            <a:pPr>
              <a:defRPr/>
            </a:pPr>
            <a:fld id="{E6124B03-1010-456B-9EE8-07BCBC6ABCD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Times New Roman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  <a:ea typeface="新細明體" charset="-12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  <a:ea typeface="新細明體" charset="-12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  <a:ea typeface="新細明體" charset="-12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  <a:ea typeface="新細明體" charset="-12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  <a:ea typeface="新細明體" charset="-12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  <a:ea typeface="新細明體" charset="-12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  <a:ea typeface="新細明體" charset="-12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imes New Roman" pitchFamily="18" charset="0"/>
          <a:ea typeface="新細明體" charset="-12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0241" y="753228"/>
            <a:ext cx="7210396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1" y="2336873"/>
            <a:ext cx="7210396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3236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4AF4DE0-1232-4105-AEFB-B42CF0CEA13E}" type="datetimeFigureOut">
              <a:rPr kumimoji="0" lang="zh-TW" altLang="en-US" smtClean="0">
                <a:solidFill>
                  <a:prstClr val="white">
                    <a:tint val="75000"/>
                  </a:prstClr>
                </a:solidFill>
                <a:latin typeface="Trebuchet MS"/>
                <a:ea typeface="新細明體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2019/6/23</a:t>
            </a:fld>
            <a:endParaRPr kumimoji="0" lang="zh-TW" altLang="en-US">
              <a:solidFill>
                <a:prstClr val="white">
                  <a:tint val="75000"/>
                </a:prstClr>
              </a:solidFill>
              <a:latin typeface="Trebuchet MS"/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241" y="5936189"/>
            <a:ext cx="5152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>
                  <a:tint val="75000"/>
                </a:prstClr>
              </a:solidFill>
              <a:latin typeface="Trebuchet MS"/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7092" y="753228"/>
            <a:ext cx="865613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CBEA056-FA91-48A1-B42E-0D07A7DB8205}" type="slidenum">
              <a:rPr kumimoji="0" lang="zh-TW" altLang="en-US" smtClean="0">
                <a:solidFill>
                  <a:prstClr val="white">
                    <a:tint val="75000"/>
                  </a:prstClr>
                </a:solidFill>
                <a:latin typeface="Trebuchet MS"/>
                <a:ea typeface="新細明體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prstClr val="white">
                  <a:tint val="75000"/>
                </a:prstClr>
              </a:solidFill>
              <a:latin typeface="Trebuchet MS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6443563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68" r:id="rId1"/>
    <p:sldLayoutId id="2147484169" r:id="rId2"/>
    <p:sldLayoutId id="2147484170" r:id="rId3"/>
    <p:sldLayoutId id="2147484171" r:id="rId4"/>
    <p:sldLayoutId id="2147484172" r:id="rId5"/>
    <p:sldLayoutId id="2147484173" r:id="rId6"/>
    <p:sldLayoutId id="2147484174" r:id="rId7"/>
    <p:sldLayoutId id="2147484175" r:id="rId8"/>
    <p:sldLayoutId id="2147484176" r:id="rId9"/>
    <p:sldLayoutId id="2147484177" r:id="rId10"/>
    <p:sldLayoutId id="2147484178" r:id="rId11"/>
    <p:sldLayoutId id="2147484179" r:id="rId12"/>
    <p:sldLayoutId id="2147484180" r:id="rId13"/>
    <p:sldLayoutId id="2147484181" r:id="rId14"/>
    <p:sldLayoutId id="2147484182" r:id="rId15"/>
    <p:sldLayoutId id="2147484183" r:id="rId16"/>
    <p:sldLayoutId id="2147484184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stomShape 1"/>
          <p:cNvSpPr/>
          <p:nvPr/>
        </p:nvSpPr>
        <p:spPr>
          <a:xfrm>
            <a:off x="0" y="3981600"/>
            <a:ext cx="3400200" cy="2863440"/>
          </a:xfrm>
          <a:custGeom>
            <a:avLst/>
            <a:gdLst/>
            <a:ahLst/>
            <a:cxnLst/>
            <a:rect l="0" t="0" r="r" b="b"/>
            <a:pathLst>
              <a:path w="2136" h="1805">
                <a:moveTo>
                  <a:pt x="329" y="66"/>
                </a:moveTo>
                <a:lnTo>
                  <a:pt x="161" y="30"/>
                </a:lnTo>
                <a:lnTo>
                  <a:pt x="0" y="0"/>
                </a:lnTo>
                <a:lnTo>
                  <a:pt x="0" y="12"/>
                </a:lnTo>
                <a:lnTo>
                  <a:pt x="161" y="42"/>
                </a:lnTo>
                <a:lnTo>
                  <a:pt x="323" y="78"/>
                </a:lnTo>
                <a:lnTo>
                  <a:pt x="556" y="150"/>
                </a:lnTo>
                <a:lnTo>
                  <a:pt x="777" y="245"/>
                </a:lnTo>
                <a:lnTo>
                  <a:pt x="993" y="365"/>
                </a:lnTo>
                <a:lnTo>
                  <a:pt x="1196" y="503"/>
                </a:lnTo>
                <a:lnTo>
                  <a:pt x="1381" y="653"/>
                </a:lnTo>
                <a:lnTo>
                  <a:pt x="1555" y="827"/>
                </a:lnTo>
                <a:lnTo>
                  <a:pt x="1710" y="1019"/>
                </a:lnTo>
                <a:lnTo>
                  <a:pt x="1854" y="1229"/>
                </a:lnTo>
                <a:lnTo>
                  <a:pt x="1937" y="1366"/>
                </a:lnTo>
                <a:lnTo>
                  <a:pt x="2009" y="1510"/>
                </a:lnTo>
                <a:lnTo>
                  <a:pt x="2069" y="1654"/>
                </a:lnTo>
                <a:lnTo>
                  <a:pt x="2123" y="1804"/>
                </a:lnTo>
                <a:lnTo>
                  <a:pt x="2135" y="1804"/>
                </a:lnTo>
                <a:lnTo>
                  <a:pt x="2081" y="1654"/>
                </a:lnTo>
                <a:lnTo>
                  <a:pt x="2021" y="1510"/>
                </a:lnTo>
                <a:lnTo>
                  <a:pt x="1949" y="1366"/>
                </a:lnTo>
                <a:lnTo>
                  <a:pt x="1866" y="1223"/>
                </a:lnTo>
                <a:lnTo>
                  <a:pt x="1722" y="1013"/>
                </a:lnTo>
                <a:lnTo>
                  <a:pt x="1561" y="821"/>
                </a:lnTo>
                <a:lnTo>
                  <a:pt x="1387" y="647"/>
                </a:lnTo>
                <a:lnTo>
                  <a:pt x="1202" y="491"/>
                </a:lnTo>
                <a:lnTo>
                  <a:pt x="999" y="353"/>
                </a:lnTo>
                <a:lnTo>
                  <a:pt x="783" y="239"/>
                </a:lnTo>
                <a:lnTo>
                  <a:pt x="562" y="138"/>
                </a:lnTo>
                <a:lnTo>
                  <a:pt x="329" y="66"/>
                </a:lnTo>
                <a:lnTo>
                  <a:pt x="329" y="66"/>
                </a:lnTo>
              </a:path>
            </a:pathLst>
          </a:custGeom>
          <a:gradFill>
            <a:gsLst>
              <a:gs pos="0">
                <a:srgbClr val="000000"/>
              </a:gs>
              <a:gs pos="50000">
                <a:srgbClr val="010199"/>
              </a:gs>
              <a:gs pos="100000">
                <a:srgbClr val="000000"/>
              </a:gs>
            </a:gsLst>
            <a:lin ang="27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CustomShape 2"/>
          <p:cNvSpPr/>
          <p:nvPr/>
        </p:nvSpPr>
        <p:spPr>
          <a:xfrm>
            <a:off x="0" y="3902040"/>
            <a:ext cx="2943000" cy="2949120"/>
          </a:xfrm>
          <a:custGeom>
            <a:avLst/>
            <a:gdLst/>
            <a:ahLst/>
            <a:cxnLst/>
            <a:rect l="0" t="0" r="r" b="b"/>
            <a:pathLst>
              <a:path w="1855" h="1859">
                <a:moveTo>
                  <a:pt x="1854" y="1858"/>
                </a:moveTo>
                <a:lnTo>
                  <a:pt x="0" y="1858"/>
                </a:lnTo>
                <a:lnTo>
                  <a:pt x="0" y="0"/>
                </a:lnTo>
                <a:lnTo>
                  <a:pt x="1854" y="1858"/>
                </a:lnTo>
                <a:lnTo>
                  <a:pt x="1854" y="1858"/>
                </a:lnTo>
              </a:path>
            </a:pathLst>
          </a:custGeom>
          <a:gradFill>
            <a:gsLst>
              <a:gs pos="0">
                <a:srgbClr val="010199"/>
              </a:gs>
              <a:gs pos="50000">
                <a:srgbClr val="000000"/>
              </a:gs>
              <a:gs pos="100000">
                <a:srgbClr val="010199"/>
              </a:gs>
            </a:gsLst>
            <a:lin ang="189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4341960"/>
            <a:ext cx="2769840" cy="2503080"/>
          </a:xfrm>
          <a:custGeom>
            <a:avLst/>
            <a:gdLst/>
            <a:ahLst/>
            <a:cxnLst/>
            <a:rect l="0" t="0" r="r" b="b"/>
            <a:pathLst>
              <a:path w="1746" h="1578">
                <a:moveTo>
                  <a:pt x="1640" y="1377"/>
                </a:moveTo>
                <a:lnTo>
                  <a:pt x="1692" y="1479"/>
                </a:lnTo>
                <a:lnTo>
                  <a:pt x="1732" y="1577"/>
                </a:lnTo>
                <a:lnTo>
                  <a:pt x="1745" y="1577"/>
                </a:lnTo>
                <a:lnTo>
                  <a:pt x="1703" y="1469"/>
                </a:lnTo>
                <a:lnTo>
                  <a:pt x="1649" y="1367"/>
                </a:lnTo>
                <a:lnTo>
                  <a:pt x="1535" y="1157"/>
                </a:lnTo>
                <a:lnTo>
                  <a:pt x="1395" y="951"/>
                </a:lnTo>
                <a:lnTo>
                  <a:pt x="1236" y="756"/>
                </a:lnTo>
                <a:lnTo>
                  <a:pt x="1061" y="582"/>
                </a:lnTo>
                <a:lnTo>
                  <a:pt x="876" y="426"/>
                </a:lnTo>
                <a:lnTo>
                  <a:pt x="672" y="294"/>
                </a:lnTo>
                <a:lnTo>
                  <a:pt x="455" y="174"/>
                </a:lnTo>
                <a:lnTo>
                  <a:pt x="234" y="78"/>
                </a:lnTo>
                <a:lnTo>
                  <a:pt x="0" y="0"/>
                </a:lnTo>
                <a:lnTo>
                  <a:pt x="0" y="12"/>
                </a:lnTo>
                <a:lnTo>
                  <a:pt x="222" y="89"/>
                </a:lnTo>
                <a:lnTo>
                  <a:pt x="446" y="185"/>
                </a:lnTo>
                <a:lnTo>
                  <a:pt x="662" y="305"/>
                </a:lnTo>
                <a:lnTo>
                  <a:pt x="866" y="437"/>
                </a:lnTo>
                <a:lnTo>
                  <a:pt x="1052" y="593"/>
                </a:lnTo>
                <a:lnTo>
                  <a:pt x="1226" y="767"/>
                </a:lnTo>
                <a:lnTo>
                  <a:pt x="1385" y="960"/>
                </a:lnTo>
                <a:lnTo>
                  <a:pt x="1526" y="1167"/>
                </a:lnTo>
                <a:lnTo>
                  <a:pt x="1640" y="1377"/>
                </a:lnTo>
              </a:path>
            </a:pathLst>
          </a:custGeom>
          <a:gradFill>
            <a:gsLst>
              <a:gs pos="0">
                <a:srgbClr val="000000"/>
              </a:gs>
              <a:gs pos="50000">
                <a:srgbClr val="010199"/>
              </a:gs>
              <a:gs pos="100000">
                <a:srgbClr val="000000"/>
              </a:gs>
            </a:gsLst>
            <a:lin ang="27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0" y="4038480"/>
            <a:ext cx="2769840" cy="2806200"/>
          </a:xfrm>
          <a:custGeom>
            <a:avLst/>
            <a:gdLst/>
            <a:ahLst/>
            <a:cxnLst/>
            <a:rect l="0" t="0" r="r" b="b"/>
            <a:pathLst>
              <a:path w="1746" h="1769">
                <a:moveTo>
                  <a:pt x="0" y="0"/>
                </a:moveTo>
                <a:lnTo>
                  <a:pt x="0" y="12"/>
                </a:lnTo>
                <a:lnTo>
                  <a:pt x="210" y="88"/>
                </a:lnTo>
                <a:lnTo>
                  <a:pt x="426" y="190"/>
                </a:lnTo>
                <a:lnTo>
                  <a:pt x="630" y="304"/>
                </a:lnTo>
                <a:lnTo>
                  <a:pt x="818" y="442"/>
                </a:lnTo>
                <a:lnTo>
                  <a:pt x="998" y="592"/>
                </a:lnTo>
                <a:lnTo>
                  <a:pt x="1164" y="766"/>
                </a:lnTo>
                <a:lnTo>
                  <a:pt x="1310" y="942"/>
                </a:lnTo>
                <a:lnTo>
                  <a:pt x="1454" y="1146"/>
                </a:lnTo>
                <a:lnTo>
                  <a:pt x="1536" y="1298"/>
                </a:lnTo>
                <a:lnTo>
                  <a:pt x="1614" y="1456"/>
                </a:lnTo>
                <a:lnTo>
                  <a:pt x="1682" y="1616"/>
                </a:lnTo>
                <a:lnTo>
                  <a:pt x="1733" y="1768"/>
                </a:lnTo>
                <a:lnTo>
                  <a:pt x="1745" y="1768"/>
                </a:lnTo>
                <a:lnTo>
                  <a:pt x="1691" y="1606"/>
                </a:lnTo>
                <a:lnTo>
                  <a:pt x="1623" y="1445"/>
                </a:lnTo>
                <a:lnTo>
                  <a:pt x="1547" y="1288"/>
                </a:lnTo>
                <a:lnTo>
                  <a:pt x="1463" y="1136"/>
                </a:lnTo>
                <a:lnTo>
                  <a:pt x="1320" y="932"/>
                </a:lnTo>
                <a:lnTo>
                  <a:pt x="1173" y="755"/>
                </a:lnTo>
                <a:lnTo>
                  <a:pt x="1008" y="581"/>
                </a:lnTo>
                <a:lnTo>
                  <a:pt x="827" y="431"/>
                </a:lnTo>
                <a:lnTo>
                  <a:pt x="642" y="293"/>
                </a:lnTo>
                <a:lnTo>
                  <a:pt x="437" y="179"/>
                </a:lnTo>
                <a:lnTo>
                  <a:pt x="222" y="78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rgbClr val="000000"/>
              </a:gs>
              <a:gs pos="50000">
                <a:srgbClr val="010199"/>
              </a:gs>
              <a:gs pos="100000">
                <a:srgbClr val="000000"/>
              </a:gs>
            </a:gsLst>
            <a:lin ang="27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331920" y="4419720"/>
            <a:ext cx="136080" cy="136080"/>
          </a:xfrm>
          <a:prstGeom prst="ellipse">
            <a:avLst/>
          </a:prstGeom>
          <a:gradFill>
            <a:gsLst>
              <a:gs pos="0">
                <a:srgbClr val="010199"/>
              </a:gs>
              <a:gs pos="100000">
                <a:srgbClr val="000000"/>
              </a:gs>
            </a:gsLst>
            <a:lin ang="189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2438280" y="6165720"/>
            <a:ext cx="145800" cy="145800"/>
          </a:xfrm>
          <a:prstGeom prst="ellipse">
            <a:avLst/>
          </a:prstGeom>
          <a:gradFill>
            <a:gsLst>
              <a:gs pos="0">
                <a:srgbClr val="010199"/>
              </a:gs>
              <a:gs pos="100000">
                <a:srgbClr val="000000"/>
              </a:gs>
            </a:gsLst>
            <a:lin ang="27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1255680" y="4322880"/>
            <a:ext cx="191880" cy="191880"/>
          </a:xfrm>
          <a:prstGeom prst="ellipse">
            <a:avLst/>
          </a:prstGeom>
          <a:gradFill>
            <a:gsLst>
              <a:gs pos="0">
                <a:srgbClr val="010199"/>
              </a:gs>
              <a:gs pos="100000">
                <a:srgbClr val="000000"/>
              </a:gs>
            </a:gsLst>
            <a:lin ang="189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8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240" cy="1139400"/>
          </a:xfrm>
          <a:prstGeom prst="rect">
            <a:avLst/>
          </a:prstGeom>
        </p:spPr>
        <p:txBody>
          <a:bodyPr anchor="ctr" anchorCtr="1"/>
          <a:lstStyle/>
          <a:p>
            <a:pPr algn="ctr">
              <a:lnSpc>
                <a:spcPct val="100000"/>
              </a:lnSpc>
            </a:pPr>
            <a:r>
              <a:rPr lang="zh-TW" altLang="en-US" sz="4400" strike="noStrike">
                <a:solidFill>
                  <a:srgbClr val="B2B2B2"/>
                </a:solidFill>
                <a:latin typeface="Arial"/>
                <a:ea typeface="新細明體"/>
              </a:rPr>
              <a:t>請按一下滑鼠，編輯題名文字格式。按一下以編輯母片標題樣式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302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zh-TW" altLang="en-US" sz="3200" strike="noStrike">
                <a:solidFill>
                  <a:srgbClr val="FFFFFF"/>
                </a:solidFill>
                <a:latin typeface="Arial"/>
                <a:ea typeface="新細明體"/>
              </a:rPr>
              <a:t>請按滑鼠，編輯大綱文字格式。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zh-TW" altLang="en-US" sz="3200" strike="noStrike">
                <a:solidFill>
                  <a:srgbClr val="FFFFFF"/>
                </a:solidFill>
                <a:latin typeface="Arial"/>
                <a:ea typeface="新細明體"/>
              </a:rPr>
              <a:t>第二個大綱層次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zh-TW" altLang="en-US" sz="3200" strike="noStrike">
                <a:solidFill>
                  <a:srgbClr val="FFFFFF"/>
                </a:solidFill>
                <a:latin typeface="Arial"/>
                <a:ea typeface="新細明體"/>
              </a:rPr>
              <a:t>第三個大綱層次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zh-TW" altLang="en-US" sz="3200" strike="noStrike">
                <a:solidFill>
                  <a:srgbClr val="FFFFFF"/>
                </a:solidFill>
                <a:latin typeface="Arial"/>
                <a:ea typeface="新細明體"/>
              </a:rPr>
              <a:t>第四個大綱層次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zh-TW" altLang="en-US" sz="3200" strike="noStrike">
                <a:solidFill>
                  <a:srgbClr val="FFFFFF"/>
                </a:solidFill>
                <a:latin typeface="Arial"/>
                <a:ea typeface="新細明體"/>
              </a:rPr>
              <a:t>第五個大綱層次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zh-TW" altLang="en-US" sz="3200" strike="noStrike">
                <a:solidFill>
                  <a:srgbClr val="FFFFFF"/>
                </a:solidFill>
                <a:latin typeface="Arial"/>
                <a:ea typeface="新細明體"/>
              </a:rPr>
              <a:t>第六個大綱層次</a:t>
            </a:r>
            <a:endParaRPr/>
          </a:p>
          <a:p>
            <a:pPr>
              <a:lnSpc>
                <a:spcPct val="100000"/>
              </a:lnSpc>
              <a:buSzPct val="75000"/>
              <a:buFont typeface="Wingdings" charset="2"/>
              <a:buChar char=""/>
            </a:pPr>
            <a:r>
              <a:rPr lang="zh-TW" altLang="en-US" sz="3200" strike="noStrike">
                <a:solidFill>
                  <a:srgbClr val="FFFFFF"/>
                </a:solidFill>
                <a:latin typeface="Arial"/>
                <a:ea typeface="新細明體"/>
              </a:rPr>
              <a:t>第七個大綱層次按一下以編輯母片文字樣式</a:t>
            </a:r>
            <a:endParaRPr/>
          </a:p>
          <a:p>
            <a:pPr lvl="1">
              <a:lnSpc>
                <a:spcPct val="100000"/>
              </a:lnSpc>
              <a:buSzPct val="75000"/>
              <a:buFont typeface="Wingdings" charset="2"/>
              <a:buChar char=""/>
            </a:pPr>
            <a:r>
              <a:rPr lang="zh-TW" altLang="en-US" sz="2800" strike="noStrike">
                <a:solidFill>
                  <a:srgbClr val="FFFFFF"/>
                </a:solidFill>
                <a:latin typeface="Arial"/>
                <a:ea typeface="新細明體"/>
              </a:rPr>
              <a:t>第二層</a:t>
            </a:r>
            <a:endParaRPr/>
          </a:p>
          <a:p>
            <a:pPr lvl="2">
              <a:lnSpc>
                <a:spcPct val="100000"/>
              </a:lnSpc>
              <a:buSzPct val="75000"/>
              <a:buFont typeface="Wingdings" charset="2"/>
              <a:buChar char=""/>
            </a:pPr>
            <a:r>
              <a:rPr lang="zh-TW" altLang="en-US" sz="2400" strike="noStrike">
                <a:solidFill>
                  <a:srgbClr val="FFFFFF"/>
                </a:solidFill>
                <a:latin typeface="Arial"/>
                <a:ea typeface="新細明體"/>
              </a:rPr>
              <a:t>第三層</a:t>
            </a:r>
            <a:endParaRPr/>
          </a:p>
          <a:p>
            <a:pPr lvl="3">
              <a:lnSpc>
                <a:spcPct val="100000"/>
              </a:lnSpc>
              <a:buSzPct val="75000"/>
              <a:buFont typeface="Wingdings" charset="2"/>
              <a:buChar char=""/>
            </a:pPr>
            <a:r>
              <a:rPr lang="zh-TW" altLang="en-US" sz="2000" strike="noStrike">
                <a:solidFill>
                  <a:srgbClr val="FFFFFF"/>
                </a:solidFill>
                <a:latin typeface="Arial"/>
                <a:ea typeface="新細明體"/>
              </a:rPr>
              <a:t>第四層</a:t>
            </a:r>
            <a:endParaRPr/>
          </a:p>
          <a:p>
            <a:pPr lvl="4">
              <a:lnSpc>
                <a:spcPct val="100000"/>
              </a:lnSpc>
              <a:buSzPct val="75000"/>
              <a:buFont typeface="Wingdings" charset="2"/>
              <a:buChar char=""/>
            </a:pPr>
            <a:r>
              <a:rPr lang="zh-TW" altLang="en-US" sz="2000" strike="noStrike">
                <a:solidFill>
                  <a:srgbClr val="FFFFFF"/>
                </a:solidFill>
                <a:latin typeface="Arial"/>
                <a:ea typeface="新細明體"/>
              </a:rPr>
              <a:t>第五層</a:t>
            </a:r>
            <a:endParaRPr/>
          </a:p>
        </p:txBody>
      </p:sp>
      <p:sp>
        <p:nvSpPr>
          <p:cNvPr id="9" name="PlaceHolder 10"/>
          <p:cNvSpPr>
            <a:spLocks noGrp="1"/>
          </p:cNvSpPr>
          <p:nvPr>
            <p:ph type="dt"/>
          </p:nvPr>
        </p:nvSpPr>
        <p:spPr>
          <a:xfrm>
            <a:off x="457200" y="6248520"/>
            <a:ext cx="2133360" cy="45684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10" name="PlaceHolder 11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PlaceHolder 12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2133360" cy="45684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F33F174-DCE7-4578-AC72-41FEC7382544}" type="slidenum">
              <a:rPr kumimoji="0" lang="en-US" sz="1000">
                <a:solidFill>
                  <a:srgbClr val="FFFFFF"/>
                </a:solidFill>
                <a:latin typeface="Arial"/>
                <a:ea typeface="新細明體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421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  <p:sldLayoutId id="214748442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5ED74D3-9A4C-4AED-BC72-08121EE88811}" type="datetimeFigureOut">
              <a:rPr lang="zh-TW" altLang="en-US" smtClean="0"/>
              <a:pPr>
                <a:defRPr/>
              </a:pPr>
              <a:t>2019/6/23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6124B03-1010-456B-9EE8-07BCBC6ABCD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0" r:id="rId1"/>
    <p:sldLayoutId id="2147484491" r:id="rId2"/>
    <p:sldLayoutId id="2147484492" r:id="rId3"/>
    <p:sldLayoutId id="2147484493" r:id="rId4"/>
    <p:sldLayoutId id="2147484494" r:id="rId5"/>
    <p:sldLayoutId id="2147484495" r:id="rId6"/>
    <p:sldLayoutId id="2147484496" r:id="rId7"/>
    <p:sldLayoutId id="2147484497" r:id="rId8"/>
    <p:sldLayoutId id="2147484498" r:id="rId9"/>
    <p:sldLayoutId id="2147484499" r:id="rId10"/>
    <p:sldLayoutId id="214748450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矩形 3"/>
          <p:cNvSpPr>
            <a:spLocks noChangeArrowheads="1"/>
          </p:cNvSpPr>
          <p:nvPr/>
        </p:nvSpPr>
        <p:spPr bwMode="auto">
          <a:xfrm>
            <a:off x="899592" y="2348880"/>
            <a:ext cx="7452320" cy="14553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lnSpc>
                <a:spcPts val="5500"/>
              </a:lnSpc>
              <a:defRPr/>
            </a:pPr>
            <a:endParaRPr kumimoji="0" lang="en-US" altLang="zh-TW" sz="4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5500"/>
              </a:lnSpc>
              <a:defRPr/>
            </a:pPr>
            <a:r>
              <a:rPr kumimoji="0" lang="zh-TW" altLang="en-US" sz="4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希伯來書四：</a:t>
            </a:r>
            <a:r>
              <a:rPr kumimoji="0" lang="en-US" altLang="zh-TW" sz="4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12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554836"/>
            <a:ext cx="9144000" cy="2195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7000"/>
              </a:lnSpc>
              <a:spcBef>
                <a:spcPts val="1200"/>
              </a:spcBef>
              <a:spcAft>
                <a:spcPts val="1200"/>
              </a:spcAft>
              <a:defRPr/>
            </a:pPr>
            <a:endParaRPr kumimoji="0" lang="en-US" altLang="zh-TW" sz="4400" b="1" dirty="0">
              <a:solidFill>
                <a:schemeClr val="bg1"/>
              </a:solidFill>
              <a:effectLst>
                <a:glow rad="101600">
                  <a:srgbClr val="FFFF00">
                    <a:alpha val="40000"/>
                  </a:srgb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7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kumimoji="0" lang="zh-TW" altLang="en-US" sz="4400" b="1" dirty="0">
                <a:solidFill>
                  <a:schemeClr val="bg1"/>
                </a:solidFill>
                <a:effectLst>
                  <a:glow rad="101600">
                    <a:srgbClr val="FFFF00">
                      <a:alpha val="40000"/>
                    </a:srgbClr>
                  </a:glow>
                </a:effectLst>
                <a:latin typeface="標楷體" pitchFamily="65" charset="-120"/>
                <a:ea typeface="標楷體" pitchFamily="65" charset="-120"/>
              </a:rPr>
              <a:t>證道：</a:t>
            </a:r>
            <a:r>
              <a:rPr kumimoji="0" lang="zh-TW" altLang="en-US" sz="6000" b="1" dirty="0">
                <a:solidFill>
                  <a:schemeClr val="bg1"/>
                </a:solidFill>
                <a:effectLst>
                  <a:glow rad="101600">
                    <a:srgbClr val="FFFF00">
                      <a:alpha val="40000"/>
                    </a:srgbClr>
                  </a:glow>
                </a:effectLst>
                <a:latin typeface="標楷體" pitchFamily="65" charset="-120"/>
                <a:ea typeface="標楷體" pitchFamily="65" charset="-120"/>
              </a:rPr>
              <a:t>人查經、經察人</a:t>
            </a:r>
            <a:endParaRPr kumimoji="0" lang="en-US" altLang="zh-TW" sz="6600" b="1" dirty="0">
              <a:solidFill>
                <a:schemeClr val="bg1"/>
              </a:solidFill>
              <a:effectLst>
                <a:glow rad="101600">
                  <a:srgbClr val="FFFF00">
                    <a:alpha val="40000"/>
                  </a:srgb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66074" y="3717032"/>
            <a:ext cx="1723549" cy="8882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ts val="7000"/>
              </a:lnSpc>
              <a:defRPr/>
            </a:pPr>
            <a:r>
              <a:rPr kumimoji="0" lang="zh-TW" altLang="en-US" sz="4000" b="1">
                <a:solidFill>
                  <a:schemeClr val="bg1">
                    <a:lumMod val="20000"/>
                    <a:lumOff val="80000"/>
                  </a:schemeClr>
                </a:solidFill>
                <a:effectLst>
                  <a:glow rad="101600">
                    <a:srgbClr val="000004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袁牧</a:t>
            </a:r>
            <a:r>
              <a:rPr kumimoji="0" lang="zh-TW" altLang="en-US" sz="4000" b="1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glow rad="101600">
                    <a:srgbClr val="000004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endParaRPr kumimoji="0" lang="en-US" altLang="zh-TW" sz="4000" b="1" dirty="0">
              <a:solidFill>
                <a:schemeClr val="bg1">
                  <a:lumMod val="20000"/>
                  <a:lumOff val="80000"/>
                </a:schemeClr>
              </a:solidFill>
              <a:effectLst>
                <a:glow rad="101600">
                  <a:srgbClr val="000004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332656"/>
            <a:ext cx="38779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b="1" dirty="0">
                <a:solidFill>
                  <a:srgbClr val="FFFF00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約翰福音</a:t>
            </a:r>
            <a:r>
              <a:rPr lang="en-US" altLang="zh-TW" sz="4800" b="1" dirty="0">
                <a:solidFill>
                  <a:srgbClr val="FFFF00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15:3</a:t>
            </a:r>
            <a:endParaRPr lang="zh-TW" altLang="en-US" sz="4800" dirty="0">
              <a:solidFill>
                <a:srgbClr val="FFFF00"/>
              </a:solidFill>
              <a:effectLst>
                <a:glow rad="63500">
                  <a:srgbClr val="4F81BD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43608" y="1196752"/>
            <a:ext cx="810039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現在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你們因我講給你們的道，已經乾淨了。</a:t>
            </a:r>
          </a:p>
        </p:txBody>
      </p:sp>
    </p:spTree>
    <p:extLst>
      <p:ext uri="{BB962C8B-B14F-4D97-AF65-F5344CB8AC3E}">
        <p14:creationId xmlns:p14="http://schemas.microsoft.com/office/powerpoint/2010/main" val="1095778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1196752"/>
            <a:ext cx="91440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6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結論</a:t>
            </a:r>
            <a:r>
              <a:rPr lang="en-US" altLang="zh-TW" sz="66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algn="ctr"/>
            <a:r>
              <a:rPr lang="zh-TW" altLang="en-US" sz="66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常讀神的話</a:t>
            </a:r>
            <a:r>
              <a:rPr lang="en-US" altLang="zh-TW" sz="66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66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道</a:t>
            </a:r>
            <a:r>
              <a:rPr lang="en-US" altLang="zh-TW" sz="66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ctr"/>
            <a:r>
              <a:rPr lang="zh-TW" altLang="en-US" sz="66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直接領受，天天鑑察</a:t>
            </a:r>
            <a:endParaRPr lang="en-US" altLang="zh-TW" sz="66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b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577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332656"/>
            <a:ext cx="38779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b="1" dirty="0">
                <a:solidFill>
                  <a:srgbClr val="FFFF00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希伯來書</a:t>
            </a:r>
            <a:r>
              <a:rPr lang="en-US" altLang="zh-TW" sz="4800" b="1" dirty="0">
                <a:solidFill>
                  <a:srgbClr val="FFFF00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4:12</a:t>
            </a:r>
            <a:endParaRPr lang="zh-TW" altLang="en-US" sz="4800" dirty="0">
              <a:solidFill>
                <a:srgbClr val="FFFF00"/>
              </a:solidFill>
              <a:effectLst>
                <a:glow rad="63500">
                  <a:srgbClr val="4F81BD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9552" y="1163653"/>
            <a:ext cx="8604448" cy="5726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神的道是活潑的，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是有功效的，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比一切兩刃的劍更快，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甚至魂與靈，骨節與骨髓，都能刺入、剖開，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連心中的思念和主意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都能辨明。</a:t>
            </a:r>
          </a:p>
        </p:txBody>
      </p:sp>
    </p:spTree>
    <p:extLst>
      <p:ext uri="{BB962C8B-B14F-4D97-AF65-F5344CB8AC3E}">
        <p14:creationId xmlns:p14="http://schemas.microsoft.com/office/powerpoint/2010/main" val="1095778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332656"/>
            <a:ext cx="41857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b="1" dirty="0">
                <a:solidFill>
                  <a:srgbClr val="FFFF00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以賽亞書</a:t>
            </a:r>
            <a:r>
              <a:rPr lang="en-US" altLang="zh-TW" sz="4800" b="1" dirty="0">
                <a:solidFill>
                  <a:srgbClr val="FFFF00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34:16</a:t>
            </a:r>
            <a:endParaRPr lang="zh-TW" altLang="en-US" sz="4800" dirty="0">
              <a:solidFill>
                <a:srgbClr val="FFFF00"/>
              </a:solidFill>
              <a:effectLst>
                <a:glow rad="63500">
                  <a:srgbClr val="4F81BD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1196752"/>
            <a:ext cx="87484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你們要查考宣讀耶和華的書。這都無一缺少，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無一沒有伴偶；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因為我的口已經吩咐，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他的靈將他們聚集。</a:t>
            </a:r>
          </a:p>
        </p:txBody>
      </p:sp>
    </p:spTree>
    <p:extLst>
      <p:ext uri="{BB962C8B-B14F-4D97-AF65-F5344CB8AC3E}">
        <p14:creationId xmlns:p14="http://schemas.microsoft.com/office/powerpoint/2010/main" val="1095778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332656"/>
            <a:ext cx="38779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b="1" dirty="0">
                <a:solidFill>
                  <a:srgbClr val="FFFF00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約翰福音</a:t>
            </a:r>
            <a:r>
              <a:rPr lang="en-US" altLang="zh-TW" sz="4800" b="1" dirty="0">
                <a:solidFill>
                  <a:srgbClr val="FFFF00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5:39</a:t>
            </a:r>
            <a:endParaRPr lang="zh-TW" altLang="en-US" sz="4800" dirty="0">
              <a:solidFill>
                <a:srgbClr val="FFFF00"/>
              </a:solidFill>
              <a:effectLst>
                <a:glow rad="63500">
                  <a:srgbClr val="4F81BD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899592" y="1196752"/>
            <a:ext cx="824440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你們查考聖經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（或譯：應當查考聖經），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因你們以為內中有永生；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給我作見證的就是這經。</a:t>
            </a:r>
          </a:p>
        </p:txBody>
      </p:sp>
    </p:spTree>
    <p:extLst>
      <p:ext uri="{BB962C8B-B14F-4D97-AF65-F5344CB8AC3E}">
        <p14:creationId xmlns:p14="http://schemas.microsoft.com/office/powerpoint/2010/main" val="1095778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332656"/>
            <a:ext cx="418576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b="1" dirty="0">
                <a:solidFill>
                  <a:srgbClr val="FFFF00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使徒行傳</a:t>
            </a:r>
            <a:r>
              <a:rPr lang="en-US" altLang="zh-TW" sz="4800" b="1" dirty="0">
                <a:solidFill>
                  <a:srgbClr val="FFFF00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17:11</a:t>
            </a:r>
          </a:p>
          <a:p>
            <a:endParaRPr lang="zh-TW" altLang="en-US" sz="4800" dirty="0">
              <a:solidFill>
                <a:srgbClr val="FFFF00"/>
              </a:solidFill>
              <a:effectLst>
                <a:glow rad="63500">
                  <a:srgbClr val="4F81BD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899592" y="1196752"/>
            <a:ext cx="824440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這地方的人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賢於帖撒羅尼迦的人，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甘心領受這道，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天天考查聖經，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要曉得這道是與不是。</a:t>
            </a:r>
          </a:p>
        </p:txBody>
      </p:sp>
    </p:spTree>
    <p:extLst>
      <p:ext uri="{BB962C8B-B14F-4D97-AF65-F5344CB8AC3E}">
        <p14:creationId xmlns:p14="http://schemas.microsoft.com/office/powerpoint/2010/main" val="1095778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332656"/>
            <a:ext cx="38779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b="1" dirty="0">
                <a:solidFill>
                  <a:srgbClr val="FFFF00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詩篇</a:t>
            </a:r>
            <a:r>
              <a:rPr lang="en-US" altLang="zh-TW" sz="4800" b="1" dirty="0">
                <a:solidFill>
                  <a:srgbClr val="FFFF00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119:9-11</a:t>
            </a:r>
            <a:endParaRPr lang="zh-TW" altLang="en-US" sz="4800" dirty="0">
              <a:solidFill>
                <a:srgbClr val="FFFF00"/>
              </a:solidFill>
              <a:effectLst>
                <a:glow rad="63500">
                  <a:srgbClr val="4F81BD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899592" y="1196752"/>
            <a:ext cx="824440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少年人用甚麼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潔淨他的行為呢？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是要遵行你的話！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我一心尋求了你；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求你不要叫我偏離你的命令。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我將你的話藏在心裡，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免得我得罪你。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179512" y="5229200"/>
            <a:ext cx="82758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500" b="1" dirty="0">
                <a:solidFill>
                  <a:srgbClr val="FFFF00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11</a:t>
            </a:r>
            <a:endParaRPr lang="zh-TW" altLang="en-US" sz="4500" b="1" dirty="0">
              <a:solidFill>
                <a:srgbClr val="FFFF00"/>
              </a:solidFill>
              <a:effectLst>
                <a:glow rad="63500">
                  <a:srgbClr val="4F81BD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44016" y="1268760"/>
            <a:ext cx="82758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500" b="1" dirty="0">
                <a:solidFill>
                  <a:srgbClr val="FFFF00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500" b="1" dirty="0">
                <a:solidFill>
                  <a:srgbClr val="FFFF00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9</a:t>
            </a:r>
            <a:endParaRPr lang="zh-TW" altLang="en-US" sz="4500" b="1" dirty="0">
              <a:solidFill>
                <a:srgbClr val="FFFF00"/>
              </a:solidFill>
              <a:effectLst>
                <a:glow rad="63500">
                  <a:srgbClr val="4F81BD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79512" y="3645024"/>
            <a:ext cx="82758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500" b="1" dirty="0">
                <a:solidFill>
                  <a:srgbClr val="FFFF00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10</a:t>
            </a:r>
            <a:endParaRPr lang="zh-TW" altLang="en-US" sz="4500" b="1" dirty="0">
              <a:solidFill>
                <a:srgbClr val="FFFF00"/>
              </a:solidFill>
              <a:effectLst>
                <a:glow rad="63500">
                  <a:srgbClr val="4F81BD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5778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332656"/>
            <a:ext cx="41857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b="1" dirty="0">
                <a:solidFill>
                  <a:srgbClr val="FFFF00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詩篇</a:t>
            </a:r>
            <a:r>
              <a:rPr lang="en-US" altLang="zh-TW" sz="4800" b="1" dirty="0">
                <a:solidFill>
                  <a:srgbClr val="FFFF00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119:16-17</a:t>
            </a:r>
            <a:endParaRPr lang="zh-TW" altLang="en-US" sz="4800" dirty="0">
              <a:solidFill>
                <a:srgbClr val="FFFF00"/>
              </a:solidFill>
              <a:effectLst>
                <a:glow rad="63500">
                  <a:srgbClr val="4F81BD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899592" y="1196752"/>
            <a:ext cx="824440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我要在你的律例中自樂；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我不忘記你的話。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求你用厚恩待你的僕人，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使我存活，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我就遵守你的話。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44016" y="1268760"/>
            <a:ext cx="82758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500" b="1" dirty="0">
                <a:solidFill>
                  <a:srgbClr val="FFFF00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16</a:t>
            </a:r>
            <a:endParaRPr lang="zh-TW" altLang="en-US" sz="4500" b="1" dirty="0">
              <a:solidFill>
                <a:srgbClr val="FFFF00"/>
              </a:solidFill>
              <a:effectLst>
                <a:glow rad="63500">
                  <a:srgbClr val="4F81BD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79512" y="2924944"/>
            <a:ext cx="82758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500" b="1" dirty="0">
                <a:solidFill>
                  <a:srgbClr val="FFFF00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17</a:t>
            </a:r>
            <a:endParaRPr lang="zh-TW" altLang="en-US" sz="4500" b="1" dirty="0">
              <a:solidFill>
                <a:srgbClr val="FFFF00"/>
              </a:solidFill>
              <a:effectLst>
                <a:glow rad="63500">
                  <a:srgbClr val="4F81BD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5778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332656"/>
            <a:ext cx="32624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b="1" dirty="0">
                <a:solidFill>
                  <a:srgbClr val="FFFF00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詩篇</a:t>
            </a:r>
            <a:r>
              <a:rPr lang="en-US" altLang="zh-TW" sz="4800" b="1" dirty="0">
                <a:solidFill>
                  <a:srgbClr val="FFFF00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119:67</a:t>
            </a:r>
            <a:endParaRPr lang="zh-TW" altLang="en-US" sz="4800" dirty="0">
              <a:solidFill>
                <a:srgbClr val="FFFF00"/>
              </a:solidFill>
              <a:effectLst>
                <a:glow rad="63500">
                  <a:srgbClr val="4F81BD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899592" y="1196752"/>
            <a:ext cx="824440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我未受苦以先走迷了路，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現在卻遵守你的話。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44016" y="1268760"/>
            <a:ext cx="82758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500" b="1" dirty="0">
                <a:solidFill>
                  <a:srgbClr val="FFFF00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67</a:t>
            </a:r>
            <a:endParaRPr lang="zh-TW" altLang="en-US" sz="4500" b="1" dirty="0">
              <a:solidFill>
                <a:srgbClr val="FFFF00"/>
              </a:solidFill>
              <a:effectLst>
                <a:glow rad="63500">
                  <a:srgbClr val="4F81BD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5778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332656"/>
            <a:ext cx="35702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b="1" dirty="0">
                <a:solidFill>
                  <a:srgbClr val="FFFF00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詩篇</a:t>
            </a:r>
            <a:r>
              <a:rPr lang="en-US" altLang="zh-TW" sz="4800" b="1" dirty="0">
                <a:solidFill>
                  <a:srgbClr val="FFFF00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119:105</a:t>
            </a:r>
            <a:endParaRPr lang="zh-TW" altLang="en-US" sz="4800" dirty="0">
              <a:solidFill>
                <a:srgbClr val="FFFF00"/>
              </a:solidFill>
              <a:effectLst>
                <a:glow rad="63500">
                  <a:srgbClr val="4F81BD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59632" y="1196752"/>
            <a:ext cx="788436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你的話是我腳前的燈，</a:t>
            </a:r>
            <a:endParaRPr lang="en-US" altLang="zh-TW" sz="5200" b="1" dirty="0">
              <a:solidFill>
                <a:prstClr val="white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200" b="1" dirty="0">
                <a:solidFill>
                  <a:prstClr val="white"/>
                </a:solidFill>
                <a:latin typeface="標楷體" pitchFamily="65" charset="-120"/>
                <a:ea typeface="標楷體" pitchFamily="65" charset="-120"/>
              </a:rPr>
              <a:t>是我路上的光。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44016" y="1268760"/>
            <a:ext cx="111561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500" b="1" dirty="0">
                <a:solidFill>
                  <a:srgbClr val="FFFF00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105</a:t>
            </a:r>
            <a:endParaRPr lang="zh-TW" altLang="en-US" sz="4500" b="1" dirty="0">
              <a:solidFill>
                <a:srgbClr val="FFFF00"/>
              </a:solidFill>
              <a:effectLst>
                <a:glow rad="63500">
                  <a:srgbClr val="4F81BD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5778355"/>
      </p:ext>
    </p:extLst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15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佈景主題1">
  <a:themeElements>
    <a:clrScheme name="柏林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柏林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柏林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86345</TotalTime>
  <Words>394</Words>
  <Application>Microsoft Office PowerPoint</Application>
  <PresentationFormat>全屏显示(4:3)</PresentationFormat>
  <Paragraphs>72</Paragraphs>
  <Slides>11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StarSymbol</vt:lpstr>
      <vt:lpstr>標楷體</vt:lpstr>
      <vt:lpstr>Arial</vt:lpstr>
      <vt:lpstr>Calibri</vt:lpstr>
      <vt:lpstr>Constantia</vt:lpstr>
      <vt:lpstr>Times New Roman</vt:lpstr>
      <vt:lpstr>Trebuchet MS</vt:lpstr>
      <vt:lpstr>Wingdings</vt:lpstr>
      <vt:lpstr>Wingdings 2</vt:lpstr>
      <vt:lpstr>15_Office 佈景主題</vt:lpstr>
      <vt:lpstr>佈景主題1</vt:lpstr>
      <vt:lpstr>Office Theme</vt:lpstr>
      <vt:lpstr>流線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MyPC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漂泊</dc:title>
  <dc:creator>WinXP</dc:creator>
  <cp:lastModifiedBy>相瑋 陳</cp:lastModifiedBy>
  <cp:revision>36431</cp:revision>
  <dcterms:created xsi:type="dcterms:W3CDTF">2011-02-24T10:49:00Z</dcterms:created>
  <dcterms:modified xsi:type="dcterms:W3CDTF">2019-06-23T05:54:24Z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