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handoutMasterIdLst>
    <p:handoutMasterId r:id="rId14"/>
  </p:handoutMasterIdLst>
  <p:sldIdLst>
    <p:sldId id="256" r:id="rId2"/>
    <p:sldId id="375" r:id="rId3"/>
    <p:sldId id="300" r:id="rId4"/>
    <p:sldId id="365" r:id="rId5"/>
    <p:sldId id="376" r:id="rId6"/>
    <p:sldId id="378" r:id="rId7"/>
    <p:sldId id="377" r:id="rId8"/>
    <p:sldId id="367" r:id="rId9"/>
    <p:sldId id="379" r:id="rId10"/>
    <p:sldId id="380" r:id="rId11"/>
    <p:sldId id="363" r:id="rId1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0000FF"/>
    <a:srgbClr val="008000"/>
    <a:srgbClr val="FF33CC"/>
    <a:srgbClr val="FF0000"/>
    <a:srgbClr val="CC3300"/>
    <a:srgbClr val="00FF00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57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B5669F-0FF6-47A8-AC07-44A761B99B54}" type="datetimeFigureOut">
              <a:rPr lang="zh-TW" altLang="en-US" smtClean="0"/>
              <a:t>2019/6/30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D5699A-374D-4776-ADC2-7CAB6C4DC97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AD0889-70D0-47F5-AFBC-16691825DA41}" type="datetimeFigureOut">
              <a:rPr lang="zh-TW" altLang="en-US" smtClean="0"/>
              <a:pPr/>
              <a:t>2019/6/30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7B8B04-0BF0-4D50-9924-BD85FC73771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C975088-1268-4166-B164-9DD08784F8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zh-TW" altLang="en-US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827A8D60-C7A4-4EF4-8C8B-FF53F95E69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  <a:endParaRPr lang="zh-TW" alt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451BC4A-54BF-4AA9-B210-4137B72F1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6BAAB-0045-4918-A938-BEA86D899891}" type="datetime1">
              <a:rPr lang="zh-TW" altLang="en-US" smtClean="0"/>
              <a:t>2019/6/30</a:t>
            </a:fld>
            <a:endParaRPr lang="zh-TW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1F018B5-7445-4759-A3B2-5951A8968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6538A5E-020A-405C-AB81-54F162457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86804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B4AC2D9-5CD7-4321-BEDC-09DC57ACB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TW" altLang="en-US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6555B8EF-84A5-4650-B958-F4269DCE9C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TW" alt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DADE0CA-C1A8-464D-913A-5073DF722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37514-2760-41AD-9078-A72667C04C6E}" type="datetime1">
              <a:rPr lang="zh-TW" altLang="en-US" smtClean="0"/>
              <a:t>2019/6/30</a:t>
            </a:fld>
            <a:endParaRPr lang="zh-TW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DE6A756-12B3-4DDC-80D3-7EF6E4484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817A951-EDE3-458E-A1F6-D111CEEE2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4245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C9E480AA-0DCB-4251-A0D8-42F4CFCF2D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TW" altLang="en-US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D10C2BC2-48B0-4738-8024-E3C1A1E35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TW" alt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451C167-79FB-46E7-9AE9-AF07DF9A3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FB15F-E3AA-4B5B-A4BA-5C9BEA1906CD}" type="datetime1">
              <a:rPr lang="zh-TW" altLang="en-US" smtClean="0"/>
              <a:t>2019/6/30</a:t>
            </a:fld>
            <a:endParaRPr lang="zh-TW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64DAAA9-6B99-46A7-8081-59C05ED5E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A6FC04C-F8E3-4321-8659-A97F393C2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7057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559863D-2B39-4B11-9A03-C5ABAFD511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TW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32BEADF-EC0F-49C0-A203-653021E68F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TW" alt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93631F1-484F-43CA-BAE3-AD62F7AA5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6597D-CBCA-43FD-BF43-B0FEFC17E11D}" type="datetime1">
              <a:rPr lang="zh-TW" altLang="en-US" smtClean="0"/>
              <a:t>2019/6/30</a:t>
            </a:fld>
            <a:endParaRPr lang="zh-TW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2A5F837-3408-41F6-8643-A02E31603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81B1643-48F1-4C6B-AB77-AEAAF6AB2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5826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B100C88-3D80-4F48-B7A2-FF0C479B5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zh-TW" altLang="en-US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996FE05-AA09-4291-968B-41F28FF239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48991BC-A914-443D-B778-5A17C0106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36C68-6F23-4341-9CFF-02CE2715150E}" type="datetime1">
              <a:rPr lang="zh-TW" altLang="en-US" smtClean="0"/>
              <a:t>2019/6/30</a:t>
            </a:fld>
            <a:endParaRPr lang="zh-TW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E7AB3F8-ACDE-4DAC-B699-86A043F6E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816E856-278A-4A86-96AA-CF21DF83E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5379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55B1665-1CD6-4721-94C6-E262AE448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TW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83DD04F-6F8B-4532-AA7E-231EDFB548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TW" altLang="en-US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4472350-9C22-4B06-B07A-907B319DD2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TW" altLang="en-US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38342EC-0E76-4902-89DD-30864C376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A6F5-A8F9-4693-953A-893FF2A23ED5}" type="datetime1">
              <a:rPr lang="zh-TW" altLang="en-US" smtClean="0"/>
              <a:t>2019/6/30</a:t>
            </a:fld>
            <a:endParaRPr lang="zh-TW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A6B9826-04D1-47E4-B003-E4D745908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6A0C7F3-E837-4812-8399-C16B6A989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81069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9AD1741-1EB0-412A-B277-1AA62AB53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TW" altLang="en-US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5E4614D-A714-4302-99B6-537D78DEFB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FE888C4-E879-4E1E-9644-7542848D5E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TW" altLang="en-US"/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AE3D06A1-AB07-4867-B4DD-6DCD7B99F6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69F427F4-EFAC-43EC-B5A9-693404F19D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TW" altLang="en-US"/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51A0F4DB-5BBC-4EBC-909F-B436C31F9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F79E9-DF88-4505-BDAC-E38BED5AFEAF}" type="datetime1">
              <a:rPr lang="zh-TW" altLang="en-US" smtClean="0"/>
              <a:t>2019/6/30</a:t>
            </a:fld>
            <a:endParaRPr lang="zh-TW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BBBCE412-9CF6-4AFA-9032-11705891A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39E9408F-391B-4E42-AEAF-35BE591BA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5952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BB19A1E-89BF-4DDE-BB10-F3F240081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TW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B3046AA5-07B3-41E2-B783-C8C652516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31D8-7D54-4044-A024-B6ED55A04F7B}" type="datetime1">
              <a:rPr lang="zh-TW" altLang="en-US" smtClean="0"/>
              <a:t>2019/6/30</a:t>
            </a:fld>
            <a:endParaRPr lang="zh-TW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0D84582F-91DE-4EA7-A2D9-2FB750C99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04832599-EB58-490D-A2EE-6954EFB34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5621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320C7193-1EAA-4252-91FD-F84BCBEE2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6F316-DD9E-4CD6-B0BB-179CED80A536}" type="datetime1">
              <a:rPr lang="zh-TW" altLang="en-US" smtClean="0"/>
              <a:t>2019/6/30</a:t>
            </a:fld>
            <a:endParaRPr lang="zh-TW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954E425D-AFAA-4CFC-8338-772C4F262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A699877-2B23-4261-9ADE-4F4B4C95B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6507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18F3E13-3561-46BF-A82B-A5927FB53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zh-TW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DBD2532-9664-4088-A70E-9F3CF9D651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TW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5E37D904-9EE9-48A4-9A42-6F22D9AC73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CCD2459-C309-4B7F-8889-865481E70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45247-A0C2-4B5D-99B6-855750830531}" type="datetime1">
              <a:rPr lang="zh-TW" altLang="en-US" smtClean="0"/>
              <a:t>2019/6/30</a:t>
            </a:fld>
            <a:endParaRPr lang="zh-TW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9F5B782-BE01-4D6F-92A2-AC4E7F4EF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58D279F-A7F8-4CFC-961E-BA516C828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709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2209520-6F45-4B93-870E-7E5CDB475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zh-TW" altLang="en-US"/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FB8A6E1B-CDAC-42BE-96DA-3500696ECF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TW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EE03898-CF97-4ECB-A3E0-88ED7D39DC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BC16A83-5850-4B04-8444-0FABB4505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0E964-F041-47D5-9318-4DAD8509035F}" type="datetime1">
              <a:rPr lang="zh-TW" altLang="en-US" smtClean="0"/>
              <a:t>2019/6/30</a:t>
            </a:fld>
            <a:endParaRPr lang="zh-TW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727C97F-C864-41D1-BAC5-BB21FB4CF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6D0F231-2FFE-49B2-A82D-C655D6717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9483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1A317CB4-556E-4C08-9FC6-B6158F161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TW" altLang="en-US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5736688-C673-4A68-9553-5531B8F908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TW" alt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50B3988-B85B-4ACE-9617-E8D6F963D7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7FE10-65A6-4E75-AB95-FCDF97380407}" type="datetime1">
              <a:rPr lang="zh-TW" altLang="en-US" smtClean="0"/>
              <a:t>2019/6/30</a:t>
            </a:fld>
            <a:endParaRPr lang="zh-TW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FB3AAB2-367D-4A86-8C3C-AC8D92E353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824AD36-C234-4DFD-9F0A-ED98C53566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E5AAE-A885-4D74-A3E4-AB0C79502D2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83171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&#22238;&#25033;&#22857;&#29563;&#65306;&#24863;&#35613;&#31070;-1.ppt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0" y="1412776"/>
            <a:ext cx="9144000" cy="936104"/>
          </a:xfrm>
        </p:spPr>
        <p:txBody>
          <a:bodyPr>
            <a:normAutofit fontScale="90000"/>
          </a:bodyPr>
          <a:lstStyle/>
          <a:p>
            <a:br>
              <a:rPr lang="en-US" altLang="zh-TW" sz="5300" b="1" dirty="0">
                <a:solidFill>
                  <a:srgbClr val="FF0000"/>
                </a:solidFill>
              </a:rPr>
            </a:br>
            <a:br>
              <a:rPr lang="en-US" altLang="zh-TW" sz="5300" b="1" dirty="0">
                <a:solidFill>
                  <a:srgbClr val="FF0000"/>
                </a:solidFill>
              </a:rPr>
            </a:br>
            <a:br>
              <a:rPr lang="en-US" altLang="zh-TW" sz="5300" b="1" dirty="0">
                <a:solidFill>
                  <a:srgbClr val="FF0000"/>
                </a:solidFill>
              </a:rPr>
            </a:br>
            <a:br>
              <a:rPr lang="zh-TW" altLang="zh-TW" dirty="0"/>
            </a:br>
            <a:r>
              <a:rPr lang="en-US" altLang="zh-TW" b="1" dirty="0"/>
              <a:t> </a:t>
            </a:r>
            <a:br>
              <a:rPr lang="zh-TW" altLang="zh-TW" dirty="0"/>
            </a:br>
            <a:br>
              <a:rPr lang="en-US" altLang="zh-TW" dirty="0"/>
            </a:br>
            <a:br>
              <a:rPr lang="en-US" altLang="zh-TW" dirty="0"/>
            </a:br>
            <a:br>
              <a:rPr lang="en-US" altLang="zh-TW" dirty="0"/>
            </a:br>
            <a:br>
              <a:rPr lang="en-US" altLang="zh-TW" dirty="0"/>
            </a:br>
            <a:br>
              <a:rPr lang="en-US" altLang="zh-TW" dirty="0"/>
            </a:br>
            <a:br>
              <a:rPr lang="en-US" altLang="zh-TW" dirty="0"/>
            </a:br>
            <a:br>
              <a:rPr lang="en-US" altLang="zh-TW" dirty="0"/>
            </a:br>
            <a:br>
              <a:rPr lang="en-US" altLang="zh-TW" dirty="0"/>
            </a:br>
            <a:br>
              <a:rPr lang="en-US" altLang="zh-TW" dirty="0"/>
            </a:br>
            <a:br>
              <a:rPr lang="zh-TW" altLang="zh-TW" dirty="0"/>
            </a:br>
            <a:br>
              <a:rPr lang="zh-TW" altLang="zh-TW" dirty="0"/>
            </a:br>
            <a:r>
              <a:rPr lang="zh-TW" altLang="en-US" sz="6000" b="1" dirty="0">
                <a:solidFill>
                  <a:srgbClr val="CC00CC"/>
                </a:solidFill>
              </a:rPr>
              <a:t>屬靈上如何覺醒</a:t>
            </a:r>
            <a:r>
              <a:rPr lang="en-US" altLang="zh-TW" sz="6000" b="1" dirty="0">
                <a:solidFill>
                  <a:srgbClr val="CC00CC"/>
                </a:solidFill>
              </a:rPr>
              <a:t>?(1)</a:t>
            </a:r>
            <a:endParaRPr lang="zh-TW" altLang="zh-TW" sz="6000" dirty="0">
              <a:solidFill>
                <a:srgbClr val="CC00CC"/>
              </a:solidFill>
              <a:latin typeface="+mn-ea"/>
              <a:ea typeface="+mn-ea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3068960"/>
            <a:ext cx="9144000" cy="3789040"/>
          </a:xfrm>
        </p:spPr>
        <p:txBody>
          <a:bodyPr>
            <a:normAutofit/>
          </a:bodyPr>
          <a:lstStyle/>
          <a:p>
            <a:r>
              <a:rPr lang="zh-TW" altLang="en-US" sz="3600" b="1" dirty="0">
                <a:solidFill>
                  <a:srgbClr val="0000FF"/>
                </a:solidFill>
                <a:latin typeface="+mn-ea"/>
              </a:rPr>
              <a:t>經文</a:t>
            </a:r>
            <a:r>
              <a:rPr lang="en-US" altLang="zh-TW" sz="3600" b="1" dirty="0">
                <a:solidFill>
                  <a:srgbClr val="0000FF"/>
                </a:solidFill>
                <a:latin typeface="+mn-ea"/>
              </a:rPr>
              <a:t>:</a:t>
            </a:r>
            <a:r>
              <a:rPr lang="zh-TW" altLang="zh-TW" sz="3600" b="1" u="sng" dirty="0">
                <a:solidFill>
                  <a:srgbClr val="0000FF"/>
                </a:solidFill>
              </a:rPr>
              <a:t>雅</a:t>
            </a:r>
            <a:r>
              <a:rPr lang="en-US" altLang="zh-TW" sz="3600" b="1" u="sng" dirty="0">
                <a:solidFill>
                  <a:srgbClr val="0000FF"/>
                </a:solidFill>
              </a:rPr>
              <a:t>4:7-9</a:t>
            </a:r>
            <a:br>
              <a:rPr lang="zh-TW" altLang="zh-TW" sz="4800" b="1" dirty="0">
                <a:solidFill>
                  <a:schemeClr val="tx1"/>
                </a:solidFill>
                <a:latin typeface="+mn-ea"/>
              </a:rPr>
            </a:br>
            <a:r>
              <a:rPr lang="en-US" altLang="zh-TW" sz="4800" b="1" dirty="0">
                <a:solidFill>
                  <a:schemeClr val="tx1"/>
                </a:solidFill>
                <a:latin typeface="+mn-ea"/>
              </a:rPr>
              <a:t> </a:t>
            </a:r>
            <a:br>
              <a:rPr lang="zh-TW" altLang="zh-TW" sz="4800" b="1" dirty="0">
                <a:solidFill>
                  <a:schemeClr val="tx1"/>
                </a:solidFill>
                <a:latin typeface="+mn-ea"/>
              </a:rPr>
            </a:br>
            <a:r>
              <a:rPr lang="en-US" altLang="zh-TW" sz="4800" b="1" dirty="0">
                <a:solidFill>
                  <a:srgbClr val="0000FF"/>
                </a:solidFill>
                <a:latin typeface="+mn-ea"/>
              </a:rPr>
              <a:t> </a:t>
            </a:r>
            <a:r>
              <a:rPr lang="zh-TW" altLang="en-US" sz="4800" b="1" dirty="0">
                <a:solidFill>
                  <a:srgbClr val="0000FF"/>
                </a:solidFill>
                <a:latin typeface="+mn-ea"/>
              </a:rPr>
              <a:t>陳相瑋</a:t>
            </a:r>
            <a:r>
              <a:rPr lang="zh-TW" altLang="zh-TW" sz="4800" b="1" dirty="0">
                <a:solidFill>
                  <a:srgbClr val="0000FF"/>
                </a:solidFill>
                <a:latin typeface="+mn-ea"/>
              </a:rPr>
              <a:t> </a:t>
            </a:r>
            <a:r>
              <a:rPr lang="zh-TW" altLang="en-US" sz="4800" b="1" dirty="0">
                <a:solidFill>
                  <a:srgbClr val="0000FF"/>
                </a:solidFill>
                <a:latin typeface="+mn-ea"/>
              </a:rPr>
              <a:t>傳道</a:t>
            </a:r>
            <a:r>
              <a:rPr lang="en-US" altLang="zh-TW" sz="2400" b="1" dirty="0">
                <a:solidFill>
                  <a:srgbClr val="0000FF"/>
                </a:solidFill>
                <a:latin typeface="+mn-ea"/>
              </a:rPr>
              <a:t>2019.6.30</a:t>
            </a:r>
            <a:endParaRPr lang="zh-TW" altLang="en-US" sz="2400" b="1" dirty="0">
              <a:solidFill>
                <a:srgbClr val="0000FF"/>
              </a:solidFill>
              <a:latin typeface="+mn-ea"/>
            </a:endParaRP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2E454C6-0EDD-418B-9D6D-65EB728CA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3689D-8037-4736-B0DD-7BA08B9DB105}" type="datetime1">
              <a:rPr lang="zh-TW" altLang="en-US" smtClean="0"/>
              <a:t>2019/6/30</a:t>
            </a:fld>
            <a:endParaRPr lang="zh-TW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1184A91B-5130-43D4-B2B5-D38FFF6E2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TW" altLang="en-US" sz="3600" b="1" u="sng" dirty="0">
                <a:solidFill>
                  <a:srgbClr val="0000FF"/>
                </a:solidFill>
              </a:rPr>
              <a:t>一</a:t>
            </a:r>
            <a:r>
              <a:rPr lang="en-US" altLang="zh-TW" sz="3600" b="1" u="sng" dirty="0">
                <a:solidFill>
                  <a:srgbClr val="0000FF"/>
                </a:solidFill>
              </a:rPr>
              <a:t>7.</a:t>
            </a:r>
            <a:r>
              <a:rPr lang="zh-TW" altLang="zh-TW" sz="3600" b="1" u="sng" dirty="0">
                <a:solidFill>
                  <a:srgbClr val="0000FF"/>
                </a:solidFill>
              </a:rPr>
              <a:t>藉著順服神</a:t>
            </a:r>
            <a:endParaRPr lang="en-US" altLang="zh-TW" sz="3600" b="1" u="sng" dirty="0">
              <a:solidFill>
                <a:srgbClr val="0000FF"/>
              </a:solidFill>
            </a:endParaRPr>
          </a:p>
          <a:p>
            <a:r>
              <a:rPr lang="en-US" altLang="zh-TW" sz="3200" b="1" dirty="0">
                <a:solidFill>
                  <a:srgbClr val="FF0000"/>
                </a:solidFill>
              </a:rPr>
              <a:t>(</a:t>
            </a:r>
            <a:r>
              <a:rPr lang="zh-TW" altLang="zh-TW" sz="3200" b="1" dirty="0">
                <a:solidFill>
                  <a:srgbClr val="FF0000"/>
                </a:solidFill>
              </a:rPr>
              <a:t>二</a:t>
            </a:r>
            <a:r>
              <a:rPr lang="en-US" altLang="zh-TW" sz="3200" b="1" dirty="0">
                <a:solidFill>
                  <a:srgbClr val="FF0000"/>
                </a:solidFill>
              </a:rPr>
              <a:t>)</a:t>
            </a:r>
            <a:r>
              <a:rPr lang="zh-TW" altLang="zh-TW" sz="3200" b="1" dirty="0">
                <a:solidFill>
                  <a:srgbClr val="FF0000"/>
                </a:solidFill>
              </a:rPr>
              <a:t>順服</a:t>
            </a:r>
            <a:r>
              <a:rPr lang="zh-TW" altLang="en-US" sz="3200" b="1" dirty="0">
                <a:solidFill>
                  <a:srgbClr val="FF0000"/>
                </a:solidFill>
              </a:rPr>
              <a:t>的</a:t>
            </a:r>
            <a:r>
              <a:rPr lang="zh-TW" altLang="zh-TW" sz="3200" b="1" dirty="0">
                <a:solidFill>
                  <a:srgbClr val="FF0000"/>
                </a:solidFill>
              </a:rPr>
              <a:t>重要</a:t>
            </a:r>
            <a:endParaRPr lang="en-US" altLang="zh-TW" sz="3200" b="1" dirty="0">
              <a:solidFill>
                <a:srgbClr val="FF0000"/>
              </a:solidFill>
            </a:endParaRPr>
          </a:p>
          <a:p>
            <a:r>
              <a:rPr lang="en-US" altLang="zh-TW" sz="3200" b="1" u="sng" dirty="0">
                <a:solidFill>
                  <a:srgbClr val="CC00CC"/>
                </a:solidFill>
              </a:rPr>
              <a:t>(3)</a:t>
            </a:r>
            <a:r>
              <a:rPr lang="zh-TW" altLang="zh-TW" sz="3200" b="1" u="sng" dirty="0">
                <a:solidFill>
                  <a:srgbClr val="CC00CC"/>
                </a:solidFill>
              </a:rPr>
              <a:t>順服是神的命令</a:t>
            </a:r>
            <a:endParaRPr lang="en-US" altLang="zh-TW" sz="3200" b="1" u="sng" dirty="0">
              <a:solidFill>
                <a:srgbClr val="CC00CC"/>
              </a:solidFill>
            </a:endParaRPr>
          </a:p>
          <a:p>
            <a:r>
              <a:rPr lang="en-US" altLang="zh-TW" sz="3600" b="1" dirty="0">
                <a:solidFill>
                  <a:srgbClr val="0000FF"/>
                </a:solidFill>
              </a:rPr>
              <a:t>1.</a:t>
            </a:r>
            <a:r>
              <a:rPr lang="zh-TW" altLang="en-US" sz="3600" b="1" dirty="0">
                <a:solidFill>
                  <a:srgbClr val="0000FF"/>
                </a:solidFill>
              </a:rPr>
              <a:t>人都喜歡自己做王</a:t>
            </a:r>
            <a:r>
              <a:rPr lang="en-US" altLang="zh-TW" sz="3600" b="1" dirty="0">
                <a:solidFill>
                  <a:srgbClr val="0000FF"/>
                </a:solidFill>
              </a:rPr>
              <a:t>:</a:t>
            </a:r>
            <a:r>
              <a:rPr lang="zh-TW" altLang="zh-TW" sz="3600" b="1" u="sng" dirty="0">
                <a:solidFill>
                  <a:srgbClr val="008000"/>
                </a:solidFill>
              </a:rPr>
              <a:t>「不聽從神</a:t>
            </a:r>
            <a:r>
              <a:rPr lang="zh-TW" altLang="en-US" sz="3600" b="1" u="sng" dirty="0">
                <a:solidFill>
                  <a:srgbClr val="008000"/>
                </a:solidFill>
              </a:rPr>
              <a:t>教</a:t>
            </a:r>
            <a:r>
              <a:rPr lang="zh-TW" altLang="zh-TW" sz="3600" b="1" u="sng" dirty="0">
                <a:solidFill>
                  <a:srgbClr val="008000"/>
                </a:solidFill>
              </a:rPr>
              <a:t>導，反要</a:t>
            </a:r>
            <a:r>
              <a:rPr lang="zh-TW" altLang="en-US" sz="3600" b="1" u="sng" dirty="0">
                <a:solidFill>
                  <a:srgbClr val="008000"/>
                </a:solidFill>
              </a:rPr>
              <a:t>教</a:t>
            </a:r>
            <a:r>
              <a:rPr lang="zh-TW" altLang="zh-TW" sz="3600" b="1" u="sng" dirty="0">
                <a:solidFill>
                  <a:srgbClr val="008000"/>
                </a:solidFill>
              </a:rPr>
              <a:t>導神：不跟從神，反而要神跟從他。」</a:t>
            </a:r>
            <a:r>
              <a:rPr lang="zh-TW" altLang="en-US" sz="3600" b="1" u="sng" dirty="0">
                <a:solidFill>
                  <a:srgbClr val="CC00CC"/>
                </a:solidFill>
              </a:rPr>
              <a:t>凡</a:t>
            </a:r>
            <a:r>
              <a:rPr lang="zh-TW" altLang="zh-TW" sz="3600" b="1" u="sng" dirty="0">
                <a:solidFill>
                  <a:srgbClr val="CC00CC"/>
                </a:solidFill>
              </a:rPr>
              <a:t>愛神</a:t>
            </a:r>
            <a:r>
              <a:rPr lang="zh-TW" altLang="en-US" sz="3600" b="1" u="sng" dirty="0">
                <a:solidFill>
                  <a:srgbClr val="CC00CC"/>
                </a:solidFill>
              </a:rPr>
              <a:t>的</a:t>
            </a:r>
            <a:r>
              <a:rPr lang="zh-TW" altLang="zh-TW" sz="3600" b="1" u="sng" dirty="0">
                <a:solidFill>
                  <a:srgbClr val="CC00CC"/>
                </a:solidFill>
              </a:rPr>
              <a:t>，信神的</a:t>
            </a:r>
            <a:r>
              <a:rPr lang="zh-TW" altLang="en-US" sz="3600" b="1" u="sng" dirty="0">
                <a:solidFill>
                  <a:srgbClr val="CC00CC"/>
                </a:solidFill>
              </a:rPr>
              <a:t>聖</a:t>
            </a:r>
            <a:r>
              <a:rPr lang="zh-TW" altLang="zh-TW" sz="3600" b="1" u="sng" dirty="0">
                <a:solidFill>
                  <a:srgbClr val="CC00CC"/>
                </a:solidFill>
              </a:rPr>
              <a:t>徒，</a:t>
            </a:r>
            <a:r>
              <a:rPr lang="zh-TW" altLang="en-US" sz="3600" b="1" u="sng" dirty="0">
                <a:solidFill>
                  <a:srgbClr val="CC00CC"/>
                </a:solidFill>
              </a:rPr>
              <a:t>都</a:t>
            </a:r>
            <a:r>
              <a:rPr lang="zh-TW" altLang="zh-TW" sz="3600" b="1" u="sng" dirty="0">
                <a:solidFill>
                  <a:srgbClr val="CC00CC"/>
                </a:solidFill>
              </a:rPr>
              <a:t>應順服神</a:t>
            </a:r>
            <a:r>
              <a:rPr lang="zh-TW" altLang="en-US" sz="3600" b="1" u="sng" dirty="0">
                <a:solidFill>
                  <a:srgbClr val="CC00CC"/>
                </a:solidFill>
              </a:rPr>
              <a:t>的命令</a:t>
            </a:r>
            <a:r>
              <a:rPr lang="zh-TW" altLang="zh-TW" sz="3600" b="1" u="sng" dirty="0">
                <a:solidFill>
                  <a:srgbClr val="CC00CC"/>
                </a:solidFill>
              </a:rPr>
              <a:t>。</a:t>
            </a:r>
            <a:endParaRPr lang="en-US" altLang="zh-TW" sz="3600" b="1" u="sng" dirty="0">
              <a:solidFill>
                <a:srgbClr val="CC00CC"/>
              </a:solidFill>
            </a:endParaRPr>
          </a:p>
          <a:p>
            <a:r>
              <a:rPr lang="en-US" altLang="zh-TW" sz="3600" b="1" u="sng" dirty="0">
                <a:solidFill>
                  <a:srgbClr val="FF0000"/>
                </a:solidFill>
              </a:rPr>
              <a:t>2.</a:t>
            </a:r>
            <a:r>
              <a:rPr lang="zh-TW" altLang="zh-TW" sz="3600" b="1" u="sng" dirty="0">
                <a:solidFill>
                  <a:srgbClr val="FF0000"/>
                </a:solidFill>
              </a:rPr>
              <a:t>申十三</a:t>
            </a:r>
            <a:r>
              <a:rPr lang="en-US" altLang="zh-TW" sz="3600" b="1" u="sng" dirty="0">
                <a:solidFill>
                  <a:srgbClr val="FF0000"/>
                </a:solidFill>
              </a:rPr>
              <a:t>4 </a:t>
            </a:r>
            <a:r>
              <a:rPr lang="zh-TW" altLang="zh-TW" sz="3600" b="1" u="sng" dirty="0">
                <a:solidFill>
                  <a:srgbClr val="7030A0"/>
                </a:solidFill>
              </a:rPr>
              <a:t>你們要順從耶和華你們的神，敬畏祂、謹守祂的誡命、聽從祂的話、事奉祂、專靠祂。</a:t>
            </a:r>
            <a:endParaRPr lang="zh-TW" altLang="zh-TW" sz="3600" u="sng" dirty="0">
              <a:solidFill>
                <a:srgbClr val="7030A0"/>
              </a:solidFill>
            </a:endParaRPr>
          </a:p>
          <a:p>
            <a:endParaRPr lang="zh-TW" altLang="zh-TW" sz="3600" u="sng" dirty="0">
              <a:solidFill>
                <a:srgbClr val="7030A0"/>
              </a:solidFill>
            </a:endParaRPr>
          </a:p>
          <a:p>
            <a:endParaRPr lang="zh-TW" altLang="en-US" sz="3600" b="1" dirty="0">
              <a:solidFill>
                <a:srgbClr val="0000FF"/>
              </a:solidFill>
            </a:endParaRPr>
          </a:p>
          <a:p>
            <a:endParaRPr lang="zh-TW" altLang="en-US" sz="3600" b="1" dirty="0">
              <a:solidFill>
                <a:srgbClr val="0000FF"/>
              </a:solidFill>
            </a:endParaRPr>
          </a:p>
          <a:p>
            <a:endParaRPr lang="en-US" altLang="zh-TW" sz="3600" b="1" dirty="0">
              <a:solidFill>
                <a:srgbClr val="0000FF"/>
              </a:solidFill>
            </a:endParaRPr>
          </a:p>
          <a:p>
            <a:endParaRPr lang="zh-TW" altLang="zh-TW" sz="3600" b="1" dirty="0">
              <a:solidFill>
                <a:srgbClr val="CC00CC"/>
              </a:solidFill>
            </a:endParaRPr>
          </a:p>
          <a:p>
            <a:endParaRPr lang="en-US" altLang="zh-TW" sz="3600" b="1" u="sng" dirty="0">
              <a:solidFill>
                <a:srgbClr val="0000FF"/>
              </a:solidFill>
            </a:endParaRPr>
          </a:p>
          <a:p>
            <a:endParaRPr lang="zh-TW" altLang="zh-TW" sz="3600" u="sng" dirty="0">
              <a:solidFill>
                <a:srgbClr val="0000FF"/>
              </a:solidFill>
            </a:endParaRPr>
          </a:p>
          <a:p>
            <a:pPr marL="514350" indent="-514350">
              <a:buNone/>
            </a:pPr>
            <a:endParaRPr lang="en-US" altLang="zh-TW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514350" indent="-514350">
              <a:buNone/>
            </a:pPr>
            <a:endParaRPr lang="en-US" altLang="zh-TW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/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buNone/>
            </a:pPr>
            <a:endParaRPr lang="zh-TW" altLang="en-US" dirty="0"/>
          </a:p>
        </p:txBody>
      </p:sp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DEA3C2D-F1BD-4DA0-81E3-472070DD8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5C956-B04E-4A69-9165-15297B102934}" type="datetime1">
              <a:rPr lang="zh-TW" altLang="en-US" smtClean="0"/>
              <a:t>2019/6/30</a:t>
            </a:fld>
            <a:endParaRPr lang="zh-TW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AF527D87-B284-4C83-ADF2-7F7ADF25D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895629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zh-TW" altLang="en-US" sz="3600" b="1" dirty="0">
                <a:solidFill>
                  <a:srgbClr val="0000FF"/>
                </a:solidFill>
              </a:rPr>
              <a:t>結論</a:t>
            </a:r>
            <a:r>
              <a:rPr lang="en-US" altLang="zh-TW" sz="3600" b="1" dirty="0">
                <a:solidFill>
                  <a:srgbClr val="0000FF"/>
                </a:solidFill>
              </a:rPr>
              <a:t>:</a:t>
            </a:r>
          </a:p>
          <a:p>
            <a:r>
              <a:rPr lang="zh-TW" altLang="en-US" sz="3600" b="1" dirty="0">
                <a:solidFill>
                  <a:srgbClr val="CC00CC"/>
                </a:solidFill>
              </a:rPr>
              <a:t>屬靈上如何覺醒</a:t>
            </a:r>
            <a:r>
              <a:rPr lang="en-US" altLang="zh-TW" sz="3600" b="1" dirty="0">
                <a:solidFill>
                  <a:srgbClr val="CC00CC"/>
                </a:solidFill>
              </a:rPr>
              <a:t>?</a:t>
            </a:r>
            <a:r>
              <a:rPr lang="zh-TW" altLang="en-US" sz="3600" b="1" u="sng" dirty="0">
                <a:solidFill>
                  <a:srgbClr val="0000FF"/>
                </a:solidFill>
              </a:rPr>
              <a:t>一</a:t>
            </a:r>
            <a:r>
              <a:rPr lang="en-US" altLang="zh-TW" sz="3600" b="1" u="sng" dirty="0">
                <a:solidFill>
                  <a:srgbClr val="0000FF"/>
                </a:solidFill>
              </a:rPr>
              <a:t>.</a:t>
            </a:r>
            <a:r>
              <a:rPr lang="zh-TW" altLang="zh-TW" sz="3600" b="1" u="sng" dirty="0">
                <a:solidFill>
                  <a:srgbClr val="0000FF"/>
                </a:solidFill>
              </a:rPr>
              <a:t>藉著順服神</a:t>
            </a:r>
            <a:r>
              <a:rPr lang="en-US" altLang="zh-TW" sz="3600" b="1" u="sng" dirty="0">
                <a:solidFill>
                  <a:srgbClr val="0000FF"/>
                </a:solidFill>
              </a:rPr>
              <a:t>:</a:t>
            </a:r>
            <a:endParaRPr lang="en-US" altLang="zh-TW" sz="3600" b="1" dirty="0">
              <a:solidFill>
                <a:srgbClr val="CC00CC"/>
              </a:solidFill>
            </a:endParaRPr>
          </a:p>
          <a:p>
            <a:r>
              <a:rPr lang="en-US" altLang="zh-TW" sz="3200" b="1" dirty="0">
                <a:solidFill>
                  <a:srgbClr val="FF0000"/>
                </a:solidFill>
              </a:rPr>
              <a:t>(</a:t>
            </a:r>
            <a:r>
              <a:rPr lang="zh-TW" altLang="zh-TW" sz="3200" b="1" dirty="0">
                <a:solidFill>
                  <a:srgbClr val="FF0000"/>
                </a:solidFill>
              </a:rPr>
              <a:t>一</a:t>
            </a:r>
            <a:r>
              <a:rPr lang="en-US" altLang="zh-TW" sz="3200" b="1" dirty="0">
                <a:solidFill>
                  <a:srgbClr val="FF0000"/>
                </a:solidFill>
              </a:rPr>
              <a:t>)</a:t>
            </a:r>
            <a:r>
              <a:rPr lang="zh-TW" altLang="zh-TW" sz="3200" b="1" dirty="0">
                <a:solidFill>
                  <a:srgbClr val="FF0000"/>
                </a:solidFill>
              </a:rPr>
              <a:t>何謂順服神</a:t>
            </a:r>
            <a:endParaRPr lang="zh-TW" altLang="zh-TW" sz="3200" dirty="0">
              <a:solidFill>
                <a:srgbClr val="FF0000"/>
              </a:solidFill>
            </a:endParaRPr>
          </a:p>
          <a:p>
            <a:r>
              <a:rPr lang="zh-TW" altLang="zh-TW" sz="3200" b="1" u="sng" dirty="0">
                <a:solidFill>
                  <a:srgbClr val="0000FF"/>
                </a:solidFill>
              </a:rPr>
              <a:t>聖徒真正認識自己的敗壞，而不再執迷不悟時，轉向基督</a:t>
            </a:r>
            <a:r>
              <a:rPr lang="zh-TW" altLang="en-US" sz="3200" b="1" u="sng" dirty="0">
                <a:solidFill>
                  <a:srgbClr val="0000FF"/>
                </a:solidFill>
              </a:rPr>
              <a:t>親近神，順服就是蒙福，</a:t>
            </a:r>
            <a:endParaRPr lang="en-US" altLang="zh-TW" sz="3200" b="1" u="sng" dirty="0">
              <a:solidFill>
                <a:srgbClr val="0000FF"/>
              </a:solidFill>
            </a:endParaRPr>
          </a:p>
          <a:p>
            <a:r>
              <a:rPr lang="en-US" altLang="zh-TW" sz="3200" b="1" dirty="0">
                <a:solidFill>
                  <a:srgbClr val="7030A0"/>
                </a:solidFill>
              </a:rPr>
              <a:t>(1)</a:t>
            </a:r>
            <a:r>
              <a:rPr lang="zh-TW" altLang="zh-TW" sz="3200" b="1" dirty="0">
                <a:solidFill>
                  <a:srgbClr val="7030A0"/>
                </a:solidFill>
              </a:rPr>
              <a:t>聽從</a:t>
            </a:r>
            <a:r>
              <a:rPr lang="zh-TW" altLang="en-US" sz="3200" b="1" dirty="0">
                <a:solidFill>
                  <a:srgbClr val="7030A0"/>
                </a:solidFill>
              </a:rPr>
              <a:t>和遵守</a:t>
            </a:r>
            <a:r>
              <a:rPr lang="zh-TW" altLang="zh-TW" sz="3200" b="1" dirty="0">
                <a:solidFill>
                  <a:srgbClr val="7030A0"/>
                </a:solidFill>
              </a:rPr>
              <a:t>真道</a:t>
            </a:r>
            <a:r>
              <a:rPr lang="en-US" altLang="zh-TW" sz="3200" b="1" dirty="0">
                <a:solidFill>
                  <a:srgbClr val="7030A0"/>
                </a:solidFill>
              </a:rPr>
              <a:t>:</a:t>
            </a:r>
            <a:r>
              <a:rPr lang="zh-TW" altLang="zh-TW" sz="3200" b="1" u="sng" dirty="0">
                <a:solidFill>
                  <a:srgbClr val="0000FF"/>
                </a:solidFill>
              </a:rPr>
              <a:t>聆聽真道</a:t>
            </a:r>
            <a:r>
              <a:rPr lang="zh-TW" altLang="en-US" sz="3200" b="1" u="sng" dirty="0">
                <a:solidFill>
                  <a:srgbClr val="0000FF"/>
                </a:solidFill>
              </a:rPr>
              <a:t>和</a:t>
            </a:r>
            <a:r>
              <a:rPr lang="zh-TW" altLang="zh-TW" sz="3200" b="1" u="sng" dirty="0">
                <a:solidFill>
                  <a:srgbClr val="0000FF"/>
                </a:solidFill>
              </a:rPr>
              <a:t>聖經教導</a:t>
            </a:r>
            <a:r>
              <a:rPr lang="zh-TW" altLang="en-US" sz="3200" b="1" u="sng" dirty="0">
                <a:solidFill>
                  <a:srgbClr val="0000FF"/>
                </a:solidFill>
              </a:rPr>
              <a:t>有生命。</a:t>
            </a:r>
            <a:endParaRPr lang="en-US" altLang="zh-TW" sz="3200" b="1" dirty="0">
              <a:solidFill>
                <a:srgbClr val="7030A0"/>
              </a:solidFill>
            </a:endParaRPr>
          </a:p>
          <a:p>
            <a:r>
              <a:rPr lang="en-US" altLang="zh-TW" sz="3200" b="1" dirty="0">
                <a:solidFill>
                  <a:srgbClr val="7030A0"/>
                </a:solidFill>
              </a:rPr>
              <a:t>(2)</a:t>
            </a:r>
            <a:r>
              <a:rPr lang="zh-TW" altLang="zh-TW" sz="3200" b="1" dirty="0">
                <a:solidFill>
                  <a:srgbClr val="7030A0"/>
                </a:solidFill>
              </a:rPr>
              <a:t>徹底的抵擋魔鬼</a:t>
            </a:r>
            <a:r>
              <a:rPr lang="en-US" altLang="zh-TW" sz="3200" b="1" dirty="0">
                <a:solidFill>
                  <a:srgbClr val="7030A0"/>
                </a:solidFill>
              </a:rPr>
              <a:t>:</a:t>
            </a:r>
            <a:r>
              <a:rPr lang="zh-TW" altLang="zh-TW" sz="3200" b="1" u="sng" dirty="0">
                <a:solidFill>
                  <a:srgbClr val="0000FF"/>
                </a:solidFill>
              </a:rPr>
              <a:t>信徒要儆醒求主賜智慧</a:t>
            </a:r>
            <a:r>
              <a:rPr lang="zh-TW" altLang="en-US" sz="3200" b="1" u="sng" dirty="0">
                <a:solidFill>
                  <a:srgbClr val="0000FF"/>
                </a:solidFill>
              </a:rPr>
              <a:t>得</a:t>
            </a:r>
            <a:r>
              <a:rPr lang="zh-TW" altLang="zh-TW" sz="3200" b="1" u="sng" dirty="0">
                <a:solidFill>
                  <a:srgbClr val="0000FF"/>
                </a:solidFill>
              </a:rPr>
              <a:t>勝。</a:t>
            </a:r>
            <a:endParaRPr lang="zh-TW" altLang="zh-TW" sz="3200" dirty="0">
              <a:solidFill>
                <a:srgbClr val="7030A0"/>
              </a:solidFill>
            </a:endParaRPr>
          </a:p>
          <a:p>
            <a:r>
              <a:rPr lang="en-US" altLang="zh-TW" sz="3200" b="1" dirty="0">
                <a:solidFill>
                  <a:srgbClr val="FF0000"/>
                </a:solidFill>
              </a:rPr>
              <a:t>(</a:t>
            </a:r>
            <a:r>
              <a:rPr lang="zh-TW" altLang="zh-TW" sz="3200" b="1" dirty="0">
                <a:solidFill>
                  <a:srgbClr val="FF0000"/>
                </a:solidFill>
              </a:rPr>
              <a:t>二</a:t>
            </a:r>
            <a:r>
              <a:rPr lang="en-US" altLang="zh-TW" sz="3200" b="1" dirty="0">
                <a:solidFill>
                  <a:srgbClr val="FF0000"/>
                </a:solidFill>
              </a:rPr>
              <a:t>)</a:t>
            </a:r>
            <a:r>
              <a:rPr lang="zh-TW" altLang="zh-TW" sz="3200" b="1" dirty="0">
                <a:solidFill>
                  <a:srgbClr val="FF0000"/>
                </a:solidFill>
              </a:rPr>
              <a:t>順服</a:t>
            </a:r>
            <a:r>
              <a:rPr lang="zh-TW" altLang="en-US" sz="3200" b="1" dirty="0">
                <a:solidFill>
                  <a:srgbClr val="FF0000"/>
                </a:solidFill>
              </a:rPr>
              <a:t>的</a:t>
            </a:r>
            <a:r>
              <a:rPr lang="zh-TW" altLang="zh-TW" sz="3200" b="1" dirty="0">
                <a:solidFill>
                  <a:srgbClr val="FF0000"/>
                </a:solidFill>
              </a:rPr>
              <a:t>重要</a:t>
            </a:r>
            <a:endParaRPr lang="zh-TW" altLang="zh-TW" sz="3200" dirty="0">
              <a:solidFill>
                <a:srgbClr val="FF0000"/>
              </a:solidFill>
            </a:endParaRPr>
          </a:p>
          <a:p>
            <a:r>
              <a:rPr lang="en-US" altLang="zh-TW" sz="3200" b="1" dirty="0">
                <a:solidFill>
                  <a:srgbClr val="7030A0"/>
                </a:solidFill>
              </a:rPr>
              <a:t>(1)</a:t>
            </a:r>
            <a:r>
              <a:rPr lang="zh-TW" altLang="zh-TW" sz="3200" b="1" dirty="0">
                <a:solidFill>
                  <a:srgbClr val="7030A0"/>
                </a:solidFill>
              </a:rPr>
              <a:t>順服比獻祭更美</a:t>
            </a:r>
            <a:r>
              <a:rPr lang="en-US" altLang="zh-TW" sz="3200" b="1" dirty="0">
                <a:solidFill>
                  <a:srgbClr val="7030A0"/>
                </a:solidFill>
              </a:rPr>
              <a:t>:</a:t>
            </a:r>
            <a:r>
              <a:rPr lang="zh-TW" altLang="en-US" sz="3200" b="1" u="sng" dirty="0">
                <a:solidFill>
                  <a:srgbClr val="0000FF"/>
                </a:solidFill>
              </a:rPr>
              <a:t>要順服不要成為那說謊者</a:t>
            </a:r>
            <a:r>
              <a:rPr lang="zh-TW" altLang="zh-TW" sz="3200" b="1" u="sng" dirty="0">
                <a:solidFill>
                  <a:srgbClr val="0000FF"/>
                </a:solidFill>
              </a:rPr>
              <a:t>。</a:t>
            </a:r>
            <a:endParaRPr lang="en-US" altLang="zh-TW" sz="3200" b="1" u="sng" dirty="0">
              <a:solidFill>
                <a:srgbClr val="7030A0"/>
              </a:solidFill>
            </a:endParaRPr>
          </a:p>
          <a:p>
            <a:r>
              <a:rPr lang="en-US" altLang="zh-TW" sz="3200" b="1" dirty="0">
                <a:solidFill>
                  <a:srgbClr val="7030A0"/>
                </a:solidFill>
              </a:rPr>
              <a:t>(2)</a:t>
            </a:r>
            <a:r>
              <a:rPr lang="zh-TW" altLang="zh-TW" sz="3200" b="1" dirty="0">
                <a:solidFill>
                  <a:srgbClr val="7030A0"/>
                </a:solidFill>
              </a:rPr>
              <a:t>順服是信心果實</a:t>
            </a:r>
            <a:r>
              <a:rPr lang="en-US" altLang="zh-TW" sz="3200" b="1" dirty="0">
                <a:solidFill>
                  <a:srgbClr val="7030A0"/>
                </a:solidFill>
              </a:rPr>
              <a:t>:</a:t>
            </a:r>
            <a:r>
              <a:rPr lang="zh-TW" altLang="zh-TW" sz="3200" b="1" u="sng" dirty="0">
                <a:solidFill>
                  <a:srgbClr val="0000FF"/>
                </a:solidFill>
              </a:rPr>
              <a:t>信基督</a:t>
            </a:r>
            <a:r>
              <a:rPr lang="zh-TW" altLang="en-US" sz="3200" b="1" u="sng" dirty="0">
                <a:solidFill>
                  <a:srgbClr val="0000FF"/>
                </a:solidFill>
              </a:rPr>
              <a:t>稱義聖潔不再犯</a:t>
            </a:r>
            <a:r>
              <a:rPr lang="zh-TW" altLang="zh-TW" sz="3200" b="1" u="sng" dirty="0">
                <a:solidFill>
                  <a:srgbClr val="0000FF"/>
                </a:solidFill>
              </a:rPr>
              <a:t>罪</a:t>
            </a:r>
            <a:r>
              <a:rPr lang="zh-TW" altLang="en-US" sz="3200" b="1" u="sng" dirty="0">
                <a:solidFill>
                  <a:srgbClr val="0000FF"/>
                </a:solidFill>
              </a:rPr>
              <a:t>。</a:t>
            </a:r>
            <a:endParaRPr lang="en-US" altLang="zh-TW" sz="3200" b="1" u="sng" dirty="0">
              <a:solidFill>
                <a:srgbClr val="7030A0"/>
              </a:solidFill>
            </a:endParaRPr>
          </a:p>
          <a:p>
            <a:r>
              <a:rPr lang="en-US" altLang="zh-TW" sz="3200" b="1" dirty="0">
                <a:solidFill>
                  <a:srgbClr val="7030A0"/>
                </a:solidFill>
              </a:rPr>
              <a:t>(3)</a:t>
            </a:r>
            <a:r>
              <a:rPr lang="zh-TW" altLang="zh-TW" sz="3200" b="1" dirty="0">
                <a:solidFill>
                  <a:srgbClr val="7030A0"/>
                </a:solidFill>
              </a:rPr>
              <a:t>順服是神的命令</a:t>
            </a:r>
            <a:r>
              <a:rPr lang="en-US" altLang="zh-TW" sz="3200" b="1" dirty="0">
                <a:solidFill>
                  <a:srgbClr val="7030A0"/>
                </a:solidFill>
              </a:rPr>
              <a:t>:</a:t>
            </a:r>
            <a:r>
              <a:rPr lang="zh-TW" altLang="en-US" sz="3200" b="1" u="sng" dirty="0">
                <a:solidFill>
                  <a:srgbClr val="0000FF"/>
                </a:solidFill>
              </a:rPr>
              <a:t>不要自己做王當尊主旨意。</a:t>
            </a:r>
            <a:endParaRPr lang="en-US" altLang="zh-TW" sz="3200" b="1" u="sng" dirty="0">
              <a:solidFill>
                <a:srgbClr val="CC00CC"/>
              </a:solidFill>
              <a:hlinkClick r:id="rId2" action="ppaction://hlinkpres?slideindex=1&amp;slidetitle="/>
            </a:endParaRPr>
          </a:p>
          <a:p>
            <a:r>
              <a:rPr lang="zh-TW" altLang="en-US" sz="3200" b="1" u="sng" dirty="0">
                <a:solidFill>
                  <a:srgbClr val="CC00CC"/>
                </a:solidFill>
                <a:hlinkClick r:id="rId2" action="ppaction://hlinkpres?slideindex=1&amp;slidetitle="/>
              </a:rPr>
              <a:t>回應奉獻：感謝神</a:t>
            </a:r>
            <a:r>
              <a:rPr lang="en-US" altLang="zh-TW" sz="3200" b="1" u="sng" dirty="0">
                <a:solidFill>
                  <a:srgbClr val="CC00CC"/>
                </a:solidFill>
                <a:hlinkClick r:id="rId2" action="ppaction://hlinkpres?slideindex=1&amp;slidetitle="/>
              </a:rPr>
              <a:t>-1.pptx</a:t>
            </a:r>
            <a:endParaRPr lang="en-US" altLang="zh-TW" sz="3200" b="1" u="sng" dirty="0">
              <a:solidFill>
                <a:srgbClr val="CC00CC"/>
              </a:solidFill>
            </a:endParaRPr>
          </a:p>
          <a:p>
            <a:endParaRPr lang="en-US" altLang="zh-TW" sz="3200" b="1" u="sng" dirty="0">
              <a:solidFill>
                <a:srgbClr val="0000FF"/>
              </a:solidFill>
            </a:endParaRPr>
          </a:p>
          <a:p>
            <a:endParaRPr lang="en-US" altLang="zh-TW" sz="3200" b="1" dirty="0">
              <a:solidFill>
                <a:srgbClr val="0000FF"/>
              </a:solidFill>
            </a:endParaRPr>
          </a:p>
          <a:p>
            <a:endParaRPr lang="en-US" altLang="zh-TW" sz="3200" b="1" u="sng" dirty="0">
              <a:solidFill>
                <a:srgbClr val="0000FF"/>
              </a:solidFill>
            </a:endParaRPr>
          </a:p>
          <a:p>
            <a:endParaRPr lang="zh-TW" altLang="zh-TW" sz="3200" dirty="0"/>
          </a:p>
          <a:p>
            <a:endParaRPr lang="en-US" altLang="zh-TW" sz="3600" b="1" u="sng" dirty="0">
              <a:solidFill>
                <a:srgbClr val="0000FF"/>
              </a:solidFill>
            </a:endParaRPr>
          </a:p>
          <a:p>
            <a:endParaRPr lang="en-US" altLang="zh-TW" sz="3600" b="1" u="sng" dirty="0">
              <a:solidFill>
                <a:srgbClr val="0000FF"/>
              </a:solidFill>
            </a:endParaRPr>
          </a:p>
          <a:p>
            <a:endParaRPr lang="en-US" altLang="zh-TW" sz="3600" b="1" dirty="0">
              <a:solidFill>
                <a:srgbClr val="0000FF"/>
              </a:solidFill>
            </a:endParaRPr>
          </a:p>
          <a:p>
            <a:pPr marL="514350" indent="-514350">
              <a:buNone/>
            </a:pPr>
            <a:endParaRPr lang="en-US" altLang="zh-TW" sz="3600" b="1" dirty="0">
              <a:solidFill>
                <a:srgbClr val="0000FF"/>
              </a:solidFill>
            </a:endParaRPr>
          </a:p>
          <a:p>
            <a:pPr marL="514350" indent="-514350">
              <a:buNone/>
            </a:pPr>
            <a:endParaRPr lang="en-US" altLang="zh-TW" sz="3600" b="1" dirty="0">
              <a:solidFill>
                <a:srgbClr val="0000FF"/>
              </a:solidFill>
            </a:endParaRPr>
          </a:p>
        </p:txBody>
      </p:sp>
      <p:sp>
        <p:nvSpPr>
          <p:cNvPr id="2" name="日期占位符 1">
            <a:extLst>
              <a:ext uri="{FF2B5EF4-FFF2-40B4-BE49-F238E27FC236}">
                <a16:creationId xmlns:a16="http://schemas.microsoft.com/office/drawing/2014/main" id="{DCA112AC-F59D-4B8B-ABDD-5A3A8C2BD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D330F-46B8-4017-9BE3-3EB28C6BB827}" type="datetime1">
              <a:rPr lang="zh-TW" altLang="en-US" smtClean="0"/>
              <a:t>2019/6/30</a:t>
            </a:fld>
            <a:endParaRPr lang="zh-TW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7822B24B-68E1-4B67-82A4-654D428BD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3251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773D4BC-F6A8-4E7E-AA7E-29411410F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64703"/>
          </a:xfrm>
        </p:spPr>
        <p:txBody>
          <a:bodyPr>
            <a:normAutofit/>
          </a:bodyPr>
          <a:lstStyle/>
          <a:p>
            <a:r>
              <a:rPr lang="zh-TW" altLang="en-US" sz="3600" b="1" dirty="0"/>
              <a:t>前言</a:t>
            </a:r>
            <a:r>
              <a:rPr lang="en-US" altLang="zh-TW" sz="3600" b="1" dirty="0"/>
              <a:t>1:</a:t>
            </a:r>
            <a:endParaRPr lang="zh-TW" altLang="en-US" sz="3600" b="1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8BB8598-5A51-4B88-9915-09A72E7C8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75250"/>
            <a:ext cx="9144000" cy="6182750"/>
          </a:xfrm>
        </p:spPr>
        <p:txBody>
          <a:bodyPr>
            <a:normAutofit/>
          </a:bodyPr>
          <a:lstStyle/>
          <a:p>
            <a:r>
              <a:rPr lang="en-US" altLang="zh-TW" sz="3600" b="1" u="sng" dirty="0">
                <a:solidFill>
                  <a:srgbClr val="0000FF"/>
                </a:solidFill>
              </a:rPr>
              <a:t>1.</a:t>
            </a:r>
            <a:r>
              <a:rPr lang="zh-TW" altLang="zh-TW" sz="3600" b="1" u="sng" dirty="0">
                <a:solidFill>
                  <a:srgbClr val="0000FF"/>
                </a:solidFill>
              </a:rPr>
              <a:t>真實的</a:t>
            </a:r>
            <a:r>
              <a:rPr lang="zh-TW" altLang="en-US" sz="3600" b="1" u="sng" dirty="0">
                <a:solidFill>
                  <a:srgbClr val="0000FF"/>
                </a:solidFill>
              </a:rPr>
              <a:t>聖</a:t>
            </a:r>
            <a:r>
              <a:rPr lang="zh-TW" altLang="zh-TW" sz="3600" b="1" u="sng" dirty="0">
                <a:solidFill>
                  <a:srgbClr val="0000FF"/>
                </a:solidFill>
              </a:rPr>
              <a:t>徒，信仰與生活是連貫的，在一切所行的事上，見證神的大能</a:t>
            </a:r>
            <a:r>
              <a:rPr lang="en-US" altLang="zh-TW" sz="3600" b="1" u="sng" dirty="0">
                <a:solidFill>
                  <a:srgbClr val="0000FF"/>
                </a:solidFill>
              </a:rPr>
              <a:t>!</a:t>
            </a:r>
            <a:endParaRPr lang="zh-TW" altLang="zh-TW" sz="3600" u="sng" dirty="0">
              <a:solidFill>
                <a:srgbClr val="0000FF"/>
              </a:solidFill>
            </a:endParaRPr>
          </a:p>
          <a:p>
            <a:r>
              <a:rPr lang="en-US" altLang="zh-TW" sz="3600" b="1" u="sng" dirty="0">
                <a:solidFill>
                  <a:srgbClr val="CC00CC"/>
                </a:solidFill>
              </a:rPr>
              <a:t>2.</a:t>
            </a:r>
            <a:r>
              <a:rPr lang="zh-TW" altLang="en-US" sz="3600" b="1" u="sng" dirty="0">
                <a:solidFill>
                  <a:srgbClr val="CC00CC"/>
                </a:solidFill>
              </a:rPr>
              <a:t>聖徒</a:t>
            </a:r>
            <a:r>
              <a:rPr lang="zh-TW" altLang="zh-TW" sz="3600" b="1" u="sng" dirty="0">
                <a:solidFill>
                  <a:srgbClr val="CC00CC"/>
                </a:solidFill>
              </a:rPr>
              <a:t>靈性</a:t>
            </a:r>
            <a:r>
              <a:rPr lang="zh-TW" altLang="en-US" sz="3600" b="1" u="sng" dirty="0">
                <a:solidFill>
                  <a:srgbClr val="CC00CC"/>
                </a:solidFill>
              </a:rPr>
              <a:t>要覺</a:t>
            </a:r>
            <a:r>
              <a:rPr lang="zh-TW" altLang="zh-TW" sz="3600" b="1" u="sng" dirty="0">
                <a:solidFill>
                  <a:srgbClr val="CC00CC"/>
                </a:solidFill>
              </a:rPr>
              <a:t>醒</a:t>
            </a:r>
            <a:r>
              <a:rPr lang="zh-TW" altLang="en-US" sz="3600" b="1" u="sng" dirty="0">
                <a:solidFill>
                  <a:srgbClr val="CC00CC"/>
                </a:solidFill>
              </a:rPr>
              <a:t>，</a:t>
            </a:r>
            <a:r>
              <a:rPr lang="zh-TW" altLang="zh-TW" sz="3600" b="1" u="sng" dirty="0">
                <a:solidFill>
                  <a:srgbClr val="CC00CC"/>
                </a:solidFill>
              </a:rPr>
              <a:t>不</a:t>
            </a:r>
            <a:r>
              <a:rPr lang="zh-TW" altLang="en-US" sz="3600" b="1" u="sng" dirty="0">
                <a:solidFill>
                  <a:srgbClr val="CC00CC"/>
                </a:solidFill>
              </a:rPr>
              <a:t>再</a:t>
            </a:r>
            <a:r>
              <a:rPr lang="zh-TW" altLang="zh-TW" sz="3600" b="1" u="sng" dirty="0">
                <a:solidFill>
                  <a:srgbClr val="CC00CC"/>
                </a:solidFill>
              </a:rPr>
              <a:t>糊塗，</a:t>
            </a:r>
            <a:r>
              <a:rPr lang="zh-TW" altLang="en-US" sz="3600" b="1" u="sng" dirty="0">
                <a:solidFill>
                  <a:srgbClr val="CC00CC"/>
                </a:solidFill>
              </a:rPr>
              <a:t>要</a:t>
            </a:r>
            <a:r>
              <a:rPr lang="zh-TW" altLang="zh-TW" sz="3600" b="1" u="sng" dirty="0">
                <a:solidFill>
                  <a:srgbClr val="CC00CC"/>
                </a:solidFill>
              </a:rPr>
              <a:t>尊主</a:t>
            </a:r>
            <a:r>
              <a:rPr lang="zh-TW" altLang="en-US" sz="3600" b="1" u="sng" dirty="0">
                <a:solidFill>
                  <a:srgbClr val="CC00CC"/>
                </a:solidFill>
              </a:rPr>
              <a:t>為大，思想</a:t>
            </a:r>
            <a:r>
              <a:rPr lang="zh-TW" altLang="zh-TW" sz="3600" b="1" u="sng" dirty="0">
                <a:solidFill>
                  <a:srgbClr val="CC00CC"/>
                </a:solidFill>
              </a:rPr>
              <a:t>不</a:t>
            </a:r>
            <a:r>
              <a:rPr lang="zh-TW" altLang="en-US" sz="3600" b="1" u="sng" dirty="0">
                <a:solidFill>
                  <a:srgbClr val="CC00CC"/>
                </a:solidFill>
              </a:rPr>
              <a:t>混</a:t>
            </a:r>
            <a:r>
              <a:rPr lang="zh-TW" altLang="zh-TW" sz="3600" b="1" u="sng" dirty="0">
                <a:solidFill>
                  <a:srgbClr val="CC00CC"/>
                </a:solidFill>
              </a:rPr>
              <a:t>亂，</a:t>
            </a:r>
            <a:r>
              <a:rPr lang="zh-TW" altLang="en-US" sz="3600" b="1" u="sng" dirty="0">
                <a:solidFill>
                  <a:srgbClr val="CC00CC"/>
                </a:solidFill>
              </a:rPr>
              <a:t>要</a:t>
            </a:r>
            <a:r>
              <a:rPr lang="zh-TW" altLang="zh-TW" sz="3600" b="1" u="sng" dirty="0">
                <a:solidFill>
                  <a:srgbClr val="CC00CC"/>
                </a:solidFill>
              </a:rPr>
              <a:t>純正不虛</a:t>
            </a:r>
            <a:r>
              <a:rPr lang="zh-TW" altLang="en-US" sz="3600" b="1" u="sng" dirty="0">
                <a:solidFill>
                  <a:srgbClr val="CC00CC"/>
                </a:solidFill>
              </a:rPr>
              <a:t>假</a:t>
            </a:r>
            <a:r>
              <a:rPr lang="zh-TW" altLang="zh-TW" sz="3600" b="1" u="sng" dirty="0">
                <a:solidFill>
                  <a:srgbClr val="CC00CC"/>
                </a:solidFill>
              </a:rPr>
              <a:t>，這是</a:t>
            </a:r>
            <a:r>
              <a:rPr lang="zh-TW" altLang="en-US" sz="3600" b="1" u="sng" dirty="0">
                <a:solidFill>
                  <a:srgbClr val="CC00CC"/>
                </a:solidFill>
              </a:rPr>
              <a:t>聖</a:t>
            </a:r>
            <a:r>
              <a:rPr lang="zh-TW" altLang="zh-TW" sz="3600" b="1" u="sng" dirty="0">
                <a:solidFill>
                  <a:srgbClr val="CC00CC"/>
                </a:solidFill>
              </a:rPr>
              <a:t>徒</a:t>
            </a:r>
            <a:r>
              <a:rPr lang="zh-TW" altLang="en-US" sz="3600" b="1" u="sng" dirty="0">
                <a:solidFill>
                  <a:srgbClr val="CC00CC"/>
                </a:solidFill>
              </a:rPr>
              <a:t>的</a:t>
            </a:r>
            <a:r>
              <a:rPr lang="zh-TW" altLang="zh-TW" sz="3600" b="1" u="sng" dirty="0">
                <a:solidFill>
                  <a:srgbClr val="CC00CC"/>
                </a:solidFill>
              </a:rPr>
              <a:t>生活。</a:t>
            </a:r>
            <a:r>
              <a:rPr lang="zh-TW" altLang="zh-TW" sz="3600" b="1" dirty="0">
                <a:solidFill>
                  <a:srgbClr val="0000FF"/>
                </a:solidFill>
              </a:rPr>
              <a:t>因</a:t>
            </a:r>
            <a:r>
              <a:rPr lang="zh-TW" altLang="en-US" sz="3600" b="1" dirty="0">
                <a:solidFill>
                  <a:srgbClr val="0000FF"/>
                </a:solidFill>
              </a:rPr>
              <a:t>為我要</a:t>
            </a:r>
            <a:r>
              <a:rPr lang="zh-TW" altLang="zh-TW" sz="3600" b="1" dirty="0">
                <a:solidFill>
                  <a:srgbClr val="0000FF"/>
                </a:solidFill>
              </a:rPr>
              <a:t>領受</a:t>
            </a:r>
            <a:r>
              <a:rPr lang="zh-TW" altLang="en-US" sz="3600" b="1" dirty="0">
                <a:solidFill>
                  <a:srgbClr val="0000FF"/>
                </a:solidFill>
              </a:rPr>
              <a:t>榮耀神</a:t>
            </a:r>
            <a:r>
              <a:rPr lang="zh-TW" altLang="zh-TW" sz="3600" b="1" dirty="0">
                <a:solidFill>
                  <a:srgbClr val="0000FF"/>
                </a:solidFill>
              </a:rPr>
              <a:t>、聖潔的</a:t>
            </a:r>
            <a:r>
              <a:rPr lang="zh-TW" altLang="en-US" sz="3600" b="1" dirty="0">
                <a:solidFill>
                  <a:srgbClr val="0000FF"/>
                </a:solidFill>
              </a:rPr>
              <a:t>覺醒。</a:t>
            </a:r>
            <a:r>
              <a:rPr lang="en-US" altLang="zh-TW" sz="3600" b="1" dirty="0">
                <a:solidFill>
                  <a:srgbClr val="0000FF"/>
                </a:solidFill>
              </a:rPr>
              <a:t> </a:t>
            </a:r>
          </a:p>
          <a:p>
            <a:r>
              <a:rPr lang="en-US" altLang="zh-TW" sz="3600" b="1" u="sng" dirty="0">
                <a:solidFill>
                  <a:srgbClr val="FF0000"/>
                </a:solidFill>
              </a:rPr>
              <a:t>3.</a:t>
            </a:r>
            <a:r>
              <a:rPr lang="zh-TW" altLang="zh-TW" sz="3600" b="1" u="sng" dirty="0">
                <a:solidFill>
                  <a:srgbClr val="FF0000"/>
                </a:solidFill>
              </a:rPr>
              <a:t>聖徒知道生命之道</a:t>
            </a:r>
            <a:r>
              <a:rPr lang="en-US" altLang="zh-TW" sz="3600" b="1" u="sng" dirty="0">
                <a:solidFill>
                  <a:srgbClr val="FF0000"/>
                </a:solidFill>
              </a:rPr>
              <a:t>(D)</a:t>
            </a:r>
            <a:r>
              <a:rPr lang="zh-TW" altLang="zh-TW" sz="3600" b="1" dirty="0">
                <a:solidFill>
                  <a:srgbClr val="0000FF"/>
                </a:solidFill>
              </a:rPr>
              <a:t>，縱然在充滿挫</a:t>
            </a:r>
            <a:r>
              <a:rPr lang="zh-TW" altLang="en-US" sz="3600" b="1" dirty="0">
                <a:solidFill>
                  <a:srgbClr val="0000FF"/>
                </a:solidFill>
              </a:rPr>
              <a:t>折</a:t>
            </a:r>
            <a:r>
              <a:rPr lang="zh-TW" altLang="zh-TW" sz="3600" b="1" dirty="0">
                <a:solidFill>
                  <a:srgbClr val="0000FF"/>
                </a:solidFill>
              </a:rPr>
              <a:t>、困</a:t>
            </a:r>
            <a:r>
              <a:rPr lang="zh-TW" altLang="en-US" sz="3600" b="1" dirty="0">
                <a:solidFill>
                  <a:srgbClr val="0000FF"/>
                </a:solidFill>
              </a:rPr>
              <a:t>頓</a:t>
            </a:r>
            <a:r>
              <a:rPr lang="zh-TW" altLang="zh-TW" sz="3600" b="1" dirty="0">
                <a:solidFill>
                  <a:srgbClr val="0000FF"/>
                </a:solidFill>
              </a:rPr>
              <a:t>的處境中，仍能靠主剛強站立穩。當聖徒真正認識自己的敗壞，而不再執迷不悟時，轉向基督，更新成為生命有成熟盼望的</a:t>
            </a:r>
            <a:r>
              <a:rPr lang="zh-TW" altLang="en-US" sz="3600" b="1" dirty="0">
                <a:solidFill>
                  <a:srgbClr val="0000FF"/>
                </a:solidFill>
              </a:rPr>
              <a:t>聖</a:t>
            </a:r>
            <a:r>
              <a:rPr lang="zh-TW" altLang="zh-TW" sz="3600" b="1" dirty="0">
                <a:solidFill>
                  <a:srgbClr val="0000FF"/>
                </a:solidFill>
              </a:rPr>
              <a:t>徒。</a:t>
            </a:r>
            <a:r>
              <a:rPr lang="zh-TW" altLang="zh-TW" sz="3600" b="1" u="sng" dirty="0">
                <a:solidFill>
                  <a:srgbClr val="CC00CC"/>
                </a:solidFill>
              </a:rPr>
              <a:t>今日讓我們來思想，使徒雅各教導聖徒屬靈</a:t>
            </a:r>
            <a:r>
              <a:rPr lang="zh-TW" altLang="en-US" sz="3600" b="1" u="sng" dirty="0">
                <a:solidFill>
                  <a:srgbClr val="CC00CC"/>
                </a:solidFill>
              </a:rPr>
              <a:t>上</a:t>
            </a:r>
            <a:r>
              <a:rPr lang="zh-TW" altLang="zh-TW" sz="3600" b="1" u="sng" dirty="0">
                <a:solidFill>
                  <a:srgbClr val="CC00CC"/>
                </a:solidFill>
              </a:rPr>
              <a:t>如何覺醒</a:t>
            </a:r>
            <a:r>
              <a:rPr lang="en-US" altLang="zh-TW" sz="3600" b="1" u="sng" dirty="0">
                <a:solidFill>
                  <a:srgbClr val="CC00CC"/>
                </a:solidFill>
              </a:rPr>
              <a:t>?</a:t>
            </a:r>
            <a:endParaRPr lang="zh-TW" altLang="zh-TW" sz="3600" u="sng" dirty="0">
              <a:solidFill>
                <a:srgbClr val="CC00CC"/>
              </a:solidFill>
            </a:endParaRPr>
          </a:p>
          <a:p>
            <a:endParaRPr lang="zh-TW" altLang="zh-TW" sz="3200" dirty="0">
              <a:solidFill>
                <a:srgbClr val="0000FF"/>
              </a:solidFill>
            </a:endParaRP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BECFD58-115B-4AC8-83ED-60EAEFBE7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351AF-8B44-42AD-8EF9-93E7D29BD703}" type="datetime1">
              <a:rPr lang="zh-TW" altLang="en-US" smtClean="0"/>
              <a:t>2019/6/30</a:t>
            </a:fld>
            <a:endParaRPr lang="zh-TW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E6F845AD-E2AB-4E74-81FF-DC676A2BB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87568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773D4BC-F6A8-4E7E-AA7E-29411410F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64703"/>
          </a:xfrm>
        </p:spPr>
        <p:txBody>
          <a:bodyPr>
            <a:normAutofit/>
          </a:bodyPr>
          <a:lstStyle/>
          <a:p>
            <a:r>
              <a:rPr lang="zh-TW" altLang="en-US" sz="3600" b="1" dirty="0"/>
              <a:t>大綱</a:t>
            </a:r>
            <a:r>
              <a:rPr lang="en-US" altLang="zh-TW" sz="3600" b="1" dirty="0"/>
              <a:t>:</a:t>
            </a:r>
            <a:endParaRPr lang="zh-TW" altLang="en-US" sz="3600" b="1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8BB8598-5A51-4B88-9915-09A72E7C8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5"/>
          </a:xfrm>
        </p:spPr>
        <p:txBody>
          <a:bodyPr>
            <a:normAutofit/>
          </a:bodyPr>
          <a:lstStyle/>
          <a:p>
            <a:r>
              <a:rPr lang="zh-TW" altLang="en-US" sz="3200" b="1" u="sng" dirty="0">
                <a:solidFill>
                  <a:srgbClr val="0000FF"/>
                </a:solidFill>
              </a:rPr>
              <a:t>一</a:t>
            </a:r>
            <a:r>
              <a:rPr lang="en-US" altLang="zh-TW" sz="3200" b="1" u="sng" dirty="0">
                <a:solidFill>
                  <a:srgbClr val="0000FF"/>
                </a:solidFill>
              </a:rPr>
              <a:t>.</a:t>
            </a:r>
            <a:r>
              <a:rPr lang="zh-TW" altLang="zh-TW" sz="3200" b="1" u="sng" dirty="0">
                <a:solidFill>
                  <a:srgbClr val="0000FF"/>
                </a:solidFill>
              </a:rPr>
              <a:t>藉著順服神</a:t>
            </a:r>
            <a:endParaRPr lang="en-US" altLang="zh-TW" sz="3200" b="1" u="sng" dirty="0">
              <a:solidFill>
                <a:srgbClr val="0000FF"/>
              </a:solidFill>
            </a:endParaRPr>
          </a:p>
          <a:p>
            <a:r>
              <a:rPr lang="en-US" altLang="zh-TW" sz="2400" b="1" dirty="0">
                <a:solidFill>
                  <a:srgbClr val="FF0000"/>
                </a:solidFill>
              </a:rPr>
              <a:t>(</a:t>
            </a:r>
            <a:r>
              <a:rPr lang="zh-TW" altLang="zh-TW" sz="2400" b="1" dirty="0">
                <a:solidFill>
                  <a:srgbClr val="FF0000"/>
                </a:solidFill>
              </a:rPr>
              <a:t>一</a:t>
            </a:r>
            <a:r>
              <a:rPr lang="en-US" altLang="zh-TW" sz="2400" b="1" dirty="0">
                <a:solidFill>
                  <a:srgbClr val="FF0000"/>
                </a:solidFill>
              </a:rPr>
              <a:t>)</a:t>
            </a:r>
            <a:r>
              <a:rPr lang="zh-TW" altLang="zh-TW" sz="2400" b="1" dirty="0">
                <a:solidFill>
                  <a:srgbClr val="FF0000"/>
                </a:solidFill>
              </a:rPr>
              <a:t>何謂順服神</a:t>
            </a:r>
            <a:endParaRPr lang="zh-TW" altLang="zh-TW" sz="2400" dirty="0">
              <a:solidFill>
                <a:srgbClr val="FF0000"/>
              </a:solidFill>
            </a:endParaRPr>
          </a:p>
          <a:p>
            <a:r>
              <a:rPr lang="en-US" altLang="zh-TW" sz="2400" b="1" dirty="0">
                <a:solidFill>
                  <a:srgbClr val="7030A0"/>
                </a:solidFill>
              </a:rPr>
              <a:t>(1)</a:t>
            </a:r>
            <a:r>
              <a:rPr lang="zh-TW" altLang="zh-TW" sz="2400" b="1" dirty="0">
                <a:solidFill>
                  <a:srgbClr val="7030A0"/>
                </a:solidFill>
              </a:rPr>
              <a:t>聽從</a:t>
            </a:r>
            <a:r>
              <a:rPr lang="zh-TW" altLang="en-US" sz="2400" b="1" dirty="0">
                <a:solidFill>
                  <a:srgbClr val="7030A0"/>
                </a:solidFill>
              </a:rPr>
              <a:t>和遵守</a:t>
            </a:r>
            <a:r>
              <a:rPr lang="zh-TW" altLang="zh-TW" sz="2400" b="1" dirty="0">
                <a:solidFill>
                  <a:srgbClr val="7030A0"/>
                </a:solidFill>
              </a:rPr>
              <a:t>真道</a:t>
            </a:r>
            <a:r>
              <a:rPr lang="en-US" altLang="zh-TW" sz="2400" b="1" dirty="0">
                <a:solidFill>
                  <a:srgbClr val="7030A0"/>
                </a:solidFill>
              </a:rPr>
              <a:t>(2)</a:t>
            </a:r>
            <a:r>
              <a:rPr lang="zh-TW" altLang="zh-TW" sz="2400" b="1" dirty="0">
                <a:solidFill>
                  <a:srgbClr val="7030A0"/>
                </a:solidFill>
              </a:rPr>
              <a:t>徹底的抵擋魔鬼</a:t>
            </a:r>
            <a:endParaRPr lang="zh-TW" altLang="zh-TW" sz="2400" dirty="0">
              <a:solidFill>
                <a:srgbClr val="7030A0"/>
              </a:solidFill>
            </a:endParaRPr>
          </a:p>
          <a:p>
            <a:r>
              <a:rPr lang="en-US" altLang="zh-TW" sz="2400" b="1" dirty="0">
                <a:solidFill>
                  <a:srgbClr val="FF0000"/>
                </a:solidFill>
              </a:rPr>
              <a:t>(</a:t>
            </a:r>
            <a:r>
              <a:rPr lang="zh-TW" altLang="zh-TW" sz="2400" b="1" dirty="0">
                <a:solidFill>
                  <a:srgbClr val="FF0000"/>
                </a:solidFill>
              </a:rPr>
              <a:t>二</a:t>
            </a:r>
            <a:r>
              <a:rPr lang="en-US" altLang="zh-TW" sz="2400" b="1" dirty="0">
                <a:solidFill>
                  <a:srgbClr val="FF0000"/>
                </a:solidFill>
              </a:rPr>
              <a:t>)</a:t>
            </a:r>
            <a:r>
              <a:rPr lang="zh-TW" altLang="zh-TW" sz="2400" b="1" dirty="0">
                <a:solidFill>
                  <a:srgbClr val="FF0000"/>
                </a:solidFill>
              </a:rPr>
              <a:t>順服</a:t>
            </a:r>
            <a:r>
              <a:rPr lang="zh-TW" altLang="en-US" sz="2400" b="1" dirty="0">
                <a:solidFill>
                  <a:srgbClr val="FF0000"/>
                </a:solidFill>
              </a:rPr>
              <a:t>的</a:t>
            </a:r>
            <a:r>
              <a:rPr lang="zh-TW" altLang="zh-TW" sz="2400" b="1" dirty="0">
                <a:solidFill>
                  <a:srgbClr val="FF0000"/>
                </a:solidFill>
              </a:rPr>
              <a:t>重要</a:t>
            </a:r>
            <a:endParaRPr lang="zh-TW" altLang="zh-TW" sz="2400" dirty="0">
              <a:solidFill>
                <a:srgbClr val="FF0000"/>
              </a:solidFill>
            </a:endParaRPr>
          </a:p>
          <a:p>
            <a:r>
              <a:rPr lang="en-US" altLang="zh-TW" sz="2400" b="1" dirty="0">
                <a:solidFill>
                  <a:srgbClr val="7030A0"/>
                </a:solidFill>
              </a:rPr>
              <a:t>(1)</a:t>
            </a:r>
            <a:r>
              <a:rPr lang="zh-TW" altLang="zh-TW" sz="2400" b="1" dirty="0">
                <a:solidFill>
                  <a:srgbClr val="7030A0"/>
                </a:solidFill>
              </a:rPr>
              <a:t>順服比獻祭更美</a:t>
            </a:r>
            <a:r>
              <a:rPr lang="en-US" altLang="zh-TW" sz="2400" b="1" dirty="0">
                <a:solidFill>
                  <a:srgbClr val="7030A0"/>
                </a:solidFill>
              </a:rPr>
              <a:t>(2)</a:t>
            </a:r>
            <a:r>
              <a:rPr lang="zh-TW" altLang="zh-TW" sz="2400" b="1" dirty="0">
                <a:solidFill>
                  <a:srgbClr val="7030A0"/>
                </a:solidFill>
              </a:rPr>
              <a:t>順服是信心果實</a:t>
            </a:r>
            <a:r>
              <a:rPr lang="en-US" altLang="zh-TW" sz="2400" b="1" dirty="0">
                <a:solidFill>
                  <a:srgbClr val="7030A0"/>
                </a:solidFill>
              </a:rPr>
              <a:t>(3)</a:t>
            </a:r>
            <a:r>
              <a:rPr lang="zh-TW" altLang="zh-TW" sz="2400" b="1" dirty="0">
                <a:solidFill>
                  <a:srgbClr val="7030A0"/>
                </a:solidFill>
              </a:rPr>
              <a:t>順服是神的命令</a:t>
            </a:r>
            <a:endParaRPr lang="zh-TW" altLang="zh-TW" sz="2400" dirty="0">
              <a:solidFill>
                <a:srgbClr val="7030A0"/>
              </a:solidFill>
            </a:endParaRPr>
          </a:p>
          <a:p>
            <a:r>
              <a:rPr lang="zh-TW" altLang="zh-TW" sz="3200" b="1" u="sng" dirty="0">
                <a:solidFill>
                  <a:srgbClr val="0000FF"/>
                </a:solidFill>
              </a:rPr>
              <a:t>二</a:t>
            </a:r>
            <a:r>
              <a:rPr lang="en-US" altLang="zh-TW" sz="3200" b="1" u="sng" dirty="0">
                <a:solidFill>
                  <a:srgbClr val="0000FF"/>
                </a:solidFill>
              </a:rPr>
              <a:t>.</a:t>
            </a:r>
            <a:r>
              <a:rPr lang="zh-TW" altLang="zh-TW" sz="3200" b="1" u="sng" dirty="0">
                <a:solidFill>
                  <a:srgbClr val="0000FF"/>
                </a:solidFill>
              </a:rPr>
              <a:t>藉著親近神</a:t>
            </a:r>
            <a:endParaRPr lang="en-US" altLang="zh-TW" sz="3200" b="1" u="sng" dirty="0">
              <a:solidFill>
                <a:srgbClr val="0000FF"/>
              </a:solidFill>
            </a:endParaRPr>
          </a:p>
          <a:p>
            <a:r>
              <a:rPr lang="en-US" altLang="zh-TW" sz="2400" b="1" dirty="0">
                <a:solidFill>
                  <a:srgbClr val="FF0000"/>
                </a:solidFill>
              </a:rPr>
              <a:t>(</a:t>
            </a:r>
            <a:r>
              <a:rPr lang="zh-TW" altLang="zh-TW" sz="2400" b="1" dirty="0">
                <a:solidFill>
                  <a:srgbClr val="FF0000"/>
                </a:solidFill>
              </a:rPr>
              <a:t>一</a:t>
            </a:r>
            <a:r>
              <a:rPr lang="en-US" altLang="zh-TW" sz="2400" b="1" dirty="0">
                <a:solidFill>
                  <a:srgbClr val="FF0000"/>
                </a:solidFill>
              </a:rPr>
              <a:t>)</a:t>
            </a:r>
            <a:r>
              <a:rPr lang="zh-TW" altLang="zh-TW" sz="2400" b="1" dirty="0">
                <a:solidFill>
                  <a:srgbClr val="FF0000"/>
                </a:solidFill>
              </a:rPr>
              <a:t>親近神是必須的</a:t>
            </a:r>
            <a:endParaRPr lang="zh-TW" altLang="zh-TW" sz="2400" dirty="0">
              <a:solidFill>
                <a:srgbClr val="FF0000"/>
              </a:solidFill>
            </a:endParaRPr>
          </a:p>
          <a:p>
            <a:r>
              <a:rPr lang="en-US" altLang="zh-TW" sz="2400" b="1" dirty="0">
                <a:solidFill>
                  <a:srgbClr val="FF0000"/>
                </a:solidFill>
              </a:rPr>
              <a:t>(</a:t>
            </a:r>
            <a:r>
              <a:rPr lang="zh-TW" altLang="zh-TW" sz="2400" b="1" dirty="0">
                <a:solidFill>
                  <a:srgbClr val="FF0000"/>
                </a:solidFill>
              </a:rPr>
              <a:t>二</a:t>
            </a:r>
            <a:r>
              <a:rPr lang="en-US" altLang="zh-TW" sz="2400" b="1" dirty="0">
                <a:solidFill>
                  <a:srgbClr val="FF0000"/>
                </a:solidFill>
              </a:rPr>
              <a:t>)</a:t>
            </a:r>
            <a:r>
              <a:rPr lang="zh-TW" altLang="zh-TW" sz="2400" b="1" dirty="0">
                <a:solidFill>
                  <a:srgbClr val="FF0000"/>
                </a:solidFill>
              </a:rPr>
              <a:t>親近神的方法</a:t>
            </a:r>
            <a:endParaRPr lang="en-US" altLang="zh-TW" sz="2400" b="1" dirty="0">
              <a:solidFill>
                <a:srgbClr val="FF0000"/>
              </a:solidFill>
            </a:endParaRPr>
          </a:p>
          <a:p>
            <a:r>
              <a:rPr lang="en-US" altLang="zh-TW" sz="2400" b="1" dirty="0">
                <a:solidFill>
                  <a:srgbClr val="7030A0"/>
                </a:solidFill>
              </a:rPr>
              <a:t>(1)</a:t>
            </a:r>
            <a:r>
              <a:rPr lang="zh-TW" altLang="zh-TW" sz="2400" b="1" dirty="0">
                <a:solidFill>
                  <a:srgbClr val="7030A0"/>
                </a:solidFill>
              </a:rPr>
              <a:t>要潔淨你們的手</a:t>
            </a:r>
            <a:r>
              <a:rPr lang="en-US" altLang="zh-TW" sz="2400" b="1" dirty="0">
                <a:solidFill>
                  <a:srgbClr val="7030A0"/>
                </a:solidFill>
              </a:rPr>
              <a:t>(2)</a:t>
            </a:r>
            <a:r>
              <a:rPr lang="zh-TW" altLang="en-US" sz="2400" b="1" dirty="0">
                <a:solidFill>
                  <a:srgbClr val="7030A0"/>
                </a:solidFill>
              </a:rPr>
              <a:t>要</a:t>
            </a:r>
            <a:r>
              <a:rPr lang="zh-TW" altLang="zh-TW" sz="2400" b="1" dirty="0">
                <a:solidFill>
                  <a:srgbClr val="7030A0"/>
                </a:solidFill>
              </a:rPr>
              <a:t>潔淨你們的心</a:t>
            </a:r>
            <a:r>
              <a:rPr lang="zh-TW" altLang="en-US" sz="2400" b="1" dirty="0">
                <a:solidFill>
                  <a:srgbClr val="7030A0"/>
                </a:solidFill>
              </a:rPr>
              <a:t> </a:t>
            </a:r>
            <a:r>
              <a:rPr lang="en-US" altLang="zh-TW" sz="2400" b="1" dirty="0">
                <a:solidFill>
                  <a:srgbClr val="7030A0"/>
                </a:solidFill>
              </a:rPr>
              <a:t>(3)</a:t>
            </a:r>
            <a:r>
              <a:rPr lang="zh-TW" altLang="zh-TW" sz="2400" b="1" dirty="0">
                <a:solidFill>
                  <a:srgbClr val="7030A0"/>
                </a:solidFill>
              </a:rPr>
              <a:t>不可心懷二意</a:t>
            </a:r>
            <a:endParaRPr lang="zh-TW" altLang="zh-TW" sz="2400" b="1" u="sng" dirty="0">
              <a:solidFill>
                <a:srgbClr val="7030A0"/>
              </a:solidFill>
            </a:endParaRPr>
          </a:p>
          <a:p>
            <a:r>
              <a:rPr lang="zh-TW" altLang="zh-TW" sz="3200" b="1" u="sng" dirty="0">
                <a:solidFill>
                  <a:srgbClr val="0000FF"/>
                </a:solidFill>
              </a:rPr>
              <a:t>三</a:t>
            </a:r>
            <a:r>
              <a:rPr lang="en-US" altLang="zh-TW" sz="3200" b="1" u="sng" dirty="0">
                <a:solidFill>
                  <a:srgbClr val="0000FF"/>
                </a:solidFill>
              </a:rPr>
              <a:t>.</a:t>
            </a:r>
            <a:r>
              <a:rPr lang="zh-TW" altLang="zh-TW" sz="3200" b="1" u="sng" dirty="0">
                <a:solidFill>
                  <a:srgbClr val="0000FF"/>
                </a:solidFill>
              </a:rPr>
              <a:t>藉著謙</a:t>
            </a:r>
            <a:r>
              <a:rPr lang="zh-TW" altLang="en-US" sz="3200" b="1" u="sng" dirty="0">
                <a:solidFill>
                  <a:srgbClr val="0000FF"/>
                </a:solidFill>
              </a:rPr>
              <a:t>卑</a:t>
            </a:r>
            <a:r>
              <a:rPr lang="zh-TW" altLang="zh-TW" sz="3200" b="1" u="sng" dirty="0">
                <a:solidFill>
                  <a:srgbClr val="0000FF"/>
                </a:solidFill>
              </a:rPr>
              <a:t>悔改</a:t>
            </a:r>
          </a:p>
          <a:p>
            <a:r>
              <a:rPr lang="en-US" altLang="zh-TW" sz="2400" b="1" dirty="0">
                <a:solidFill>
                  <a:srgbClr val="FF0000"/>
                </a:solidFill>
              </a:rPr>
              <a:t>(</a:t>
            </a:r>
            <a:r>
              <a:rPr lang="zh-TW" altLang="zh-TW" sz="2400" b="1" dirty="0">
                <a:solidFill>
                  <a:srgbClr val="FF0000"/>
                </a:solidFill>
              </a:rPr>
              <a:t>一</a:t>
            </a:r>
            <a:r>
              <a:rPr lang="en-US" altLang="zh-TW" sz="2400" b="1" dirty="0">
                <a:solidFill>
                  <a:srgbClr val="FF0000"/>
                </a:solidFill>
              </a:rPr>
              <a:t>)</a:t>
            </a:r>
            <a:r>
              <a:rPr lang="zh-TW" altLang="zh-TW" sz="2400" b="1" dirty="0">
                <a:solidFill>
                  <a:srgbClr val="FF0000"/>
                </a:solidFill>
              </a:rPr>
              <a:t>悔改是必須的</a:t>
            </a:r>
            <a:endParaRPr lang="zh-TW" altLang="zh-TW" sz="2400" dirty="0">
              <a:solidFill>
                <a:srgbClr val="FF0000"/>
              </a:solidFill>
            </a:endParaRPr>
          </a:p>
          <a:p>
            <a:r>
              <a:rPr lang="en-US" altLang="zh-TW" sz="2400" b="1" dirty="0">
                <a:solidFill>
                  <a:srgbClr val="FF0000"/>
                </a:solidFill>
              </a:rPr>
              <a:t>(</a:t>
            </a:r>
            <a:r>
              <a:rPr lang="zh-TW" altLang="zh-TW" sz="2400" b="1" dirty="0">
                <a:solidFill>
                  <a:srgbClr val="FF0000"/>
                </a:solidFill>
              </a:rPr>
              <a:t>二</a:t>
            </a:r>
            <a:r>
              <a:rPr lang="en-US" altLang="zh-TW" sz="2400" b="1" dirty="0">
                <a:solidFill>
                  <a:srgbClr val="FF0000"/>
                </a:solidFill>
              </a:rPr>
              <a:t>)</a:t>
            </a:r>
            <a:r>
              <a:rPr lang="zh-TW" altLang="zh-TW" sz="2400" b="1" dirty="0">
                <a:solidFill>
                  <a:srgbClr val="FF0000"/>
                </a:solidFill>
              </a:rPr>
              <a:t>謙卑是必須的</a:t>
            </a:r>
            <a:endParaRPr lang="zh-TW" altLang="zh-TW" sz="2400" dirty="0">
              <a:solidFill>
                <a:srgbClr val="FF0000"/>
              </a:solidFill>
            </a:endParaRPr>
          </a:p>
          <a:p>
            <a:endParaRPr lang="zh-TW" altLang="zh-TW" dirty="0"/>
          </a:p>
          <a:p>
            <a:endParaRPr lang="zh-TW" altLang="zh-TW" dirty="0"/>
          </a:p>
          <a:p>
            <a:endParaRPr lang="zh-TW" altLang="zh-TW" sz="3600" u="sng" dirty="0">
              <a:solidFill>
                <a:srgbClr val="0000FF"/>
              </a:solidFill>
            </a:endParaRPr>
          </a:p>
          <a:p>
            <a:endParaRPr lang="zh-TW" altLang="zh-TW" sz="3600" b="1" u="sng" dirty="0">
              <a:solidFill>
                <a:srgbClr val="FF0000"/>
              </a:solidFill>
            </a:endParaRPr>
          </a:p>
          <a:p>
            <a:endParaRPr lang="zh-TW" altLang="zh-TW" sz="2800" b="1" u="sng" dirty="0">
              <a:solidFill>
                <a:srgbClr val="FF0000"/>
              </a:solidFill>
            </a:endParaRPr>
          </a:p>
          <a:p>
            <a:endParaRPr lang="en-US" altLang="zh-TW" sz="2800" b="1" u="sng" dirty="0">
              <a:solidFill>
                <a:srgbClr val="CC00CC"/>
              </a:solidFill>
            </a:endParaRPr>
          </a:p>
          <a:p>
            <a:endParaRPr lang="zh-TW" altLang="zh-TW" sz="2800" b="1" dirty="0"/>
          </a:p>
          <a:p>
            <a:endParaRPr lang="en-US" altLang="zh-TW" sz="2800" b="1" u="sng" dirty="0">
              <a:solidFill>
                <a:srgbClr val="CC00CC"/>
              </a:solidFill>
            </a:endParaRPr>
          </a:p>
          <a:p>
            <a:endParaRPr lang="en-US" altLang="zh-TW" sz="2800" b="1" u="sng" dirty="0">
              <a:solidFill>
                <a:srgbClr val="CC00CC"/>
              </a:solidFill>
            </a:endParaRPr>
          </a:p>
          <a:p>
            <a:endParaRPr lang="en-US" altLang="zh-TW" sz="2800" b="1" u="sng" dirty="0">
              <a:solidFill>
                <a:srgbClr val="FF0000"/>
              </a:solidFill>
            </a:endParaRPr>
          </a:p>
          <a:p>
            <a:endParaRPr lang="en-US" altLang="zh-TW" sz="2800" b="1" u="sng" dirty="0">
              <a:solidFill>
                <a:srgbClr val="CC00CC"/>
              </a:solidFill>
            </a:endParaRPr>
          </a:p>
          <a:p>
            <a:endParaRPr lang="en-US" altLang="zh-TW" sz="2800" b="1" u="sng" dirty="0">
              <a:solidFill>
                <a:srgbClr val="CC00CC"/>
              </a:solidFill>
            </a:endParaRPr>
          </a:p>
          <a:p>
            <a:endParaRPr lang="en-US" altLang="zh-TW" sz="2800" b="1" u="sng" dirty="0">
              <a:solidFill>
                <a:srgbClr val="CC00CC"/>
              </a:solidFill>
            </a:endParaRPr>
          </a:p>
          <a:p>
            <a:endParaRPr lang="en-US" altLang="zh-TW" sz="2800" b="1" dirty="0"/>
          </a:p>
          <a:p>
            <a:endParaRPr lang="en-US" altLang="zh-TW" sz="2800" b="1" u="sng" dirty="0">
              <a:solidFill>
                <a:srgbClr val="CC00CC"/>
              </a:solidFill>
            </a:endParaRPr>
          </a:p>
          <a:p>
            <a:endParaRPr lang="en-US" altLang="zh-TW" sz="2800" b="1" u="sng" dirty="0">
              <a:solidFill>
                <a:srgbClr val="CC00CC"/>
              </a:solidFill>
            </a:endParaRPr>
          </a:p>
          <a:p>
            <a:endParaRPr lang="zh-TW" altLang="en-US" sz="3600" dirty="0">
              <a:solidFill>
                <a:srgbClr val="0000FF"/>
              </a:solidFill>
            </a:endParaRP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BECFD58-115B-4AC8-83ED-60EAEFBE7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AB5B4-101A-4556-95A3-279A94C75671}" type="datetime1">
              <a:rPr lang="zh-TW" altLang="en-US" smtClean="0"/>
              <a:t>2019/6/30</a:t>
            </a:fld>
            <a:endParaRPr lang="zh-TW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E6F845AD-E2AB-4E74-81FF-DC676A2BB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4675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TW" altLang="en-US" sz="3600" b="1" u="sng" dirty="0">
                <a:solidFill>
                  <a:srgbClr val="0000FF"/>
                </a:solidFill>
              </a:rPr>
              <a:t>一</a:t>
            </a:r>
            <a:r>
              <a:rPr lang="en-US" altLang="zh-TW" sz="3600" b="1" u="sng" dirty="0">
                <a:solidFill>
                  <a:srgbClr val="0000FF"/>
                </a:solidFill>
              </a:rPr>
              <a:t>1.</a:t>
            </a:r>
            <a:r>
              <a:rPr lang="zh-TW" altLang="zh-TW" sz="3600" b="1" u="sng" dirty="0">
                <a:solidFill>
                  <a:srgbClr val="0000FF"/>
                </a:solidFill>
              </a:rPr>
              <a:t>藉著順服神</a:t>
            </a:r>
            <a:endParaRPr lang="en-US" altLang="zh-TW" sz="3600" b="1" u="sng" dirty="0">
              <a:solidFill>
                <a:srgbClr val="0000FF"/>
              </a:solidFill>
            </a:endParaRPr>
          </a:p>
          <a:p>
            <a:r>
              <a:rPr lang="en-US" altLang="zh-TW" sz="3600" b="1" dirty="0">
                <a:solidFill>
                  <a:srgbClr val="FF0000"/>
                </a:solidFill>
              </a:rPr>
              <a:t>(</a:t>
            </a:r>
            <a:r>
              <a:rPr lang="zh-TW" altLang="zh-TW" sz="3600" b="1" dirty="0">
                <a:solidFill>
                  <a:srgbClr val="FF0000"/>
                </a:solidFill>
              </a:rPr>
              <a:t>一</a:t>
            </a:r>
            <a:r>
              <a:rPr lang="en-US" altLang="zh-TW" sz="3600" b="1" dirty="0">
                <a:solidFill>
                  <a:srgbClr val="FF0000"/>
                </a:solidFill>
              </a:rPr>
              <a:t>)</a:t>
            </a:r>
            <a:r>
              <a:rPr lang="zh-TW" altLang="zh-TW" sz="3600" b="1" dirty="0">
                <a:solidFill>
                  <a:srgbClr val="FF0000"/>
                </a:solidFill>
              </a:rPr>
              <a:t>何謂順服神</a:t>
            </a:r>
            <a:endParaRPr lang="en-US" altLang="zh-TW" sz="3600" b="1" dirty="0">
              <a:solidFill>
                <a:srgbClr val="FF0000"/>
              </a:solidFill>
            </a:endParaRPr>
          </a:p>
          <a:p>
            <a:r>
              <a:rPr lang="en-US" altLang="zh-TW" sz="3200" b="1" dirty="0">
                <a:solidFill>
                  <a:srgbClr val="0000FF"/>
                </a:solidFill>
              </a:rPr>
              <a:t>(1)</a:t>
            </a:r>
            <a:r>
              <a:rPr lang="zh-TW" altLang="zh-TW" sz="3200" b="1" dirty="0">
                <a:solidFill>
                  <a:srgbClr val="0000FF"/>
                </a:solidFill>
              </a:rPr>
              <a:t>聽從</a:t>
            </a:r>
            <a:r>
              <a:rPr lang="zh-TW" altLang="en-US" sz="3200" b="1" dirty="0">
                <a:solidFill>
                  <a:srgbClr val="0000FF"/>
                </a:solidFill>
              </a:rPr>
              <a:t>和遵守</a:t>
            </a:r>
            <a:r>
              <a:rPr lang="zh-TW" altLang="zh-TW" sz="3200" b="1" dirty="0">
                <a:solidFill>
                  <a:srgbClr val="0000FF"/>
                </a:solidFill>
              </a:rPr>
              <a:t>真道</a:t>
            </a:r>
            <a:r>
              <a:rPr lang="en-US" altLang="zh-TW" sz="3200" b="1" dirty="0">
                <a:solidFill>
                  <a:srgbClr val="0000FF"/>
                </a:solidFill>
              </a:rPr>
              <a:t>(2)</a:t>
            </a:r>
            <a:r>
              <a:rPr lang="zh-TW" altLang="zh-TW" sz="3200" b="1" dirty="0">
                <a:solidFill>
                  <a:srgbClr val="0000FF"/>
                </a:solidFill>
              </a:rPr>
              <a:t>徹底的抵擋魔鬼</a:t>
            </a:r>
            <a:endParaRPr lang="en-US" altLang="zh-TW" sz="3200" b="1" dirty="0">
              <a:solidFill>
                <a:srgbClr val="0000FF"/>
              </a:solidFill>
            </a:endParaRPr>
          </a:p>
          <a:p>
            <a:r>
              <a:rPr lang="zh-TW" altLang="zh-TW" sz="3600" b="1" u="sng" dirty="0">
                <a:solidFill>
                  <a:srgbClr val="FF0000"/>
                </a:solidFill>
              </a:rPr>
              <a:t>雅</a:t>
            </a:r>
            <a:r>
              <a:rPr lang="en-US" altLang="zh-TW" sz="3600" b="1" u="sng" dirty="0">
                <a:solidFill>
                  <a:srgbClr val="FF0000"/>
                </a:solidFill>
              </a:rPr>
              <a:t>4:7</a:t>
            </a:r>
            <a:r>
              <a:rPr lang="zh-TW" altLang="zh-TW" sz="3600" b="1" u="sng" dirty="0">
                <a:solidFill>
                  <a:srgbClr val="7030A0"/>
                </a:solidFill>
              </a:rPr>
              <a:t>故此你們要順服神，務要抵擋魔鬼，魔鬼就必離開你們逃跑了。</a:t>
            </a:r>
            <a:endParaRPr lang="en-US" altLang="zh-TW" sz="3600" b="1" u="sng" dirty="0">
              <a:solidFill>
                <a:srgbClr val="7030A0"/>
              </a:solidFill>
            </a:endParaRPr>
          </a:p>
          <a:p>
            <a:r>
              <a:rPr lang="en-US" altLang="zh-TW" sz="3600" b="1" u="sng" dirty="0">
                <a:solidFill>
                  <a:srgbClr val="CC00CC"/>
                </a:solidFill>
              </a:rPr>
              <a:t>1.</a:t>
            </a:r>
            <a:r>
              <a:rPr lang="zh-TW" altLang="zh-TW" sz="3600" b="1" u="sng" dirty="0">
                <a:solidFill>
                  <a:srgbClr val="CC00CC"/>
                </a:solidFill>
              </a:rPr>
              <a:t>信仰</a:t>
            </a:r>
            <a:r>
              <a:rPr lang="zh-TW" altLang="en-US" sz="3600" b="1" u="sng" dirty="0">
                <a:solidFill>
                  <a:srgbClr val="CC00CC"/>
                </a:solidFill>
              </a:rPr>
              <a:t>的</a:t>
            </a:r>
            <a:r>
              <a:rPr lang="zh-TW" altLang="zh-TW" sz="3600" b="1" u="sng" dirty="0">
                <a:solidFill>
                  <a:srgbClr val="CC00CC"/>
                </a:solidFill>
              </a:rPr>
              <a:t>本質貴在能真誠的尊崇</a:t>
            </a:r>
            <a:r>
              <a:rPr lang="zh-TW" altLang="en-US" sz="3600" b="1" u="sng" dirty="0">
                <a:solidFill>
                  <a:srgbClr val="CC00CC"/>
                </a:solidFill>
              </a:rPr>
              <a:t>神</a:t>
            </a:r>
            <a:r>
              <a:rPr lang="zh-TW" altLang="zh-TW" sz="3600" b="1" u="sng" dirty="0">
                <a:solidFill>
                  <a:srgbClr val="CC00CC"/>
                </a:solidFill>
              </a:rPr>
              <a:t>。</a:t>
            </a:r>
            <a:r>
              <a:rPr lang="zh-TW" altLang="en-US" sz="3600" b="1" dirty="0"/>
              <a:t>只有</a:t>
            </a:r>
            <a:r>
              <a:rPr lang="zh-TW" altLang="zh-TW" sz="3600" b="1" dirty="0"/>
              <a:t>藉</a:t>
            </a:r>
            <a:r>
              <a:rPr lang="zh-TW" altLang="en-US" sz="3600" b="1" dirty="0"/>
              <a:t>著</a:t>
            </a:r>
            <a:r>
              <a:rPr lang="zh-TW" altLang="zh-TW" sz="3600" b="1" dirty="0"/>
              <a:t>遵行，順服造物</a:t>
            </a:r>
            <a:r>
              <a:rPr lang="zh-TW" altLang="en-US" sz="3600" b="1" dirty="0"/>
              <a:t>主的</a:t>
            </a:r>
            <a:r>
              <a:rPr lang="zh-TW" altLang="zh-TW" sz="3600" b="1" dirty="0"/>
              <a:t>引導、教訓，</a:t>
            </a:r>
            <a:r>
              <a:rPr lang="zh-TW" altLang="en-US" sz="3600" b="1" dirty="0"/>
              <a:t>才</a:t>
            </a:r>
            <a:r>
              <a:rPr lang="zh-TW" altLang="zh-TW" sz="3600" b="1" dirty="0"/>
              <a:t>能使信徒</a:t>
            </a:r>
            <a:r>
              <a:rPr lang="zh-TW" altLang="en-US" sz="3600" b="1" dirty="0"/>
              <a:t>的</a:t>
            </a:r>
            <a:r>
              <a:rPr lang="zh-TW" altLang="zh-TW" sz="3600" b="1" dirty="0"/>
              <a:t>靈性，</a:t>
            </a:r>
            <a:r>
              <a:rPr lang="zh-TW" altLang="zh-TW" sz="3600" b="1" u="sng" dirty="0">
                <a:solidFill>
                  <a:srgbClr val="008000"/>
                </a:solidFill>
              </a:rPr>
              <a:t>在軟弱中</a:t>
            </a:r>
            <a:r>
              <a:rPr lang="zh-TW" altLang="zh-TW" sz="3600" b="1" dirty="0"/>
              <a:t>得以完全，</a:t>
            </a:r>
            <a:r>
              <a:rPr lang="zh-TW" altLang="zh-TW" sz="3600" b="1" u="sng" dirty="0">
                <a:solidFill>
                  <a:srgbClr val="008000"/>
                </a:solidFill>
              </a:rPr>
              <a:t>在沉睡中</a:t>
            </a:r>
            <a:r>
              <a:rPr lang="zh-TW" altLang="zh-TW" sz="3600" b="1" dirty="0"/>
              <a:t>得以清醒，</a:t>
            </a:r>
            <a:r>
              <a:rPr lang="zh-TW" altLang="zh-TW" sz="3600" b="1" u="sng" dirty="0">
                <a:solidFill>
                  <a:srgbClr val="008000"/>
                </a:solidFill>
              </a:rPr>
              <a:t>在罪惡中</a:t>
            </a:r>
            <a:r>
              <a:rPr lang="zh-TW" altLang="zh-TW" sz="3600" b="1" dirty="0"/>
              <a:t>得以</a:t>
            </a:r>
            <a:r>
              <a:rPr lang="zh-TW" altLang="en-US" sz="3600" b="1" dirty="0"/>
              <a:t>甦醒</a:t>
            </a:r>
            <a:r>
              <a:rPr lang="zh-TW" altLang="zh-TW" sz="3600" b="1" dirty="0"/>
              <a:t>。</a:t>
            </a:r>
            <a:endParaRPr lang="en-US" altLang="zh-TW" sz="3600" b="1" dirty="0"/>
          </a:p>
          <a:p>
            <a:r>
              <a:rPr lang="en-US" altLang="zh-TW" sz="3600" b="1" dirty="0"/>
              <a:t>2.</a:t>
            </a:r>
            <a:r>
              <a:rPr lang="zh-TW" altLang="zh-TW" sz="3600" b="1" dirty="0"/>
              <a:t>雅各在此指出</a:t>
            </a:r>
            <a:r>
              <a:rPr lang="zh-TW" altLang="zh-TW" sz="3600" b="1" u="sng" dirty="0">
                <a:solidFill>
                  <a:srgbClr val="0000FF"/>
                </a:solidFill>
              </a:rPr>
              <a:t>信徒生活的原則</a:t>
            </a:r>
            <a:r>
              <a:rPr lang="en-US" altLang="zh-TW" sz="3600" b="1" u="sng" dirty="0">
                <a:solidFill>
                  <a:srgbClr val="0000FF"/>
                </a:solidFill>
              </a:rPr>
              <a:t>:</a:t>
            </a:r>
            <a:r>
              <a:rPr lang="zh-TW" altLang="zh-TW" sz="3600" b="1" u="sng" dirty="0">
                <a:solidFill>
                  <a:srgbClr val="0000FF"/>
                </a:solidFill>
              </a:rPr>
              <a:t>順服神。</a:t>
            </a:r>
            <a:endParaRPr lang="zh-TW" altLang="zh-TW" sz="3600" u="sng" dirty="0">
              <a:solidFill>
                <a:srgbClr val="0000FF"/>
              </a:solidFill>
            </a:endParaRPr>
          </a:p>
          <a:p>
            <a:endParaRPr lang="zh-TW" altLang="en-US" sz="3600" b="1" dirty="0">
              <a:solidFill>
                <a:srgbClr val="0000FF"/>
              </a:solidFill>
            </a:endParaRPr>
          </a:p>
          <a:p>
            <a:endParaRPr lang="zh-TW" altLang="en-US" sz="3600" b="1" dirty="0">
              <a:solidFill>
                <a:srgbClr val="0000FF"/>
              </a:solidFill>
            </a:endParaRPr>
          </a:p>
          <a:p>
            <a:endParaRPr lang="en-US" altLang="zh-TW" sz="3600" b="1" dirty="0">
              <a:solidFill>
                <a:srgbClr val="0000FF"/>
              </a:solidFill>
            </a:endParaRPr>
          </a:p>
          <a:p>
            <a:endParaRPr lang="zh-TW" altLang="zh-TW" sz="3600" b="1" dirty="0">
              <a:solidFill>
                <a:srgbClr val="CC00CC"/>
              </a:solidFill>
            </a:endParaRPr>
          </a:p>
          <a:p>
            <a:endParaRPr lang="en-US" altLang="zh-TW" sz="3600" b="1" u="sng" dirty="0">
              <a:solidFill>
                <a:srgbClr val="0000FF"/>
              </a:solidFill>
            </a:endParaRPr>
          </a:p>
          <a:p>
            <a:endParaRPr lang="zh-TW" altLang="zh-TW" sz="3600" u="sng" dirty="0">
              <a:solidFill>
                <a:srgbClr val="0000FF"/>
              </a:solidFill>
            </a:endParaRPr>
          </a:p>
          <a:p>
            <a:pPr marL="514350" indent="-514350">
              <a:buNone/>
            </a:pPr>
            <a:endParaRPr lang="en-US" altLang="zh-TW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514350" indent="-514350">
              <a:buNone/>
            </a:pPr>
            <a:endParaRPr lang="en-US" altLang="zh-TW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/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buNone/>
            </a:pPr>
            <a:endParaRPr lang="zh-TW" altLang="en-US" dirty="0"/>
          </a:p>
        </p:txBody>
      </p:sp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DEA3C2D-F1BD-4DA0-81E3-472070DD8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5C956-B04E-4A69-9165-15297B102934}" type="datetime1">
              <a:rPr lang="zh-TW" altLang="en-US" smtClean="0"/>
              <a:t>2019/6/30</a:t>
            </a:fld>
            <a:endParaRPr lang="zh-TW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AF527D87-B284-4C83-ADF2-7F7ADF25D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36375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TW" altLang="en-US" sz="3600" b="1" u="sng" dirty="0">
                <a:solidFill>
                  <a:srgbClr val="0000FF"/>
                </a:solidFill>
              </a:rPr>
              <a:t>一</a:t>
            </a:r>
            <a:r>
              <a:rPr lang="en-US" altLang="zh-TW" sz="3600" b="1" u="sng" dirty="0">
                <a:solidFill>
                  <a:srgbClr val="0000FF"/>
                </a:solidFill>
              </a:rPr>
              <a:t>2.</a:t>
            </a:r>
            <a:r>
              <a:rPr lang="zh-TW" altLang="zh-TW" sz="3600" b="1" u="sng" dirty="0">
                <a:solidFill>
                  <a:srgbClr val="0000FF"/>
                </a:solidFill>
              </a:rPr>
              <a:t>藉著順服神</a:t>
            </a:r>
            <a:endParaRPr lang="en-US" altLang="zh-TW" sz="3600" b="1" u="sng" dirty="0">
              <a:solidFill>
                <a:srgbClr val="0000FF"/>
              </a:solidFill>
            </a:endParaRPr>
          </a:p>
          <a:p>
            <a:r>
              <a:rPr lang="en-US" altLang="zh-TW" sz="3200" b="1" dirty="0">
                <a:solidFill>
                  <a:srgbClr val="FF0000"/>
                </a:solidFill>
              </a:rPr>
              <a:t>(</a:t>
            </a:r>
            <a:r>
              <a:rPr lang="zh-TW" altLang="zh-TW" sz="3200" b="1" dirty="0">
                <a:solidFill>
                  <a:srgbClr val="FF0000"/>
                </a:solidFill>
              </a:rPr>
              <a:t>一</a:t>
            </a:r>
            <a:r>
              <a:rPr lang="en-US" altLang="zh-TW" sz="3200" b="1" dirty="0">
                <a:solidFill>
                  <a:srgbClr val="FF0000"/>
                </a:solidFill>
              </a:rPr>
              <a:t>)</a:t>
            </a:r>
            <a:r>
              <a:rPr lang="zh-TW" altLang="zh-TW" sz="3200" b="1" dirty="0">
                <a:solidFill>
                  <a:srgbClr val="FF0000"/>
                </a:solidFill>
              </a:rPr>
              <a:t>何謂順服神</a:t>
            </a:r>
            <a:r>
              <a:rPr lang="zh-TW" altLang="zh-TW" sz="3200" b="1" u="sng" dirty="0">
                <a:solidFill>
                  <a:srgbClr val="CC00CC"/>
                </a:solidFill>
              </a:rPr>
              <a:t>（</a:t>
            </a:r>
            <a:r>
              <a:rPr lang="en-US" altLang="zh-TW" sz="3200" b="1" u="sng" dirty="0">
                <a:solidFill>
                  <a:srgbClr val="CC00CC"/>
                </a:solidFill>
              </a:rPr>
              <a:t>1-1</a:t>
            </a:r>
            <a:r>
              <a:rPr lang="zh-TW" altLang="zh-TW" sz="3200" b="1" u="sng" dirty="0">
                <a:solidFill>
                  <a:srgbClr val="CC00CC"/>
                </a:solidFill>
              </a:rPr>
              <a:t>）</a:t>
            </a:r>
            <a:r>
              <a:rPr lang="zh-TW" altLang="en-US" sz="3200" b="1" u="sng" dirty="0">
                <a:solidFill>
                  <a:srgbClr val="CC00CC"/>
                </a:solidFill>
              </a:rPr>
              <a:t>聽從和遵守</a:t>
            </a:r>
            <a:r>
              <a:rPr lang="zh-TW" altLang="zh-TW" sz="3200" b="1" u="sng" dirty="0">
                <a:solidFill>
                  <a:srgbClr val="CC00CC"/>
                </a:solidFill>
              </a:rPr>
              <a:t>真道</a:t>
            </a:r>
            <a:endParaRPr lang="zh-TW" altLang="zh-TW" sz="3200" u="sng" dirty="0">
              <a:solidFill>
                <a:srgbClr val="CC00CC"/>
              </a:solidFill>
            </a:endParaRPr>
          </a:p>
          <a:p>
            <a:r>
              <a:rPr lang="en-US" altLang="zh-TW" sz="3600" b="1" u="sng" dirty="0">
                <a:solidFill>
                  <a:srgbClr val="0000FF"/>
                </a:solidFill>
              </a:rPr>
              <a:t>1.(L)</a:t>
            </a:r>
            <a:r>
              <a:rPr lang="zh-TW" altLang="zh-TW" sz="3600" b="1" u="sng" dirty="0">
                <a:solidFill>
                  <a:srgbClr val="0000FF"/>
                </a:solidFill>
              </a:rPr>
              <a:t>信徒能聆聽真道，具備豐富聖經</a:t>
            </a:r>
            <a:r>
              <a:rPr lang="zh-TW" altLang="en-US" sz="3600" b="1" u="sng" dirty="0">
                <a:solidFill>
                  <a:srgbClr val="0000FF"/>
                </a:solidFill>
              </a:rPr>
              <a:t>知</a:t>
            </a:r>
            <a:r>
              <a:rPr lang="zh-TW" altLang="zh-TW" sz="3600" b="1" u="sng" dirty="0">
                <a:solidFill>
                  <a:srgbClr val="0000FF"/>
                </a:solidFill>
              </a:rPr>
              <a:t>識，</a:t>
            </a:r>
            <a:r>
              <a:rPr lang="zh-TW" altLang="en-US" sz="3600" b="1" u="sng" dirty="0">
                <a:solidFill>
                  <a:srgbClr val="0000FF"/>
                </a:solidFill>
              </a:rPr>
              <a:t>但要以真</a:t>
            </a:r>
            <a:r>
              <a:rPr lang="zh-TW" altLang="zh-TW" sz="3600" b="1" u="sng" dirty="0">
                <a:solidFill>
                  <a:srgbClr val="0000FF"/>
                </a:solidFill>
              </a:rPr>
              <a:t>實的聽</a:t>
            </a:r>
            <a:r>
              <a:rPr lang="zh-TW" altLang="en-US" sz="3600" b="1" u="sng" dirty="0">
                <a:solidFill>
                  <a:srgbClr val="0000FF"/>
                </a:solidFill>
              </a:rPr>
              <a:t>從遵守</a:t>
            </a:r>
            <a:r>
              <a:rPr lang="zh-TW" altLang="zh-TW" sz="3600" b="1" u="sng" dirty="0">
                <a:solidFill>
                  <a:srgbClr val="0000FF"/>
                </a:solidFill>
              </a:rPr>
              <a:t>為</a:t>
            </a:r>
            <a:r>
              <a:rPr lang="zh-TW" altLang="en-US" sz="3600" b="1" u="sng" dirty="0">
                <a:solidFill>
                  <a:srgbClr val="0000FF"/>
                </a:solidFill>
              </a:rPr>
              <a:t>準則，盡職分</a:t>
            </a:r>
            <a:r>
              <a:rPr lang="zh-TW" altLang="zh-TW" sz="3600" b="1" u="sng" dirty="0">
                <a:solidFill>
                  <a:srgbClr val="0000FF"/>
                </a:solidFill>
              </a:rPr>
              <a:t>。</a:t>
            </a:r>
            <a:endParaRPr lang="en-US" altLang="zh-TW" sz="3600" b="1" u="sng" dirty="0">
              <a:solidFill>
                <a:srgbClr val="0000FF"/>
              </a:solidFill>
            </a:endParaRPr>
          </a:p>
          <a:p>
            <a:r>
              <a:rPr lang="en-US" altLang="zh-TW" sz="3600" b="1" u="sng" dirty="0">
                <a:solidFill>
                  <a:srgbClr val="0000FF"/>
                </a:solidFill>
              </a:rPr>
              <a:t>2.(B)</a:t>
            </a:r>
            <a:r>
              <a:rPr lang="zh-TW" altLang="zh-TW" sz="3600" b="1" u="sng" dirty="0">
                <a:solidFill>
                  <a:srgbClr val="0000FF"/>
                </a:solidFill>
              </a:rPr>
              <a:t>聖經教導信徒應如何的遵行</a:t>
            </a:r>
            <a:r>
              <a:rPr lang="zh-TW" altLang="en-US" sz="3600" b="1" u="sng" dirty="0">
                <a:solidFill>
                  <a:srgbClr val="0000FF"/>
                </a:solidFill>
              </a:rPr>
              <a:t>神的道</a:t>
            </a:r>
            <a:r>
              <a:rPr lang="zh-TW" altLang="zh-TW" sz="3600" b="1" u="sng" dirty="0">
                <a:solidFill>
                  <a:srgbClr val="0000FF"/>
                </a:solidFill>
              </a:rPr>
              <a:t>。</a:t>
            </a:r>
            <a:r>
              <a:rPr lang="zh-TW" altLang="zh-TW" sz="3600" b="1" dirty="0"/>
              <a:t>事實上</a:t>
            </a:r>
            <a:r>
              <a:rPr lang="zh-TW" altLang="en-US" sz="3600" b="1" dirty="0"/>
              <a:t>若</a:t>
            </a:r>
            <a:r>
              <a:rPr lang="zh-TW" altLang="zh-TW" sz="3600" b="1" dirty="0"/>
              <a:t>努力求道，卻不實際的行道，就失去求道</a:t>
            </a:r>
            <a:r>
              <a:rPr lang="zh-TW" altLang="en-US" sz="3600" b="1" dirty="0"/>
              <a:t>的</a:t>
            </a:r>
            <a:r>
              <a:rPr lang="zh-TW" altLang="zh-TW" sz="3600" b="1" dirty="0"/>
              <a:t>意義。聖經是信徒生活</a:t>
            </a:r>
            <a:r>
              <a:rPr lang="zh-TW" altLang="en-US" sz="3600" b="1" dirty="0"/>
              <a:t>的</a:t>
            </a:r>
            <a:r>
              <a:rPr lang="zh-TW" altLang="zh-TW" sz="3600" b="1" dirty="0"/>
              <a:t>指標，信徒應熟讀</a:t>
            </a:r>
            <a:r>
              <a:rPr lang="en-US" altLang="zh-TW" sz="3600" b="1" dirty="0"/>
              <a:t>(</a:t>
            </a:r>
            <a:r>
              <a:rPr lang="zh-TW" altLang="en-US" sz="3600" b="1" u="sng" dirty="0">
                <a:solidFill>
                  <a:srgbClr val="CC00CC"/>
                </a:solidFill>
              </a:rPr>
              <a:t>聽從</a:t>
            </a:r>
            <a:r>
              <a:rPr lang="en-US" altLang="zh-TW" sz="3600" b="1" u="sng" dirty="0">
                <a:solidFill>
                  <a:srgbClr val="CC00CC"/>
                </a:solidFill>
              </a:rPr>
              <a:t>L</a:t>
            </a:r>
            <a:r>
              <a:rPr lang="en-US" altLang="zh-TW" sz="3600" b="1" dirty="0"/>
              <a:t>)</a:t>
            </a:r>
            <a:r>
              <a:rPr lang="zh-TW" altLang="zh-TW" sz="3600" b="1" dirty="0"/>
              <a:t>牢記</a:t>
            </a:r>
            <a:r>
              <a:rPr lang="zh-TW" altLang="en-US" sz="3600" b="1" dirty="0"/>
              <a:t>於</a:t>
            </a:r>
            <a:r>
              <a:rPr lang="zh-TW" altLang="zh-TW" sz="3600" b="1" dirty="0"/>
              <a:t>心</a:t>
            </a:r>
            <a:r>
              <a:rPr lang="zh-TW" altLang="en-US" sz="3600" b="1" dirty="0"/>
              <a:t>版</a:t>
            </a:r>
            <a:r>
              <a:rPr lang="zh-TW" altLang="zh-TW" sz="3600" b="1" dirty="0"/>
              <a:t>，且要</a:t>
            </a:r>
            <a:r>
              <a:rPr lang="zh-TW" altLang="zh-TW" sz="3600" b="1" u="sng" dirty="0">
                <a:solidFill>
                  <a:srgbClr val="0000FF"/>
                </a:solidFill>
              </a:rPr>
              <a:t>實</a:t>
            </a:r>
            <a:r>
              <a:rPr lang="zh-TW" altLang="en-US" sz="3600" b="1" u="sng" dirty="0">
                <a:solidFill>
                  <a:srgbClr val="0000FF"/>
                </a:solidFill>
              </a:rPr>
              <a:t>踐</a:t>
            </a:r>
            <a:r>
              <a:rPr lang="en-US" altLang="zh-TW" sz="3600" b="1" u="sng" dirty="0">
                <a:solidFill>
                  <a:srgbClr val="0000FF"/>
                </a:solidFill>
              </a:rPr>
              <a:t>(P</a:t>
            </a:r>
            <a:r>
              <a:rPr lang="zh-TW" altLang="en-US" sz="3600" b="1" u="sng" dirty="0">
                <a:solidFill>
                  <a:srgbClr val="CC00CC"/>
                </a:solidFill>
              </a:rPr>
              <a:t>行</a:t>
            </a:r>
            <a:r>
              <a:rPr lang="en-US" altLang="zh-TW" sz="3600" b="1" u="sng" dirty="0">
                <a:solidFill>
                  <a:srgbClr val="0000FF"/>
                </a:solidFill>
              </a:rPr>
              <a:t>)</a:t>
            </a:r>
            <a:r>
              <a:rPr lang="zh-TW" altLang="en-US" sz="3600" b="1" u="sng" dirty="0">
                <a:solidFill>
                  <a:srgbClr val="0000FF"/>
                </a:solidFill>
              </a:rPr>
              <a:t>神的命令</a:t>
            </a:r>
            <a:r>
              <a:rPr lang="zh-TW" altLang="zh-TW" sz="3600" b="1" u="sng" dirty="0">
                <a:solidFill>
                  <a:srgbClr val="0000FF"/>
                </a:solidFill>
              </a:rPr>
              <a:t>。</a:t>
            </a:r>
            <a:endParaRPr lang="en-US" altLang="zh-TW" sz="3600" b="1" u="sng" dirty="0">
              <a:solidFill>
                <a:srgbClr val="0000FF"/>
              </a:solidFill>
            </a:endParaRPr>
          </a:p>
          <a:p>
            <a:endParaRPr lang="zh-TW" altLang="zh-TW" sz="3600" u="sng" dirty="0">
              <a:solidFill>
                <a:srgbClr val="7030A0"/>
              </a:solidFill>
            </a:endParaRPr>
          </a:p>
          <a:p>
            <a:endParaRPr lang="zh-TW" altLang="en-US" sz="3600" b="1" dirty="0">
              <a:solidFill>
                <a:srgbClr val="0000FF"/>
              </a:solidFill>
            </a:endParaRPr>
          </a:p>
          <a:p>
            <a:endParaRPr lang="zh-TW" altLang="en-US" sz="3600" b="1" dirty="0">
              <a:solidFill>
                <a:srgbClr val="0000FF"/>
              </a:solidFill>
            </a:endParaRPr>
          </a:p>
          <a:p>
            <a:endParaRPr lang="en-US" altLang="zh-TW" sz="3600" b="1" dirty="0">
              <a:solidFill>
                <a:srgbClr val="0000FF"/>
              </a:solidFill>
            </a:endParaRPr>
          </a:p>
          <a:p>
            <a:endParaRPr lang="zh-TW" altLang="zh-TW" sz="3600" b="1" dirty="0">
              <a:solidFill>
                <a:srgbClr val="CC00CC"/>
              </a:solidFill>
            </a:endParaRPr>
          </a:p>
          <a:p>
            <a:endParaRPr lang="en-US" altLang="zh-TW" sz="3600" b="1" u="sng" dirty="0">
              <a:solidFill>
                <a:srgbClr val="0000FF"/>
              </a:solidFill>
            </a:endParaRPr>
          </a:p>
          <a:p>
            <a:endParaRPr lang="zh-TW" altLang="zh-TW" sz="3600" u="sng" dirty="0">
              <a:solidFill>
                <a:srgbClr val="0000FF"/>
              </a:solidFill>
            </a:endParaRPr>
          </a:p>
          <a:p>
            <a:pPr marL="514350" indent="-514350">
              <a:buNone/>
            </a:pPr>
            <a:endParaRPr lang="en-US" altLang="zh-TW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514350" indent="-514350">
              <a:buNone/>
            </a:pPr>
            <a:endParaRPr lang="en-US" altLang="zh-TW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/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buNone/>
            </a:pPr>
            <a:endParaRPr lang="zh-TW" altLang="en-US" dirty="0"/>
          </a:p>
        </p:txBody>
      </p:sp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DEA3C2D-F1BD-4DA0-81E3-472070DD8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5C956-B04E-4A69-9165-15297B102934}" type="datetime1">
              <a:rPr lang="zh-TW" altLang="en-US" smtClean="0"/>
              <a:t>2019/6/30</a:t>
            </a:fld>
            <a:endParaRPr lang="zh-TW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AF527D87-B284-4C83-ADF2-7F7ADF25D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528834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TW" altLang="en-US" sz="3600" b="1" u="sng" dirty="0">
                <a:solidFill>
                  <a:srgbClr val="0000FF"/>
                </a:solidFill>
              </a:rPr>
              <a:t>一</a:t>
            </a:r>
            <a:r>
              <a:rPr lang="en-US" altLang="zh-TW" sz="3600" b="1" u="sng" dirty="0">
                <a:solidFill>
                  <a:srgbClr val="0000FF"/>
                </a:solidFill>
              </a:rPr>
              <a:t>3.</a:t>
            </a:r>
            <a:r>
              <a:rPr lang="zh-TW" altLang="zh-TW" sz="3600" b="1" u="sng" dirty="0">
                <a:solidFill>
                  <a:srgbClr val="0000FF"/>
                </a:solidFill>
              </a:rPr>
              <a:t>藉著順服神</a:t>
            </a:r>
            <a:endParaRPr lang="en-US" altLang="zh-TW" sz="3600" b="1" u="sng" dirty="0">
              <a:solidFill>
                <a:srgbClr val="0000FF"/>
              </a:solidFill>
            </a:endParaRPr>
          </a:p>
          <a:p>
            <a:r>
              <a:rPr lang="en-US" altLang="zh-TW" sz="3200" b="1" dirty="0">
                <a:solidFill>
                  <a:srgbClr val="FF0000"/>
                </a:solidFill>
              </a:rPr>
              <a:t>(</a:t>
            </a:r>
            <a:r>
              <a:rPr lang="zh-TW" altLang="zh-TW" sz="3200" b="1" dirty="0">
                <a:solidFill>
                  <a:srgbClr val="FF0000"/>
                </a:solidFill>
              </a:rPr>
              <a:t>一</a:t>
            </a:r>
            <a:r>
              <a:rPr lang="en-US" altLang="zh-TW" sz="3200" b="1" dirty="0">
                <a:solidFill>
                  <a:srgbClr val="FF0000"/>
                </a:solidFill>
              </a:rPr>
              <a:t>)</a:t>
            </a:r>
            <a:r>
              <a:rPr lang="zh-TW" altLang="zh-TW" sz="3200" b="1" dirty="0">
                <a:solidFill>
                  <a:srgbClr val="FF0000"/>
                </a:solidFill>
              </a:rPr>
              <a:t>何謂順服神</a:t>
            </a:r>
            <a:r>
              <a:rPr lang="en-US" altLang="zh-TW" sz="3200" b="1" u="sng" dirty="0">
                <a:solidFill>
                  <a:srgbClr val="CC00CC"/>
                </a:solidFill>
              </a:rPr>
              <a:t>(1-2)</a:t>
            </a:r>
            <a:r>
              <a:rPr lang="zh-TW" altLang="en-US" sz="3200" b="1" u="sng" dirty="0">
                <a:solidFill>
                  <a:srgbClr val="CC00CC"/>
                </a:solidFill>
              </a:rPr>
              <a:t>聽從和遵守</a:t>
            </a:r>
            <a:r>
              <a:rPr lang="zh-TW" altLang="zh-TW" sz="3200" b="1" u="sng" dirty="0">
                <a:solidFill>
                  <a:srgbClr val="CC00CC"/>
                </a:solidFill>
              </a:rPr>
              <a:t>真道</a:t>
            </a:r>
            <a:endParaRPr lang="zh-TW" altLang="zh-TW" sz="3200" u="sng" dirty="0">
              <a:solidFill>
                <a:srgbClr val="CC00CC"/>
              </a:solidFill>
            </a:endParaRPr>
          </a:p>
          <a:p>
            <a:r>
              <a:rPr lang="en-US" altLang="zh-TW" sz="3600" b="1" dirty="0"/>
              <a:t>3.</a:t>
            </a:r>
            <a:r>
              <a:rPr lang="zh-TW" altLang="zh-TW" sz="3600" b="1" dirty="0"/>
              <a:t>耶和華</a:t>
            </a:r>
            <a:r>
              <a:rPr lang="zh-TW" altLang="en-US" sz="3600" b="1" dirty="0"/>
              <a:t>對</a:t>
            </a:r>
            <a:r>
              <a:rPr lang="zh-TW" altLang="zh-TW" sz="3600" b="1" dirty="0"/>
              <a:t>以色列人說：</a:t>
            </a:r>
            <a:r>
              <a:rPr lang="zh-TW" altLang="zh-TW" sz="3600" b="1" u="sng" dirty="0">
                <a:solidFill>
                  <a:srgbClr val="FF0000"/>
                </a:solidFill>
              </a:rPr>
              <a:t>耶七</a:t>
            </a:r>
            <a:r>
              <a:rPr lang="en-US" altLang="zh-TW" sz="3600" b="1" u="sng" dirty="0">
                <a:solidFill>
                  <a:srgbClr val="FF0000"/>
                </a:solidFill>
              </a:rPr>
              <a:t>23</a:t>
            </a:r>
            <a:r>
              <a:rPr lang="zh-TW" altLang="zh-TW" sz="3600" b="1" u="sng" dirty="0">
                <a:solidFill>
                  <a:srgbClr val="7030A0"/>
                </a:solidFill>
              </a:rPr>
              <a:t>我只吩咐他們這一件，說：你們當</a:t>
            </a:r>
            <a:r>
              <a:rPr lang="zh-TW" altLang="zh-TW" sz="3600" b="1" u="sng" dirty="0">
                <a:solidFill>
                  <a:srgbClr val="CC00CC"/>
                </a:solidFill>
              </a:rPr>
              <a:t>聽從我的話</a:t>
            </a:r>
            <a:r>
              <a:rPr lang="zh-TW" altLang="zh-TW" sz="3600" b="1" u="sng" dirty="0">
                <a:solidFill>
                  <a:srgbClr val="7030A0"/>
                </a:solidFill>
              </a:rPr>
              <a:t>，我就作你們的神，你們也作我的子民。你們</a:t>
            </a:r>
            <a:r>
              <a:rPr lang="zh-TW" altLang="zh-TW" sz="3600" b="1" u="sng" dirty="0">
                <a:solidFill>
                  <a:srgbClr val="CC00CC"/>
                </a:solidFill>
              </a:rPr>
              <a:t>行我所吩咐的一切道</a:t>
            </a:r>
            <a:r>
              <a:rPr lang="zh-TW" altLang="zh-TW" sz="3600" b="1" u="sng" dirty="0">
                <a:solidFill>
                  <a:srgbClr val="7030A0"/>
                </a:solidFill>
              </a:rPr>
              <a:t>，就可以得福。</a:t>
            </a:r>
            <a:endParaRPr lang="en-US" altLang="zh-TW" sz="3600" b="1" u="sng" dirty="0">
              <a:solidFill>
                <a:srgbClr val="7030A0"/>
              </a:solidFill>
            </a:endParaRPr>
          </a:p>
          <a:p>
            <a:r>
              <a:rPr lang="zh-TW" altLang="zh-TW" sz="3600" b="1" u="sng" dirty="0">
                <a:solidFill>
                  <a:srgbClr val="FF0000"/>
                </a:solidFill>
              </a:rPr>
              <a:t>約翰十四</a:t>
            </a:r>
            <a:r>
              <a:rPr lang="en-US" altLang="zh-TW" sz="3600" b="1" u="sng" dirty="0">
                <a:solidFill>
                  <a:srgbClr val="FF0000"/>
                </a:solidFill>
              </a:rPr>
              <a:t>15</a:t>
            </a:r>
            <a:r>
              <a:rPr lang="zh-TW" altLang="zh-TW" sz="3600" b="1" u="sng" dirty="0">
                <a:solidFill>
                  <a:srgbClr val="7030A0"/>
                </a:solidFill>
              </a:rPr>
              <a:t>基督耶穌說：你們若愛我，就必遵守我的命令。</a:t>
            </a:r>
            <a:endParaRPr lang="en-US" altLang="zh-TW" sz="3600" b="1" u="sng" dirty="0">
              <a:solidFill>
                <a:srgbClr val="7030A0"/>
              </a:solidFill>
            </a:endParaRPr>
          </a:p>
          <a:p>
            <a:r>
              <a:rPr lang="zh-TW" altLang="zh-TW" sz="3600" b="1" u="sng" dirty="0">
                <a:solidFill>
                  <a:srgbClr val="FF0000"/>
                </a:solidFill>
              </a:rPr>
              <a:t>傳十二</a:t>
            </a:r>
            <a:r>
              <a:rPr lang="en-US" altLang="zh-TW" sz="3600" b="1" u="sng" dirty="0">
                <a:solidFill>
                  <a:srgbClr val="FF0000"/>
                </a:solidFill>
              </a:rPr>
              <a:t>13 </a:t>
            </a:r>
            <a:r>
              <a:rPr lang="zh-TW" altLang="zh-TW" sz="3600" b="1" u="sng" dirty="0">
                <a:solidFill>
                  <a:srgbClr val="7030A0"/>
                </a:solidFill>
              </a:rPr>
              <a:t>這些事都已聽見了，總意就是敬畏神，謹守祂的誡命，這是人所當盡的本分。 </a:t>
            </a:r>
            <a:endParaRPr lang="en-US" altLang="zh-TW" sz="3600" b="1" u="sng" dirty="0">
              <a:solidFill>
                <a:srgbClr val="7030A0"/>
              </a:solidFill>
            </a:endParaRPr>
          </a:p>
          <a:p>
            <a:r>
              <a:rPr lang="zh-TW" altLang="zh-TW" sz="3600" b="1" u="sng" dirty="0">
                <a:solidFill>
                  <a:srgbClr val="FF0000"/>
                </a:solidFill>
              </a:rPr>
              <a:t>申十一</a:t>
            </a:r>
            <a:r>
              <a:rPr lang="en-US" altLang="zh-TW" sz="3600" b="1" u="sng" dirty="0">
                <a:solidFill>
                  <a:srgbClr val="FF0000"/>
                </a:solidFill>
              </a:rPr>
              <a:t>27</a:t>
            </a:r>
            <a:r>
              <a:rPr lang="zh-TW" altLang="zh-TW" sz="3600" b="1" u="sng" dirty="0">
                <a:solidFill>
                  <a:srgbClr val="7030A0"/>
                </a:solidFill>
              </a:rPr>
              <a:t>凡聽從神誠命的，就必蒙福</a:t>
            </a:r>
            <a:r>
              <a:rPr lang="zh-TW" altLang="en-US" sz="3600" b="1" u="sng" dirty="0">
                <a:solidFill>
                  <a:srgbClr val="7030A0"/>
                </a:solidFill>
              </a:rPr>
              <a:t>。</a:t>
            </a:r>
            <a:endParaRPr lang="en-US" altLang="zh-TW" sz="3600" b="1" u="sng" dirty="0">
              <a:solidFill>
                <a:srgbClr val="7030A0"/>
              </a:solidFill>
            </a:endParaRPr>
          </a:p>
          <a:p>
            <a:r>
              <a:rPr lang="zh-TW" altLang="zh-TW" sz="3600" b="1" u="sng" dirty="0">
                <a:solidFill>
                  <a:srgbClr val="FF0000"/>
                </a:solidFill>
              </a:rPr>
              <a:t>賽四十二</a:t>
            </a:r>
            <a:r>
              <a:rPr lang="en-US" altLang="zh-TW" sz="3600" b="1" u="sng" dirty="0">
                <a:solidFill>
                  <a:srgbClr val="FF0000"/>
                </a:solidFill>
              </a:rPr>
              <a:t>24</a:t>
            </a:r>
            <a:r>
              <a:rPr lang="zh-TW" altLang="zh-TW" sz="3600" b="1" u="sng" dirty="0">
                <a:solidFill>
                  <a:srgbClr val="7030A0"/>
                </a:solidFill>
              </a:rPr>
              <a:t>不聽從者必被剪除。</a:t>
            </a:r>
            <a:endParaRPr lang="zh-TW" altLang="zh-TW" sz="3600" u="sng" dirty="0">
              <a:solidFill>
                <a:srgbClr val="7030A0"/>
              </a:solidFill>
            </a:endParaRPr>
          </a:p>
          <a:p>
            <a:endParaRPr lang="zh-TW" altLang="zh-TW" sz="3600" u="sng" dirty="0">
              <a:solidFill>
                <a:srgbClr val="7030A0"/>
              </a:solidFill>
            </a:endParaRPr>
          </a:p>
          <a:p>
            <a:endParaRPr lang="zh-TW" altLang="en-US" sz="3600" b="1" dirty="0">
              <a:solidFill>
                <a:srgbClr val="0000FF"/>
              </a:solidFill>
            </a:endParaRPr>
          </a:p>
          <a:p>
            <a:endParaRPr lang="zh-TW" altLang="en-US" sz="3600" b="1" dirty="0">
              <a:solidFill>
                <a:srgbClr val="0000FF"/>
              </a:solidFill>
            </a:endParaRPr>
          </a:p>
          <a:p>
            <a:endParaRPr lang="en-US" altLang="zh-TW" sz="3600" b="1" dirty="0">
              <a:solidFill>
                <a:srgbClr val="0000FF"/>
              </a:solidFill>
            </a:endParaRPr>
          </a:p>
          <a:p>
            <a:endParaRPr lang="zh-TW" altLang="zh-TW" sz="3600" b="1" dirty="0">
              <a:solidFill>
                <a:srgbClr val="CC00CC"/>
              </a:solidFill>
            </a:endParaRPr>
          </a:p>
          <a:p>
            <a:endParaRPr lang="en-US" altLang="zh-TW" sz="3600" b="1" u="sng" dirty="0">
              <a:solidFill>
                <a:srgbClr val="0000FF"/>
              </a:solidFill>
            </a:endParaRPr>
          </a:p>
          <a:p>
            <a:endParaRPr lang="zh-TW" altLang="zh-TW" sz="3600" u="sng" dirty="0">
              <a:solidFill>
                <a:srgbClr val="0000FF"/>
              </a:solidFill>
            </a:endParaRPr>
          </a:p>
          <a:p>
            <a:pPr marL="514350" indent="-514350">
              <a:buNone/>
            </a:pPr>
            <a:endParaRPr lang="en-US" altLang="zh-TW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514350" indent="-514350">
              <a:buNone/>
            </a:pPr>
            <a:endParaRPr lang="en-US" altLang="zh-TW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/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buNone/>
            </a:pPr>
            <a:endParaRPr lang="zh-TW" altLang="en-US" dirty="0"/>
          </a:p>
        </p:txBody>
      </p:sp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DEA3C2D-F1BD-4DA0-81E3-472070DD8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5C956-B04E-4A69-9165-15297B102934}" type="datetime1">
              <a:rPr lang="zh-TW" altLang="en-US" smtClean="0"/>
              <a:t>2019/6/30</a:t>
            </a:fld>
            <a:endParaRPr lang="zh-TW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AF527D87-B284-4C83-ADF2-7F7ADF25D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45045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TW" altLang="en-US" sz="3600" b="1" u="sng" dirty="0">
                <a:solidFill>
                  <a:srgbClr val="0000FF"/>
                </a:solidFill>
              </a:rPr>
              <a:t>一</a:t>
            </a:r>
            <a:r>
              <a:rPr lang="en-US" altLang="zh-TW" sz="3600" b="1" u="sng" dirty="0">
                <a:solidFill>
                  <a:srgbClr val="0000FF"/>
                </a:solidFill>
              </a:rPr>
              <a:t>4</a:t>
            </a:r>
            <a:r>
              <a:rPr lang="zh-TW" altLang="zh-TW" sz="3600" b="1" u="sng" dirty="0">
                <a:solidFill>
                  <a:srgbClr val="0000FF"/>
                </a:solidFill>
              </a:rPr>
              <a:t>藉著順服神</a:t>
            </a:r>
            <a:endParaRPr lang="en-US" altLang="zh-TW" sz="3200" b="1" u="sng" dirty="0">
              <a:solidFill>
                <a:srgbClr val="0000FF"/>
              </a:solidFill>
            </a:endParaRPr>
          </a:p>
          <a:p>
            <a:r>
              <a:rPr lang="en-US" altLang="zh-TW" sz="3200" b="1" dirty="0">
                <a:solidFill>
                  <a:srgbClr val="FF0000"/>
                </a:solidFill>
              </a:rPr>
              <a:t>(</a:t>
            </a:r>
            <a:r>
              <a:rPr lang="zh-TW" altLang="zh-TW" sz="3200" b="1" dirty="0">
                <a:solidFill>
                  <a:srgbClr val="FF0000"/>
                </a:solidFill>
              </a:rPr>
              <a:t>一</a:t>
            </a:r>
            <a:r>
              <a:rPr lang="en-US" altLang="zh-TW" sz="3200" b="1" dirty="0">
                <a:solidFill>
                  <a:srgbClr val="FF0000"/>
                </a:solidFill>
              </a:rPr>
              <a:t>)</a:t>
            </a:r>
            <a:r>
              <a:rPr lang="zh-TW" altLang="zh-TW" sz="3200" b="1" dirty="0">
                <a:solidFill>
                  <a:srgbClr val="FF0000"/>
                </a:solidFill>
              </a:rPr>
              <a:t>何謂順服神</a:t>
            </a:r>
            <a:r>
              <a:rPr lang="en-US" altLang="zh-TW" sz="3200" b="1" u="sng" dirty="0">
                <a:solidFill>
                  <a:srgbClr val="CC00CC"/>
                </a:solidFill>
              </a:rPr>
              <a:t>(2)</a:t>
            </a:r>
            <a:r>
              <a:rPr lang="zh-TW" altLang="zh-TW" sz="3200" b="1" u="sng" dirty="0">
                <a:solidFill>
                  <a:srgbClr val="CC00CC"/>
                </a:solidFill>
              </a:rPr>
              <a:t>徹底的抵擋魔鬼</a:t>
            </a:r>
            <a:endParaRPr lang="zh-TW" altLang="zh-TW" sz="3200" u="sng" dirty="0">
              <a:solidFill>
                <a:srgbClr val="CC00CC"/>
              </a:solidFill>
            </a:endParaRPr>
          </a:p>
          <a:p>
            <a:r>
              <a:rPr lang="en-US" altLang="zh-TW" sz="3600" b="1" u="sng" dirty="0">
                <a:solidFill>
                  <a:srgbClr val="FF0000"/>
                </a:solidFill>
              </a:rPr>
              <a:t>1.</a:t>
            </a:r>
            <a:r>
              <a:rPr lang="zh-TW" altLang="en-US" sz="3600" b="1" u="sng" dirty="0">
                <a:solidFill>
                  <a:srgbClr val="FF0000"/>
                </a:solidFill>
              </a:rPr>
              <a:t>「抵擋」</a:t>
            </a:r>
            <a:r>
              <a:rPr lang="zh-TW" altLang="en-US" sz="3600" b="1" u="sng" dirty="0">
                <a:solidFill>
                  <a:srgbClr val="7030A0"/>
                </a:solidFill>
              </a:rPr>
              <a:t>反對，對抗，阻止，抵抗，抵制</a:t>
            </a:r>
            <a:r>
              <a:rPr lang="zh-TW" altLang="en-US" sz="3600" b="1" dirty="0"/>
              <a:t>。</a:t>
            </a:r>
            <a:r>
              <a:rPr lang="zh-TW" altLang="zh-TW" sz="3600" b="1" dirty="0"/>
              <a:t>魔鬼的勢力非同小可，</a:t>
            </a:r>
            <a:r>
              <a:rPr lang="zh-TW" altLang="zh-TW" sz="3600" b="1" u="sng" dirty="0">
                <a:solidFill>
                  <a:srgbClr val="0000FF"/>
                </a:solidFill>
              </a:rPr>
              <a:t>信徒要儆醒，求主賜智慧</a:t>
            </a:r>
            <a:r>
              <a:rPr lang="zh-TW" altLang="en-US" sz="3600" b="1" u="sng" dirty="0">
                <a:solidFill>
                  <a:srgbClr val="0000FF"/>
                </a:solidFill>
              </a:rPr>
              <a:t>得</a:t>
            </a:r>
            <a:r>
              <a:rPr lang="zh-TW" altLang="zh-TW" sz="3600" b="1" u="sng" dirty="0">
                <a:solidFill>
                  <a:srgbClr val="0000FF"/>
                </a:solidFill>
              </a:rPr>
              <a:t>勝。</a:t>
            </a:r>
            <a:r>
              <a:rPr lang="zh-TW" altLang="zh-TW" sz="3600" b="1" dirty="0"/>
              <a:t>抵擋魔鬼是信徒的本份，不管魔鬼勢力多龐大兇惡，</a:t>
            </a:r>
            <a:r>
              <a:rPr lang="zh-TW" altLang="zh-TW" sz="3600" b="1" u="sng" dirty="0">
                <a:solidFill>
                  <a:srgbClr val="008000"/>
                </a:solidFill>
              </a:rPr>
              <a:t>信徒</a:t>
            </a:r>
            <a:r>
              <a:rPr lang="zh-TW" altLang="en-US" sz="3600" b="1" u="sng" dirty="0">
                <a:solidFill>
                  <a:srgbClr val="008000"/>
                </a:solidFill>
              </a:rPr>
              <a:t>若不在</a:t>
            </a:r>
            <a:r>
              <a:rPr lang="zh-TW" altLang="zh-TW" sz="3600" b="1" u="sng" dirty="0">
                <a:solidFill>
                  <a:srgbClr val="008000"/>
                </a:solidFill>
              </a:rPr>
              <a:t>意志上苟同，</a:t>
            </a:r>
            <a:r>
              <a:rPr lang="zh-TW" altLang="en-US" sz="3600" b="1" u="sng" dirty="0">
                <a:solidFill>
                  <a:srgbClr val="008000"/>
                </a:solidFill>
              </a:rPr>
              <a:t>撒旦</a:t>
            </a:r>
            <a:r>
              <a:rPr lang="zh-TW" altLang="zh-TW" sz="3600" b="1" u="sng" dirty="0">
                <a:solidFill>
                  <a:srgbClr val="008000"/>
                </a:solidFill>
              </a:rPr>
              <a:t>無法強迫信徒犯罪</a:t>
            </a:r>
            <a:r>
              <a:rPr lang="zh-TW" altLang="zh-TW" sz="3600" b="1" dirty="0"/>
              <a:t>，</a:t>
            </a:r>
            <a:r>
              <a:rPr lang="zh-TW" altLang="zh-TW" sz="3600" b="1" u="sng" dirty="0">
                <a:solidFill>
                  <a:srgbClr val="CC00CC"/>
                </a:solidFill>
              </a:rPr>
              <a:t>因此順服神，包括了拒絕魔鬼</a:t>
            </a:r>
            <a:r>
              <a:rPr lang="zh-TW" altLang="en-US" sz="3600" b="1" u="sng" dirty="0">
                <a:solidFill>
                  <a:srgbClr val="CC00CC"/>
                </a:solidFill>
              </a:rPr>
              <a:t>的</a:t>
            </a:r>
            <a:r>
              <a:rPr lang="zh-TW" altLang="zh-TW" sz="3600" b="1" u="sng" dirty="0">
                <a:solidFill>
                  <a:srgbClr val="CC00CC"/>
                </a:solidFill>
              </a:rPr>
              <a:t>引誘。</a:t>
            </a:r>
            <a:endParaRPr lang="en-US" altLang="zh-TW" sz="3600" b="1" u="sng" dirty="0">
              <a:solidFill>
                <a:srgbClr val="CC00CC"/>
              </a:solidFill>
            </a:endParaRPr>
          </a:p>
          <a:p>
            <a:r>
              <a:rPr lang="en-US" altLang="zh-TW" sz="3600" b="1" u="sng" dirty="0">
                <a:solidFill>
                  <a:srgbClr val="FF0000"/>
                </a:solidFill>
              </a:rPr>
              <a:t>2.</a:t>
            </a:r>
            <a:r>
              <a:rPr lang="zh-TW" altLang="zh-TW" sz="3600" b="1" u="sng" dirty="0">
                <a:solidFill>
                  <a:srgbClr val="FF0000"/>
                </a:solidFill>
              </a:rPr>
              <a:t>彼前五</a:t>
            </a:r>
            <a:r>
              <a:rPr lang="en-US" altLang="zh-TW" sz="3600" b="1" u="sng" dirty="0">
                <a:solidFill>
                  <a:srgbClr val="FF0000"/>
                </a:solidFill>
              </a:rPr>
              <a:t>8</a:t>
            </a:r>
            <a:r>
              <a:rPr lang="zh-TW" altLang="zh-TW" sz="3600" b="1" u="sng" dirty="0">
                <a:solidFill>
                  <a:srgbClr val="7030A0"/>
                </a:solidFill>
              </a:rPr>
              <a:t>務要謹守、儆醒。因為你們的仇敵魔鬼，如同吼叫的獅子，遍地遊行，尋找可吞吃的人。</a:t>
            </a:r>
            <a:endParaRPr lang="zh-TW" altLang="en-US" sz="3600" b="1" u="sng" dirty="0">
              <a:solidFill>
                <a:srgbClr val="7030A0"/>
              </a:solidFill>
            </a:endParaRPr>
          </a:p>
          <a:p>
            <a:endParaRPr lang="zh-TW" altLang="en-US" sz="3600" b="1" dirty="0">
              <a:solidFill>
                <a:srgbClr val="0000FF"/>
              </a:solidFill>
            </a:endParaRPr>
          </a:p>
          <a:p>
            <a:endParaRPr lang="en-US" altLang="zh-TW" sz="3600" b="1" dirty="0">
              <a:solidFill>
                <a:srgbClr val="0000FF"/>
              </a:solidFill>
            </a:endParaRPr>
          </a:p>
          <a:p>
            <a:endParaRPr lang="zh-TW" altLang="zh-TW" sz="3600" b="1" dirty="0">
              <a:solidFill>
                <a:srgbClr val="CC00CC"/>
              </a:solidFill>
            </a:endParaRPr>
          </a:p>
          <a:p>
            <a:endParaRPr lang="en-US" altLang="zh-TW" sz="3600" b="1" u="sng" dirty="0">
              <a:solidFill>
                <a:srgbClr val="0000FF"/>
              </a:solidFill>
            </a:endParaRPr>
          </a:p>
          <a:p>
            <a:endParaRPr lang="zh-TW" altLang="zh-TW" sz="3600" u="sng" dirty="0">
              <a:solidFill>
                <a:srgbClr val="0000FF"/>
              </a:solidFill>
            </a:endParaRPr>
          </a:p>
          <a:p>
            <a:pPr marL="514350" indent="-514350">
              <a:buNone/>
            </a:pPr>
            <a:endParaRPr lang="en-US" altLang="zh-TW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514350" indent="-514350">
              <a:buNone/>
            </a:pPr>
            <a:endParaRPr lang="en-US" altLang="zh-TW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/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buNone/>
            </a:pPr>
            <a:endParaRPr lang="zh-TW" altLang="en-US" dirty="0"/>
          </a:p>
        </p:txBody>
      </p:sp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DEA3C2D-F1BD-4DA0-81E3-472070DD8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5C956-B04E-4A69-9165-15297B102934}" type="datetime1">
              <a:rPr lang="zh-TW" altLang="en-US" smtClean="0"/>
              <a:t>2019/6/30</a:t>
            </a:fld>
            <a:endParaRPr lang="zh-TW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AF527D87-B284-4C83-ADF2-7F7ADF25D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302388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TW" altLang="en-US" sz="3600" b="1" u="sng" dirty="0">
                <a:solidFill>
                  <a:srgbClr val="0000FF"/>
                </a:solidFill>
              </a:rPr>
              <a:t>一</a:t>
            </a:r>
            <a:r>
              <a:rPr lang="en-US" altLang="zh-TW" sz="3600" b="1" u="sng" dirty="0">
                <a:solidFill>
                  <a:srgbClr val="0000FF"/>
                </a:solidFill>
              </a:rPr>
              <a:t>5.</a:t>
            </a:r>
            <a:r>
              <a:rPr lang="zh-TW" altLang="zh-TW" sz="3600" b="1" u="sng" dirty="0">
                <a:solidFill>
                  <a:srgbClr val="0000FF"/>
                </a:solidFill>
              </a:rPr>
              <a:t>藉著順服神</a:t>
            </a:r>
            <a:endParaRPr lang="en-US" altLang="zh-TW" sz="3600" b="1" u="sng" dirty="0">
              <a:solidFill>
                <a:srgbClr val="0000FF"/>
              </a:solidFill>
            </a:endParaRPr>
          </a:p>
          <a:p>
            <a:r>
              <a:rPr lang="en-US" altLang="zh-TW" sz="3200" b="1" dirty="0">
                <a:solidFill>
                  <a:srgbClr val="FF0000"/>
                </a:solidFill>
              </a:rPr>
              <a:t>(</a:t>
            </a:r>
            <a:r>
              <a:rPr lang="zh-TW" altLang="zh-TW" sz="3200" b="1" dirty="0">
                <a:solidFill>
                  <a:srgbClr val="FF0000"/>
                </a:solidFill>
              </a:rPr>
              <a:t>二</a:t>
            </a:r>
            <a:r>
              <a:rPr lang="en-US" altLang="zh-TW" sz="3200" b="1" dirty="0">
                <a:solidFill>
                  <a:srgbClr val="FF0000"/>
                </a:solidFill>
              </a:rPr>
              <a:t>)</a:t>
            </a:r>
            <a:r>
              <a:rPr lang="zh-TW" altLang="zh-TW" sz="3200" b="1" dirty="0">
                <a:solidFill>
                  <a:srgbClr val="FF0000"/>
                </a:solidFill>
              </a:rPr>
              <a:t>順服</a:t>
            </a:r>
            <a:r>
              <a:rPr lang="zh-TW" altLang="en-US" sz="3200" b="1" dirty="0">
                <a:solidFill>
                  <a:srgbClr val="FF0000"/>
                </a:solidFill>
              </a:rPr>
              <a:t>的</a:t>
            </a:r>
            <a:r>
              <a:rPr lang="zh-TW" altLang="zh-TW" sz="3200" b="1" dirty="0">
                <a:solidFill>
                  <a:srgbClr val="FF0000"/>
                </a:solidFill>
              </a:rPr>
              <a:t>重要</a:t>
            </a:r>
            <a:endParaRPr lang="en-US" altLang="zh-TW" sz="3200" b="1" dirty="0">
              <a:solidFill>
                <a:srgbClr val="FF0000"/>
              </a:solidFill>
            </a:endParaRPr>
          </a:p>
          <a:p>
            <a:r>
              <a:rPr lang="en-US" altLang="zh-TW" sz="3200" b="1" dirty="0">
                <a:solidFill>
                  <a:srgbClr val="0000FF"/>
                </a:solidFill>
              </a:rPr>
              <a:t>(1)</a:t>
            </a:r>
            <a:r>
              <a:rPr lang="zh-TW" altLang="zh-TW" sz="3200" b="1" dirty="0">
                <a:solidFill>
                  <a:srgbClr val="0000FF"/>
                </a:solidFill>
              </a:rPr>
              <a:t>順服比獻祭更美</a:t>
            </a:r>
            <a:r>
              <a:rPr lang="en-US" altLang="zh-TW" sz="3200" b="1" dirty="0">
                <a:solidFill>
                  <a:srgbClr val="0000FF"/>
                </a:solidFill>
              </a:rPr>
              <a:t>(2)</a:t>
            </a:r>
            <a:r>
              <a:rPr lang="zh-TW" altLang="zh-TW" sz="3200" b="1" dirty="0">
                <a:solidFill>
                  <a:srgbClr val="0000FF"/>
                </a:solidFill>
              </a:rPr>
              <a:t>順服是信心果實</a:t>
            </a:r>
            <a:endParaRPr lang="en-US" altLang="zh-TW" sz="3200" b="1" dirty="0">
              <a:solidFill>
                <a:srgbClr val="0000FF"/>
              </a:solidFill>
            </a:endParaRPr>
          </a:p>
          <a:p>
            <a:r>
              <a:rPr lang="en-US" altLang="zh-TW" sz="3200" b="1" dirty="0">
                <a:solidFill>
                  <a:srgbClr val="0000FF"/>
                </a:solidFill>
              </a:rPr>
              <a:t>(3)</a:t>
            </a:r>
            <a:r>
              <a:rPr lang="zh-TW" altLang="zh-TW" sz="3200" b="1" dirty="0">
                <a:solidFill>
                  <a:srgbClr val="0000FF"/>
                </a:solidFill>
              </a:rPr>
              <a:t>順服是神的命令</a:t>
            </a:r>
            <a:endParaRPr lang="en-US" altLang="zh-TW" sz="3200" b="1" dirty="0">
              <a:solidFill>
                <a:srgbClr val="0000FF"/>
              </a:solidFill>
            </a:endParaRPr>
          </a:p>
          <a:p>
            <a:r>
              <a:rPr lang="en-US" altLang="zh-TW" sz="3200" b="1" u="sng" dirty="0">
                <a:solidFill>
                  <a:srgbClr val="CC00CC"/>
                </a:solidFill>
              </a:rPr>
              <a:t>(1)</a:t>
            </a:r>
            <a:r>
              <a:rPr lang="zh-TW" altLang="zh-TW" sz="3200" b="1" u="sng" dirty="0">
                <a:solidFill>
                  <a:srgbClr val="CC00CC"/>
                </a:solidFill>
              </a:rPr>
              <a:t>順服比獻祭更美</a:t>
            </a:r>
            <a:endParaRPr lang="en-US" altLang="zh-TW" sz="3200" b="1" u="sng" dirty="0">
              <a:solidFill>
                <a:srgbClr val="CC00CC"/>
              </a:solidFill>
            </a:endParaRPr>
          </a:p>
          <a:p>
            <a:r>
              <a:rPr lang="en-US" altLang="zh-TW" sz="3200" b="1" dirty="0">
                <a:solidFill>
                  <a:srgbClr val="0000FF"/>
                </a:solidFill>
              </a:rPr>
              <a:t>1.</a:t>
            </a:r>
            <a:r>
              <a:rPr lang="zh-TW" altLang="zh-TW" sz="3200" b="1" dirty="0">
                <a:solidFill>
                  <a:srgbClr val="0000FF"/>
                </a:solidFill>
              </a:rPr>
              <a:t>順服神意旨，比獻公羊、牛更有意義。</a:t>
            </a:r>
            <a:endParaRPr lang="en-US" altLang="zh-TW" sz="3200" b="1" dirty="0">
              <a:solidFill>
                <a:srgbClr val="0000FF"/>
              </a:solidFill>
            </a:endParaRPr>
          </a:p>
          <a:p>
            <a:r>
              <a:rPr lang="zh-TW" altLang="zh-TW" sz="3200" b="1" u="sng" dirty="0">
                <a:solidFill>
                  <a:srgbClr val="FF0000"/>
                </a:solidFill>
              </a:rPr>
              <a:t>撒上十五</a:t>
            </a:r>
            <a:r>
              <a:rPr lang="en-US" altLang="zh-TW" sz="3200" b="1" u="sng" dirty="0">
                <a:solidFill>
                  <a:srgbClr val="FF0000"/>
                </a:solidFill>
              </a:rPr>
              <a:t>22 </a:t>
            </a:r>
            <a:r>
              <a:rPr lang="zh-TW" altLang="zh-TW" sz="3200" b="1" u="sng" dirty="0">
                <a:solidFill>
                  <a:srgbClr val="7030A0"/>
                </a:solidFill>
              </a:rPr>
              <a:t>撒母耳說：耶和華喜悅燔祭和平安祭，豈如喜悅人聽從他的話呢？聽命勝於獻祭，</a:t>
            </a:r>
            <a:r>
              <a:rPr lang="zh-TW" altLang="zh-TW" sz="3200" b="1" u="sng" dirty="0">
                <a:solidFill>
                  <a:srgbClr val="CC00CC"/>
                </a:solidFill>
              </a:rPr>
              <a:t>順從勝於公羊的脂油。</a:t>
            </a:r>
            <a:endParaRPr lang="en-US" altLang="zh-TW" sz="3200" b="1" u="sng" dirty="0">
              <a:solidFill>
                <a:srgbClr val="CC00CC"/>
              </a:solidFill>
            </a:endParaRPr>
          </a:p>
          <a:p>
            <a:r>
              <a:rPr lang="en-US" altLang="zh-TW" sz="3200" b="1" dirty="0">
                <a:solidFill>
                  <a:srgbClr val="0000FF"/>
                </a:solidFill>
              </a:rPr>
              <a:t>2.</a:t>
            </a:r>
            <a:r>
              <a:rPr lang="zh-TW" altLang="zh-TW" sz="3200" b="1" dirty="0">
                <a:solidFill>
                  <a:srgbClr val="0000FF"/>
                </a:solidFill>
              </a:rPr>
              <a:t>人若說其認識神，卻不遵守祂的誡命，便是說謊者。</a:t>
            </a:r>
            <a:r>
              <a:rPr lang="zh-TW" altLang="zh-TW" sz="3200" b="1" u="sng" dirty="0">
                <a:solidFill>
                  <a:srgbClr val="FF0000"/>
                </a:solidFill>
              </a:rPr>
              <a:t>約壹二</a:t>
            </a:r>
            <a:r>
              <a:rPr lang="en-US" altLang="zh-TW" sz="3200" b="1" u="sng" dirty="0">
                <a:solidFill>
                  <a:srgbClr val="FF0000"/>
                </a:solidFill>
              </a:rPr>
              <a:t>4 </a:t>
            </a:r>
            <a:r>
              <a:rPr lang="zh-TW" altLang="zh-TW" sz="3200" b="1" u="sng" dirty="0">
                <a:solidFill>
                  <a:srgbClr val="7030A0"/>
                </a:solidFill>
              </a:rPr>
              <a:t>人若說我認識祂，卻不遵守祂的誡命，便是說謊話的，真理也不在他心裡了。</a:t>
            </a:r>
            <a:endParaRPr lang="zh-TW" altLang="zh-TW" sz="3200" u="sng" dirty="0">
              <a:solidFill>
                <a:srgbClr val="7030A0"/>
              </a:solidFill>
            </a:endParaRPr>
          </a:p>
          <a:p>
            <a:endParaRPr lang="zh-TW" altLang="zh-TW" sz="3600" dirty="0">
              <a:solidFill>
                <a:srgbClr val="7030A0"/>
              </a:solidFill>
            </a:endParaRPr>
          </a:p>
          <a:p>
            <a:endParaRPr lang="zh-TW" altLang="zh-TW" sz="3600" u="sng" dirty="0">
              <a:solidFill>
                <a:srgbClr val="7030A0"/>
              </a:solidFill>
            </a:endParaRPr>
          </a:p>
          <a:p>
            <a:endParaRPr lang="zh-TW" altLang="en-US" sz="3600" b="1" dirty="0">
              <a:solidFill>
                <a:srgbClr val="0000FF"/>
              </a:solidFill>
            </a:endParaRPr>
          </a:p>
          <a:p>
            <a:endParaRPr lang="zh-TW" altLang="en-US" sz="3600" b="1" dirty="0">
              <a:solidFill>
                <a:srgbClr val="0000FF"/>
              </a:solidFill>
            </a:endParaRPr>
          </a:p>
          <a:p>
            <a:endParaRPr lang="en-US" altLang="zh-TW" sz="3600" b="1" dirty="0">
              <a:solidFill>
                <a:srgbClr val="0000FF"/>
              </a:solidFill>
            </a:endParaRPr>
          </a:p>
          <a:p>
            <a:endParaRPr lang="zh-TW" altLang="zh-TW" sz="3600" b="1" dirty="0">
              <a:solidFill>
                <a:srgbClr val="CC00CC"/>
              </a:solidFill>
            </a:endParaRPr>
          </a:p>
          <a:p>
            <a:endParaRPr lang="en-US" altLang="zh-TW" sz="3600" b="1" u="sng" dirty="0">
              <a:solidFill>
                <a:srgbClr val="0000FF"/>
              </a:solidFill>
            </a:endParaRPr>
          </a:p>
          <a:p>
            <a:endParaRPr lang="zh-TW" altLang="zh-TW" sz="3600" u="sng" dirty="0">
              <a:solidFill>
                <a:srgbClr val="0000FF"/>
              </a:solidFill>
            </a:endParaRPr>
          </a:p>
          <a:p>
            <a:pPr marL="514350" indent="-514350">
              <a:buNone/>
            </a:pPr>
            <a:endParaRPr lang="en-US" altLang="zh-TW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514350" indent="-514350">
              <a:buNone/>
            </a:pPr>
            <a:endParaRPr lang="en-US" altLang="zh-TW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/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buNone/>
            </a:pPr>
            <a:endParaRPr lang="zh-TW" altLang="en-US" dirty="0"/>
          </a:p>
        </p:txBody>
      </p:sp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DEA3C2D-F1BD-4DA0-81E3-472070DD8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5C956-B04E-4A69-9165-15297B102934}" type="datetime1">
              <a:rPr lang="zh-TW" altLang="en-US" smtClean="0"/>
              <a:t>2019/6/30</a:t>
            </a:fld>
            <a:endParaRPr lang="zh-TW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AF527D87-B284-4C83-ADF2-7F7ADF25D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748676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TW" altLang="en-US" sz="3600" b="1" u="sng" dirty="0">
                <a:solidFill>
                  <a:srgbClr val="0000FF"/>
                </a:solidFill>
              </a:rPr>
              <a:t>一</a:t>
            </a:r>
            <a:r>
              <a:rPr lang="en-US" altLang="zh-TW" sz="3600" b="1" u="sng" dirty="0">
                <a:solidFill>
                  <a:srgbClr val="0000FF"/>
                </a:solidFill>
              </a:rPr>
              <a:t>6.</a:t>
            </a:r>
            <a:r>
              <a:rPr lang="zh-TW" altLang="zh-TW" sz="3600" b="1" u="sng" dirty="0">
                <a:solidFill>
                  <a:srgbClr val="0000FF"/>
                </a:solidFill>
              </a:rPr>
              <a:t>藉著順服神</a:t>
            </a:r>
            <a:endParaRPr lang="en-US" altLang="zh-TW" sz="3600" b="1" u="sng" dirty="0">
              <a:solidFill>
                <a:srgbClr val="0000FF"/>
              </a:solidFill>
            </a:endParaRPr>
          </a:p>
          <a:p>
            <a:r>
              <a:rPr lang="en-US" altLang="zh-TW" sz="3200" b="1" dirty="0">
                <a:solidFill>
                  <a:srgbClr val="FF0000"/>
                </a:solidFill>
              </a:rPr>
              <a:t>(</a:t>
            </a:r>
            <a:r>
              <a:rPr lang="zh-TW" altLang="zh-TW" sz="3200" b="1" dirty="0">
                <a:solidFill>
                  <a:srgbClr val="FF0000"/>
                </a:solidFill>
              </a:rPr>
              <a:t>二</a:t>
            </a:r>
            <a:r>
              <a:rPr lang="en-US" altLang="zh-TW" sz="3200" b="1" dirty="0">
                <a:solidFill>
                  <a:srgbClr val="FF0000"/>
                </a:solidFill>
              </a:rPr>
              <a:t>)</a:t>
            </a:r>
            <a:r>
              <a:rPr lang="zh-TW" altLang="zh-TW" sz="3200" b="1" dirty="0">
                <a:solidFill>
                  <a:srgbClr val="FF0000"/>
                </a:solidFill>
              </a:rPr>
              <a:t>順服</a:t>
            </a:r>
            <a:r>
              <a:rPr lang="zh-TW" altLang="en-US" sz="3200" b="1" dirty="0">
                <a:solidFill>
                  <a:srgbClr val="FF0000"/>
                </a:solidFill>
              </a:rPr>
              <a:t>的</a:t>
            </a:r>
            <a:r>
              <a:rPr lang="zh-TW" altLang="zh-TW" sz="3200" b="1" dirty="0">
                <a:solidFill>
                  <a:srgbClr val="FF0000"/>
                </a:solidFill>
              </a:rPr>
              <a:t>重要</a:t>
            </a:r>
            <a:endParaRPr lang="en-US" altLang="zh-TW" sz="3200" b="1" dirty="0">
              <a:solidFill>
                <a:srgbClr val="FF0000"/>
              </a:solidFill>
            </a:endParaRPr>
          </a:p>
          <a:p>
            <a:r>
              <a:rPr lang="en-US" altLang="zh-TW" sz="3200" b="1" u="sng" dirty="0">
                <a:solidFill>
                  <a:srgbClr val="CC00CC"/>
                </a:solidFill>
              </a:rPr>
              <a:t>(2)</a:t>
            </a:r>
            <a:r>
              <a:rPr lang="zh-TW" altLang="zh-TW" sz="3200" b="1" u="sng" dirty="0">
                <a:solidFill>
                  <a:srgbClr val="CC00CC"/>
                </a:solidFill>
              </a:rPr>
              <a:t>順服是信心果實</a:t>
            </a:r>
            <a:endParaRPr lang="en-US" altLang="zh-TW" sz="3200" b="1" u="sng" dirty="0">
              <a:solidFill>
                <a:srgbClr val="CC00CC"/>
              </a:solidFill>
            </a:endParaRPr>
          </a:p>
          <a:p>
            <a:r>
              <a:rPr lang="en-US" altLang="zh-TW" sz="3600" b="1" dirty="0">
                <a:solidFill>
                  <a:srgbClr val="0000FF"/>
                </a:solidFill>
              </a:rPr>
              <a:t>1.</a:t>
            </a:r>
            <a:r>
              <a:rPr lang="zh-TW" altLang="en-US" sz="3600" b="1" dirty="0">
                <a:solidFill>
                  <a:srgbClr val="0000FF"/>
                </a:solidFill>
              </a:rPr>
              <a:t>犯</a:t>
            </a:r>
            <a:r>
              <a:rPr lang="zh-TW" altLang="zh-TW" sz="3600" b="1" dirty="0">
                <a:solidFill>
                  <a:srgbClr val="0000FF"/>
                </a:solidFill>
              </a:rPr>
              <a:t>罪</a:t>
            </a:r>
            <a:r>
              <a:rPr lang="zh-TW" altLang="en-US" sz="3600" b="1" dirty="0">
                <a:solidFill>
                  <a:srgbClr val="0000FF"/>
                </a:solidFill>
              </a:rPr>
              <a:t>的</a:t>
            </a:r>
            <a:r>
              <a:rPr lang="zh-TW" altLang="zh-TW" sz="3600" b="1" dirty="0">
                <a:solidFill>
                  <a:srgbClr val="0000FF"/>
                </a:solidFill>
              </a:rPr>
              <a:t>定義就是「</a:t>
            </a:r>
            <a:r>
              <a:rPr lang="zh-TW" altLang="en-US" sz="3600" b="1" dirty="0">
                <a:solidFill>
                  <a:srgbClr val="0000FF"/>
                </a:solidFill>
              </a:rPr>
              <a:t>違背律法</a:t>
            </a:r>
            <a:r>
              <a:rPr lang="zh-TW" altLang="zh-TW" sz="3600" b="1" dirty="0">
                <a:solidFill>
                  <a:srgbClr val="0000FF"/>
                </a:solidFill>
              </a:rPr>
              <a:t>」</a:t>
            </a:r>
            <a:r>
              <a:rPr lang="en-US" altLang="zh-TW" sz="3600" b="1" dirty="0"/>
              <a:t>(</a:t>
            </a:r>
            <a:r>
              <a:rPr lang="zh-TW" altLang="en-US" sz="3600" b="1" u="sng" dirty="0">
                <a:solidFill>
                  <a:srgbClr val="FF0000"/>
                </a:solidFill>
              </a:rPr>
              <a:t>約壹</a:t>
            </a:r>
            <a:r>
              <a:rPr lang="en-US" altLang="zh-TW" sz="3600" b="1" u="sng" dirty="0">
                <a:solidFill>
                  <a:srgbClr val="FF0000"/>
                </a:solidFill>
              </a:rPr>
              <a:t>3:4</a:t>
            </a:r>
            <a:r>
              <a:rPr lang="en-US" altLang="zh-TW" sz="3600" b="1" dirty="0"/>
              <a:t>)</a:t>
            </a:r>
            <a:r>
              <a:rPr lang="zh-TW" altLang="zh-TW" sz="3600" b="1" dirty="0"/>
              <a:t>。</a:t>
            </a:r>
            <a:endParaRPr lang="en-US" altLang="zh-TW" sz="3600" b="1" dirty="0"/>
          </a:p>
          <a:p>
            <a:r>
              <a:rPr lang="en-US" altLang="zh-TW" sz="3600" b="1" dirty="0">
                <a:solidFill>
                  <a:srgbClr val="0000FF"/>
                </a:solidFill>
              </a:rPr>
              <a:t>2.</a:t>
            </a:r>
            <a:r>
              <a:rPr lang="zh-TW" altLang="zh-TW" sz="3600" b="1" dirty="0">
                <a:solidFill>
                  <a:srgbClr val="0000FF"/>
                </a:solidFill>
              </a:rPr>
              <a:t>信基督</a:t>
            </a:r>
            <a:r>
              <a:rPr lang="zh-TW" altLang="en-US" sz="3600" b="1" dirty="0">
                <a:solidFill>
                  <a:srgbClr val="0000FF"/>
                </a:solidFill>
              </a:rPr>
              <a:t>必</a:t>
            </a:r>
            <a:r>
              <a:rPr lang="zh-TW" altLang="zh-TW" sz="3600" b="1" dirty="0">
                <a:solidFill>
                  <a:srgbClr val="0000FF"/>
                </a:solidFill>
              </a:rPr>
              <a:t>脫離罪惡，理應順服神，</a:t>
            </a:r>
            <a:r>
              <a:rPr lang="zh-TW" altLang="en-US" sz="3600" b="1" dirty="0">
                <a:solidFill>
                  <a:srgbClr val="0000FF"/>
                </a:solidFill>
              </a:rPr>
              <a:t>是</a:t>
            </a:r>
            <a:r>
              <a:rPr lang="zh-TW" altLang="zh-TW" sz="3600" b="1" dirty="0">
                <a:solidFill>
                  <a:srgbClr val="0000FF"/>
                </a:solidFill>
              </a:rPr>
              <a:t>信</a:t>
            </a:r>
            <a:r>
              <a:rPr lang="zh-TW" altLang="en-US" sz="3600" b="1" dirty="0">
                <a:solidFill>
                  <a:srgbClr val="0000FF"/>
                </a:solidFill>
              </a:rPr>
              <a:t>心果實，因信稱義</a:t>
            </a:r>
            <a:r>
              <a:rPr lang="zh-TW" altLang="zh-TW" sz="3600" b="1" dirty="0">
                <a:solidFill>
                  <a:srgbClr val="0000FF"/>
                </a:solidFill>
              </a:rPr>
              <a:t>。</a:t>
            </a:r>
            <a:r>
              <a:rPr lang="zh-TW" altLang="zh-TW" sz="3600" b="1" u="sng" dirty="0">
                <a:solidFill>
                  <a:srgbClr val="008000"/>
                </a:solidFill>
              </a:rPr>
              <a:t>事實上</a:t>
            </a:r>
            <a:r>
              <a:rPr lang="zh-TW" altLang="en-US" sz="3600" b="1" u="sng" dirty="0">
                <a:solidFill>
                  <a:srgbClr val="008000"/>
                </a:solidFill>
              </a:rPr>
              <a:t>生活中</a:t>
            </a:r>
            <a:r>
              <a:rPr lang="zh-TW" altLang="zh-TW" sz="3600" b="1" u="sng" dirty="0">
                <a:solidFill>
                  <a:srgbClr val="008000"/>
                </a:solidFill>
              </a:rPr>
              <a:t>，信徒極易為魔鬼所誘惑，受私欲所羈絆，而遠離神。</a:t>
            </a:r>
            <a:r>
              <a:rPr lang="en-US" altLang="zh-TW" sz="3600" b="1" dirty="0">
                <a:solidFill>
                  <a:srgbClr val="0000FF"/>
                </a:solidFill>
              </a:rPr>
              <a:t>3.</a:t>
            </a:r>
            <a:r>
              <a:rPr lang="zh-TW" altLang="zh-TW" sz="3600" b="1" dirty="0">
                <a:solidFill>
                  <a:srgbClr val="0000FF"/>
                </a:solidFill>
              </a:rPr>
              <a:t>為順服神</a:t>
            </a:r>
            <a:r>
              <a:rPr lang="en-US" altLang="zh-TW" sz="3600" b="1" dirty="0">
                <a:solidFill>
                  <a:srgbClr val="0000FF"/>
                </a:solidFill>
              </a:rPr>
              <a:t>:</a:t>
            </a:r>
            <a:r>
              <a:rPr lang="zh-TW" altLang="en-US" sz="3600" b="1" u="sng" dirty="0">
                <a:solidFill>
                  <a:srgbClr val="FF0000"/>
                </a:solidFill>
              </a:rPr>
              <a:t>詩</a:t>
            </a:r>
            <a:r>
              <a:rPr lang="en-US" altLang="zh-TW" sz="3600" b="1" u="sng" dirty="0">
                <a:solidFill>
                  <a:srgbClr val="FF0000"/>
                </a:solidFill>
              </a:rPr>
              <a:t>1:1</a:t>
            </a:r>
            <a:r>
              <a:rPr lang="zh-TW" altLang="zh-TW" sz="3600" b="1" u="sng" dirty="0">
                <a:solidFill>
                  <a:srgbClr val="7030A0"/>
                </a:solidFill>
              </a:rPr>
              <a:t>不從惡人的計謀，不站罪人的道路，不坐褻慢人的座位</a:t>
            </a:r>
            <a:r>
              <a:rPr lang="zh-TW" altLang="en-US" sz="3600" b="1" u="sng" dirty="0">
                <a:solidFill>
                  <a:srgbClr val="7030A0"/>
                </a:solidFill>
              </a:rPr>
              <a:t>。</a:t>
            </a:r>
            <a:r>
              <a:rPr lang="zh-TW" altLang="en-US" sz="3600" b="1" dirty="0"/>
              <a:t>這</a:t>
            </a:r>
            <a:r>
              <a:rPr lang="zh-TW" altLang="zh-TW" sz="3600" b="1" dirty="0"/>
              <a:t>是信徒們理當遵從</a:t>
            </a:r>
            <a:r>
              <a:rPr lang="zh-TW" altLang="en-US" sz="3600" b="1" dirty="0"/>
              <a:t>的</a:t>
            </a:r>
            <a:r>
              <a:rPr lang="zh-TW" altLang="zh-TW" sz="3600" b="1" dirty="0"/>
              <a:t>教訓</a:t>
            </a:r>
            <a:r>
              <a:rPr lang="en-US" altLang="zh-TW" sz="3600" b="1" dirty="0"/>
              <a:t>:</a:t>
            </a:r>
            <a:r>
              <a:rPr lang="zh-TW" altLang="en-US" sz="3600" b="1" u="sng" dirty="0">
                <a:solidFill>
                  <a:srgbClr val="CC00CC"/>
                </a:solidFill>
              </a:rPr>
              <a:t>因為</a:t>
            </a:r>
            <a:r>
              <a:rPr lang="zh-TW" altLang="zh-TW" sz="3600" b="1" u="sng" dirty="0">
                <a:solidFill>
                  <a:srgbClr val="CC00CC"/>
                </a:solidFill>
              </a:rPr>
              <a:t>順服是信心果實</a:t>
            </a:r>
            <a:r>
              <a:rPr lang="zh-TW" altLang="en-US" sz="3600" b="1" u="sng" dirty="0">
                <a:solidFill>
                  <a:srgbClr val="CC00CC"/>
                </a:solidFill>
              </a:rPr>
              <a:t>。</a:t>
            </a:r>
            <a:endParaRPr lang="en-US" altLang="zh-TW" sz="3600" b="1" u="sng" dirty="0">
              <a:solidFill>
                <a:srgbClr val="CC00CC"/>
              </a:solidFill>
            </a:endParaRPr>
          </a:p>
          <a:p>
            <a:endParaRPr lang="en-US" altLang="zh-TW" sz="3600" b="1" dirty="0">
              <a:solidFill>
                <a:srgbClr val="0000FF"/>
              </a:solidFill>
            </a:endParaRPr>
          </a:p>
          <a:p>
            <a:endParaRPr lang="zh-TW" altLang="zh-TW" sz="3600" dirty="0">
              <a:solidFill>
                <a:srgbClr val="7030A0"/>
              </a:solidFill>
            </a:endParaRPr>
          </a:p>
          <a:p>
            <a:endParaRPr lang="zh-TW" altLang="zh-TW" sz="3600" u="sng" dirty="0">
              <a:solidFill>
                <a:srgbClr val="7030A0"/>
              </a:solidFill>
            </a:endParaRPr>
          </a:p>
          <a:p>
            <a:endParaRPr lang="zh-TW" altLang="en-US" sz="3600" b="1" dirty="0">
              <a:solidFill>
                <a:srgbClr val="0000FF"/>
              </a:solidFill>
            </a:endParaRPr>
          </a:p>
          <a:p>
            <a:endParaRPr lang="zh-TW" altLang="en-US" sz="3600" b="1" dirty="0">
              <a:solidFill>
                <a:srgbClr val="0000FF"/>
              </a:solidFill>
            </a:endParaRPr>
          </a:p>
          <a:p>
            <a:endParaRPr lang="en-US" altLang="zh-TW" sz="3600" b="1" dirty="0">
              <a:solidFill>
                <a:srgbClr val="0000FF"/>
              </a:solidFill>
            </a:endParaRPr>
          </a:p>
          <a:p>
            <a:endParaRPr lang="zh-TW" altLang="zh-TW" sz="3600" b="1" dirty="0">
              <a:solidFill>
                <a:srgbClr val="CC00CC"/>
              </a:solidFill>
            </a:endParaRPr>
          </a:p>
          <a:p>
            <a:endParaRPr lang="en-US" altLang="zh-TW" sz="3600" b="1" u="sng" dirty="0">
              <a:solidFill>
                <a:srgbClr val="0000FF"/>
              </a:solidFill>
            </a:endParaRPr>
          </a:p>
          <a:p>
            <a:endParaRPr lang="zh-TW" altLang="zh-TW" sz="3600" u="sng" dirty="0">
              <a:solidFill>
                <a:srgbClr val="0000FF"/>
              </a:solidFill>
            </a:endParaRPr>
          </a:p>
          <a:p>
            <a:pPr marL="514350" indent="-514350">
              <a:buNone/>
            </a:pPr>
            <a:endParaRPr lang="en-US" altLang="zh-TW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514350" indent="-514350">
              <a:buNone/>
            </a:pPr>
            <a:endParaRPr lang="en-US" altLang="zh-TW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/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buNone/>
            </a:pPr>
            <a:endParaRPr lang="zh-TW" altLang="en-US" dirty="0"/>
          </a:p>
        </p:txBody>
      </p:sp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DEA3C2D-F1BD-4DA0-81E3-472070DD8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5C956-B04E-4A69-9165-15297B102934}" type="datetime1">
              <a:rPr lang="zh-TW" altLang="en-US" smtClean="0"/>
              <a:t>2019/6/30</a:t>
            </a:fld>
            <a:endParaRPr lang="zh-TW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AF527D87-B284-4C83-ADF2-7F7ADF25D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69804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5425</TotalTime>
  <Words>1564</Words>
  <Application>Microsoft Office PowerPoint</Application>
  <PresentationFormat>全屏显示(4:3)</PresentationFormat>
  <Paragraphs>197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6" baseType="lpstr">
      <vt:lpstr>新細明體</vt:lpstr>
      <vt:lpstr>Arial</vt:lpstr>
      <vt:lpstr>Calibri</vt:lpstr>
      <vt:lpstr>Calibri Light</vt:lpstr>
      <vt:lpstr>Office 主题​​</vt:lpstr>
      <vt:lpstr>                 屬靈上如何覺醒?(1)</vt:lpstr>
      <vt:lpstr>前言1:</vt:lpstr>
      <vt:lpstr>大綱: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2018年4月8日主日崇拜 </dc:title>
  <dc:creator>ENYU</dc:creator>
  <cp:lastModifiedBy>相瑋 陳</cp:lastModifiedBy>
  <cp:revision>296</cp:revision>
  <dcterms:created xsi:type="dcterms:W3CDTF">2018-04-07T07:45:14Z</dcterms:created>
  <dcterms:modified xsi:type="dcterms:W3CDTF">2019-06-30T01:41:08Z</dcterms:modified>
</cp:coreProperties>
</file>