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375" r:id="rId3"/>
    <p:sldId id="300" r:id="rId4"/>
    <p:sldId id="365" r:id="rId5"/>
    <p:sldId id="404" r:id="rId6"/>
    <p:sldId id="393" r:id="rId7"/>
    <p:sldId id="395" r:id="rId8"/>
    <p:sldId id="376" r:id="rId9"/>
    <p:sldId id="396" r:id="rId10"/>
    <p:sldId id="405" r:id="rId11"/>
    <p:sldId id="378" r:id="rId12"/>
    <p:sldId id="400" r:id="rId13"/>
    <p:sldId id="363" r:id="rId14"/>
    <p:sldId id="406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000FF"/>
    <a:srgbClr val="008000"/>
    <a:srgbClr val="FF33CC"/>
    <a:srgbClr val="FF0000"/>
    <a:srgbClr val="CC3300"/>
    <a:srgbClr val="00FF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5669F-0FF6-47A8-AC07-44A761B99B54}" type="datetimeFigureOut">
              <a:rPr lang="zh-TW" altLang="en-US" smtClean="0"/>
              <a:t>2019/8/11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5699A-374D-4776-ADC2-7CAB6C4DC9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D0889-70D0-47F5-AFBC-16691825DA41}" type="datetimeFigureOut">
              <a:rPr lang="zh-TW" altLang="en-US" smtClean="0"/>
              <a:pPr/>
              <a:t>2019/8/11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B8B04-0BF0-4D50-9924-BD85FC7377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975088-1268-4166-B164-9DD08784F8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27A8D60-C7A4-4EF4-8C8B-FF53F95E6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51BC4A-54BF-4AA9-B210-4137B72F1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6BAAB-0045-4918-A938-BEA86D899891}" type="datetime1">
              <a:rPr lang="zh-TW" altLang="en-US" smtClean="0"/>
              <a:t>2019/8/11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F018B5-7445-4759-A3B2-5951A8968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538A5E-020A-405C-AB81-54F162457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680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4AC2D9-5CD7-4321-BEDC-09DC57ACB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555B8EF-84A5-4650-B958-F4269DCE9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DADE0CA-C1A8-464D-913A-5073DF722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7514-2760-41AD-9078-A72667C04C6E}" type="datetime1">
              <a:rPr lang="zh-TW" altLang="en-US" smtClean="0"/>
              <a:t>2019/8/11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DE6A756-12B3-4DDC-80D3-7EF6E4484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17A951-EDE3-458E-A1F6-D111CEEE2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424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9E480AA-0DCB-4251-A0D8-42F4CFCF2D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10C2BC2-48B0-4738-8024-E3C1A1E35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51C167-79FB-46E7-9AE9-AF07DF9A3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B15F-E3AA-4B5B-A4BA-5C9BEA1906CD}" type="datetime1">
              <a:rPr lang="zh-TW" altLang="en-US" smtClean="0"/>
              <a:t>2019/8/11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64DAAA9-6B99-46A7-8081-59C05ED5E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A6FC04C-F8E3-4321-8659-A97F393C2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05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59863D-2B39-4B11-9A03-C5ABAFD51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2BEADF-EC0F-49C0-A203-653021E68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3631F1-484F-43CA-BAE3-AD62F7AA5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597D-CBCA-43FD-BF43-B0FEFC17E11D}" type="datetime1">
              <a:rPr lang="zh-TW" altLang="en-US" smtClean="0"/>
              <a:t>2019/8/11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2A5F837-3408-41F6-8643-A02E31603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1B1643-48F1-4C6B-AB77-AEAAF6AB2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582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100C88-3D80-4F48-B7A2-FF0C479B5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996FE05-AA09-4291-968B-41F28FF23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48991BC-A914-443D-B778-5A17C010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6C68-6F23-4341-9CFF-02CE2715150E}" type="datetime1">
              <a:rPr lang="zh-TW" altLang="en-US" smtClean="0"/>
              <a:t>2019/8/11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E7AB3F8-ACDE-4DAC-B699-86A043F6E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16E856-278A-4A86-96AA-CF21DF83E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537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5B1665-1CD6-4721-94C6-E262AE448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3DD04F-6F8B-4532-AA7E-231EDFB548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4472350-9C22-4B06-B07A-907B319DD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38342EC-0E76-4902-89DD-30864C376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A6F5-A8F9-4693-953A-893FF2A23ED5}" type="datetime1">
              <a:rPr lang="zh-TW" altLang="en-US" smtClean="0"/>
              <a:t>2019/8/11</a:t>
            </a:fld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A6B9826-04D1-47E4-B003-E4D745908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6A0C7F3-E837-4812-8399-C16B6A98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106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AD1741-1EB0-412A-B277-1AA62AB53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5E4614D-A714-4302-99B6-537D78DEF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FE888C4-E879-4E1E-9644-7542848D5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E3D06A1-AB07-4867-B4DD-6DCD7B99F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9F427F4-EFAC-43EC-B5A9-693404F19D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1A0F4DB-5BBC-4EBC-909F-B436C31F9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79E9-DF88-4505-BDAC-E38BED5AFEAF}" type="datetime1">
              <a:rPr lang="zh-TW" altLang="en-US" smtClean="0"/>
              <a:t>2019/8/11</a:t>
            </a:fld>
            <a:endParaRPr lang="zh-TW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BBCE412-9CF6-4AFA-9032-11705891A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9E9408F-391B-4E42-AEAF-35BE591B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595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B19A1E-89BF-4DDE-BB10-F3F240081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3046AA5-07B3-41E2-B783-C8C652516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31D8-7D54-4044-A024-B6ED55A04F7B}" type="datetime1">
              <a:rPr lang="zh-TW" altLang="en-US" smtClean="0"/>
              <a:t>2019/8/11</a:t>
            </a:fld>
            <a:endParaRPr lang="zh-TW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D84582F-91DE-4EA7-A2D9-2FB750C99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4832599-EB58-490D-A2EE-6954EFB34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562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20C7193-1EAA-4252-91FD-F84BCBEE2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F316-DD9E-4CD6-B0BB-179CED80A536}" type="datetime1">
              <a:rPr lang="zh-TW" altLang="en-US" smtClean="0"/>
              <a:t>2019/8/11</a:t>
            </a:fld>
            <a:endParaRPr lang="zh-TW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54E425D-AFAA-4CFC-8338-772C4F262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A699877-2B23-4261-9ADE-4F4B4C95B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650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8F3E13-3561-46BF-A82B-A5927FB53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DBD2532-9664-4088-A70E-9F3CF9D65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E37D904-9EE9-48A4-9A42-6F22D9AC7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CCD2459-C309-4B7F-8889-865481E70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5247-A0C2-4B5D-99B6-855750830531}" type="datetime1">
              <a:rPr lang="zh-TW" altLang="en-US" smtClean="0"/>
              <a:t>2019/8/11</a:t>
            </a:fld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9F5B782-BE01-4D6F-92A2-AC4E7F4EF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58D279F-A7F8-4CFC-961E-BA516C828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709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209520-6F45-4B93-870E-7E5CDB475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B8A6E1B-CDAC-42BE-96DA-3500696ECF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EE03898-CF97-4ECB-A3E0-88ED7D39D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BC16A83-5850-4B04-8444-0FABB4505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0E964-F041-47D5-9318-4DAD8509035F}" type="datetime1">
              <a:rPr lang="zh-TW" altLang="en-US" smtClean="0"/>
              <a:t>2019/8/11</a:t>
            </a:fld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727C97F-C864-41D1-BAC5-BB21FB4CF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6D0F231-2FFE-49B2-A82D-C655D671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948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A317CB4-556E-4C08-9FC6-B6158F16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5736688-C673-4A68-9553-5531B8F90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0B3988-B85B-4ACE-9617-E8D6F963D7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7FE10-65A6-4E75-AB95-FCDF97380407}" type="datetime1">
              <a:rPr lang="zh-TW" altLang="en-US" smtClean="0"/>
              <a:t>2019/8/11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FB3AAB2-367D-4A86-8C3C-AC8D92E35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824AD36-C234-4DFD-9F0A-ED98C53566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317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&#22238;&#25033;&#22857;&#29563;&#65306;&#24863;&#35613;&#31070;-1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412776"/>
            <a:ext cx="9144000" cy="936104"/>
          </a:xfrm>
        </p:spPr>
        <p:txBody>
          <a:bodyPr>
            <a:normAutofit fontScale="90000"/>
          </a:bodyPr>
          <a:lstStyle/>
          <a:p>
            <a:br>
              <a:rPr lang="en-US" altLang="zh-TW" sz="5300" b="1" dirty="0">
                <a:solidFill>
                  <a:srgbClr val="FF0000"/>
                </a:solidFill>
              </a:rPr>
            </a:br>
            <a:br>
              <a:rPr lang="en-US" altLang="zh-TW" sz="5300" b="1" dirty="0">
                <a:solidFill>
                  <a:srgbClr val="FF0000"/>
                </a:solidFill>
              </a:rPr>
            </a:br>
            <a:br>
              <a:rPr lang="en-US" altLang="zh-TW" sz="5300" b="1" dirty="0">
                <a:solidFill>
                  <a:srgbClr val="FF0000"/>
                </a:solidFill>
              </a:rPr>
            </a:br>
            <a:br>
              <a:rPr lang="zh-TW" altLang="zh-TW" dirty="0"/>
            </a:br>
            <a:r>
              <a:rPr lang="en-US" altLang="zh-TW" b="1" dirty="0"/>
              <a:t> </a:t>
            </a:r>
            <a:br>
              <a:rPr lang="zh-TW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zh-TW" altLang="zh-TW" dirty="0"/>
            </a:br>
            <a:br>
              <a:rPr lang="zh-TW" altLang="zh-TW" dirty="0"/>
            </a:br>
            <a:r>
              <a:rPr lang="zh-TW" altLang="zh-TW" sz="4900" b="1" dirty="0">
                <a:solidFill>
                  <a:srgbClr val="CC00CC"/>
                </a:solidFill>
              </a:rPr>
              <a:t>豐盛生</a:t>
            </a:r>
            <a:r>
              <a:rPr lang="zh-TW" altLang="en-US" sz="4900" b="1" dirty="0">
                <a:solidFill>
                  <a:srgbClr val="CC00CC"/>
                </a:solidFill>
              </a:rPr>
              <a:t>命的根基</a:t>
            </a:r>
            <a:endParaRPr lang="zh-TW" altLang="zh-TW" sz="4900" dirty="0">
              <a:solidFill>
                <a:srgbClr val="CC00CC"/>
              </a:solidFill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3068960"/>
            <a:ext cx="9144000" cy="378904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經文</a:t>
            </a:r>
            <a:r>
              <a:rPr lang="en-US" altLang="zh-TW" sz="3600" b="1" dirty="0">
                <a:solidFill>
                  <a:srgbClr val="0000FF"/>
                </a:solidFill>
                <a:latin typeface="+mn-ea"/>
              </a:rPr>
              <a:t>:</a:t>
            </a:r>
            <a:r>
              <a:rPr lang="zh-TW" altLang="en-US" sz="3600" b="1" u="sng" dirty="0">
                <a:solidFill>
                  <a:srgbClr val="0000FF"/>
                </a:solidFill>
              </a:rPr>
              <a:t>詩</a:t>
            </a:r>
            <a:r>
              <a:rPr lang="en-US" altLang="zh-TW" sz="3600" b="1" u="sng" dirty="0">
                <a:solidFill>
                  <a:srgbClr val="0000FF"/>
                </a:solidFill>
              </a:rPr>
              <a:t>23:1-2</a:t>
            </a:r>
            <a:br>
              <a:rPr lang="zh-TW" altLang="zh-TW" sz="4800" b="1" dirty="0">
                <a:solidFill>
                  <a:schemeClr val="tx1"/>
                </a:solidFill>
                <a:latin typeface="+mn-ea"/>
              </a:rPr>
            </a:br>
            <a:r>
              <a:rPr lang="en-US" altLang="zh-TW" sz="4800" b="1" dirty="0">
                <a:solidFill>
                  <a:schemeClr val="tx1"/>
                </a:solidFill>
                <a:latin typeface="+mn-ea"/>
              </a:rPr>
              <a:t> </a:t>
            </a:r>
            <a:br>
              <a:rPr lang="zh-TW" altLang="zh-TW" sz="4800" b="1" dirty="0">
                <a:solidFill>
                  <a:schemeClr val="tx1"/>
                </a:solidFill>
                <a:latin typeface="+mn-ea"/>
              </a:rPr>
            </a:br>
            <a:r>
              <a:rPr lang="en-US" altLang="zh-TW" sz="48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zh-TW" altLang="en-US" sz="4800" b="1" dirty="0">
                <a:solidFill>
                  <a:srgbClr val="0000FF"/>
                </a:solidFill>
                <a:latin typeface="+mn-ea"/>
              </a:rPr>
              <a:t>陳相瑋</a:t>
            </a:r>
            <a:r>
              <a:rPr lang="zh-TW" altLang="zh-TW" sz="48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zh-TW" altLang="en-US" sz="4800" b="1" dirty="0">
                <a:solidFill>
                  <a:srgbClr val="0000FF"/>
                </a:solidFill>
                <a:latin typeface="+mn-ea"/>
              </a:rPr>
              <a:t>傳道</a:t>
            </a:r>
            <a:r>
              <a:rPr lang="en-US" altLang="zh-TW" sz="2400" b="1">
                <a:solidFill>
                  <a:srgbClr val="0000FF"/>
                </a:solidFill>
                <a:latin typeface="+mn-ea"/>
              </a:rPr>
              <a:t>2019.8.11</a:t>
            </a:r>
            <a:endParaRPr lang="zh-TW" altLang="en-US" sz="2400" b="1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2E454C6-0EDD-418B-9D6D-65EB728CA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689D-8037-4736-B0DD-7BA08B9DB105}" type="datetime1">
              <a:rPr lang="zh-TW" altLang="en-US" smtClean="0"/>
              <a:t>2019/8/11</a:t>
            </a:fld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184A91B-5130-43D4-B2B5-D38FFF6E2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二</a:t>
            </a:r>
            <a:r>
              <a:rPr lang="en-US" altLang="zh-TW" sz="3600" b="1" dirty="0">
                <a:solidFill>
                  <a:srgbClr val="0000FF"/>
                </a:solidFill>
              </a:rPr>
              <a:t>3.</a:t>
            </a:r>
            <a:r>
              <a:rPr lang="zh-TW" altLang="zh-TW" sz="3600" b="1" dirty="0">
                <a:solidFill>
                  <a:srgbClr val="0000FF"/>
                </a:solidFill>
              </a:rPr>
              <a:t>順服神的</a:t>
            </a:r>
            <a:r>
              <a:rPr lang="zh-TW" altLang="en-US" sz="3600" b="1" dirty="0">
                <a:solidFill>
                  <a:srgbClr val="0000FF"/>
                </a:solidFill>
              </a:rPr>
              <a:t>計畫</a:t>
            </a:r>
            <a:r>
              <a:rPr lang="en-US" altLang="zh-TW" sz="3600" b="1" dirty="0">
                <a:solidFill>
                  <a:srgbClr val="0000FF"/>
                </a:solidFill>
              </a:rPr>
              <a:t>:</a:t>
            </a:r>
            <a:r>
              <a:rPr lang="zh-TW" altLang="zh-TW" sz="3600" b="1" dirty="0">
                <a:solidFill>
                  <a:srgbClr val="0000FF"/>
                </a:solidFill>
              </a:rPr>
              <a:t>躺臥青草</a:t>
            </a:r>
            <a:r>
              <a:rPr lang="zh-TW" altLang="en-US" sz="3600" b="1" dirty="0">
                <a:solidFill>
                  <a:srgbClr val="0000FF"/>
                </a:solidFill>
              </a:rPr>
              <a:t>地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</a:rPr>
              <a:t>詩</a:t>
            </a:r>
            <a:r>
              <a:rPr lang="en-US" altLang="zh-TW" sz="3600" b="1" dirty="0">
                <a:solidFill>
                  <a:srgbClr val="0000FF"/>
                </a:solidFill>
              </a:rPr>
              <a:t>23:2)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4.</a:t>
            </a:r>
            <a:r>
              <a:rPr lang="zh-TW" altLang="en-US" sz="3600" b="1" u="sng" dirty="0">
                <a:solidFill>
                  <a:srgbClr val="CC00CC"/>
                </a:solidFill>
              </a:rPr>
              <a:t>祂</a:t>
            </a:r>
            <a:r>
              <a:rPr lang="zh-TW" altLang="zh-TW" sz="3600" b="1" u="sng" dirty="0">
                <a:solidFill>
                  <a:srgbClr val="CC00CC"/>
                </a:solidFill>
              </a:rPr>
              <a:t>使我們重新得</a:t>
            </a:r>
            <a:r>
              <a:rPr lang="zh-TW" altLang="en-US" sz="3600" b="1" u="sng" dirty="0">
                <a:solidFill>
                  <a:srgbClr val="CC00CC"/>
                </a:solidFill>
              </a:rPr>
              <a:t>力被聖</a:t>
            </a:r>
            <a:r>
              <a:rPr lang="zh-TW" altLang="zh-TW" sz="3600" b="1" u="sng" dirty="0">
                <a:solidFill>
                  <a:srgbClr val="CC00CC"/>
                </a:solidFill>
              </a:rPr>
              <a:t>靈</a:t>
            </a:r>
            <a:r>
              <a:rPr lang="zh-TW" altLang="en-US" sz="3600" b="1" u="sng" dirty="0">
                <a:solidFill>
                  <a:srgbClr val="CC00CC"/>
                </a:solidFill>
              </a:rPr>
              <a:t>充滿</a:t>
            </a:r>
            <a:r>
              <a:rPr lang="zh-TW" altLang="zh-TW" sz="3600" b="1" u="sng" dirty="0">
                <a:solidFill>
                  <a:srgbClr val="CC00CC"/>
                </a:solidFill>
              </a:rPr>
              <a:t>。</a:t>
            </a:r>
            <a:endParaRPr lang="zh-TW" altLang="zh-TW" sz="3600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5.</a:t>
            </a:r>
            <a:r>
              <a:rPr lang="zh-TW" altLang="en-US" sz="3600" b="1" u="sng" dirty="0">
                <a:solidFill>
                  <a:srgbClr val="CC00CC"/>
                </a:solidFill>
              </a:rPr>
              <a:t>祂</a:t>
            </a:r>
            <a:r>
              <a:rPr lang="zh-TW" altLang="zh-TW" sz="3600" b="1" u="sng" dirty="0">
                <a:solidFill>
                  <a:srgbClr val="CC00CC"/>
                </a:solidFill>
              </a:rPr>
              <a:t>使我們重新與主相交</a:t>
            </a:r>
            <a:r>
              <a:rPr lang="zh-TW" altLang="en-US" sz="3600" b="1" u="sng" dirty="0">
                <a:solidFill>
                  <a:srgbClr val="CC00CC"/>
                </a:solidFill>
              </a:rPr>
              <a:t>團契</a:t>
            </a:r>
            <a:r>
              <a:rPr lang="zh-TW" altLang="zh-TW" sz="3600" b="1" u="sng" dirty="0">
                <a:solidFill>
                  <a:srgbClr val="CC00CC"/>
                </a:solidFill>
              </a:rPr>
              <a:t>。</a:t>
            </a:r>
            <a:endParaRPr lang="zh-TW" altLang="zh-TW" sz="3600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6.</a:t>
            </a:r>
            <a:r>
              <a:rPr lang="zh-TW" altLang="en-US" sz="3600" b="1" u="sng" dirty="0">
                <a:solidFill>
                  <a:srgbClr val="CC00CC"/>
                </a:solidFill>
              </a:rPr>
              <a:t>祂</a:t>
            </a:r>
            <a:r>
              <a:rPr lang="zh-TW" altLang="zh-TW" sz="3600" b="1" u="sng" dirty="0">
                <a:solidFill>
                  <a:srgbClr val="CC00CC"/>
                </a:solidFill>
              </a:rPr>
              <a:t>使我們重新</a:t>
            </a:r>
            <a:r>
              <a:rPr lang="zh-TW" altLang="en-US" sz="3600" b="1" u="sng" dirty="0">
                <a:solidFill>
                  <a:srgbClr val="CC00CC"/>
                </a:solidFill>
              </a:rPr>
              <a:t>更新變化榮耀神</a:t>
            </a:r>
            <a:r>
              <a:rPr lang="zh-TW" altLang="zh-TW" sz="3600" b="1" u="sng" dirty="0">
                <a:solidFill>
                  <a:srgbClr val="CC00CC"/>
                </a:solidFill>
              </a:rPr>
              <a:t>。</a:t>
            </a:r>
            <a:endParaRPr lang="zh-TW" altLang="zh-TW" sz="3600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@</a:t>
            </a:r>
            <a:r>
              <a:rPr lang="zh-TW" altLang="zh-TW" sz="3600" b="1" u="sng" dirty="0">
                <a:solidFill>
                  <a:srgbClr val="0000FF"/>
                </a:solidFill>
              </a:rPr>
              <a:t>不是</a:t>
            </a:r>
            <a:r>
              <a:rPr lang="zh-TW" altLang="en-US" sz="3600" b="1" u="sng" dirty="0">
                <a:solidFill>
                  <a:srgbClr val="0000FF"/>
                </a:solidFill>
              </a:rPr>
              <a:t>四處奔跑、</a:t>
            </a:r>
            <a:r>
              <a:rPr lang="zh-TW" altLang="zh-TW" sz="3600" b="1" u="sng" dirty="0">
                <a:solidFill>
                  <a:srgbClr val="0000FF"/>
                </a:solidFill>
              </a:rPr>
              <a:t>荒野</a:t>
            </a:r>
            <a:r>
              <a:rPr lang="zh-TW" altLang="en-US" sz="3600" b="1" u="sng" dirty="0">
                <a:solidFill>
                  <a:srgbClr val="0000FF"/>
                </a:solidFill>
              </a:rPr>
              <a:t>、</a:t>
            </a:r>
            <a:r>
              <a:rPr lang="zh-TW" altLang="zh-TW" sz="3600" b="1" u="sng" dirty="0">
                <a:solidFill>
                  <a:srgbClr val="0000FF"/>
                </a:solidFill>
              </a:rPr>
              <a:t>深山</a:t>
            </a:r>
            <a:r>
              <a:rPr lang="zh-TW" altLang="en-US" sz="3600" b="1" u="sng" dirty="0">
                <a:solidFill>
                  <a:srgbClr val="0000FF"/>
                </a:solidFill>
              </a:rPr>
              <a:t>、</a:t>
            </a:r>
            <a:r>
              <a:rPr lang="zh-TW" altLang="zh-TW" sz="3600" b="1" u="sng" dirty="0">
                <a:solidFill>
                  <a:srgbClr val="0000FF"/>
                </a:solidFill>
              </a:rPr>
              <a:t>沙漠；而是在青草</a:t>
            </a:r>
            <a:r>
              <a:rPr lang="zh-TW" altLang="en-US" sz="3600" b="1" u="sng" dirty="0">
                <a:solidFill>
                  <a:srgbClr val="0000FF"/>
                </a:solidFill>
              </a:rPr>
              <a:t>地</a:t>
            </a:r>
            <a:r>
              <a:rPr lang="zh-TW" altLang="zh-TW" sz="3600" b="1" u="sng" dirty="0">
                <a:solidFill>
                  <a:srgbClr val="0000FF"/>
                </a:solidFill>
              </a:rPr>
              <a:t>的牧場</a:t>
            </a:r>
            <a:r>
              <a:rPr lang="zh-TW" altLang="en-US" sz="3600" b="1" u="sng" dirty="0">
                <a:solidFill>
                  <a:srgbClr val="0000FF"/>
                </a:solidFill>
              </a:rPr>
              <a:t>上</a:t>
            </a:r>
            <a:r>
              <a:rPr lang="en-US" altLang="zh-TW" sz="3600" b="1" u="sng" dirty="0">
                <a:solidFill>
                  <a:srgbClr val="0000FF"/>
                </a:solidFill>
              </a:rPr>
              <a:t>(</a:t>
            </a:r>
            <a:r>
              <a:rPr lang="zh-TW" altLang="en-US" sz="3600" b="1" u="sng" dirty="0">
                <a:solidFill>
                  <a:srgbClr val="0000FF"/>
                </a:solidFill>
              </a:rPr>
              <a:t>神的恩典裡</a:t>
            </a:r>
            <a:r>
              <a:rPr lang="en-US" altLang="zh-TW" sz="3600" b="1" u="sng" dirty="0">
                <a:solidFill>
                  <a:srgbClr val="0000FF"/>
                </a:solidFill>
              </a:rPr>
              <a:t>)</a:t>
            </a:r>
            <a:r>
              <a:rPr lang="zh-TW" altLang="zh-TW" sz="3600" b="1" u="sng" dirty="0">
                <a:solidFill>
                  <a:srgbClr val="0000FF"/>
                </a:solidFill>
              </a:rPr>
              <a:t>。</a:t>
            </a:r>
            <a:r>
              <a:rPr lang="en-US" altLang="zh-TW" b="1" dirty="0">
                <a:solidFill>
                  <a:srgbClr val="0000FF"/>
                </a:solidFill>
              </a:rPr>
              <a:t> </a:t>
            </a:r>
            <a:endParaRPr lang="zh-TW" altLang="zh-TW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7030A0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C956-B04E-4A69-9165-15297B102934}" type="datetime1">
              <a:rPr lang="zh-TW" altLang="en-US" smtClean="0"/>
              <a:t>2019/8/11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1695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三</a:t>
            </a:r>
            <a:r>
              <a:rPr lang="en-US" altLang="zh-TW" sz="3600" b="1" dirty="0">
                <a:solidFill>
                  <a:srgbClr val="0000FF"/>
                </a:solidFill>
              </a:rPr>
              <a:t>1.</a:t>
            </a:r>
            <a:r>
              <a:rPr lang="zh-TW" altLang="zh-TW" sz="3600" b="1" dirty="0">
                <a:solidFill>
                  <a:srgbClr val="0000FF"/>
                </a:solidFill>
              </a:rPr>
              <a:t>跟從神的引導</a:t>
            </a:r>
            <a:r>
              <a:rPr lang="en-US" altLang="zh-TW" sz="3600" b="1" dirty="0">
                <a:solidFill>
                  <a:srgbClr val="0000FF"/>
                </a:solidFill>
              </a:rPr>
              <a:t>:</a:t>
            </a:r>
            <a:r>
              <a:rPr lang="zh-TW" altLang="zh-TW" sz="3600" b="1" dirty="0">
                <a:solidFill>
                  <a:srgbClr val="0000FF"/>
                </a:solidFill>
              </a:rPr>
              <a:t>祂領我</a:t>
            </a:r>
            <a:r>
              <a:rPr lang="zh-TW" altLang="en-US" sz="3600" b="1" dirty="0">
                <a:solidFill>
                  <a:srgbClr val="0000FF"/>
                </a:solidFill>
              </a:rPr>
              <a:t>安歇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</a:rPr>
              <a:t>詩</a:t>
            </a:r>
            <a:r>
              <a:rPr lang="en-US" altLang="zh-TW" sz="3600" b="1" dirty="0">
                <a:solidFill>
                  <a:srgbClr val="0000FF"/>
                </a:solidFill>
              </a:rPr>
              <a:t>23:2)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en-US" altLang="zh-TW" sz="3600" b="1" dirty="0">
                <a:solidFill>
                  <a:srgbClr val="0000FF"/>
                </a:solidFill>
              </a:rPr>
              <a:t>A.</a:t>
            </a:r>
            <a:r>
              <a:rPr lang="zh-TW" altLang="zh-TW" sz="3600" b="1" dirty="0">
                <a:solidFill>
                  <a:srgbClr val="0000FF"/>
                </a:solidFill>
              </a:rPr>
              <a:t>跟從神的引導</a:t>
            </a:r>
            <a:r>
              <a:rPr lang="en-US" altLang="zh-TW" sz="3600" b="1" dirty="0">
                <a:solidFill>
                  <a:srgbClr val="0000FF"/>
                </a:solidFill>
              </a:rPr>
              <a:t>: </a:t>
            </a: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1.</a:t>
            </a:r>
            <a:r>
              <a:rPr lang="zh-TW" altLang="en-US" sz="3600" b="1" u="sng" dirty="0">
                <a:solidFill>
                  <a:srgbClr val="0000FF"/>
                </a:solidFill>
              </a:rPr>
              <a:t>祂</a:t>
            </a:r>
            <a:r>
              <a:rPr lang="zh-TW" altLang="zh-TW" sz="3600" b="1" u="sng" dirty="0">
                <a:solidFill>
                  <a:srgbClr val="0000FF"/>
                </a:solidFill>
              </a:rPr>
              <a:t>引導不是叫人疲乏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</a:p>
          <a:p>
            <a:r>
              <a:rPr lang="zh-TW" altLang="zh-TW" sz="3600" b="1" u="sng" dirty="0">
                <a:solidFill>
                  <a:srgbClr val="CC00CC"/>
                </a:solidFill>
              </a:rPr>
              <a:t>而是叫</a:t>
            </a:r>
            <a:r>
              <a:rPr lang="zh-TW" altLang="en-US" sz="3600" b="1" u="sng" dirty="0">
                <a:solidFill>
                  <a:srgbClr val="CC00CC"/>
                </a:solidFill>
              </a:rPr>
              <a:t>羊</a:t>
            </a:r>
            <a:r>
              <a:rPr lang="zh-TW" altLang="zh-TW" sz="3600" b="1" u="sng" dirty="0">
                <a:solidFill>
                  <a:srgbClr val="CC00CC"/>
                </a:solidFill>
              </a:rPr>
              <a:t>得安歇。</a:t>
            </a:r>
            <a:endParaRPr lang="zh-TW" altLang="zh-TW" sz="3600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2.</a:t>
            </a:r>
            <a:r>
              <a:rPr lang="zh-TW" altLang="en-US" sz="3600" b="1" u="sng" dirty="0">
                <a:solidFill>
                  <a:srgbClr val="0000FF"/>
                </a:solidFill>
              </a:rPr>
              <a:t>祂</a:t>
            </a:r>
            <a:r>
              <a:rPr lang="zh-TW" altLang="zh-TW" sz="3600" b="1" u="sng" dirty="0">
                <a:solidFill>
                  <a:srgbClr val="0000FF"/>
                </a:solidFill>
              </a:rPr>
              <a:t>引導不是叫人耗神傷財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</a:p>
          <a:p>
            <a:r>
              <a:rPr lang="zh-TW" altLang="zh-TW" sz="3600" b="1" u="sng" dirty="0">
                <a:solidFill>
                  <a:srgbClr val="CC00CC"/>
                </a:solidFill>
              </a:rPr>
              <a:t>而是叫</a:t>
            </a:r>
            <a:r>
              <a:rPr lang="zh-TW" altLang="en-US" sz="3600" b="1" u="sng" dirty="0">
                <a:solidFill>
                  <a:srgbClr val="CC00CC"/>
                </a:solidFill>
              </a:rPr>
              <a:t>羊得生命更</a:t>
            </a:r>
            <a:r>
              <a:rPr lang="zh-TW" altLang="zh-TW" sz="3600" b="1" u="sng" dirty="0">
                <a:solidFill>
                  <a:srgbClr val="CC00CC"/>
                </a:solidFill>
              </a:rPr>
              <a:t>豐盛</a:t>
            </a:r>
            <a:r>
              <a:rPr lang="zh-TW" altLang="en-US" sz="3600" b="1" u="sng" dirty="0">
                <a:solidFill>
                  <a:srgbClr val="CC00CC"/>
                </a:solidFill>
              </a:rPr>
              <a:t>。</a:t>
            </a:r>
            <a:endParaRPr lang="zh-TW" altLang="zh-TW" sz="3600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3.</a:t>
            </a:r>
            <a:r>
              <a:rPr lang="zh-TW" altLang="en-US" sz="3600" b="1" u="sng" dirty="0">
                <a:solidFill>
                  <a:srgbClr val="0000FF"/>
                </a:solidFill>
              </a:rPr>
              <a:t>祂</a:t>
            </a:r>
            <a:r>
              <a:rPr lang="zh-TW" altLang="zh-TW" sz="3600" b="1" u="sng" dirty="0">
                <a:solidFill>
                  <a:srgbClr val="0000FF"/>
                </a:solidFill>
              </a:rPr>
              <a:t>引導不是叫人越來越困難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</a:p>
          <a:p>
            <a:r>
              <a:rPr lang="zh-TW" altLang="zh-TW" sz="3600" b="1" u="sng" dirty="0">
                <a:solidFill>
                  <a:srgbClr val="CC00CC"/>
                </a:solidFill>
              </a:rPr>
              <a:t>而是叫</a:t>
            </a:r>
            <a:r>
              <a:rPr lang="zh-TW" altLang="en-US" sz="3600" b="1" u="sng" dirty="0">
                <a:solidFill>
                  <a:srgbClr val="CC00CC"/>
                </a:solidFill>
              </a:rPr>
              <a:t>羊</a:t>
            </a:r>
            <a:r>
              <a:rPr lang="zh-TW" altLang="zh-TW" sz="3600" b="1" u="sng" dirty="0">
                <a:solidFill>
                  <a:srgbClr val="CC00CC"/>
                </a:solidFill>
              </a:rPr>
              <a:t>越來越</a:t>
            </a:r>
            <a:r>
              <a:rPr lang="zh-TW" altLang="en-US" sz="3600" b="1" u="sng" dirty="0">
                <a:solidFill>
                  <a:srgbClr val="CC00CC"/>
                </a:solidFill>
              </a:rPr>
              <a:t>輕省</a:t>
            </a:r>
            <a:r>
              <a:rPr lang="zh-TW" altLang="zh-TW" sz="3600" b="1" u="sng" dirty="0">
                <a:solidFill>
                  <a:srgbClr val="CC00CC"/>
                </a:solidFill>
              </a:rPr>
              <a:t>。</a:t>
            </a:r>
            <a:endParaRPr lang="zh-TW" altLang="zh-TW" sz="3600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4.</a:t>
            </a:r>
            <a:r>
              <a:rPr lang="zh-TW" altLang="en-US" sz="3600" b="1" u="sng" dirty="0">
                <a:solidFill>
                  <a:srgbClr val="0000FF"/>
                </a:solidFill>
              </a:rPr>
              <a:t>祂</a:t>
            </a:r>
            <a:r>
              <a:rPr lang="zh-TW" altLang="zh-TW" sz="3600" b="1" u="sng" dirty="0">
                <a:solidFill>
                  <a:srgbClr val="0000FF"/>
                </a:solidFill>
              </a:rPr>
              <a:t>引導不是叫我單獨前往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</a:p>
          <a:p>
            <a:r>
              <a:rPr lang="zh-TW" altLang="zh-TW" sz="3600" b="1" u="sng" dirty="0">
                <a:solidFill>
                  <a:srgbClr val="CC00CC"/>
                </a:solidFill>
              </a:rPr>
              <a:t>而是祂與我同在同行。</a:t>
            </a:r>
            <a:endParaRPr lang="zh-TW" altLang="zh-TW" sz="3600" u="sng" dirty="0">
              <a:solidFill>
                <a:srgbClr val="CC00CC"/>
              </a:solidFill>
            </a:endParaRPr>
          </a:p>
          <a:p>
            <a:endParaRPr lang="zh-TW" altLang="zh-TW" sz="3600" u="sng" dirty="0">
              <a:solidFill>
                <a:srgbClr val="7030A0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C956-B04E-4A69-9165-15297B102934}" type="datetime1">
              <a:rPr lang="zh-TW" altLang="en-US" smtClean="0"/>
              <a:t>2019/8/11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4504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三</a:t>
            </a:r>
            <a:r>
              <a:rPr lang="en-US" altLang="zh-TW" sz="3600" b="1" dirty="0">
                <a:solidFill>
                  <a:srgbClr val="0000FF"/>
                </a:solidFill>
              </a:rPr>
              <a:t>2.</a:t>
            </a:r>
            <a:r>
              <a:rPr lang="zh-TW" altLang="zh-TW" sz="3600" b="1" dirty="0">
                <a:solidFill>
                  <a:srgbClr val="0000FF"/>
                </a:solidFill>
              </a:rPr>
              <a:t>跟從神的引導</a:t>
            </a:r>
            <a:r>
              <a:rPr lang="en-US" altLang="zh-TW" sz="3600" b="1" dirty="0">
                <a:solidFill>
                  <a:srgbClr val="0000FF"/>
                </a:solidFill>
              </a:rPr>
              <a:t>:</a:t>
            </a:r>
            <a:r>
              <a:rPr lang="zh-TW" altLang="zh-TW" sz="3600" b="1" dirty="0">
                <a:solidFill>
                  <a:srgbClr val="0000FF"/>
                </a:solidFill>
              </a:rPr>
              <a:t>祂領我</a:t>
            </a:r>
            <a:r>
              <a:rPr lang="zh-TW" altLang="en-US" sz="3600" b="1" dirty="0">
                <a:solidFill>
                  <a:srgbClr val="0000FF"/>
                </a:solidFill>
              </a:rPr>
              <a:t>安歇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</a:rPr>
              <a:t>詩</a:t>
            </a:r>
            <a:r>
              <a:rPr lang="en-US" altLang="zh-TW" sz="3600" b="1" dirty="0">
                <a:solidFill>
                  <a:srgbClr val="0000FF"/>
                </a:solidFill>
              </a:rPr>
              <a:t>23:2)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B.</a:t>
            </a:r>
            <a:r>
              <a:rPr lang="zh-TW" altLang="en-US" sz="3600" b="1" u="sng" dirty="0">
                <a:solidFill>
                  <a:srgbClr val="CC00CC"/>
                </a:solidFill>
              </a:rPr>
              <a:t>羊</a:t>
            </a:r>
            <a:r>
              <a:rPr lang="zh-TW" altLang="zh-TW" sz="3600" b="1" u="sng" dirty="0">
                <a:solidFill>
                  <a:srgbClr val="CC00CC"/>
                </a:solidFill>
              </a:rPr>
              <a:t>只能飲</a:t>
            </a:r>
            <a:r>
              <a:rPr lang="zh-TW" altLang="en-US" sz="3600" b="1" u="sng" dirty="0">
                <a:solidFill>
                  <a:srgbClr val="CC00CC"/>
                </a:solidFill>
              </a:rPr>
              <a:t>安</a:t>
            </a:r>
            <a:r>
              <a:rPr lang="zh-TW" altLang="zh-TW" sz="3600" b="1" u="sng" dirty="0">
                <a:solidFill>
                  <a:srgbClr val="CC00CC"/>
                </a:solidFill>
              </a:rPr>
              <a:t>靜</a:t>
            </a:r>
            <a:r>
              <a:rPr lang="zh-TW" altLang="en-US" sz="3600" b="1" u="sng" dirty="0">
                <a:solidFill>
                  <a:srgbClr val="CC00CC"/>
                </a:solidFill>
              </a:rPr>
              <a:t>的</a:t>
            </a:r>
            <a:r>
              <a:rPr lang="zh-TW" altLang="zh-TW" sz="3600" b="1" u="sng" dirty="0">
                <a:solidFill>
                  <a:srgbClr val="CC00CC"/>
                </a:solidFill>
              </a:rPr>
              <a:t>水，聖經記羊喝井水。</a:t>
            </a:r>
            <a:endParaRPr lang="zh-TW" altLang="zh-TW" sz="3600" u="sng" dirty="0">
              <a:solidFill>
                <a:srgbClr val="CC00CC"/>
              </a:solidFill>
            </a:endParaRPr>
          </a:p>
          <a:p>
            <a:r>
              <a:rPr lang="zh-TW" altLang="zh-TW" sz="3600" b="1" u="sng" dirty="0">
                <a:solidFill>
                  <a:srgbClr val="CC00CC"/>
                </a:solidFill>
              </a:rPr>
              <a:t>一</a:t>
            </a:r>
            <a:r>
              <a:rPr lang="en-US" altLang="zh-TW" sz="3600" b="1" u="sng" dirty="0">
                <a:solidFill>
                  <a:srgbClr val="CC00CC"/>
                </a:solidFill>
              </a:rPr>
              <a:t>.</a:t>
            </a:r>
            <a:r>
              <a:rPr lang="zh-TW" altLang="zh-TW" sz="3600" b="1" u="sng" dirty="0">
                <a:solidFill>
                  <a:srgbClr val="CC00CC"/>
                </a:solidFill>
              </a:rPr>
              <a:t>“祂領我”</a:t>
            </a:r>
            <a:r>
              <a:rPr lang="zh-TW" altLang="en-US" sz="3600" b="1" u="sng" dirty="0">
                <a:solidFill>
                  <a:srgbClr val="CC00CC"/>
                </a:solidFill>
              </a:rPr>
              <a:t> </a:t>
            </a:r>
            <a:endParaRPr lang="en-US" altLang="zh-TW" sz="3600" b="1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1.</a:t>
            </a:r>
            <a:r>
              <a:rPr lang="zh-TW" altLang="zh-TW" sz="3600" b="1" u="sng" dirty="0">
                <a:solidFill>
                  <a:srgbClr val="0000FF"/>
                </a:solidFill>
              </a:rPr>
              <a:t>因為我們不知道哪裏有安靜的水。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2.</a:t>
            </a:r>
            <a:r>
              <a:rPr lang="zh-TW" altLang="zh-TW" sz="3600" b="1" u="sng" dirty="0">
                <a:solidFill>
                  <a:srgbClr val="0000FF"/>
                </a:solidFill>
              </a:rPr>
              <a:t>因為我們找不到那安靜的水。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3.</a:t>
            </a:r>
            <a:r>
              <a:rPr lang="zh-TW" altLang="zh-TW" sz="3600" b="1" u="sng" dirty="0">
                <a:solidFill>
                  <a:srgbClr val="0000FF"/>
                </a:solidFill>
              </a:rPr>
              <a:t>因為我們忙亂的心無法找到安靜的水。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 </a:t>
            </a:r>
            <a:r>
              <a:rPr lang="zh-TW" altLang="zh-TW" sz="3600" b="1" u="sng" dirty="0">
                <a:solidFill>
                  <a:srgbClr val="CC00CC"/>
                </a:solidFill>
              </a:rPr>
              <a:t>二</a:t>
            </a:r>
            <a:r>
              <a:rPr lang="en-US" altLang="zh-TW" sz="3600" b="1" u="sng" dirty="0">
                <a:solidFill>
                  <a:srgbClr val="CC00CC"/>
                </a:solidFill>
              </a:rPr>
              <a:t>.</a:t>
            </a:r>
            <a:r>
              <a:rPr lang="zh-TW" altLang="zh-TW" sz="3600" b="1" u="sng" dirty="0">
                <a:solidFill>
                  <a:srgbClr val="CC00CC"/>
                </a:solidFill>
              </a:rPr>
              <a:t>“可安歇”</a:t>
            </a:r>
            <a:endParaRPr lang="zh-TW" altLang="zh-TW" sz="3600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1.</a:t>
            </a:r>
            <a:r>
              <a:rPr lang="zh-TW" altLang="en-US" sz="3600" b="1" u="sng" dirty="0">
                <a:solidFill>
                  <a:srgbClr val="0000FF"/>
                </a:solidFill>
              </a:rPr>
              <a:t>在羊圈中與在牧人愛護照管。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2.</a:t>
            </a:r>
            <a:r>
              <a:rPr lang="zh-TW" altLang="zh-TW" sz="3600" b="1" u="sng" dirty="0">
                <a:solidFill>
                  <a:srgbClr val="0000FF"/>
                </a:solidFill>
              </a:rPr>
              <a:t>我們慢慢</a:t>
            </a:r>
            <a:r>
              <a:rPr lang="zh-TW" altLang="en-US" sz="3600" b="1" u="sng" dirty="0">
                <a:solidFill>
                  <a:srgbClr val="0000FF"/>
                </a:solidFill>
              </a:rPr>
              <a:t>得著</a:t>
            </a:r>
            <a:r>
              <a:rPr lang="zh-TW" altLang="zh-TW" sz="3600" b="1" u="sng" dirty="0">
                <a:solidFill>
                  <a:srgbClr val="0000FF"/>
                </a:solidFill>
              </a:rPr>
              <a:t>所需</a:t>
            </a:r>
            <a:r>
              <a:rPr lang="zh-TW" altLang="en-US" sz="3600" b="1" u="sng" dirty="0">
                <a:solidFill>
                  <a:srgbClr val="0000FF"/>
                </a:solidFill>
              </a:rPr>
              <a:t>用</a:t>
            </a:r>
            <a:r>
              <a:rPr lang="zh-TW" altLang="zh-TW" sz="3600" b="1" u="sng" dirty="0">
                <a:solidFill>
                  <a:srgbClr val="0000FF"/>
                </a:solidFill>
              </a:rPr>
              <a:t>的</a:t>
            </a:r>
            <a:r>
              <a:rPr lang="zh-TW" altLang="en-US" sz="3600" b="1" u="sng" dirty="0">
                <a:solidFill>
                  <a:srgbClr val="0000FF"/>
                </a:solidFill>
              </a:rPr>
              <a:t>恩典</a:t>
            </a:r>
            <a:r>
              <a:rPr lang="zh-TW" altLang="zh-TW" sz="3600" b="1" u="sng" dirty="0">
                <a:solidFill>
                  <a:srgbClr val="0000FF"/>
                </a:solidFill>
              </a:rPr>
              <a:t>。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3.</a:t>
            </a:r>
            <a:r>
              <a:rPr lang="zh-TW" altLang="zh-TW" sz="3600" b="1" u="sng" dirty="0">
                <a:solidFill>
                  <a:srgbClr val="0000FF"/>
                </a:solidFill>
              </a:rPr>
              <a:t>我們</a:t>
            </a:r>
            <a:r>
              <a:rPr lang="zh-TW" altLang="en-US" sz="3600" b="1" u="sng" dirty="0">
                <a:solidFill>
                  <a:srgbClr val="0000FF"/>
                </a:solidFill>
              </a:rPr>
              <a:t>可</a:t>
            </a:r>
            <a:r>
              <a:rPr lang="zh-TW" altLang="zh-TW" sz="3600" b="1" u="sng" dirty="0">
                <a:solidFill>
                  <a:srgbClr val="0000FF"/>
                </a:solidFill>
              </a:rPr>
              <a:t>放下一切纏累</a:t>
            </a:r>
            <a:r>
              <a:rPr lang="zh-TW" altLang="en-US" sz="3600" b="1" u="sng" dirty="0">
                <a:solidFill>
                  <a:srgbClr val="0000FF"/>
                </a:solidFill>
              </a:rPr>
              <a:t>與</a:t>
            </a:r>
            <a:r>
              <a:rPr lang="zh-TW" altLang="zh-TW" sz="3600" b="1" u="sng" dirty="0">
                <a:solidFill>
                  <a:srgbClr val="0000FF"/>
                </a:solidFill>
              </a:rPr>
              <a:t>憂慮。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r>
              <a:rPr lang="zh-TW" altLang="zh-TW" sz="3600" b="1" u="sng" dirty="0">
                <a:solidFill>
                  <a:srgbClr val="CC00CC"/>
                </a:solidFill>
              </a:rPr>
              <a:t>三</a:t>
            </a:r>
            <a:r>
              <a:rPr lang="en-US" altLang="zh-TW" sz="3600" b="1" u="sng" dirty="0">
                <a:solidFill>
                  <a:srgbClr val="CC00CC"/>
                </a:solidFill>
              </a:rPr>
              <a:t>.</a:t>
            </a:r>
            <a:r>
              <a:rPr lang="zh-TW" altLang="zh-TW" sz="3600" b="1" u="sng" dirty="0">
                <a:solidFill>
                  <a:srgbClr val="CC00CC"/>
                </a:solidFill>
              </a:rPr>
              <a:t>“水邊”</a:t>
            </a:r>
            <a:endParaRPr lang="zh-TW" altLang="zh-TW" sz="3600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1.</a:t>
            </a:r>
            <a:r>
              <a:rPr lang="zh-TW" altLang="zh-TW" sz="3600" b="1" u="sng" dirty="0">
                <a:solidFill>
                  <a:srgbClr val="0000FF"/>
                </a:solidFill>
              </a:rPr>
              <a:t>不會再乾渴。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2.</a:t>
            </a:r>
            <a:r>
              <a:rPr lang="zh-TW" altLang="zh-TW" sz="3600" b="1" u="sng" dirty="0">
                <a:solidFill>
                  <a:srgbClr val="0000FF"/>
                </a:solidFill>
              </a:rPr>
              <a:t>不必再操勞。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3.</a:t>
            </a:r>
            <a:r>
              <a:rPr lang="zh-TW" altLang="zh-TW" sz="3600" b="1" u="sng" dirty="0">
                <a:solidFill>
                  <a:srgbClr val="0000FF"/>
                </a:solidFill>
              </a:rPr>
              <a:t>只要來享受。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CC00CC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C956-B04E-4A69-9165-15297B102934}" type="datetime1">
              <a:rPr lang="zh-TW" altLang="en-US" smtClean="0"/>
              <a:t>2019/8/11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2928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zh-TW" altLang="en-US" sz="3600" b="1" dirty="0">
                <a:solidFill>
                  <a:srgbClr val="0000FF"/>
                </a:solidFill>
              </a:rPr>
              <a:t>結論</a:t>
            </a:r>
            <a:r>
              <a:rPr lang="en-US" altLang="zh-TW" sz="3600" b="1" dirty="0">
                <a:solidFill>
                  <a:srgbClr val="0000FF"/>
                </a:solidFill>
              </a:rPr>
              <a:t>1:</a:t>
            </a:r>
          </a:p>
          <a:p>
            <a:r>
              <a:rPr lang="zh-TW" altLang="zh-TW" sz="3600" b="1" u="sng" dirty="0">
                <a:solidFill>
                  <a:srgbClr val="0000FF"/>
                </a:solidFill>
              </a:rPr>
              <a:t>一</a:t>
            </a:r>
            <a:r>
              <a:rPr lang="en-US" altLang="zh-TW" sz="3600" b="1" u="sng" dirty="0">
                <a:solidFill>
                  <a:srgbClr val="0000FF"/>
                </a:solidFill>
              </a:rPr>
              <a:t>.</a:t>
            </a:r>
            <a:r>
              <a:rPr lang="zh-TW" altLang="zh-TW" sz="3600" b="1" u="sng" dirty="0">
                <a:solidFill>
                  <a:srgbClr val="0000FF"/>
                </a:solidFill>
              </a:rPr>
              <a:t>承認耶和華</a:t>
            </a:r>
            <a:r>
              <a:rPr lang="zh-TW" altLang="en-US" sz="3600" b="1" u="sng" dirty="0">
                <a:solidFill>
                  <a:srgbClr val="0000FF"/>
                </a:solidFill>
              </a:rPr>
              <a:t>神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  <a:r>
              <a:rPr lang="zh-TW" altLang="zh-TW" sz="3600" b="1" u="sng" dirty="0">
                <a:solidFill>
                  <a:srgbClr val="0000FF"/>
                </a:solidFill>
              </a:rPr>
              <a:t>是我的牧者</a:t>
            </a:r>
            <a:r>
              <a:rPr lang="en-US" altLang="zh-TW" sz="3600" b="1" u="sng" dirty="0">
                <a:solidFill>
                  <a:srgbClr val="0000FF"/>
                </a:solidFill>
              </a:rPr>
              <a:t>(</a:t>
            </a:r>
            <a:r>
              <a:rPr lang="zh-TW" altLang="en-US" sz="3600" b="1" u="sng" dirty="0">
                <a:solidFill>
                  <a:srgbClr val="0000FF"/>
                </a:solidFill>
              </a:rPr>
              <a:t>詩</a:t>
            </a:r>
            <a:r>
              <a:rPr lang="en-US" altLang="zh-TW" sz="3600" b="1" u="sng" dirty="0">
                <a:solidFill>
                  <a:srgbClr val="0000FF"/>
                </a:solidFill>
              </a:rPr>
              <a:t>23:1)</a:t>
            </a:r>
            <a:endParaRPr lang="zh-TW" altLang="zh-TW" sz="3600" b="1" u="sng" dirty="0">
              <a:solidFill>
                <a:srgbClr val="0000FF"/>
              </a:solidFill>
            </a:endParaRPr>
          </a:p>
          <a:p>
            <a:r>
              <a:rPr lang="zh-TW" altLang="zh-TW" sz="3600" b="1" u="sng" dirty="0">
                <a:solidFill>
                  <a:srgbClr val="CC00CC"/>
                </a:solidFill>
              </a:rPr>
              <a:t>耶和華是我的牧者，我必不至缺乏。</a:t>
            </a:r>
            <a:r>
              <a:rPr lang="zh-TW" altLang="en-US" sz="3600" b="1" u="sng" dirty="0">
                <a:solidFill>
                  <a:srgbClr val="CC00CC"/>
                </a:solidFill>
              </a:rPr>
              <a:t>祂是昔在今在永在的全能神。</a:t>
            </a:r>
            <a:endParaRPr lang="en-US" altLang="zh-TW" sz="3600" b="1" u="sng" dirty="0">
              <a:solidFill>
                <a:srgbClr val="CC00CC"/>
              </a:solidFill>
            </a:endParaRPr>
          </a:p>
          <a:p>
            <a:r>
              <a:rPr lang="zh-TW" altLang="zh-TW" sz="3600" b="1" u="sng" dirty="0">
                <a:solidFill>
                  <a:srgbClr val="0000FF"/>
                </a:solidFill>
              </a:rPr>
              <a:t>二</a:t>
            </a:r>
            <a:r>
              <a:rPr lang="en-US" altLang="zh-TW" sz="3600" b="1" u="sng" dirty="0">
                <a:solidFill>
                  <a:srgbClr val="0000FF"/>
                </a:solidFill>
              </a:rPr>
              <a:t>.</a:t>
            </a:r>
            <a:r>
              <a:rPr lang="zh-TW" altLang="zh-TW" sz="3600" b="1" u="sng" dirty="0">
                <a:solidFill>
                  <a:srgbClr val="0000FF"/>
                </a:solidFill>
              </a:rPr>
              <a:t>順服神的</a:t>
            </a:r>
            <a:r>
              <a:rPr lang="zh-TW" altLang="en-US" sz="3600" b="1" u="sng" dirty="0">
                <a:solidFill>
                  <a:srgbClr val="0000FF"/>
                </a:solidFill>
              </a:rPr>
              <a:t>計畫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  <a:r>
              <a:rPr lang="zh-TW" altLang="zh-TW" sz="3600" b="1" u="sng" dirty="0">
                <a:solidFill>
                  <a:srgbClr val="0000FF"/>
                </a:solidFill>
              </a:rPr>
              <a:t>躺臥青草</a:t>
            </a:r>
            <a:r>
              <a:rPr lang="zh-TW" altLang="en-US" sz="3600" b="1" u="sng" dirty="0">
                <a:solidFill>
                  <a:srgbClr val="0000FF"/>
                </a:solidFill>
              </a:rPr>
              <a:t>地</a:t>
            </a:r>
            <a:r>
              <a:rPr lang="en-US" altLang="zh-TW" sz="3600" b="1" u="sng" dirty="0">
                <a:solidFill>
                  <a:srgbClr val="0000FF"/>
                </a:solidFill>
              </a:rPr>
              <a:t>(</a:t>
            </a:r>
            <a:r>
              <a:rPr lang="zh-TW" altLang="en-US" sz="3600" b="1" u="sng" dirty="0">
                <a:solidFill>
                  <a:srgbClr val="0000FF"/>
                </a:solidFill>
              </a:rPr>
              <a:t>詩</a:t>
            </a:r>
            <a:r>
              <a:rPr lang="en-US" altLang="zh-TW" sz="3600" b="1" u="sng" dirty="0">
                <a:solidFill>
                  <a:srgbClr val="0000FF"/>
                </a:solidFill>
              </a:rPr>
              <a:t>23:2)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r>
              <a:rPr lang="zh-TW" altLang="zh-TW" sz="3600" b="1" u="sng" dirty="0">
                <a:solidFill>
                  <a:srgbClr val="CC00CC"/>
                </a:solidFill>
              </a:rPr>
              <a:t>躺臥青草</a:t>
            </a:r>
            <a:r>
              <a:rPr lang="zh-TW" altLang="en-US" sz="3600" b="1" u="sng" dirty="0">
                <a:solidFill>
                  <a:srgbClr val="CC00CC"/>
                </a:solidFill>
              </a:rPr>
              <a:t>地，在神計畫裡，順服蒙服重新得力，聖靈充滿，與基督有和好的相交團契。</a:t>
            </a:r>
            <a:endParaRPr lang="en-US" altLang="zh-TW" sz="3600" b="1" u="sng" dirty="0">
              <a:solidFill>
                <a:srgbClr val="CC00CC"/>
              </a:solidFill>
            </a:endParaRPr>
          </a:p>
          <a:p>
            <a:endParaRPr lang="en-US" altLang="zh-TW" sz="3200" b="1" u="sng" dirty="0">
              <a:solidFill>
                <a:srgbClr val="0000FF"/>
              </a:solidFill>
            </a:endParaRPr>
          </a:p>
          <a:p>
            <a:endParaRPr lang="zh-TW" altLang="zh-TW" sz="3200" dirty="0"/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6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600" b="1" dirty="0">
              <a:solidFill>
                <a:srgbClr val="0000FF"/>
              </a:solidFill>
            </a:endParaRP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CA112AC-F59D-4B8B-ABDD-5A3A8C2BD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330F-46B8-4017-9BE3-3EB28C6BB827}" type="datetime1">
              <a:rPr lang="zh-TW" altLang="en-US" smtClean="0"/>
              <a:t>2019/8/11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822B24B-68E1-4B67-82A4-654D428BD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325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zh-TW" altLang="en-US" sz="3600" b="1" dirty="0">
                <a:solidFill>
                  <a:srgbClr val="0000FF"/>
                </a:solidFill>
              </a:rPr>
              <a:t>結論</a:t>
            </a:r>
            <a:r>
              <a:rPr lang="en-US" altLang="zh-TW" sz="3600" b="1" dirty="0">
                <a:solidFill>
                  <a:srgbClr val="0000FF"/>
                </a:solidFill>
              </a:rPr>
              <a:t>2:</a:t>
            </a:r>
          </a:p>
          <a:p>
            <a:r>
              <a:rPr lang="zh-TW" altLang="zh-TW" sz="3600" b="1" u="sng" dirty="0">
                <a:solidFill>
                  <a:srgbClr val="0000FF"/>
                </a:solidFill>
              </a:rPr>
              <a:t>三</a:t>
            </a:r>
            <a:r>
              <a:rPr lang="en-US" altLang="zh-TW" sz="3600" b="1" u="sng" dirty="0">
                <a:solidFill>
                  <a:srgbClr val="0000FF"/>
                </a:solidFill>
              </a:rPr>
              <a:t>.</a:t>
            </a:r>
            <a:r>
              <a:rPr lang="zh-TW" altLang="zh-TW" sz="3600" b="1" u="sng" dirty="0">
                <a:solidFill>
                  <a:srgbClr val="0000FF"/>
                </a:solidFill>
              </a:rPr>
              <a:t>跟從神的引導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  <a:r>
              <a:rPr lang="zh-TW" altLang="zh-TW" sz="3600" b="1" u="sng" dirty="0">
                <a:solidFill>
                  <a:srgbClr val="0000FF"/>
                </a:solidFill>
              </a:rPr>
              <a:t>祂領我</a:t>
            </a:r>
            <a:r>
              <a:rPr lang="zh-TW" altLang="en-US" sz="3600" b="1" u="sng" dirty="0">
                <a:solidFill>
                  <a:srgbClr val="0000FF"/>
                </a:solidFill>
              </a:rPr>
              <a:t>安歇</a:t>
            </a:r>
            <a:r>
              <a:rPr lang="en-US" altLang="zh-TW" sz="3600" b="1" u="sng" dirty="0">
                <a:solidFill>
                  <a:srgbClr val="0000FF"/>
                </a:solidFill>
              </a:rPr>
              <a:t>(</a:t>
            </a:r>
            <a:r>
              <a:rPr lang="zh-TW" altLang="en-US" sz="3600" b="1" u="sng" dirty="0">
                <a:solidFill>
                  <a:srgbClr val="0000FF"/>
                </a:solidFill>
              </a:rPr>
              <a:t>詩</a:t>
            </a:r>
            <a:r>
              <a:rPr lang="en-US" altLang="zh-TW" sz="3600" b="1" u="sng" dirty="0">
                <a:solidFill>
                  <a:srgbClr val="0000FF"/>
                </a:solidFill>
              </a:rPr>
              <a:t>23:2)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r>
              <a:rPr lang="zh-TW" altLang="en-US" sz="3600" b="1" u="sng" dirty="0">
                <a:solidFill>
                  <a:srgbClr val="CC00CC"/>
                </a:solidFill>
              </a:rPr>
              <a:t>祂領羊安歇、豐盛、輕省、我們與神同行；祂尋找水源，愛護照管羊，不斷供應恩典。</a:t>
            </a:r>
            <a:endParaRPr lang="en-US" altLang="zh-TW" sz="3600" b="1" u="sng" dirty="0">
              <a:solidFill>
                <a:srgbClr val="CC00CC"/>
              </a:solidFill>
            </a:endParaRPr>
          </a:p>
          <a:p>
            <a:r>
              <a:rPr lang="zh-TW" altLang="en-US" sz="3600" b="1" u="sng" dirty="0">
                <a:solidFill>
                  <a:srgbClr val="0000FF"/>
                </a:solidFill>
              </a:rPr>
              <a:t>親愛的弟兄姊妹在基督裡，就是要活出基督的樣式，祂使</a:t>
            </a:r>
            <a:r>
              <a:rPr lang="zh-TW" altLang="zh-TW" sz="3600" b="1" u="sng" dirty="0">
                <a:solidFill>
                  <a:srgbClr val="0000FF"/>
                </a:solidFill>
              </a:rPr>
              <a:t>我們</a:t>
            </a:r>
            <a:r>
              <a:rPr lang="zh-TW" altLang="en-US" sz="3600" b="1" u="sng" dirty="0">
                <a:solidFill>
                  <a:srgbClr val="0000FF"/>
                </a:solidFill>
              </a:rPr>
              <a:t>得</a:t>
            </a:r>
            <a:r>
              <a:rPr lang="zh-TW" altLang="zh-TW" sz="3600" b="1" u="sng" dirty="0">
                <a:solidFill>
                  <a:srgbClr val="0000FF"/>
                </a:solidFill>
              </a:rPr>
              <a:t>豐盛</a:t>
            </a:r>
            <a:r>
              <a:rPr lang="zh-TW" altLang="en-US" sz="3600" b="1" u="sng" dirty="0">
                <a:solidFill>
                  <a:srgbClr val="0000FF"/>
                </a:solidFill>
              </a:rPr>
              <a:t>的生命這根基</a:t>
            </a:r>
            <a:r>
              <a:rPr lang="zh-TW" altLang="zh-TW" sz="3600" b="1" u="sng" dirty="0">
                <a:solidFill>
                  <a:srgbClr val="0000FF"/>
                </a:solidFill>
              </a:rPr>
              <a:t>，</a:t>
            </a:r>
            <a:r>
              <a:rPr lang="zh-TW" altLang="en-US" sz="3600" b="1" u="sng" dirty="0">
                <a:solidFill>
                  <a:srgbClr val="0000FF"/>
                </a:solidFill>
              </a:rPr>
              <a:t>就是</a:t>
            </a:r>
            <a:r>
              <a:rPr lang="zh-TW" altLang="zh-TW" sz="3600" b="1" u="sng" dirty="0">
                <a:solidFill>
                  <a:srgbClr val="0000FF"/>
                </a:solidFill>
              </a:rPr>
              <a:t>必須承認神是我的牧者，順服神的</a:t>
            </a:r>
            <a:r>
              <a:rPr lang="zh-TW" altLang="en-US" sz="3600" b="1" u="sng" dirty="0">
                <a:solidFill>
                  <a:srgbClr val="0000FF"/>
                </a:solidFill>
              </a:rPr>
              <a:t>計畫</a:t>
            </a:r>
            <a:r>
              <a:rPr lang="zh-TW" altLang="zh-TW" sz="3600" b="1" u="sng" dirty="0">
                <a:solidFill>
                  <a:srgbClr val="0000FF"/>
                </a:solidFill>
              </a:rPr>
              <a:t>，跟從神的引導。</a:t>
            </a:r>
            <a:r>
              <a:rPr lang="en-US" altLang="zh-TW" sz="3600" b="1" u="sng" dirty="0">
                <a:solidFill>
                  <a:srgbClr val="CC00CC"/>
                </a:solidFill>
              </a:rPr>
              <a:t>【</a:t>
            </a:r>
            <a:r>
              <a:rPr lang="zh-TW" altLang="en-US" sz="3600" b="1" u="sng" dirty="0">
                <a:solidFill>
                  <a:srgbClr val="CC00CC"/>
                </a:solidFill>
              </a:rPr>
              <a:t>承認、順服、跟從神</a:t>
            </a:r>
            <a:r>
              <a:rPr lang="en-US" altLang="zh-TW" sz="3600" b="1" u="sng" dirty="0">
                <a:solidFill>
                  <a:srgbClr val="CC00CC"/>
                </a:solidFill>
              </a:rPr>
              <a:t>】</a:t>
            </a:r>
          </a:p>
          <a:p>
            <a:endParaRPr lang="en-US" altLang="zh-TW" sz="3600" b="1" u="sng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CC00CC"/>
              </a:solidFill>
            </a:endParaRPr>
          </a:p>
          <a:p>
            <a:r>
              <a:rPr lang="zh-TW" altLang="en-US" sz="3600" b="1" u="sng" dirty="0">
                <a:solidFill>
                  <a:srgbClr val="CC00CC"/>
                </a:solidFill>
                <a:hlinkClick r:id="rId2" action="ppaction://hlinkpres?slideindex=1&amp;slidetitle="/>
              </a:rPr>
              <a:t>回應奉獻：感謝神</a:t>
            </a:r>
            <a:r>
              <a:rPr lang="en-US" altLang="zh-TW" sz="3600" b="1" u="sng" dirty="0">
                <a:solidFill>
                  <a:srgbClr val="CC00CC"/>
                </a:solidFill>
                <a:hlinkClick r:id="rId2" action="ppaction://hlinkpres?slideindex=1&amp;slidetitle="/>
              </a:rPr>
              <a:t>-1.pptx</a:t>
            </a:r>
            <a:endParaRPr lang="en-US" altLang="zh-TW" sz="3600" b="1" u="sng" dirty="0">
              <a:solidFill>
                <a:srgbClr val="CC00CC"/>
              </a:solidFill>
            </a:endParaRPr>
          </a:p>
          <a:p>
            <a:endParaRPr lang="en-US" altLang="zh-TW" sz="3200" b="1" u="sng" dirty="0">
              <a:solidFill>
                <a:srgbClr val="0000FF"/>
              </a:solidFill>
            </a:endParaRPr>
          </a:p>
          <a:p>
            <a:endParaRPr lang="zh-TW" altLang="zh-TW" sz="3200" dirty="0"/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6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600" b="1" dirty="0">
              <a:solidFill>
                <a:srgbClr val="0000FF"/>
              </a:solidFill>
            </a:endParaRP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CA112AC-F59D-4B8B-ABDD-5A3A8C2BD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330F-46B8-4017-9BE3-3EB28C6BB827}" type="datetime1">
              <a:rPr lang="zh-TW" altLang="en-US" smtClean="0"/>
              <a:t>2019/8/11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822B24B-68E1-4B67-82A4-654D428BD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740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73D4BC-F6A8-4E7E-AA7E-29411410F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703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前言</a:t>
            </a:r>
            <a:r>
              <a:rPr lang="en-US" altLang="zh-TW" sz="3600" b="1" dirty="0"/>
              <a:t>:</a:t>
            </a:r>
            <a:endParaRPr lang="zh-TW" altLang="en-US" sz="36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BB8598-5A51-4B88-9915-09A72E7C8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75250"/>
            <a:ext cx="9144000" cy="6182750"/>
          </a:xfrm>
        </p:spPr>
        <p:txBody>
          <a:bodyPr>
            <a:normAutofit/>
          </a:bodyPr>
          <a:lstStyle/>
          <a:p>
            <a:r>
              <a:rPr lang="zh-TW" altLang="zh-TW" sz="3200" b="1" dirty="0">
                <a:solidFill>
                  <a:srgbClr val="0000FF"/>
                </a:solidFill>
              </a:rPr>
              <a:t>詩</a:t>
            </a:r>
            <a:r>
              <a:rPr lang="zh-TW" altLang="en-US" sz="3200" b="1" dirty="0">
                <a:solidFill>
                  <a:srgbClr val="0000FF"/>
                </a:solidFill>
              </a:rPr>
              <a:t>篇</a:t>
            </a:r>
            <a:r>
              <a:rPr lang="en-US" altLang="zh-TW" sz="3200" b="1" dirty="0">
                <a:solidFill>
                  <a:srgbClr val="0000FF"/>
                </a:solidFill>
              </a:rPr>
              <a:t>23</a:t>
            </a:r>
            <a:r>
              <a:rPr lang="zh-TW" altLang="zh-TW" sz="3200" b="1" dirty="0">
                <a:solidFill>
                  <a:srgbClr val="0000FF"/>
                </a:solidFill>
              </a:rPr>
              <a:t>的背景：是大衛年老在王宮中時的回憶。</a:t>
            </a:r>
            <a:endParaRPr lang="zh-TW" altLang="zh-TW" sz="3200" dirty="0">
              <a:solidFill>
                <a:srgbClr val="0000FF"/>
              </a:solidFill>
            </a:endParaRPr>
          </a:p>
          <a:p>
            <a:r>
              <a:rPr lang="zh-TW" altLang="zh-TW" sz="3200" b="1" dirty="0">
                <a:solidFill>
                  <a:srgbClr val="0000FF"/>
                </a:solidFill>
              </a:rPr>
              <a:t>詩</a:t>
            </a:r>
            <a:r>
              <a:rPr lang="en-US" altLang="zh-TW" sz="3200" b="1" dirty="0">
                <a:solidFill>
                  <a:srgbClr val="0000FF"/>
                </a:solidFill>
              </a:rPr>
              <a:t>23:1</a:t>
            </a:r>
            <a:r>
              <a:rPr lang="zh-TW" altLang="zh-TW" sz="3200" b="1" u="sng" dirty="0">
                <a:solidFill>
                  <a:srgbClr val="FF0000"/>
                </a:solidFill>
              </a:rPr>
              <a:t>幼年時</a:t>
            </a:r>
            <a:r>
              <a:rPr lang="zh-TW" altLang="en-US" sz="3200" b="1" dirty="0">
                <a:solidFill>
                  <a:srgbClr val="0000FF"/>
                </a:solidFill>
              </a:rPr>
              <a:t>，</a:t>
            </a:r>
            <a:r>
              <a:rPr lang="zh-TW" altLang="zh-TW" sz="3200" b="1" dirty="0">
                <a:solidFill>
                  <a:srgbClr val="0000FF"/>
                </a:solidFill>
              </a:rPr>
              <a:t>神為他牧者，使他不致缺乏。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r>
              <a:rPr lang="zh-TW" altLang="zh-TW" sz="3200" b="1" dirty="0">
                <a:solidFill>
                  <a:srgbClr val="0000FF"/>
                </a:solidFill>
              </a:rPr>
              <a:t>詩</a:t>
            </a:r>
            <a:r>
              <a:rPr lang="en-US" altLang="zh-TW" sz="3200" b="1" dirty="0">
                <a:solidFill>
                  <a:srgbClr val="0000FF"/>
                </a:solidFill>
              </a:rPr>
              <a:t>23:2</a:t>
            </a:r>
            <a:r>
              <a:rPr lang="zh-TW" altLang="zh-TW" sz="3200" b="1" u="sng" dirty="0">
                <a:solidFill>
                  <a:srgbClr val="FF0000"/>
                </a:solidFill>
              </a:rPr>
              <a:t>童年牧羊</a:t>
            </a:r>
            <a:r>
              <a:rPr lang="zh-TW" altLang="zh-TW" sz="3200" b="1" dirty="0">
                <a:solidFill>
                  <a:srgbClr val="0000FF"/>
                </a:solidFill>
              </a:rPr>
              <a:t>的生活，如何沐浴在神的胸懷。</a:t>
            </a:r>
            <a:endParaRPr lang="zh-TW" altLang="zh-TW" sz="3200" dirty="0">
              <a:solidFill>
                <a:srgbClr val="0000FF"/>
              </a:solidFill>
            </a:endParaRPr>
          </a:p>
          <a:p>
            <a:r>
              <a:rPr lang="zh-TW" altLang="zh-TW" sz="3200" b="1" dirty="0">
                <a:solidFill>
                  <a:srgbClr val="0000FF"/>
                </a:solidFill>
              </a:rPr>
              <a:t>詩</a:t>
            </a:r>
            <a:r>
              <a:rPr lang="en-US" altLang="zh-TW" sz="3200" b="1" dirty="0">
                <a:solidFill>
                  <a:srgbClr val="0000FF"/>
                </a:solidFill>
              </a:rPr>
              <a:t>23:3</a:t>
            </a:r>
            <a:r>
              <a:rPr lang="zh-TW" altLang="zh-TW" sz="3200" b="1" u="sng" dirty="0">
                <a:solidFill>
                  <a:srgbClr val="FF0000"/>
                </a:solidFill>
              </a:rPr>
              <a:t>少年靈交</a:t>
            </a:r>
            <a:r>
              <a:rPr lang="zh-TW" altLang="zh-TW" sz="3200" b="1" dirty="0">
                <a:solidFill>
                  <a:srgbClr val="0000FF"/>
                </a:solidFill>
              </a:rPr>
              <a:t>的生活，靈得甦醒，又走義路。</a:t>
            </a:r>
            <a:endParaRPr lang="zh-TW" altLang="zh-TW" sz="3200" dirty="0">
              <a:solidFill>
                <a:srgbClr val="0000FF"/>
              </a:solidFill>
            </a:endParaRPr>
          </a:p>
          <a:p>
            <a:r>
              <a:rPr lang="zh-TW" altLang="zh-TW" sz="3200" b="1" dirty="0">
                <a:solidFill>
                  <a:srgbClr val="0000FF"/>
                </a:solidFill>
              </a:rPr>
              <a:t>詩</a:t>
            </a:r>
            <a:r>
              <a:rPr lang="en-US" altLang="zh-TW" sz="3200" b="1" dirty="0">
                <a:solidFill>
                  <a:srgbClr val="0000FF"/>
                </a:solidFill>
              </a:rPr>
              <a:t>23:4</a:t>
            </a:r>
            <a:r>
              <a:rPr lang="zh-TW" altLang="zh-TW" sz="3200" b="1" u="sng" dirty="0">
                <a:solidFill>
                  <a:srgbClr val="FF0000"/>
                </a:solidFill>
              </a:rPr>
              <a:t>青年逃難</a:t>
            </a:r>
            <a:r>
              <a:rPr lang="zh-TW" altLang="zh-TW" sz="3200" b="1" dirty="0">
                <a:solidFill>
                  <a:srgbClr val="0000FF"/>
                </a:solidFill>
              </a:rPr>
              <a:t>的生活，有死蔭幽谷但神的同在。</a:t>
            </a:r>
            <a:endParaRPr lang="zh-TW" altLang="zh-TW" sz="3200" dirty="0">
              <a:solidFill>
                <a:srgbClr val="0000FF"/>
              </a:solidFill>
            </a:endParaRPr>
          </a:p>
          <a:p>
            <a:r>
              <a:rPr lang="zh-TW" altLang="zh-TW" sz="3200" b="1" dirty="0">
                <a:solidFill>
                  <a:srgbClr val="0000FF"/>
                </a:solidFill>
              </a:rPr>
              <a:t>詩</a:t>
            </a:r>
            <a:r>
              <a:rPr lang="en-US" altLang="zh-TW" sz="3200" b="1" dirty="0">
                <a:solidFill>
                  <a:srgbClr val="0000FF"/>
                </a:solidFill>
              </a:rPr>
              <a:t>23:5</a:t>
            </a:r>
            <a:r>
              <a:rPr lang="zh-TW" altLang="zh-TW" sz="3200" b="1" u="sng" dirty="0">
                <a:solidFill>
                  <a:srgbClr val="FF0000"/>
                </a:solidFill>
              </a:rPr>
              <a:t>中年得勝</a:t>
            </a:r>
            <a:r>
              <a:rPr lang="zh-TW" altLang="zh-TW" sz="3200" b="1" dirty="0">
                <a:solidFill>
                  <a:srgbClr val="0000FF"/>
                </a:solidFill>
              </a:rPr>
              <a:t>的生活，勝過仇敵和逼害者。</a:t>
            </a:r>
            <a:endParaRPr lang="zh-TW" altLang="zh-TW" sz="3200" dirty="0">
              <a:solidFill>
                <a:srgbClr val="0000FF"/>
              </a:solidFill>
            </a:endParaRPr>
          </a:p>
          <a:p>
            <a:r>
              <a:rPr lang="zh-TW" altLang="zh-TW" sz="3200" b="1" dirty="0">
                <a:solidFill>
                  <a:srgbClr val="0000FF"/>
                </a:solidFill>
              </a:rPr>
              <a:t>詩</a:t>
            </a:r>
            <a:r>
              <a:rPr lang="en-US" altLang="zh-TW" sz="3200" b="1" dirty="0">
                <a:solidFill>
                  <a:srgbClr val="0000FF"/>
                </a:solidFill>
              </a:rPr>
              <a:t>23:6</a:t>
            </a:r>
            <a:r>
              <a:rPr lang="zh-TW" altLang="zh-TW" sz="3200" b="1" u="sng" dirty="0">
                <a:solidFill>
                  <a:srgbClr val="FF0000"/>
                </a:solidFill>
              </a:rPr>
              <a:t>瞻望將來</a:t>
            </a:r>
            <a:r>
              <a:rPr lang="zh-TW" altLang="zh-TW" sz="3200" b="1" dirty="0">
                <a:solidFill>
                  <a:srgbClr val="0000FF"/>
                </a:solidFill>
              </a:rPr>
              <a:t>安息的生活，有恩慈一生隨着，住在神的殿中直到永遠。</a:t>
            </a:r>
            <a:endParaRPr lang="zh-TW" altLang="zh-TW" sz="3200" dirty="0">
              <a:solidFill>
                <a:srgbClr val="0000FF"/>
              </a:solidFill>
            </a:endParaRPr>
          </a:p>
          <a:p>
            <a:r>
              <a:rPr lang="zh-TW" altLang="en-US" sz="3600" b="1" u="sng" dirty="0">
                <a:solidFill>
                  <a:srgbClr val="CC00CC"/>
                </a:solidFill>
              </a:rPr>
              <a:t>今日我們由，詩</a:t>
            </a:r>
            <a:r>
              <a:rPr lang="en-US" altLang="zh-TW" sz="3600" b="1" u="sng" dirty="0">
                <a:solidFill>
                  <a:srgbClr val="CC00CC"/>
                </a:solidFill>
              </a:rPr>
              <a:t>23:1-2</a:t>
            </a:r>
            <a:r>
              <a:rPr lang="zh-TW" altLang="en-US" sz="3600" b="1" u="sng" dirty="0">
                <a:solidFill>
                  <a:srgbClr val="CC00CC"/>
                </a:solidFill>
              </a:rPr>
              <a:t>的內容來學習領受</a:t>
            </a:r>
            <a:r>
              <a:rPr lang="en-US" altLang="zh-TW" sz="3600" b="1" u="sng" dirty="0">
                <a:solidFill>
                  <a:srgbClr val="CC00CC"/>
                </a:solidFill>
              </a:rPr>
              <a:t>:</a:t>
            </a:r>
            <a:r>
              <a:rPr lang="zh-TW" altLang="zh-TW" sz="3600" b="1" u="sng" dirty="0">
                <a:solidFill>
                  <a:srgbClr val="CC00CC"/>
                </a:solidFill>
              </a:rPr>
              <a:t>豐盛生</a:t>
            </a:r>
            <a:r>
              <a:rPr lang="zh-TW" altLang="en-US" sz="3600" b="1" u="sng" dirty="0">
                <a:solidFill>
                  <a:srgbClr val="CC00CC"/>
                </a:solidFill>
              </a:rPr>
              <a:t>命</a:t>
            </a:r>
            <a:r>
              <a:rPr lang="zh-TW" altLang="zh-TW" sz="3600" b="1" u="sng" dirty="0">
                <a:solidFill>
                  <a:srgbClr val="CC00CC"/>
                </a:solidFill>
              </a:rPr>
              <a:t>的根基</a:t>
            </a:r>
            <a:r>
              <a:rPr lang="zh-TW" altLang="en-US" sz="3600" b="1" u="sng" dirty="0">
                <a:solidFill>
                  <a:srgbClr val="CC00CC"/>
                </a:solidFill>
              </a:rPr>
              <a:t>。</a:t>
            </a:r>
            <a:endParaRPr lang="zh-TW" altLang="zh-TW" sz="3600" u="sng" dirty="0">
              <a:solidFill>
                <a:srgbClr val="CC00CC"/>
              </a:solidFill>
            </a:endParaRPr>
          </a:p>
          <a:p>
            <a:endParaRPr lang="zh-TW" altLang="zh-TW" sz="3200" dirty="0">
              <a:solidFill>
                <a:srgbClr val="0000FF"/>
              </a:solidFill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ECFD58-115B-4AC8-83ED-60EAEFBE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51AF-8B44-42AD-8EF9-93E7D29BD703}" type="datetime1">
              <a:rPr lang="zh-TW" altLang="en-US" smtClean="0"/>
              <a:t>2019/8/11</a:t>
            </a:fld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6F845AD-E2AB-4E74-81FF-DC676A2B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756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73D4BC-F6A8-4E7E-AA7E-29411410F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703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大綱</a:t>
            </a:r>
            <a:r>
              <a:rPr lang="en-US" altLang="zh-TW" sz="3600" b="1" dirty="0"/>
              <a:t>:</a:t>
            </a:r>
            <a:endParaRPr lang="zh-TW" altLang="en-US" sz="36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BB8598-5A51-4B88-9915-09A72E7C8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5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一</a:t>
            </a:r>
            <a:r>
              <a:rPr lang="en-US" altLang="zh-TW" sz="3600" b="1" dirty="0">
                <a:solidFill>
                  <a:srgbClr val="0000FF"/>
                </a:solidFill>
              </a:rPr>
              <a:t>.</a:t>
            </a:r>
            <a:r>
              <a:rPr lang="zh-TW" altLang="zh-TW" sz="3600" b="1" dirty="0">
                <a:solidFill>
                  <a:srgbClr val="0000FF"/>
                </a:solidFill>
              </a:rPr>
              <a:t>承認耶和華</a:t>
            </a:r>
            <a:r>
              <a:rPr lang="zh-TW" altLang="en-US" sz="3600" b="1" dirty="0">
                <a:solidFill>
                  <a:srgbClr val="0000FF"/>
                </a:solidFill>
              </a:rPr>
              <a:t>神</a:t>
            </a:r>
            <a:r>
              <a:rPr lang="en-US" altLang="zh-TW" sz="3600" b="1" dirty="0">
                <a:solidFill>
                  <a:srgbClr val="0000FF"/>
                </a:solidFill>
              </a:rPr>
              <a:t>:</a:t>
            </a:r>
            <a:r>
              <a:rPr lang="zh-TW" altLang="zh-TW" sz="3600" b="1" dirty="0">
                <a:solidFill>
                  <a:srgbClr val="0000FF"/>
                </a:solidFill>
              </a:rPr>
              <a:t>是我的牧者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</a:rPr>
              <a:t>詩</a:t>
            </a:r>
            <a:r>
              <a:rPr lang="en-US" altLang="zh-TW" sz="3600" b="1" dirty="0">
                <a:solidFill>
                  <a:srgbClr val="0000FF"/>
                </a:solidFill>
              </a:rPr>
              <a:t>23:1)</a:t>
            </a:r>
            <a:endParaRPr lang="zh-TW" altLang="zh-TW" sz="3600" b="1" dirty="0">
              <a:solidFill>
                <a:srgbClr val="0000FF"/>
              </a:solidFill>
            </a:endParaRPr>
          </a:p>
          <a:p>
            <a:r>
              <a:rPr lang="zh-TW" altLang="zh-TW" sz="3600" b="1" dirty="0">
                <a:solidFill>
                  <a:srgbClr val="0000FF"/>
                </a:solidFill>
              </a:rPr>
              <a:t>二</a:t>
            </a:r>
            <a:r>
              <a:rPr lang="en-US" altLang="zh-TW" sz="3600" b="1" dirty="0">
                <a:solidFill>
                  <a:srgbClr val="0000FF"/>
                </a:solidFill>
              </a:rPr>
              <a:t>.</a:t>
            </a:r>
            <a:r>
              <a:rPr lang="zh-TW" altLang="zh-TW" sz="3600" b="1" dirty="0">
                <a:solidFill>
                  <a:srgbClr val="0000FF"/>
                </a:solidFill>
              </a:rPr>
              <a:t>順服神的</a:t>
            </a:r>
            <a:r>
              <a:rPr lang="zh-TW" altLang="en-US" sz="3600" b="1" dirty="0">
                <a:solidFill>
                  <a:srgbClr val="0000FF"/>
                </a:solidFill>
              </a:rPr>
              <a:t>計畫</a:t>
            </a:r>
            <a:r>
              <a:rPr lang="en-US" altLang="zh-TW" sz="3600" b="1" dirty="0">
                <a:solidFill>
                  <a:srgbClr val="0000FF"/>
                </a:solidFill>
              </a:rPr>
              <a:t>:</a:t>
            </a:r>
            <a:r>
              <a:rPr lang="zh-TW" altLang="zh-TW" sz="3600" b="1" dirty="0">
                <a:solidFill>
                  <a:srgbClr val="0000FF"/>
                </a:solidFill>
              </a:rPr>
              <a:t>躺臥青草</a:t>
            </a:r>
            <a:r>
              <a:rPr lang="zh-TW" altLang="en-US" sz="3600" b="1" dirty="0">
                <a:solidFill>
                  <a:srgbClr val="0000FF"/>
                </a:solidFill>
              </a:rPr>
              <a:t>地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</a:rPr>
              <a:t>詩</a:t>
            </a:r>
            <a:r>
              <a:rPr lang="en-US" altLang="zh-TW" sz="3600" b="1" dirty="0">
                <a:solidFill>
                  <a:srgbClr val="0000FF"/>
                </a:solidFill>
              </a:rPr>
              <a:t>23:2)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zh-TW" altLang="zh-TW" sz="3600" b="1" dirty="0">
                <a:solidFill>
                  <a:srgbClr val="0000FF"/>
                </a:solidFill>
              </a:rPr>
              <a:t>三</a:t>
            </a:r>
            <a:r>
              <a:rPr lang="en-US" altLang="zh-TW" sz="3600" b="1" dirty="0">
                <a:solidFill>
                  <a:srgbClr val="0000FF"/>
                </a:solidFill>
              </a:rPr>
              <a:t>.</a:t>
            </a:r>
            <a:r>
              <a:rPr lang="zh-TW" altLang="zh-TW" sz="3600" b="1" dirty="0">
                <a:solidFill>
                  <a:srgbClr val="0000FF"/>
                </a:solidFill>
              </a:rPr>
              <a:t>跟從神的引導</a:t>
            </a:r>
            <a:r>
              <a:rPr lang="en-US" altLang="zh-TW" sz="3600" b="1" dirty="0">
                <a:solidFill>
                  <a:srgbClr val="0000FF"/>
                </a:solidFill>
              </a:rPr>
              <a:t>:</a:t>
            </a:r>
            <a:r>
              <a:rPr lang="zh-TW" altLang="zh-TW" sz="3600" b="1" dirty="0">
                <a:solidFill>
                  <a:srgbClr val="0000FF"/>
                </a:solidFill>
              </a:rPr>
              <a:t>祂領我</a:t>
            </a:r>
            <a:r>
              <a:rPr lang="zh-TW" altLang="en-US" sz="3600" b="1" dirty="0">
                <a:solidFill>
                  <a:srgbClr val="0000FF"/>
                </a:solidFill>
              </a:rPr>
              <a:t>安歇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</a:rPr>
              <a:t>詩</a:t>
            </a:r>
            <a:r>
              <a:rPr lang="en-US" altLang="zh-TW" sz="3600" b="1" dirty="0">
                <a:solidFill>
                  <a:srgbClr val="0000FF"/>
                </a:solidFill>
              </a:rPr>
              <a:t>23:2)</a:t>
            </a:r>
            <a:endParaRPr lang="zh-TW" altLang="zh-TW" sz="3600" dirty="0">
              <a:solidFill>
                <a:srgbClr val="0000FF"/>
              </a:solidFill>
            </a:endParaRPr>
          </a:p>
          <a:p>
            <a:endParaRPr lang="zh-TW" altLang="zh-TW" sz="3600" dirty="0">
              <a:solidFill>
                <a:srgbClr val="0000FF"/>
              </a:solidFill>
            </a:endParaRPr>
          </a:p>
          <a:p>
            <a:endParaRPr lang="zh-TW" altLang="zh-TW" dirty="0"/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endParaRPr lang="zh-TW" altLang="zh-TW" sz="3600" b="1" u="sng" dirty="0">
              <a:solidFill>
                <a:srgbClr val="FF0000"/>
              </a:solidFill>
            </a:endParaRPr>
          </a:p>
          <a:p>
            <a:endParaRPr lang="zh-TW" altLang="zh-TW" sz="2800" b="1" u="sng" dirty="0">
              <a:solidFill>
                <a:srgbClr val="FF0000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zh-TW" altLang="zh-TW" sz="2800" b="1" dirty="0"/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FF0000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dirty="0"/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zh-TW" altLang="en-US" sz="3600" dirty="0">
              <a:solidFill>
                <a:srgbClr val="0000FF"/>
              </a:solidFill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ECFD58-115B-4AC8-83ED-60EAEFBE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B5B4-101A-4556-95A3-279A94C75671}" type="datetime1">
              <a:rPr lang="zh-TW" altLang="en-US" smtClean="0"/>
              <a:t>2019/8/11</a:t>
            </a:fld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6F845AD-E2AB-4E74-81FF-DC676A2B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4675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一</a:t>
            </a:r>
            <a:r>
              <a:rPr lang="en-US" altLang="zh-TW" sz="3600" b="1" dirty="0">
                <a:solidFill>
                  <a:srgbClr val="0000FF"/>
                </a:solidFill>
              </a:rPr>
              <a:t>1.</a:t>
            </a:r>
            <a:r>
              <a:rPr lang="zh-TW" altLang="zh-TW" sz="3600" b="1" dirty="0">
                <a:solidFill>
                  <a:srgbClr val="0000FF"/>
                </a:solidFill>
              </a:rPr>
              <a:t>承認耶和華</a:t>
            </a:r>
            <a:r>
              <a:rPr lang="zh-TW" altLang="en-US" sz="3600" b="1" dirty="0">
                <a:solidFill>
                  <a:srgbClr val="0000FF"/>
                </a:solidFill>
              </a:rPr>
              <a:t>神</a:t>
            </a:r>
            <a:r>
              <a:rPr lang="en-US" altLang="zh-TW" sz="3600" b="1" dirty="0">
                <a:solidFill>
                  <a:srgbClr val="0000FF"/>
                </a:solidFill>
              </a:rPr>
              <a:t>:</a:t>
            </a:r>
            <a:r>
              <a:rPr lang="zh-TW" altLang="zh-TW" sz="3600" b="1" dirty="0">
                <a:solidFill>
                  <a:srgbClr val="0000FF"/>
                </a:solidFill>
              </a:rPr>
              <a:t>是我的牧者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</a:rPr>
              <a:t>詩</a:t>
            </a:r>
            <a:r>
              <a:rPr lang="en-US" altLang="zh-TW" sz="3600" b="1" dirty="0">
                <a:solidFill>
                  <a:srgbClr val="0000FF"/>
                </a:solidFill>
              </a:rPr>
              <a:t>23:1)</a:t>
            </a:r>
            <a:endParaRPr lang="zh-TW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A.</a:t>
            </a:r>
            <a:r>
              <a:rPr lang="zh-TW" altLang="en-US" sz="3600" b="1" u="sng" dirty="0">
                <a:solidFill>
                  <a:srgbClr val="CC00CC"/>
                </a:solidFill>
              </a:rPr>
              <a:t>我們是祂榮耀的見證</a:t>
            </a:r>
            <a:endParaRPr lang="en-US" altLang="zh-TW" sz="3600" b="1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1.</a:t>
            </a:r>
            <a:r>
              <a:rPr lang="zh-TW" altLang="zh-TW" sz="3600" b="1" u="sng" dirty="0">
                <a:solidFill>
                  <a:srgbClr val="CC00CC"/>
                </a:solidFill>
              </a:rPr>
              <a:t>正確信仰的見證</a:t>
            </a:r>
            <a:r>
              <a:rPr lang="en-US" altLang="zh-TW" sz="3600" b="1" u="sng" dirty="0">
                <a:solidFill>
                  <a:srgbClr val="CC00CC"/>
                </a:solidFill>
              </a:rPr>
              <a:t>:</a:t>
            </a:r>
          </a:p>
          <a:p>
            <a:r>
              <a:rPr lang="zh-TW" altLang="zh-TW" sz="3600" b="1" u="sng" dirty="0">
                <a:solidFill>
                  <a:srgbClr val="0000FF"/>
                </a:solidFill>
              </a:rPr>
              <a:t>承認神是我的牧者。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2.</a:t>
            </a:r>
            <a:r>
              <a:rPr lang="zh-TW" altLang="zh-TW" sz="3600" b="1" u="sng" dirty="0">
                <a:solidFill>
                  <a:srgbClr val="CC00CC"/>
                </a:solidFill>
              </a:rPr>
              <a:t>歸</a:t>
            </a:r>
            <a:r>
              <a:rPr lang="zh-TW" altLang="en-US" sz="3600" b="1" u="sng" dirty="0">
                <a:solidFill>
                  <a:srgbClr val="CC00CC"/>
                </a:solidFill>
              </a:rPr>
              <a:t>正與</a:t>
            </a:r>
            <a:r>
              <a:rPr lang="zh-TW" altLang="zh-TW" sz="3600" b="1" u="sng" dirty="0">
                <a:solidFill>
                  <a:srgbClr val="CC00CC"/>
                </a:solidFill>
              </a:rPr>
              <a:t>神的見證</a:t>
            </a:r>
            <a:r>
              <a:rPr lang="en-US" altLang="zh-TW" sz="3600" b="1" u="sng" dirty="0">
                <a:solidFill>
                  <a:srgbClr val="CC00CC"/>
                </a:solidFill>
              </a:rPr>
              <a:t>:</a:t>
            </a:r>
          </a:p>
          <a:p>
            <a:r>
              <a:rPr lang="zh-TW" altLang="zh-TW" sz="3600" b="1" u="sng" dirty="0">
                <a:solidFill>
                  <a:srgbClr val="0000FF"/>
                </a:solidFill>
              </a:rPr>
              <a:t>承認我是神的羊。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3.</a:t>
            </a:r>
            <a:r>
              <a:rPr lang="zh-TW" altLang="en-US" sz="3600" b="1" u="sng" dirty="0">
                <a:solidFill>
                  <a:srgbClr val="CC00CC"/>
                </a:solidFill>
              </a:rPr>
              <a:t>倚</a:t>
            </a:r>
            <a:r>
              <a:rPr lang="zh-TW" altLang="zh-TW" sz="3600" b="1" u="sng" dirty="0">
                <a:solidFill>
                  <a:srgbClr val="CC00CC"/>
                </a:solidFill>
              </a:rPr>
              <a:t>靠神活的見證</a:t>
            </a:r>
            <a:r>
              <a:rPr lang="en-US" altLang="zh-TW" sz="3600" b="1" u="sng" dirty="0">
                <a:solidFill>
                  <a:srgbClr val="CC00CC"/>
                </a:solidFill>
              </a:rPr>
              <a:t>:</a:t>
            </a:r>
          </a:p>
          <a:p>
            <a:r>
              <a:rPr lang="zh-TW" altLang="zh-TW" sz="3600" b="1" u="sng" dirty="0">
                <a:solidFill>
                  <a:srgbClr val="0000FF"/>
                </a:solidFill>
              </a:rPr>
              <a:t>祂是我的牧者我就不缺乏。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4.</a:t>
            </a:r>
            <a:r>
              <a:rPr lang="zh-TW" altLang="zh-TW" sz="3600" b="1" u="sng" dirty="0">
                <a:solidFill>
                  <a:srgbClr val="CC00CC"/>
                </a:solidFill>
              </a:rPr>
              <a:t>頌</a:t>
            </a:r>
            <a:r>
              <a:rPr lang="zh-TW" altLang="en-US" sz="3600" b="1" u="sng" dirty="0">
                <a:solidFill>
                  <a:srgbClr val="CC00CC"/>
                </a:solidFill>
              </a:rPr>
              <a:t>讚主</a:t>
            </a:r>
            <a:r>
              <a:rPr lang="zh-TW" altLang="zh-TW" sz="3600" b="1" u="sng" dirty="0">
                <a:solidFill>
                  <a:srgbClr val="CC00CC"/>
                </a:solidFill>
              </a:rPr>
              <a:t>恩的見證</a:t>
            </a:r>
            <a:r>
              <a:rPr lang="en-US" altLang="zh-TW" sz="3600" b="1" u="sng" dirty="0">
                <a:solidFill>
                  <a:srgbClr val="CC00CC"/>
                </a:solidFill>
              </a:rPr>
              <a:t>:</a:t>
            </a:r>
          </a:p>
          <a:p>
            <a:r>
              <a:rPr lang="zh-TW" altLang="en-US" sz="3600" b="1" u="sng" dirty="0">
                <a:solidFill>
                  <a:srgbClr val="0000FF"/>
                </a:solidFill>
              </a:rPr>
              <a:t>讚美主恩是</a:t>
            </a:r>
            <a:r>
              <a:rPr lang="zh-TW" altLang="zh-TW" sz="3600" b="1" u="sng" dirty="0">
                <a:solidFill>
                  <a:srgbClr val="0000FF"/>
                </a:solidFill>
              </a:rPr>
              <a:t>牧者</a:t>
            </a:r>
            <a:r>
              <a:rPr lang="zh-TW" altLang="en-US" sz="3600" b="1" u="sng" dirty="0">
                <a:solidFill>
                  <a:srgbClr val="0000FF"/>
                </a:solidFill>
              </a:rPr>
              <a:t>，</a:t>
            </a:r>
            <a:r>
              <a:rPr lang="zh-TW" altLang="zh-TW" sz="3600" b="1" u="sng" dirty="0">
                <a:solidFill>
                  <a:srgbClr val="0000FF"/>
                </a:solidFill>
              </a:rPr>
              <a:t>凡事</a:t>
            </a:r>
            <a:r>
              <a:rPr lang="zh-TW" altLang="en-US" sz="3600" b="1" u="sng" dirty="0">
                <a:solidFill>
                  <a:srgbClr val="0000FF"/>
                </a:solidFill>
              </a:rPr>
              <a:t>都知</a:t>
            </a:r>
            <a:r>
              <a:rPr lang="zh-TW" altLang="zh-TW" sz="3600" b="1" u="sng" dirty="0">
                <a:solidFill>
                  <a:srgbClr val="0000FF"/>
                </a:solidFill>
              </a:rPr>
              <a:t>足，</a:t>
            </a:r>
            <a:r>
              <a:rPr lang="zh-TW" altLang="en-US" sz="3600" b="1" u="sng" dirty="0">
                <a:solidFill>
                  <a:srgbClr val="0000FF"/>
                </a:solidFill>
              </a:rPr>
              <a:t>祂</a:t>
            </a:r>
            <a:r>
              <a:rPr lang="zh-TW" altLang="zh-TW" sz="3600" b="1" u="sng" dirty="0">
                <a:solidFill>
                  <a:srgbClr val="0000FF"/>
                </a:solidFill>
              </a:rPr>
              <a:t>供應。</a:t>
            </a:r>
            <a:endParaRPr lang="zh-TW" altLang="en-US" sz="3600" b="1" u="sng" dirty="0">
              <a:solidFill>
                <a:srgbClr val="0000FF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C956-B04E-4A69-9165-15297B102934}" type="datetime1">
              <a:rPr lang="zh-TW" altLang="en-US" smtClean="0"/>
              <a:t>2019/8/11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6375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一</a:t>
            </a:r>
            <a:r>
              <a:rPr lang="en-US" altLang="zh-TW" sz="3600" b="1" dirty="0">
                <a:solidFill>
                  <a:srgbClr val="0000FF"/>
                </a:solidFill>
              </a:rPr>
              <a:t>2.</a:t>
            </a:r>
            <a:r>
              <a:rPr lang="zh-TW" altLang="zh-TW" sz="3600" b="1" dirty="0">
                <a:solidFill>
                  <a:srgbClr val="0000FF"/>
                </a:solidFill>
              </a:rPr>
              <a:t>承認耶和華</a:t>
            </a:r>
            <a:r>
              <a:rPr lang="zh-TW" altLang="en-US" sz="3600" b="1" dirty="0">
                <a:solidFill>
                  <a:srgbClr val="0000FF"/>
                </a:solidFill>
              </a:rPr>
              <a:t>神</a:t>
            </a:r>
            <a:r>
              <a:rPr lang="en-US" altLang="zh-TW" sz="3600" b="1" dirty="0">
                <a:solidFill>
                  <a:srgbClr val="0000FF"/>
                </a:solidFill>
              </a:rPr>
              <a:t>:</a:t>
            </a:r>
            <a:r>
              <a:rPr lang="zh-TW" altLang="zh-TW" sz="3600" b="1" dirty="0">
                <a:solidFill>
                  <a:srgbClr val="0000FF"/>
                </a:solidFill>
              </a:rPr>
              <a:t>是我的牧者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</a:rPr>
              <a:t>詩</a:t>
            </a:r>
            <a:r>
              <a:rPr lang="en-US" altLang="zh-TW" sz="3600" b="1" dirty="0">
                <a:solidFill>
                  <a:srgbClr val="0000FF"/>
                </a:solidFill>
              </a:rPr>
              <a:t>23:1)</a:t>
            </a:r>
            <a:endParaRPr lang="zh-TW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B.</a:t>
            </a:r>
            <a:r>
              <a:rPr lang="zh-TW" altLang="zh-TW" sz="3600" b="1" u="sng" dirty="0">
                <a:solidFill>
                  <a:srgbClr val="CC00CC"/>
                </a:solidFill>
              </a:rPr>
              <a:t>耶和華“是”我的牧者</a:t>
            </a:r>
            <a:endParaRPr lang="zh-TW" altLang="zh-TW" sz="3600" u="sng" dirty="0">
              <a:solidFill>
                <a:srgbClr val="CC00CC"/>
              </a:solidFill>
            </a:endParaRPr>
          </a:p>
          <a:p>
            <a:r>
              <a:rPr lang="zh-TW" altLang="zh-TW" sz="3600" b="1" u="sng" dirty="0">
                <a:solidFill>
                  <a:srgbClr val="0000FF"/>
                </a:solidFill>
              </a:rPr>
              <a:t>祂是</a:t>
            </a:r>
            <a:r>
              <a:rPr lang="zh-TW" altLang="en-US" sz="3600" b="1" u="sng" dirty="0">
                <a:solidFill>
                  <a:srgbClr val="0000FF"/>
                </a:solidFill>
              </a:rPr>
              <a:t>昔在今在永在的神，是我們的大牧人</a:t>
            </a:r>
            <a:r>
              <a:rPr lang="zh-TW" altLang="zh-TW" sz="3600" b="1" u="sng" dirty="0">
                <a:solidFill>
                  <a:srgbClr val="0000FF"/>
                </a:solidFill>
              </a:rPr>
              <a:t>。所以不必為明天憂慮，也不會為昨天而驕傲。為</a:t>
            </a:r>
            <a:r>
              <a:rPr lang="zh-TW" altLang="en-US" sz="3600" b="1" u="sng" dirty="0">
                <a:solidFill>
                  <a:srgbClr val="0000FF"/>
                </a:solidFill>
              </a:rPr>
              <a:t>感恩祂的保守賜福，</a:t>
            </a:r>
            <a:r>
              <a:rPr lang="zh-TW" altLang="zh-TW" sz="3600" b="1" u="sng" dirty="0">
                <a:solidFill>
                  <a:srgbClr val="0000FF"/>
                </a:solidFill>
              </a:rPr>
              <a:t>仰望日用的飲食</a:t>
            </a:r>
            <a:r>
              <a:rPr lang="en-US" altLang="zh-TW" sz="3600" b="1" u="sng" dirty="0">
                <a:solidFill>
                  <a:srgbClr val="0000FF"/>
                </a:solidFill>
              </a:rPr>
              <a:t>(</a:t>
            </a:r>
            <a:r>
              <a:rPr lang="zh-TW" altLang="zh-TW" sz="3600" b="1" u="sng" dirty="0">
                <a:solidFill>
                  <a:srgbClr val="0000FF"/>
                </a:solidFill>
              </a:rPr>
              <a:t>太</a:t>
            </a:r>
            <a:r>
              <a:rPr lang="en-US" altLang="zh-TW" sz="3600" b="1" u="sng" dirty="0">
                <a:solidFill>
                  <a:srgbClr val="0000FF"/>
                </a:solidFill>
              </a:rPr>
              <a:t>6:11)</a:t>
            </a:r>
            <a:r>
              <a:rPr lang="zh-TW" altLang="en-US" sz="3600" b="1" u="sng" dirty="0">
                <a:solidFill>
                  <a:srgbClr val="0000FF"/>
                </a:solidFill>
              </a:rPr>
              <a:t> </a:t>
            </a:r>
            <a:r>
              <a:rPr lang="zh-TW" altLang="zh-TW" sz="3600" b="1" u="sng" dirty="0">
                <a:solidFill>
                  <a:srgbClr val="0000FF"/>
                </a:solidFill>
              </a:rPr>
              <a:t>。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1.</a:t>
            </a:r>
            <a:r>
              <a:rPr lang="zh-TW" altLang="zh-TW" sz="3600" b="1" u="sng" dirty="0">
                <a:solidFill>
                  <a:srgbClr val="CC00CC"/>
                </a:solidFill>
              </a:rPr>
              <a:t>羊</a:t>
            </a:r>
            <a:r>
              <a:rPr lang="zh-TW" altLang="en-US" sz="3600" b="1" u="sng" dirty="0">
                <a:solidFill>
                  <a:srgbClr val="CC00CC"/>
                </a:solidFill>
              </a:rPr>
              <a:t>聽牧人聲音</a:t>
            </a:r>
            <a:r>
              <a:rPr lang="en-US" altLang="zh-TW" sz="3600" b="1" u="sng" dirty="0">
                <a:solidFill>
                  <a:srgbClr val="CC00CC"/>
                </a:solidFill>
              </a:rPr>
              <a:t>(</a:t>
            </a:r>
            <a:r>
              <a:rPr lang="zh-TW" altLang="zh-TW" sz="3600" b="1" u="sng" dirty="0">
                <a:solidFill>
                  <a:srgbClr val="CC00CC"/>
                </a:solidFill>
              </a:rPr>
              <a:t>約</a:t>
            </a:r>
            <a:r>
              <a:rPr lang="en-US" altLang="zh-TW" sz="3600" b="1" u="sng" dirty="0">
                <a:solidFill>
                  <a:srgbClr val="CC00CC"/>
                </a:solidFill>
              </a:rPr>
              <a:t>10:3)</a:t>
            </a:r>
            <a:endParaRPr lang="zh-TW" altLang="zh-TW" sz="3600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2.</a:t>
            </a:r>
            <a:r>
              <a:rPr lang="zh-TW" altLang="zh-TW" sz="3600" b="1" u="sng" dirty="0">
                <a:solidFill>
                  <a:srgbClr val="CC00CC"/>
                </a:solidFill>
              </a:rPr>
              <a:t>領導羊走義路 </a:t>
            </a:r>
            <a:r>
              <a:rPr lang="en-US" altLang="zh-TW" sz="3600" b="1" u="sng" dirty="0">
                <a:solidFill>
                  <a:srgbClr val="CC00CC"/>
                </a:solidFill>
              </a:rPr>
              <a:t>(</a:t>
            </a:r>
            <a:r>
              <a:rPr lang="zh-TW" altLang="zh-TW" sz="3600" b="1" u="sng" dirty="0">
                <a:solidFill>
                  <a:srgbClr val="CC00CC"/>
                </a:solidFill>
              </a:rPr>
              <a:t>約</a:t>
            </a:r>
            <a:r>
              <a:rPr lang="en-US" altLang="zh-TW" sz="3600" b="1" u="sng" dirty="0">
                <a:solidFill>
                  <a:srgbClr val="CC00CC"/>
                </a:solidFill>
              </a:rPr>
              <a:t>10:3)</a:t>
            </a:r>
            <a:endParaRPr lang="zh-TW" altLang="zh-TW" sz="3600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3.</a:t>
            </a:r>
            <a:r>
              <a:rPr lang="zh-TW" altLang="zh-TW" sz="3600" b="1" u="sng" dirty="0">
                <a:solidFill>
                  <a:srgbClr val="CC00CC"/>
                </a:solidFill>
              </a:rPr>
              <a:t>走在羊</a:t>
            </a:r>
            <a:r>
              <a:rPr lang="zh-TW" altLang="en-US" sz="3600" b="1" u="sng" dirty="0">
                <a:solidFill>
                  <a:srgbClr val="CC00CC"/>
                </a:solidFill>
              </a:rPr>
              <a:t>的</a:t>
            </a:r>
            <a:r>
              <a:rPr lang="zh-TW" altLang="zh-TW" sz="3600" b="1" u="sng" dirty="0">
                <a:solidFill>
                  <a:srgbClr val="CC00CC"/>
                </a:solidFill>
              </a:rPr>
              <a:t>前頭 </a:t>
            </a:r>
            <a:r>
              <a:rPr lang="en-US" altLang="zh-TW" sz="3600" b="1" u="sng" dirty="0">
                <a:solidFill>
                  <a:srgbClr val="CC00CC"/>
                </a:solidFill>
              </a:rPr>
              <a:t>(</a:t>
            </a:r>
            <a:r>
              <a:rPr lang="zh-TW" altLang="zh-TW" sz="3600" b="1" u="sng" dirty="0">
                <a:solidFill>
                  <a:srgbClr val="CC00CC"/>
                </a:solidFill>
              </a:rPr>
              <a:t>約</a:t>
            </a:r>
            <a:r>
              <a:rPr lang="en-US" altLang="zh-TW" sz="3600" b="1" u="sng" dirty="0">
                <a:solidFill>
                  <a:srgbClr val="CC00CC"/>
                </a:solidFill>
              </a:rPr>
              <a:t>10:4)</a:t>
            </a:r>
            <a:endParaRPr lang="zh-TW" altLang="zh-TW" sz="3600" u="sng" dirty="0">
              <a:solidFill>
                <a:srgbClr val="CC00CC"/>
              </a:solidFill>
            </a:endParaRP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約</a:t>
            </a:r>
            <a:r>
              <a:rPr lang="en-US" altLang="zh-TW" sz="3600" b="1" u="sng" dirty="0">
                <a:solidFill>
                  <a:srgbClr val="FF0000"/>
                </a:solidFill>
              </a:rPr>
              <a:t>10:3 </a:t>
            </a:r>
            <a:r>
              <a:rPr lang="zh-TW" altLang="en-US" sz="3600" b="1" dirty="0"/>
              <a:t>看門的就給他</a:t>
            </a:r>
            <a:r>
              <a:rPr lang="zh-TW" altLang="en-US" sz="3600" b="1" u="sng" dirty="0">
                <a:solidFill>
                  <a:srgbClr val="FF0000"/>
                </a:solidFill>
              </a:rPr>
              <a:t>開門</a:t>
            </a:r>
            <a:r>
              <a:rPr lang="zh-TW" altLang="en-US" sz="3600" b="1" dirty="0"/>
              <a:t>；</a:t>
            </a:r>
            <a:r>
              <a:rPr lang="zh-TW" altLang="en-US" sz="3600" b="1" u="sng" dirty="0">
                <a:solidFill>
                  <a:srgbClr val="FF0000"/>
                </a:solidFill>
              </a:rPr>
              <a:t>羊也聽他的聲音。</a:t>
            </a:r>
            <a:r>
              <a:rPr lang="zh-TW" altLang="en-US" sz="3600" b="1" dirty="0"/>
              <a:t>他按著名叫自己的羊，把羊</a:t>
            </a:r>
            <a:r>
              <a:rPr lang="zh-TW" altLang="en-US" sz="3600" b="1" u="sng" dirty="0">
                <a:solidFill>
                  <a:srgbClr val="FF0000"/>
                </a:solidFill>
              </a:rPr>
              <a:t>領出來</a:t>
            </a:r>
            <a:r>
              <a:rPr lang="zh-TW" altLang="en-US" sz="3600" b="1" dirty="0"/>
              <a:t>。</a:t>
            </a: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約</a:t>
            </a:r>
            <a:r>
              <a:rPr lang="en-US" altLang="zh-TW" sz="3600" b="1" u="sng" dirty="0">
                <a:solidFill>
                  <a:srgbClr val="FF0000"/>
                </a:solidFill>
              </a:rPr>
              <a:t>10:4 </a:t>
            </a:r>
            <a:r>
              <a:rPr lang="zh-TW" altLang="en-US" sz="3600" b="1" dirty="0"/>
              <a:t>既放出自己的羊來，就</a:t>
            </a:r>
            <a:r>
              <a:rPr lang="zh-TW" altLang="en-US" sz="3600" b="1" u="sng" dirty="0">
                <a:solidFill>
                  <a:srgbClr val="FF0000"/>
                </a:solidFill>
              </a:rPr>
              <a:t>在前頭走</a:t>
            </a:r>
            <a:r>
              <a:rPr lang="zh-TW" altLang="en-US" sz="3600" b="1" dirty="0"/>
              <a:t>，羊也跟著他，因為認得他的聲音。</a:t>
            </a:r>
            <a:endParaRPr lang="en-US" altLang="zh-TW" sz="3600" b="1" dirty="0"/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C956-B04E-4A69-9165-15297B102934}" type="datetime1">
              <a:rPr lang="zh-TW" altLang="en-US" smtClean="0"/>
              <a:t>2019/8/11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6722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一</a:t>
            </a:r>
            <a:r>
              <a:rPr lang="en-US" altLang="zh-TW" sz="3600" b="1" dirty="0">
                <a:solidFill>
                  <a:srgbClr val="0000FF"/>
                </a:solidFill>
              </a:rPr>
              <a:t>3.</a:t>
            </a:r>
            <a:r>
              <a:rPr lang="zh-TW" altLang="zh-TW" sz="3600" b="1" dirty="0">
                <a:solidFill>
                  <a:srgbClr val="0000FF"/>
                </a:solidFill>
              </a:rPr>
              <a:t>承認耶和華</a:t>
            </a:r>
            <a:r>
              <a:rPr lang="zh-TW" altLang="en-US" sz="3600" b="1" dirty="0">
                <a:solidFill>
                  <a:srgbClr val="0000FF"/>
                </a:solidFill>
              </a:rPr>
              <a:t>神</a:t>
            </a:r>
            <a:r>
              <a:rPr lang="en-US" altLang="zh-TW" sz="3600" b="1" dirty="0">
                <a:solidFill>
                  <a:srgbClr val="0000FF"/>
                </a:solidFill>
              </a:rPr>
              <a:t>:</a:t>
            </a:r>
            <a:r>
              <a:rPr lang="zh-TW" altLang="zh-TW" sz="3600" b="1" dirty="0">
                <a:solidFill>
                  <a:srgbClr val="0000FF"/>
                </a:solidFill>
              </a:rPr>
              <a:t>是我的牧者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</a:rPr>
              <a:t>詩</a:t>
            </a:r>
            <a:r>
              <a:rPr lang="en-US" altLang="zh-TW" sz="3600" b="1" dirty="0">
                <a:solidFill>
                  <a:srgbClr val="0000FF"/>
                </a:solidFill>
              </a:rPr>
              <a:t>23:1)</a:t>
            </a:r>
            <a:endParaRPr lang="zh-TW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4.</a:t>
            </a:r>
            <a:r>
              <a:rPr lang="zh-TW" altLang="en-US" sz="3600" b="1" u="sng" dirty="0">
                <a:solidFill>
                  <a:srgbClr val="CC00CC"/>
                </a:solidFill>
              </a:rPr>
              <a:t>牧人</a:t>
            </a:r>
            <a:r>
              <a:rPr lang="zh-TW" altLang="zh-TW" sz="3600" b="1" u="sng" dirty="0">
                <a:solidFill>
                  <a:srgbClr val="CC00CC"/>
                </a:solidFill>
              </a:rPr>
              <a:t>為羊捨命</a:t>
            </a:r>
            <a:r>
              <a:rPr lang="en-US" altLang="zh-TW" sz="3600" b="1" u="sng" dirty="0">
                <a:solidFill>
                  <a:srgbClr val="CC00CC"/>
                </a:solidFill>
              </a:rPr>
              <a:t>(</a:t>
            </a:r>
            <a:r>
              <a:rPr lang="zh-TW" altLang="zh-TW" sz="3600" b="1" u="sng" dirty="0">
                <a:solidFill>
                  <a:srgbClr val="CC00CC"/>
                </a:solidFill>
              </a:rPr>
              <a:t>約</a:t>
            </a:r>
            <a:r>
              <a:rPr lang="en-US" altLang="zh-TW" sz="3600" b="1" u="sng" dirty="0">
                <a:solidFill>
                  <a:srgbClr val="CC00CC"/>
                </a:solidFill>
              </a:rPr>
              <a:t>10:11)</a:t>
            </a:r>
            <a:endParaRPr lang="zh-TW" altLang="zh-TW" sz="3600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5.</a:t>
            </a:r>
            <a:r>
              <a:rPr lang="zh-TW" altLang="en-US" sz="3600" b="1" u="sng" dirty="0">
                <a:solidFill>
                  <a:srgbClr val="CC00CC"/>
                </a:solidFill>
              </a:rPr>
              <a:t>祂是</a:t>
            </a:r>
            <a:r>
              <a:rPr lang="zh-TW" altLang="zh-TW" sz="3600" b="1" u="sng" dirty="0">
                <a:solidFill>
                  <a:srgbClr val="CC00CC"/>
                </a:solidFill>
              </a:rPr>
              <a:t>為羊爭戰</a:t>
            </a:r>
            <a:r>
              <a:rPr lang="en-US" altLang="zh-TW" sz="3600" b="1" u="sng" dirty="0">
                <a:solidFill>
                  <a:srgbClr val="CC00CC"/>
                </a:solidFill>
              </a:rPr>
              <a:t>(</a:t>
            </a:r>
            <a:r>
              <a:rPr lang="zh-TW" altLang="zh-TW" sz="3600" b="1" u="sng" dirty="0">
                <a:solidFill>
                  <a:srgbClr val="CC00CC"/>
                </a:solidFill>
              </a:rPr>
              <a:t>約</a:t>
            </a:r>
            <a:r>
              <a:rPr lang="en-US" altLang="zh-TW" sz="3600" b="1" u="sng" dirty="0">
                <a:solidFill>
                  <a:srgbClr val="CC00CC"/>
                </a:solidFill>
              </a:rPr>
              <a:t>10:12)</a:t>
            </a:r>
            <a:endParaRPr lang="zh-TW" altLang="zh-TW" sz="3600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6.</a:t>
            </a:r>
            <a:r>
              <a:rPr lang="zh-TW" altLang="zh-TW" sz="3600" b="1" u="sng" dirty="0">
                <a:solidFill>
                  <a:srgbClr val="CC00CC"/>
                </a:solidFill>
              </a:rPr>
              <a:t>顧念羊的牧者</a:t>
            </a:r>
            <a:r>
              <a:rPr lang="en-US" altLang="zh-TW" sz="3600" b="1" u="sng" dirty="0">
                <a:solidFill>
                  <a:srgbClr val="CC00CC"/>
                </a:solidFill>
              </a:rPr>
              <a:t>(</a:t>
            </a:r>
            <a:r>
              <a:rPr lang="zh-TW" altLang="zh-TW" sz="3600" b="1" u="sng" dirty="0">
                <a:solidFill>
                  <a:srgbClr val="CC00CC"/>
                </a:solidFill>
              </a:rPr>
              <a:t>約</a:t>
            </a:r>
            <a:r>
              <a:rPr lang="en-US" altLang="zh-TW" sz="3600" b="1" u="sng" dirty="0">
                <a:solidFill>
                  <a:srgbClr val="CC00CC"/>
                </a:solidFill>
              </a:rPr>
              <a:t>10:13)</a:t>
            </a:r>
            <a:endParaRPr lang="zh-TW" altLang="zh-TW" sz="3600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7.</a:t>
            </a:r>
            <a:r>
              <a:rPr lang="zh-TW" altLang="zh-TW" sz="3600" b="1" u="sng" dirty="0">
                <a:solidFill>
                  <a:srgbClr val="CC00CC"/>
                </a:solidFill>
              </a:rPr>
              <a:t>羊</a:t>
            </a:r>
            <a:r>
              <a:rPr lang="zh-TW" altLang="en-US" sz="3600" b="1" u="sng" dirty="0">
                <a:solidFill>
                  <a:srgbClr val="CC00CC"/>
                </a:solidFill>
              </a:rPr>
              <a:t>與牧人</a:t>
            </a:r>
            <a:r>
              <a:rPr lang="zh-TW" altLang="zh-TW" sz="3600" b="1" u="sng" dirty="0">
                <a:solidFill>
                  <a:srgbClr val="CC00CC"/>
                </a:solidFill>
              </a:rPr>
              <a:t>認</a:t>
            </a:r>
            <a:r>
              <a:rPr lang="zh-TW" altLang="en-US" sz="3600" b="1" u="sng" dirty="0">
                <a:solidFill>
                  <a:srgbClr val="CC00CC"/>
                </a:solidFill>
              </a:rPr>
              <a:t>識</a:t>
            </a:r>
            <a:r>
              <a:rPr lang="en-US" altLang="zh-TW" sz="3600" b="1" u="sng" dirty="0">
                <a:solidFill>
                  <a:srgbClr val="CC00CC"/>
                </a:solidFill>
              </a:rPr>
              <a:t>(</a:t>
            </a:r>
            <a:r>
              <a:rPr lang="zh-TW" altLang="zh-TW" sz="3600" b="1" u="sng" dirty="0">
                <a:solidFill>
                  <a:srgbClr val="CC00CC"/>
                </a:solidFill>
              </a:rPr>
              <a:t>約</a:t>
            </a:r>
            <a:r>
              <a:rPr lang="en-US" altLang="zh-TW" sz="3600" b="1" u="sng" dirty="0">
                <a:solidFill>
                  <a:srgbClr val="CC00CC"/>
                </a:solidFill>
              </a:rPr>
              <a:t>10:14)</a:t>
            </a:r>
            <a:endParaRPr lang="zh-TW" altLang="zh-TW" sz="3600" u="sng" dirty="0">
              <a:solidFill>
                <a:srgbClr val="CC00CC"/>
              </a:solidFill>
            </a:endParaRPr>
          </a:p>
          <a:p>
            <a:r>
              <a:rPr lang="zh-TW" altLang="en-US" sz="3600" b="1" u="sng" dirty="0">
                <a:solidFill>
                  <a:srgbClr val="0000FF"/>
                </a:solidFill>
              </a:rPr>
              <a:t>約</a:t>
            </a:r>
            <a:r>
              <a:rPr lang="en-US" altLang="zh-TW" sz="3600" b="1" u="sng" dirty="0">
                <a:solidFill>
                  <a:srgbClr val="0000FF"/>
                </a:solidFill>
              </a:rPr>
              <a:t>10:11</a:t>
            </a:r>
            <a:r>
              <a:rPr lang="en-US" altLang="zh-TW" sz="3600" b="1" dirty="0">
                <a:solidFill>
                  <a:srgbClr val="0000FF"/>
                </a:solidFill>
              </a:rPr>
              <a:t> </a:t>
            </a:r>
            <a:r>
              <a:rPr lang="zh-TW" altLang="en-US" sz="3600" b="1" dirty="0">
                <a:solidFill>
                  <a:srgbClr val="0000FF"/>
                </a:solidFill>
              </a:rPr>
              <a:t>我是好牧人；好</a:t>
            </a:r>
            <a:r>
              <a:rPr lang="zh-TW" altLang="en-US" sz="3600" b="1" u="sng" dirty="0">
                <a:solidFill>
                  <a:srgbClr val="FF0000"/>
                </a:solidFill>
              </a:rPr>
              <a:t>牧人為羊捨命</a:t>
            </a:r>
            <a:r>
              <a:rPr lang="zh-TW" altLang="en-US" sz="3600" b="1" dirty="0">
                <a:solidFill>
                  <a:srgbClr val="0000FF"/>
                </a:solidFill>
              </a:rPr>
              <a:t>。</a:t>
            </a:r>
          </a:p>
          <a:p>
            <a:r>
              <a:rPr lang="zh-TW" altLang="en-US" sz="3600" b="1" u="sng" dirty="0">
                <a:solidFill>
                  <a:srgbClr val="0000FF"/>
                </a:solidFill>
              </a:rPr>
              <a:t>約</a:t>
            </a:r>
            <a:r>
              <a:rPr lang="en-US" altLang="zh-TW" sz="3600" b="1" u="sng" dirty="0">
                <a:solidFill>
                  <a:srgbClr val="0000FF"/>
                </a:solidFill>
              </a:rPr>
              <a:t>10:12</a:t>
            </a:r>
            <a:r>
              <a:rPr lang="en-US" altLang="zh-TW" sz="3600" b="1" dirty="0">
                <a:solidFill>
                  <a:srgbClr val="0000FF"/>
                </a:solidFill>
              </a:rPr>
              <a:t> </a:t>
            </a:r>
            <a:r>
              <a:rPr lang="zh-TW" altLang="en-US" sz="3600" b="1" dirty="0">
                <a:solidFill>
                  <a:srgbClr val="0000FF"/>
                </a:solidFill>
              </a:rPr>
              <a:t>若是雇工，不是牧人，羊也不是他自己的，他看見狼來，就撇下羊逃走；狼抓住羊，趕散了羊群。</a:t>
            </a:r>
          </a:p>
          <a:p>
            <a:r>
              <a:rPr lang="zh-TW" altLang="en-US" sz="3600" b="1" u="sng" dirty="0">
                <a:solidFill>
                  <a:srgbClr val="0000FF"/>
                </a:solidFill>
              </a:rPr>
              <a:t>約</a:t>
            </a:r>
            <a:r>
              <a:rPr lang="en-US" altLang="zh-TW" sz="3600" b="1" u="sng" dirty="0">
                <a:solidFill>
                  <a:srgbClr val="0000FF"/>
                </a:solidFill>
              </a:rPr>
              <a:t>10:13</a:t>
            </a:r>
            <a:r>
              <a:rPr lang="zh-TW" altLang="en-US" sz="3600" b="1" dirty="0">
                <a:solidFill>
                  <a:srgbClr val="0000FF"/>
                </a:solidFill>
              </a:rPr>
              <a:t>雇工逃走</a:t>
            </a:r>
            <a:r>
              <a:rPr lang="en-US" altLang="zh-TW" sz="3600" b="1" dirty="0">
                <a:solidFill>
                  <a:srgbClr val="0000FF"/>
                </a:solidFill>
              </a:rPr>
              <a:t>.</a:t>
            </a:r>
            <a:r>
              <a:rPr lang="zh-TW" altLang="en-US" sz="3600" b="1" dirty="0">
                <a:solidFill>
                  <a:srgbClr val="0000FF"/>
                </a:solidFill>
              </a:rPr>
              <a:t>因他是雇工，並不</a:t>
            </a:r>
            <a:r>
              <a:rPr lang="zh-TW" altLang="en-US" sz="3600" b="1" u="sng" dirty="0">
                <a:solidFill>
                  <a:srgbClr val="FF0000"/>
                </a:solidFill>
              </a:rPr>
              <a:t>顧念羊</a:t>
            </a:r>
            <a:endParaRPr lang="zh-TW" altLang="en-US" sz="3600" b="1" dirty="0">
              <a:solidFill>
                <a:srgbClr val="0000FF"/>
              </a:solidFill>
            </a:endParaRPr>
          </a:p>
          <a:p>
            <a:r>
              <a:rPr lang="zh-TW" altLang="en-US" sz="3600" b="1" u="sng" dirty="0">
                <a:solidFill>
                  <a:srgbClr val="0000FF"/>
                </a:solidFill>
              </a:rPr>
              <a:t>約</a:t>
            </a:r>
            <a:r>
              <a:rPr lang="en-US" altLang="zh-TW" sz="3600" b="1" u="sng" dirty="0">
                <a:solidFill>
                  <a:srgbClr val="0000FF"/>
                </a:solidFill>
              </a:rPr>
              <a:t>10:14</a:t>
            </a:r>
            <a:r>
              <a:rPr lang="en-US" altLang="zh-TW" sz="3600" b="1" dirty="0">
                <a:solidFill>
                  <a:srgbClr val="0000FF"/>
                </a:solidFill>
              </a:rPr>
              <a:t> </a:t>
            </a:r>
            <a:r>
              <a:rPr lang="zh-TW" altLang="en-US" sz="3600" b="1" dirty="0">
                <a:solidFill>
                  <a:srgbClr val="0000FF"/>
                </a:solidFill>
              </a:rPr>
              <a:t>我是</a:t>
            </a:r>
            <a:r>
              <a:rPr lang="zh-TW" altLang="en-US" sz="3600" b="1" u="sng" dirty="0">
                <a:solidFill>
                  <a:srgbClr val="FF0000"/>
                </a:solidFill>
              </a:rPr>
              <a:t>好牧人；我認識我的羊，我的羊也認識我，</a:t>
            </a:r>
            <a:endParaRPr lang="en-US" altLang="zh-TW" sz="3600" b="1" u="sng" dirty="0">
              <a:solidFill>
                <a:srgbClr val="FF0000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C956-B04E-4A69-9165-15297B102934}" type="datetime1">
              <a:rPr lang="zh-TW" altLang="en-US" smtClean="0"/>
              <a:t>2019/8/11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8828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一</a:t>
            </a:r>
            <a:r>
              <a:rPr lang="en-US" altLang="zh-TW" sz="3600" b="1" dirty="0">
                <a:solidFill>
                  <a:srgbClr val="0000FF"/>
                </a:solidFill>
              </a:rPr>
              <a:t>4.</a:t>
            </a:r>
            <a:r>
              <a:rPr lang="zh-TW" altLang="zh-TW" sz="3600" b="1" dirty="0">
                <a:solidFill>
                  <a:srgbClr val="0000FF"/>
                </a:solidFill>
              </a:rPr>
              <a:t>承認耶和華</a:t>
            </a:r>
            <a:r>
              <a:rPr lang="zh-TW" altLang="en-US" sz="3600" b="1" dirty="0">
                <a:solidFill>
                  <a:srgbClr val="0000FF"/>
                </a:solidFill>
              </a:rPr>
              <a:t>神</a:t>
            </a:r>
            <a:r>
              <a:rPr lang="en-US" altLang="zh-TW" sz="3600" b="1" dirty="0">
                <a:solidFill>
                  <a:srgbClr val="0000FF"/>
                </a:solidFill>
              </a:rPr>
              <a:t>:</a:t>
            </a:r>
            <a:r>
              <a:rPr lang="zh-TW" altLang="zh-TW" sz="3600" b="1" dirty="0">
                <a:solidFill>
                  <a:srgbClr val="0000FF"/>
                </a:solidFill>
              </a:rPr>
              <a:t>是我的牧者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</a:rPr>
              <a:t>詩</a:t>
            </a:r>
            <a:r>
              <a:rPr lang="en-US" altLang="zh-TW" sz="3600" b="1" dirty="0">
                <a:solidFill>
                  <a:srgbClr val="0000FF"/>
                </a:solidFill>
              </a:rPr>
              <a:t>23:1)</a:t>
            </a:r>
            <a:endParaRPr lang="zh-TW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8.</a:t>
            </a:r>
            <a:r>
              <a:rPr lang="zh-TW" altLang="zh-TW" sz="3600" b="1" u="sng" dirty="0">
                <a:solidFill>
                  <a:srgbClr val="CC00CC"/>
                </a:solidFill>
              </a:rPr>
              <a:t>是我的分</a:t>
            </a:r>
            <a:r>
              <a:rPr lang="en-US" altLang="zh-TW" sz="3600" b="1" u="sng" dirty="0">
                <a:solidFill>
                  <a:srgbClr val="CC00CC"/>
                </a:solidFill>
              </a:rPr>
              <a:t>(</a:t>
            </a:r>
            <a:r>
              <a:rPr lang="zh-TW" altLang="zh-TW" sz="3600" b="1" u="sng" dirty="0">
                <a:solidFill>
                  <a:srgbClr val="CC00CC"/>
                </a:solidFill>
              </a:rPr>
              <a:t>詩</a:t>
            </a:r>
            <a:r>
              <a:rPr lang="en-US" altLang="zh-TW" sz="3600" b="1" u="sng" dirty="0">
                <a:solidFill>
                  <a:srgbClr val="CC00CC"/>
                </a:solidFill>
              </a:rPr>
              <a:t>16:5)</a:t>
            </a:r>
            <a:endParaRPr lang="zh-TW" altLang="zh-TW" sz="3600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9.</a:t>
            </a:r>
            <a:r>
              <a:rPr lang="zh-TW" altLang="zh-TW" sz="3600" b="1" u="sng" dirty="0">
                <a:solidFill>
                  <a:srgbClr val="CC00CC"/>
                </a:solidFill>
              </a:rPr>
              <a:t>是我的產業</a:t>
            </a:r>
            <a:r>
              <a:rPr lang="en-US" altLang="zh-TW" sz="3600" b="1" u="sng" dirty="0">
                <a:solidFill>
                  <a:srgbClr val="CC00CC"/>
                </a:solidFill>
              </a:rPr>
              <a:t>(</a:t>
            </a:r>
            <a:r>
              <a:rPr lang="zh-TW" altLang="zh-TW" sz="3600" b="1" u="sng" dirty="0">
                <a:solidFill>
                  <a:srgbClr val="CC00CC"/>
                </a:solidFill>
              </a:rPr>
              <a:t>詩</a:t>
            </a:r>
            <a:r>
              <a:rPr lang="en-US" altLang="zh-TW" sz="3600" b="1" u="sng" dirty="0">
                <a:solidFill>
                  <a:srgbClr val="CC00CC"/>
                </a:solidFill>
              </a:rPr>
              <a:t>16:5)</a:t>
            </a:r>
            <a:endParaRPr lang="zh-TW" altLang="zh-TW" sz="3600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10.</a:t>
            </a:r>
            <a:r>
              <a:rPr lang="zh-TW" altLang="zh-TW" sz="3600" b="1" u="sng" dirty="0">
                <a:solidFill>
                  <a:srgbClr val="CC00CC"/>
                </a:solidFill>
              </a:rPr>
              <a:t>是我的主</a:t>
            </a:r>
            <a:r>
              <a:rPr lang="en-US" altLang="zh-TW" sz="3600" b="1" u="sng" dirty="0">
                <a:solidFill>
                  <a:srgbClr val="CC00CC"/>
                </a:solidFill>
              </a:rPr>
              <a:t>(</a:t>
            </a:r>
            <a:r>
              <a:rPr lang="zh-TW" altLang="zh-TW" sz="3600" b="1" u="sng" dirty="0">
                <a:solidFill>
                  <a:srgbClr val="CC00CC"/>
                </a:solidFill>
              </a:rPr>
              <a:t>詩</a:t>
            </a:r>
            <a:r>
              <a:rPr lang="en-US" altLang="zh-TW" sz="3600" b="1" u="sng" dirty="0">
                <a:solidFill>
                  <a:srgbClr val="CC00CC"/>
                </a:solidFill>
              </a:rPr>
              <a:t>16:2)</a:t>
            </a:r>
            <a:endParaRPr lang="zh-TW" altLang="zh-TW" sz="3600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11.</a:t>
            </a:r>
            <a:r>
              <a:rPr lang="zh-TW" altLang="zh-TW" sz="3600" b="1" u="sng" dirty="0">
                <a:solidFill>
                  <a:srgbClr val="CC00CC"/>
                </a:solidFill>
              </a:rPr>
              <a:t>是我的生命</a:t>
            </a:r>
            <a:r>
              <a:rPr lang="en-US" altLang="zh-TW" sz="3600" b="1" u="sng" dirty="0">
                <a:solidFill>
                  <a:srgbClr val="CC00CC"/>
                </a:solidFill>
              </a:rPr>
              <a:t>(</a:t>
            </a:r>
            <a:r>
              <a:rPr lang="zh-TW" altLang="zh-TW" sz="3600" b="1" u="sng" dirty="0">
                <a:solidFill>
                  <a:srgbClr val="CC00CC"/>
                </a:solidFill>
              </a:rPr>
              <a:t>詩</a:t>
            </a:r>
            <a:r>
              <a:rPr lang="en-US" altLang="zh-TW" sz="3600" b="1" u="sng" dirty="0">
                <a:solidFill>
                  <a:srgbClr val="CC00CC"/>
                </a:solidFill>
              </a:rPr>
              <a:t>16:11)</a:t>
            </a:r>
            <a:endParaRPr lang="zh-TW" altLang="zh-TW" sz="3600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12.</a:t>
            </a:r>
            <a:r>
              <a:rPr lang="zh-TW" altLang="zh-TW" sz="3600" b="1" u="sng" dirty="0">
                <a:solidFill>
                  <a:srgbClr val="CC00CC"/>
                </a:solidFill>
              </a:rPr>
              <a:t>是我的真理</a:t>
            </a:r>
            <a:r>
              <a:rPr lang="en-US" altLang="zh-TW" sz="3600" b="1" u="sng" dirty="0">
                <a:solidFill>
                  <a:srgbClr val="CC00CC"/>
                </a:solidFill>
              </a:rPr>
              <a:t>(</a:t>
            </a:r>
            <a:r>
              <a:rPr lang="zh-TW" altLang="zh-TW" sz="3600" b="1" u="sng" dirty="0">
                <a:solidFill>
                  <a:srgbClr val="CC00CC"/>
                </a:solidFill>
              </a:rPr>
              <a:t>詩</a:t>
            </a:r>
            <a:r>
              <a:rPr lang="en-US" altLang="zh-TW" sz="3600" b="1" u="sng" dirty="0">
                <a:solidFill>
                  <a:srgbClr val="CC00CC"/>
                </a:solidFill>
              </a:rPr>
              <a:t>16:7)</a:t>
            </a:r>
            <a:endParaRPr lang="zh-TW" altLang="zh-TW" sz="3600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13.</a:t>
            </a:r>
            <a:r>
              <a:rPr lang="zh-TW" altLang="zh-TW" sz="3600" b="1" u="sng" dirty="0">
                <a:solidFill>
                  <a:srgbClr val="CC00CC"/>
                </a:solidFill>
              </a:rPr>
              <a:t>是我的道路</a:t>
            </a:r>
            <a:r>
              <a:rPr lang="en-US" altLang="zh-TW" sz="3600" b="1" u="sng" dirty="0">
                <a:solidFill>
                  <a:srgbClr val="CC00CC"/>
                </a:solidFill>
              </a:rPr>
              <a:t>(</a:t>
            </a:r>
            <a:r>
              <a:rPr lang="zh-TW" altLang="zh-TW" sz="3600" b="1" u="sng" dirty="0">
                <a:solidFill>
                  <a:srgbClr val="CC00CC"/>
                </a:solidFill>
              </a:rPr>
              <a:t>詩</a:t>
            </a:r>
            <a:r>
              <a:rPr lang="en-US" altLang="zh-TW" sz="3600" b="1" u="sng" dirty="0">
                <a:solidFill>
                  <a:srgbClr val="CC00CC"/>
                </a:solidFill>
              </a:rPr>
              <a:t>16:11)</a:t>
            </a:r>
            <a:endParaRPr lang="zh-TW" altLang="zh-TW" sz="3600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14.</a:t>
            </a:r>
            <a:r>
              <a:rPr lang="zh-TW" altLang="zh-TW" sz="3600" b="1" u="sng" dirty="0">
                <a:solidFill>
                  <a:srgbClr val="CC00CC"/>
                </a:solidFill>
              </a:rPr>
              <a:t>是我的倚靠</a:t>
            </a:r>
            <a:r>
              <a:rPr lang="en-US" altLang="zh-TW" sz="3600" b="1" u="sng" dirty="0">
                <a:solidFill>
                  <a:srgbClr val="CC00CC"/>
                </a:solidFill>
              </a:rPr>
              <a:t>(</a:t>
            </a:r>
            <a:r>
              <a:rPr lang="zh-TW" altLang="zh-TW" sz="3600" b="1" u="sng" dirty="0">
                <a:solidFill>
                  <a:srgbClr val="CC00CC"/>
                </a:solidFill>
              </a:rPr>
              <a:t>詩</a:t>
            </a:r>
            <a:r>
              <a:rPr lang="en-US" altLang="zh-TW" sz="3600" b="1" u="sng" dirty="0">
                <a:solidFill>
                  <a:srgbClr val="CC00CC"/>
                </a:solidFill>
              </a:rPr>
              <a:t>16:1)</a:t>
            </a:r>
          </a:p>
          <a:p>
            <a:r>
              <a:rPr lang="zh-TW" altLang="en-US" sz="3600" b="1" u="sng" dirty="0">
                <a:solidFill>
                  <a:srgbClr val="0000FF"/>
                </a:solidFill>
              </a:rPr>
              <a:t>試問眾聖徒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  <a:r>
              <a:rPr lang="zh-TW" altLang="en-US" sz="3600" b="1" u="sng" dirty="0">
                <a:solidFill>
                  <a:srgbClr val="0000FF"/>
                </a:solidFill>
              </a:rPr>
              <a:t>有做以上的見證宣告自己的身分是羊，祂是主嗎</a:t>
            </a:r>
            <a:r>
              <a:rPr lang="en-US" altLang="zh-TW" sz="3600" b="1" u="sng" dirty="0">
                <a:solidFill>
                  <a:srgbClr val="0000FF"/>
                </a:solidFill>
              </a:rPr>
              <a:t>?</a:t>
            </a:r>
            <a:r>
              <a:rPr lang="zh-TW" altLang="en-US" sz="3600" b="1" u="sng" dirty="0">
                <a:solidFill>
                  <a:srgbClr val="0000FF"/>
                </a:solidFill>
              </a:rPr>
              <a:t>只要恩典卻不要尊祂為大</a:t>
            </a:r>
            <a:r>
              <a:rPr lang="en-US" altLang="zh-TW" sz="3600" b="1" u="sng" dirty="0">
                <a:solidFill>
                  <a:srgbClr val="0000FF"/>
                </a:solidFill>
              </a:rPr>
              <a:t>?</a:t>
            </a:r>
            <a:r>
              <a:rPr lang="zh-TW" altLang="en-US" sz="3600" b="1" u="sng" dirty="0">
                <a:solidFill>
                  <a:srgbClr val="0000FF"/>
                </a:solidFill>
              </a:rPr>
              <a:t>聖徒生命的主權不願交託神</a:t>
            </a:r>
            <a:r>
              <a:rPr lang="en-US" altLang="zh-TW" sz="3600" b="1" u="sng" dirty="0">
                <a:solidFill>
                  <a:srgbClr val="0000FF"/>
                </a:solidFill>
              </a:rPr>
              <a:t>?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C956-B04E-4A69-9165-15297B102934}" type="datetime1">
              <a:rPr lang="zh-TW" altLang="en-US" smtClean="0"/>
              <a:t>2019/8/11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3627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二</a:t>
            </a:r>
            <a:r>
              <a:rPr lang="en-US" altLang="zh-TW" sz="3600" b="1" dirty="0">
                <a:solidFill>
                  <a:srgbClr val="0000FF"/>
                </a:solidFill>
              </a:rPr>
              <a:t>1.</a:t>
            </a:r>
            <a:r>
              <a:rPr lang="zh-TW" altLang="zh-TW" sz="3600" b="1" dirty="0">
                <a:solidFill>
                  <a:srgbClr val="0000FF"/>
                </a:solidFill>
              </a:rPr>
              <a:t>順服神的</a:t>
            </a:r>
            <a:r>
              <a:rPr lang="zh-TW" altLang="en-US" sz="3600" b="1" dirty="0">
                <a:solidFill>
                  <a:srgbClr val="0000FF"/>
                </a:solidFill>
              </a:rPr>
              <a:t>計畫</a:t>
            </a:r>
            <a:r>
              <a:rPr lang="en-US" altLang="zh-TW" sz="3600" b="1" dirty="0">
                <a:solidFill>
                  <a:srgbClr val="0000FF"/>
                </a:solidFill>
              </a:rPr>
              <a:t>:</a:t>
            </a:r>
            <a:r>
              <a:rPr lang="zh-TW" altLang="zh-TW" sz="3600" b="1" dirty="0">
                <a:solidFill>
                  <a:srgbClr val="0000FF"/>
                </a:solidFill>
              </a:rPr>
              <a:t>躺臥青草</a:t>
            </a:r>
            <a:r>
              <a:rPr lang="zh-TW" altLang="en-US" sz="3600" b="1" dirty="0">
                <a:solidFill>
                  <a:srgbClr val="0000FF"/>
                </a:solidFill>
              </a:rPr>
              <a:t>地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</a:rPr>
              <a:t>詩</a:t>
            </a:r>
            <a:r>
              <a:rPr lang="en-US" altLang="zh-TW" sz="3600" b="1" dirty="0">
                <a:solidFill>
                  <a:srgbClr val="0000FF"/>
                </a:solidFill>
              </a:rPr>
              <a:t>23:2)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A.</a:t>
            </a:r>
            <a:r>
              <a:rPr lang="zh-TW" altLang="zh-TW" sz="3600" b="1" u="sng" dirty="0">
                <a:solidFill>
                  <a:srgbClr val="0000FF"/>
                </a:solidFill>
              </a:rPr>
              <a:t>順服神的</a:t>
            </a:r>
            <a:r>
              <a:rPr lang="zh-TW" altLang="en-US" sz="3600" b="1" u="sng" dirty="0">
                <a:solidFill>
                  <a:srgbClr val="0000FF"/>
                </a:solidFill>
              </a:rPr>
              <a:t>計畫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1.</a:t>
            </a:r>
            <a:r>
              <a:rPr lang="zh-TW" altLang="en-US" sz="3600" b="1" u="sng" dirty="0">
                <a:solidFill>
                  <a:srgbClr val="CC00CC"/>
                </a:solidFill>
              </a:rPr>
              <a:t>計畫</a:t>
            </a:r>
            <a:r>
              <a:rPr lang="zh-TW" altLang="zh-TW" sz="3600" b="1" u="sng" dirty="0">
                <a:solidFill>
                  <a:srgbClr val="CC00CC"/>
                </a:solidFill>
              </a:rPr>
              <a:t>是最美好的</a:t>
            </a:r>
            <a:r>
              <a:rPr lang="en-US" altLang="zh-TW" sz="3600" b="1" u="sng" dirty="0">
                <a:solidFill>
                  <a:srgbClr val="CC00CC"/>
                </a:solidFill>
              </a:rPr>
              <a:t>:</a:t>
            </a:r>
          </a:p>
          <a:p>
            <a:r>
              <a:rPr lang="zh-TW" altLang="zh-TW" sz="3600" b="1" u="sng" dirty="0">
                <a:solidFill>
                  <a:srgbClr val="0000FF"/>
                </a:solidFill>
              </a:rPr>
              <a:t>青草地不是沙漠。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2.</a:t>
            </a:r>
            <a:r>
              <a:rPr lang="zh-TW" altLang="en-US" sz="3600" b="1" u="sng" dirty="0">
                <a:solidFill>
                  <a:srgbClr val="CC00CC"/>
                </a:solidFill>
              </a:rPr>
              <a:t>計畫</a:t>
            </a:r>
            <a:r>
              <a:rPr lang="zh-TW" altLang="zh-TW" sz="3600" b="1" u="sng" dirty="0">
                <a:solidFill>
                  <a:srgbClr val="CC00CC"/>
                </a:solidFill>
              </a:rPr>
              <a:t>是最適合的</a:t>
            </a:r>
            <a:r>
              <a:rPr lang="en-US" altLang="zh-TW" sz="3600" b="1" u="sng" dirty="0">
                <a:solidFill>
                  <a:srgbClr val="CC00CC"/>
                </a:solidFill>
              </a:rPr>
              <a:t>:</a:t>
            </a:r>
          </a:p>
          <a:p>
            <a:r>
              <a:rPr lang="zh-TW" altLang="zh-TW" sz="3600" b="1" u="sng" dirty="0">
                <a:solidFill>
                  <a:srgbClr val="0000FF"/>
                </a:solidFill>
              </a:rPr>
              <a:t>羊需要草，神就</a:t>
            </a:r>
            <a:r>
              <a:rPr lang="zh-TW" altLang="en-US" sz="3600" b="1" u="sng" dirty="0">
                <a:solidFill>
                  <a:srgbClr val="0000FF"/>
                </a:solidFill>
              </a:rPr>
              <a:t>計畫</a:t>
            </a:r>
            <a:r>
              <a:rPr lang="zh-TW" altLang="zh-TW" sz="3600" b="1" u="sng" dirty="0">
                <a:solidFill>
                  <a:srgbClr val="0000FF"/>
                </a:solidFill>
              </a:rPr>
              <a:t>牠在草地上。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3.</a:t>
            </a:r>
            <a:r>
              <a:rPr lang="zh-TW" altLang="en-US" sz="3600" b="1" u="sng" dirty="0">
                <a:solidFill>
                  <a:srgbClr val="CC00CC"/>
                </a:solidFill>
              </a:rPr>
              <a:t>計畫是</a:t>
            </a:r>
            <a:r>
              <a:rPr lang="zh-TW" altLang="zh-TW" sz="3600" b="1" u="sng" dirty="0">
                <a:solidFill>
                  <a:srgbClr val="CC00CC"/>
                </a:solidFill>
              </a:rPr>
              <a:t>最安全</a:t>
            </a:r>
            <a:r>
              <a:rPr lang="en-US" altLang="zh-TW" sz="3600" b="1" u="sng" dirty="0">
                <a:solidFill>
                  <a:srgbClr val="CC00CC"/>
                </a:solidFill>
              </a:rPr>
              <a:t>:</a:t>
            </a:r>
          </a:p>
          <a:p>
            <a:r>
              <a:rPr lang="zh-TW" altLang="en-US" sz="3600" b="1" u="sng" dirty="0">
                <a:solidFill>
                  <a:srgbClr val="0000FF"/>
                </a:solidFill>
              </a:rPr>
              <a:t>羊</a:t>
            </a:r>
            <a:r>
              <a:rPr lang="zh-TW" altLang="zh-TW" sz="3600" b="1" u="sng" dirty="0">
                <a:solidFill>
                  <a:srgbClr val="0000FF"/>
                </a:solidFill>
              </a:rPr>
              <a:t>可以安然躺下，不怕仇敵豺狼的任何攻擊。即使有攻擊來，神也會</a:t>
            </a:r>
            <a:r>
              <a:rPr lang="zh-TW" altLang="en-US" sz="3600" b="1" u="sng" dirty="0">
                <a:solidFill>
                  <a:srgbClr val="0000FF"/>
                </a:solidFill>
              </a:rPr>
              <a:t>保</a:t>
            </a:r>
            <a:r>
              <a:rPr lang="zh-TW" altLang="zh-TW" sz="3600" b="1" u="sng" dirty="0">
                <a:solidFill>
                  <a:srgbClr val="0000FF"/>
                </a:solidFill>
              </a:rPr>
              <a:t>護。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4.</a:t>
            </a:r>
            <a:r>
              <a:rPr lang="zh-TW" altLang="en-US" sz="3600" b="1" u="sng" dirty="0">
                <a:solidFill>
                  <a:srgbClr val="CC00CC"/>
                </a:solidFill>
              </a:rPr>
              <a:t>計畫是</a:t>
            </a:r>
            <a:r>
              <a:rPr lang="zh-TW" altLang="zh-TW" sz="3600" b="1" u="sng" dirty="0">
                <a:solidFill>
                  <a:srgbClr val="CC00CC"/>
                </a:solidFill>
              </a:rPr>
              <a:t>最舒適</a:t>
            </a:r>
            <a:r>
              <a:rPr lang="en-US" altLang="zh-TW" sz="3600" b="1" u="sng" dirty="0">
                <a:solidFill>
                  <a:srgbClr val="CC00CC"/>
                </a:solidFill>
              </a:rPr>
              <a:t>:</a:t>
            </a:r>
          </a:p>
          <a:p>
            <a:r>
              <a:rPr lang="zh-TW" altLang="en-US" sz="3600" b="1" u="sng" dirty="0">
                <a:solidFill>
                  <a:srgbClr val="0000FF"/>
                </a:solidFill>
              </a:rPr>
              <a:t>羊</a:t>
            </a:r>
            <a:r>
              <a:rPr lang="zh-TW" altLang="zh-TW" sz="3600" b="1" u="sng" dirty="0">
                <a:solidFill>
                  <a:srgbClr val="0000FF"/>
                </a:solidFill>
              </a:rPr>
              <a:t>可以放下重擔，因神背負我們的重擔。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C956-B04E-4A69-9165-15297B102934}" type="datetime1">
              <a:rPr lang="zh-TW" altLang="en-US" smtClean="0"/>
              <a:t>2019/8/11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2883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二</a:t>
            </a:r>
            <a:r>
              <a:rPr lang="en-US" altLang="zh-TW" sz="3600" b="1" dirty="0">
                <a:solidFill>
                  <a:srgbClr val="0000FF"/>
                </a:solidFill>
              </a:rPr>
              <a:t>2.</a:t>
            </a:r>
            <a:r>
              <a:rPr lang="zh-TW" altLang="zh-TW" sz="3600" b="1" dirty="0">
                <a:solidFill>
                  <a:srgbClr val="0000FF"/>
                </a:solidFill>
              </a:rPr>
              <a:t>順服神的</a:t>
            </a:r>
            <a:r>
              <a:rPr lang="zh-TW" altLang="en-US" sz="3600" b="1" dirty="0">
                <a:solidFill>
                  <a:srgbClr val="0000FF"/>
                </a:solidFill>
              </a:rPr>
              <a:t>計畫</a:t>
            </a:r>
            <a:r>
              <a:rPr lang="en-US" altLang="zh-TW" sz="3600" b="1" dirty="0">
                <a:solidFill>
                  <a:srgbClr val="0000FF"/>
                </a:solidFill>
              </a:rPr>
              <a:t>:</a:t>
            </a:r>
            <a:r>
              <a:rPr lang="zh-TW" altLang="zh-TW" sz="3600" b="1" dirty="0">
                <a:solidFill>
                  <a:srgbClr val="0000FF"/>
                </a:solidFill>
              </a:rPr>
              <a:t>躺臥青草</a:t>
            </a:r>
            <a:r>
              <a:rPr lang="zh-TW" altLang="en-US" sz="3600" b="1" dirty="0">
                <a:solidFill>
                  <a:srgbClr val="0000FF"/>
                </a:solidFill>
              </a:rPr>
              <a:t>地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</a:rPr>
              <a:t>詩</a:t>
            </a:r>
            <a:r>
              <a:rPr lang="en-US" altLang="zh-TW" sz="3600" b="1" dirty="0">
                <a:solidFill>
                  <a:srgbClr val="0000FF"/>
                </a:solidFill>
              </a:rPr>
              <a:t>23:2)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B.</a:t>
            </a:r>
            <a:r>
              <a:rPr lang="zh-TW" altLang="zh-TW" sz="3600" b="1" u="sng" dirty="0">
                <a:solidFill>
                  <a:srgbClr val="0000FF"/>
                </a:solidFill>
              </a:rPr>
              <a:t>祂使我“躺臥在”青草地上</a:t>
            </a:r>
            <a:r>
              <a:rPr lang="zh-TW" altLang="en-US" sz="3600" b="1" u="sng" dirty="0">
                <a:solidFill>
                  <a:srgbClr val="0000FF"/>
                </a:solidFill>
              </a:rPr>
              <a:t>的目的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r>
              <a:rPr lang="zh-TW" altLang="zh-TW" sz="3600" b="1" u="sng" dirty="0">
                <a:solidFill>
                  <a:srgbClr val="FF0000"/>
                </a:solidFill>
              </a:rPr>
              <a:t>躺臥</a:t>
            </a:r>
            <a:r>
              <a:rPr lang="zh-TW" altLang="zh-TW" sz="3600" b="1" u="sng" dirty="0">
                <a:solidFill>
                  <a:srgbClr val="008000"/>
                </a:solidFill>
              </a:rPr>
              <a:t>不是自己</a:t>
            </a:r>
            <a:r>
              <a:rPr lang="zh-TW" altLang="en-US" sz="3600" b="1" u="sng" dirty="0">
                <a:solidFill>
                  <a:srgbClr val="008000"/>
                </a:solidFill>
              </a:rPr>
              <a:t>、</a:t>
            </a:r>
            <a:r>
              <a:rPr lang="zh-TW" altLang="zh-TW" sz="3600" b="1" u="sng" dirty="0">
                <a:solidFill>
                  <a:srgbClr val="008000"/>
                </a:solidFill>
              </a:rPr>
              <a:t>環境或任何</a:t>
            </a:r>
            <a:r>
              <a:rPr lang="zh-TW" altLang="en-US" sz="3600" b="1" u="sng" dirty="0">
                <a:solidFill>
                  <a:srgbClr val="008000"/>
                </a:solidFill>
              </a:rPr>
              <a:t>事物</a:t>
            </a:r>
            <a:r>
              <a:rPr lang="zh-TW" altLang="zh-TW" sz="3600" b="1" u="sng" dirty="0">
                <a:solidFill>
                  <a:srgbClr val="FF0000"/>
                </a:solidFill>
              </a:rPr>
              <a:t>使我們躺臥；</a:t>
            </a:r>
            <a:r>
              <a:rPr lang="zh-TW" altLang="zh-TW" sz="3600" b="1" u="sng" dirty="0">
                <a:solidFill>
                  <a:srgbClr val="0000FF"/>
                </a:solidFill>
              </a:rPr>
              <a:t>而是祂</a:t>
            </a:r>
            <a:r>
              <a:rPr lang="zh-TW" altLang="en-US" sz="3600" b="1" u="sng" dirty="0">
                <a:solidFill>
                  <a:srgbClr val="0000FF"/>
                </a:solidFill>
              </a:rPr>
              <a:t>，</a:t>
            </a:r>
            <a:r>
              <a:rPr lang="zh-TW" altLang="zh-TW" sz="3600" b="1" u="sng" dirty="0">
                <a:solidFill>
                  <a:srgbClr val="0000FF"/>
                </a:solidFill>
              </a:rPr>
              <a:t>我們的牧</a:t>
            </a:r>
            <a:r>
              <a:rPr lang="zh-TW" altLang="en-US" sz="3600" b="1" u="sng" dirty="0">
                <a:solidFill>
                  <a:srgbClr val="0000FF"/>
                </a:solidFill>
              </a:rPr>
              <a:t>人</a:t>
            </a:r>
            <a:r>
              <a:rPr lang="zh-TW" altLang="zh-TW" sz="3600" b="1" u="sng" dirty="0">
                <a:solidFill>
                  <a:srgbClr val="0000FF"/>
                </a:solidFill>
              </a:rPr>
              <a:t>，使我們躺臥。 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1.</a:t>
            </a:r>
            <a:r>
              <a:rPr lang="zh-TW" altLang="en-US" sz="3600" b="1" u="sng" dirty="0">
                <a:solidFill>
                  <a:srgbClr val="CC00CC"/>
                </a:solidFill>
              </a:rPr>
              <a:t>祂</a:t>
            </a:r>
            <a:r>
              <a:rPr lang="zh-TW" altLang="zh-TW" sz="3600" b="1" u="sng" dirty="0">
                <a:solidFill>
                  <a:srgbClr val="CC00CC"/>
                </a:solidFill>
              </a:rPr>
              <a:t>要我們完全放下</a:t>
            </a:r>
            <a:r>
              <a:rPr lang="zh-TW" altLang="en-US" sz="3600" b="1" u="sng" dirty="0">
                <a:solidFill>
                  <a:srgbClr val="CC00CC"/>
                </a:solidFill>
              </a:rPr>
              <a:t>自我</a:t>
            </a:r>
            <a:r>
              <a:rPr lang="zh-TW" altLang="zh-TW" sz="3600" b="1" u="sng" dirty="0">
                <a:solidFill>
                  <a:srgbClr val="CC00CC"/>
                </a:solidFill>
              </a:rPr>
              <a:t>。</a:t>
            </a:r>
            <a:endParaRPr lang="zh-TW" altLang="zh-TW" sz="3600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2.</a:t>
            </a:r>
            <a:r>
              <a:rPr lang="zh-TW" altLang="en-US" sz="3600" b="1" u="sng" dirty="0">
                <a:solidFill>
                  <a:srgbClr val="CC00CC"/>
                </a:solidFill>
              </a:rPr>
              <a:t>祂</a:t>
            </a:r>
            <a:r>
              <a:rPr lang="zh-TW" altLang="zh-TW" sz="3600" b="1" u="sng" dirty="0">
                <a:solidFill>
                  <a:srgbClr val="CC00CC"/>
                </a:solidFill>
              </a:rPr>
              <a:t>要我們完全不看環境。</a:t>
            </a:r>
            <a:endParaRPr lang="zh-TW" altLang="zh-TW" sz="3600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3.</a:t>
            </a:r>
            <a:r>
              <a:rPr lang="zh-TW" altLang="en-US" sz="3600" b="1" u="sng" dirty="0">
                <a:solidFill>
                  <a:srgbClr val="CC00CC"/>
                </a:solidFill>
              </a:rPr>
              <a:t>祂</a:t>
            </a:r>
            <a:r>
              <a:rPr lang="zh-TW" altLang="zh-TW" sz="3600" b="1" u="sng" dirty="0">
                <a:solidFill>
                  <a:srgbClr val="CC00CC"/>
                </a:solidFill>
              </a:rPr>
              <a:t>要我們完全舉目仰望。</a:t>
            </a:r>
            <a:endParaRPr lang="zh-TW" altLang="zh-TW" sz="3600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@.</a:t>
            </a:r>
            <a:r>
              <a:rPr lang="zh-TW" altLang="zh-TW" sz="3600" b="1" u="sng" dirty="0">
                <a:solidFill>
                  <a:srgbClr val="0000FF"/>
                </a:solidFill>
              </a:rPr>
              <a:t>不是去操勞，忙碌，憂急；而是</a:t>
            </a:r>
            <a:r>
              <a:rPr lang="zh-TW" altLang="en-US" sz="3600" b="1" u="sng" dirty="0">
                <a:solidFill>
                  <a:srgbClr val="0000FF"/>
                </a:solidFill>
              </a:rPr>
              <a:t>順服</a:t>
            </a:r>
            <a:r>
              <a:rPr lang="zh-TW" altLang="zh-TW" sz="3600" b="1" u="sng" dirty="0">
                <a:solidFill>
                  <a:srgbClr val="0000FF"/>
                </a:solidFill>
              </a:rPr>
              <a:t>下來。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7030A0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C956-B04E-4A69-9165-15297B102934}" type="datetime1">
              <a:rPr lang="zh-TW" altLang="en-US" smtClean="0"/>
              <a:t>2019/8/11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9598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6327</TotalTime>
  <Words>1544</Words>
  <Application>Microsoft Office PowerPoint</Application>
  <PresentationFormat>全屏显示(4:3)</PresentationFormat>
  <Paragraphs>260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新細明體</vt:lpstr>
      <vt:lpstr>Arial</vt:lpstr>
      <vt:lpstr>Calibri</vt:lpstr>
      <vt:lpstr>Calibri Light</vt:lpstr>
      <vt:lpstr>Office 主题​​</vt:lpstr>
      <vt:lpstr>                 豐盛生命的根基</vt:lpstr>
      <vt:lpstr>前言:</vt:lpstr>
      <vt:lpstr>大綱: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2018年4月8日主日崇拜 </dc:title>
  <dc:creator>ENYU</dc:creator>
  <cp:lastModifiedBy>相瑋 陳</cp:lastModifiedBy>
  <cp:revision>349</cp:revision>
  <dcterms:created xsi:type="dcterms:W3CDTF">2018-04-07T07:45:14Z</dcterms:created>
  <dcterms:modified xsi:type="dcterms:W3CDTF">2019-08-11T01:18:14Z</dcterms:modified>
</cp:coreProperties>
</file>