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0" r:id="rId3"/>
    <p:sldId id="375" r:id="rId4"/>
    <p:sldId id="300" r:id="rId5"/>
    <p:sldId id="365" r:id="rId6"/>
    <p:sldId id="431" r:id="rId7"/>
    <p:sldId id="413" r:id="rId8"/>
    <p:sldId id="426" r:id="rId9"/>
    <p:sldId id="427" r:id="rId10"/>
    <p:sldId id="428" r:id="rId11"/>
    <p:sldId id="421" r:id="rId12"/>
    <p:sldId id="429" r:id="rId13"/>
    <p:sldId id="363" r:id="rId14"/>
    <p:sldId id="432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  <a:srgbClr val="008000"/>
    <a:srgbClr val="FF33CC"/>
    <a:srgbClr val="FF0000"/>
    <a:srgbClr val="CC3300"/>
    <a:srgbClr val="00FF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5669F-0FF6-47A8-AC07-44A761B99B54}" type="datetimeFigureOut">
              <a:rPr lang="zh-TW" altLang="en-US" smtClean="0"/>
              <a:t>2019/9/21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5699A-374D-4776-ADC2-7CAB6C4DC97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D0889-70D0-47F5-AFBC-16691825DA41}" type="datetimeFigureOut">
              <a:rPr lang="zh-TW" altLang="en-US" smtClean="0"/>
              <a:pPr/>
              <a:t>2019/9/21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8B04-0BF0-4D50-9924-BD85FC7377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75088-1268-4166-B164-9DD08784F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27A8D60-C7A4-4EF4-8C8B-FF53F95E6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51BC4A-54BF-4AA9-B210-4137B72F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F018B5-7445-4759-A3B2-5951A896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538A5E-020A-405C-AB81-54F16245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80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4AC2D9-5CD7-4321-BEDC-09DC57AC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555B8EF-84A5-4650-B958-F4269DCE9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ADE0CA-C1A8-464D-913A-5073DF72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E6A756-12B3-4DDC-80D3-7EF6E448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17A951-EDE3-458E-A1F6-D111CEEE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2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9E480AA-0DCB-4251-A0D8-42F4CFCF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0C2BC2-48B0-4738-8024-E3C1A1E35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51C167-79FB-46E7-9AE9-AF07DF9A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4DAAA9-6B99-46A7-8081-59C05ED5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6FC04C-F8E3-4321-8659-A97F393C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5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59863D-2B39-4B11-9A03-C5ABAFD5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2BEADF-EC0F-49C0-A203-653021E68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3631F1-484F-43CA-BAE3-AD62F7AA5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A5F837-3408-41F6-8643-A02E3160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1B1643-48F1-4C6B-AB77-AEAAF6AB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82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100C88-3D80-4F48-B7A2-FF0C479B5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96FE05-AA09-4291-968B-41F28FF23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8991BC-A914-443D-B778-5A17C010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7AB3F8-ACDE-4DAC-B699-86A043F6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16E856-278A-4A86-96AA-CF21DF83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7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5B1665-1CD6-4721-94C6-E262AE44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3DD04F-6F8B-4532-AA7E-231EDFB54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472350-9C22-4B06-B07A-907B319DD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38342EC-0E76-4902-89DD-30864C37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6B9826-04D1-47E4-B003-E4D745908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A0C7F3-E837-4812-8399-C16B6A98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06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AD1741-1EB0-412A-B277-1AA62AB5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E4614D-A714-4302-99B6-537D78DEF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E888C4-E879-4E1E-9644-7542848D5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E3D06A1-AB07-4867-B4DD-6DCD7B99F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9F427F4-EFAC-43EC-B5A9-693404F19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A0F4DB-5BBC-4EBC-909F-B436C31F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BBCE412-9CF6-4AFA-9032-11705891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9E9408F-391B-4E42-AEAF-35BE591B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95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B19A1E-89BF-4DDE-BB10-F3F24008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3046AA5-07B3-41E2-B783-C8C65251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84582F-91DE-4EA7-A2D9-2FB750C9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4832599-EB58-490D-A2EE-6954EFB3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6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20C7193-1EAA-4252-91FD-F84BCBEE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4E425D-AFAA-4CFC-8338-772C4F26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699877-2B23-4261-9ADE-4F4B4C95B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50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F3E13-3561-46BF-A82B-A5927FB5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BD2532-9664-4088-A70E-9F3CF9D6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E37D904-9EE9-48A4-9A42-6F22D9AC7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CD2459-C309-4B7F-8889-865481E7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F5B782-BE01-4D6F-92A2-AC4E7F4E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8D279F-A7F8-4CFC-961E-BA516C8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0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209520-6F45-4B93-870E-7E5CDB47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B8A6E1B-CDAC-42BE-96DA-3500696EC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E03898-CF97-4ECB-A3E0-88ED7D39D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C16A83-5850-4B04-8444-0FABB4505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27C97F-C864-41D1-BAC5-BB21FB4C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D0F231-2FFE-49B2-A82D-C655D671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48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A317CB4-556E-4C08-9FC6-B6158F16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TW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736688-C673-4A68-9553-5531B8F90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0B3988-B85B-4ACE-9617-E8D6F963D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B3AAB2-367D-4A86-8C3C-AC8D92E35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24AD36-C234-4DFD-9F0A-ED98C5356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AAE-A885-4D74-A3E4-AB0C79502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1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936104"/>
          </a:xfrm>
        </p:spPr>
        <p:txBody>
          <a:bodyPr>
            <a:normAutofit fontScale="90000"/>
          </a:bodyPr>
          <a:lstStyle/>
          <a:p>
            <a:br>
              <a:rPr lang="en-US" altLang="zh-TW" sz="5300" b="1" dirty="0">
                <a:solidFill>
                  <a:srgbClr val="FF0000"/>
                </a:solidFill>
              </a:rPr>
            </a:br>
            <a:br>
              <a:rPr lang="en-US" altLang="zh-TW" sz="5300" b="1" dirty="0">
                <a:solidFill>
                  <a:srgbClr val="FF0000"/>
                </a:solidFill>
              </a:rPr>
            </a:br>
            <a:br>
              <a:rPr lang="en-US" altLang="zh-TW" sz="5300" b="1" dirty="0">
                <a:solidFill>
                  <a:srgbClr val="FF0000"/>
                </a:solidFill>
              </a:rPr>
            </a:br>
            <a:br>
              <a:rPr lang="zh-TW" altLang="zh-TW" dirty="0"/>
            </a:br>
            <a:r>
              <a:rPr lang="en-US" altLang="zh-TW" b="1" dirty="0"/>
              <a:t> </a:t>
            </a:r>
            <a:br>
              <a:rPr lang="zh-TW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zh-TW" altLang="zh-TW" dirty="0"/>
            </a:br>
            <a:br>
              <a:rPr lang="zh-TW" altLang="zh-TW" dirty="0"/>
            </a:br>
            <a:r>
              <a:rPr lang="zh-TW" altLang="en-US" sz="4900" b="1" dirty="0">
                <a:solidFill>
                  <a:srgbClr val="CC00CC"/>
                </a:solidFill>
              </a:rPr>
              <a:t>神的救恩應許</a:t>
            </a:r>
            <a:endParaRPr lang="zh-TW" altLang="zh-TW" sz="4900" dirty="0">
              <a:solidFill>
                <a:srgbClr val="CC00CC"/>
              </a:solidFill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068960"/>
            <a:ext cx="9144000" cy="378904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00FF"/>
                </a:solidFill>
                <a:latin typeface="+mn-ea"/>
              </a:rPr>
              <a:t>經文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</a:rPr>
              <a:t>:</a:t>
            </a:r>
            <a:r>
              <a:rPr lang="zh-TW" altLang="zh-TW" sz="4000" b="1" dirty="0">
                <a:solidFill>
                  <a:srgbClr val="0000FF"/>
                </a:solidFill>
              </a:rPr>
              <a:t>創</a:t>
            </a:r>
            <a:r>
              <a:rPr lang="en-US" altLang="zh-TW" sz="4000" b="1" dirty="0">
                <a:solidFill>
                  <a:srgbClr val="0000FF"/>
                </a:solidFill>
              </a:rPr>
              <a:t>3:1-24</a:t>
            </a:r>
            <a:endParaRPr lang="zh-TW" altLang="zh-TW" sz="4000" b="1" dirty="0">
              <a:solidFill>
                <a:srgbClr val="0000FF"/>
              </a:solidFill>
            </a:endParaRPr>
          </a:p>
          <a:p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chemeClr val="tx1"/>
                </a:solidFill>
                <a:latin typeface="+mn-ea"/>
              </a:rPr>
              <a:t> </a:t>
            </a:r>
            <a:br>
              <a:rPr lang="zh-TW" altLang="zh-TW" sz="4800" b="1" dirty="0">
                <a:solidFill>
                  <a:schemeClr val="tx1"/>
                </a:solidFill>
                <a:latin typeface="+mn-ea"/>
              </a:rPr>
            </a:br>
            <a:r>
              <a:rPr lang="en-US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陳相瑋</a:t>
            </a:r>
            <a:r>
              <a:rPr lang="zh-TW" altLang="zh-TW" sz="48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zh-TW" altLang="en-US" sz="4800" b="1" dirty="0">
                <a:solidFill>
                  <a:srgbClr val="0000FF"/>
                </a:solidFill>
                <a:latin typeface="+mn-ea"/>
              </a:rPr>
              <a:t>傳道</a:t>
            </a:r>
            <a:r>
              <a:rPr lang="en-US" altLang="zh-TW" sz="2400" b="1" dirty="0">
                <a:solidFill>
                  <a:srgbClr val="0000FF"/>
                </a:solidFill>
                <a:latin typeface="+mn-ea"/>
              </a:rPr>
              <a:t>2019.9.22</a:t>
            </a:r>
            <a:endParaRPr lang="zh-TW" altLang="en-US" sz="24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E454C6-0EDD-418B-9D6D-65EB728C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84A91B-5130-43D4-B2B5-D38FFF6E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solidFill>
                  <a:srgbClr val="0000FF"/>
                </a:solidFill>
              </a:rPr>
              <a:t>二</a:t>
            </a:r>
            <a:r>
              <a:rPr lang="en-US" altLang="zh-TW" sz="3600" dirty="0">
                <a:solidFill>
                  <a:srgbClr val="0000FF"/>
                </a:solidFill>
              </a:rPr>
              <a:t>4.</a:t>
            </a:r>
            <a:r>
              <a:rPr lang="zh-TW" altLang="zh-TW" sz="3600" dirty="0">
                <a:solidFill>
                  <a:srgbClr val="0000FF"/>
                </a:solidFill>
              </a:rPr>
              <a:t>神的審判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3:9-14)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3:16</a:t>
            </a:r>
            <a:r>
              <a:rPr lang="zh-TW" altLang="en-US" sz="3600" b="1" dirty="0">
                <a:solidFill>
                  <a:srgbClr val="7030A0"/>
                </a:solidFill>
              </a:rPr>
              <a:t>又對女人說，我必多多加增你懷胎的苦楚，你生產兒女必多受苦楚；你必戀慕你丈夫，你丈夫必管轄你。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r>
              <a:rPr lang="zh-TW" altLang="en-US" sz="3600" b="1" dirty="0">
                <a:solidFill>
                  <a:srgbClr val="0000FF"/>
                </a:solidFill>
              </a:rPr>
              <a:t>女人因犯罪所受的刑罰有三：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FF0000"/>
                </a:solidFill>
              </a:rPr>
              <a:t>1.</a:t>
            </a:r>
            <a:r>
              <a:rPr lang="zh-TW" altLang="en-US" sz="3600" b="1" u="sng" dirty="0">
                <a:solidFill>
                  <a:srgbClr val="FF0000"/>
                </a:solidFill>
              </a:rPr>
              <a:t>懷胎的苦楚；</a:t>
            </a:r>
            <a:r>
              <a:rPr lang="en-US" altLang="zh-TW" sz="3600" b="1" u="sng" dirty="0">
                <a:solidFill>
                  <a:srgbClr val="FF0000"/>
                </a:solidFill>
              </a:rPr>
              <a:t>2.</a:t>
            </a:r>
            <a:r>
              <a:rPr lang="zh-TW" altLang="en-US" sz="3600" b="1" u="sng" dirty="0">
                <a:solidFill>
                  <a:srgbClr val="FF0000"/>
                </a:solidFill>
              </a:rPr>
              <a:t>生產的苦楚</a:t>
            </a:r>
            <a:r>
              <a:rPr lang="en-US" altLang="zh-TW" sz="3600" b="1" u="sng" dirty="0">
                <a:solidFill>
                  <a:srgbClr val="FF0000"/>
                </a:solidFill>
              </a:rPr>
              <a:t>3.</a:t>
            </a:r>
            <a:r>
              <a:rPr lang="zh-TW" altLang="en-US" sz="3600" b="1" u="sng" dirty="0">
                <a:solidFill>
                  <a:srgbClr val="FF0000"/>
                </a:solidFill>
              </a:rPr>
              <a:t>丈夫的管轄。</a:t>
            </a:r>
            <a:r>
              <a:rPr lang="zh-TW" altLang="en-US" sz="3600" b="1" dirty="0">
                <a:solidFill>
                  <a:srgbClr val="0000FF"/>
                </a:solidFill>
              </a:rPr>
              <a:t>女人，從此不能免受，懷胎和生產苦楚，且在男女情感上，一直扮演弱者的角色。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c.</a:t>
            </a:r>
            <a:r>
              <a:rPr lang="zh-TW" altLang="zh-TW" sz="3600" b="1" u="sng" dirty="0">
                <a:solidFill>
                  <a:srgbClr val="CC00CC"/>
                </a:solidFill>
              </a:rPr>
              <a:t>對男人</a:t>
            </a:r>
            <a:r>
              <a:rPr lang="en-US" altLang="zh-TW" sz="3600" b="1" u="sng" dirty="0">
                <a:solidFill>
                  <a:srgbClr val="CC00CC"/>
                </a:solidFill>
              </a:rPr>
              <a:t>(</a:t>
            </a:r>
            <a:r>
              <a:rPr lang="zh-TW" altLang="zh-TW" sz="3600" b="1" u="sng" dirty="0">
                <a:solidFill>
                  <a:srgbClr val="CC00CC"/>
                </a:solidFill>
              </a:rPr>
              <a:t>創</a:t>
            </a:r>
            <a:r>
              <a:rPr lang="en-US" altLang="zh-TW" sz="3600" b="1" u="sng" dirty="0">
                <a:solidFill>
                  <a:srgbClr val="CC00CC"/>
                </a:solidFill>
              </a:rPr>
              <a:t>3:17-19)</a:t>
            </a:r>
            <a:r>
              <a:rPr lang="zh-TW" altLang="zh-TW" sz="3600" b="1" u="sng" dirty="0">
                <a:solidFill>
                  <a:srgbClr val="CC00CC"/>
                </a:solidFill>
              </a:rPr>
              <a:t>。</a:t>
            </a:r>
          </a:p>
          <a:p>
            <a:r>
              <a:rPr lang="zh-TW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zh-TW" sz="3600" b="1" u="sng" dirty="0" err="1">
                <a:solidFill>
                  <a:srgbClr val="FF0000"/>
                </a:solidFill>
              </a:rPr>
              <a:t>i</a:t>
            </a:r>
            <a:r>
              <a:rPr lang="en-US" altLang="zh-TW" sz="3600" b="1" u="sng" dirty="0">
                <a:solidFill>
                  <a:srgbClr val="FF0000"/>
                </a:solidFill>
              </a:rPr>
              <a:t>.</a:t>
            </a:r>
            <a:r>
              <a:rPr lang="zh-TW" altLang="zh-TW" sz="3600" b="1" u="sng" dirty="0">
                <a:solidFill>
                  <a:srgbClr val="FF0000"/>
                </a:solidFill>
              </a:rPr>
              <a:t>地要受咒詛。</a:t>
            </a:r>
            <a:r>
              <a:rPr lang="zh-TW" altLang="zh-TW" sz="3600" b="1" dirty="0">
                <a:solidFill>
                  <a:srgbClr val="0000FF"/>
                </a:solidFill>
              </a:rPr>
              <a:t>出產要付代價。</a:t>
            </a:r>
            <a:r>
              <a:rPr lang="zh-TW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zh-TW" sz="3600" b="1" u="sng" dirty="0">
                <a:solidFill>
                  <a:srgbClr val="FF0000"/>
                </a:solidFill>
              </a:rPr>
              <a:t>ii.</a:t>
            </a:r>
            <a:r>
              <a:rPr lang="zh-TW" altLang="zh-TW" sz="3600" b="1" u="sng" dirty="0">
                <a:solidFill>
                  <a:srgbClr val="FF0000"/>
                </a:solidFill>
              </a:rPr>
              <a:t>地長荊棘</a:t>
            </a:r>
            <a:r>
              <a:rPr lang="zh-TW" altLang="zh-TW" sz="3600" b="1" dirty="0">
                <a:solidFill>
                  <a:srgbClr val="0000FF"/>
                </a:solidFill>
              </a:rPr>
              <a:t>，叫菜蔬受苦。汗流滿面才得糊口。</a:t>
            </a:r>
            <a:r>
              <a:rPr lang="en-US" altLang="zh-TW" dirty="0"/>
              <a:t> </a:t>
            </a:r>
            <a:endParaRPr lang="zh-TW" altLang="zh-TW" dirty="0"/>
          </a:p>
          <a:p>
            <a:endParaRPr lang="zh-TW" altLang="zh-TW" sz="3200" dirty="0">
              <a:solidFill>
                <a:srgbClr val="CC00CC"/>
              </a:solidFill>
            </a:endParaRPr>
          </a:p>
          <a:p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249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solidFill>
                  <a:srgbClr val="0000FF"/>
                </a:solidFill>
              </a:rPr>
              <a:t>三</a:t>
            </a:r>
            <a:r>
              <a:rPr lang="en-US" altLang="zh-TW" sz="3600" dirty="0">
                <a:solidFill>
                  <a:srgbClr val="0000FF"/>
                </a:solidFill>
              </a:rPr>
              <a:t>1.</a:t>
            </a:r>
            <a:r>
              <a:rPr lang="zh-TW" altLang="zh-TW" sz="3600" dirty="0">
                <a:solidFill>
                  <a:srgbClr val="0000FF"/>
                </a:solidFill>
              </a:rPr>
              <a:t>神審判後的救贖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3:15-24)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應許後裔中有救主出來打敗仇敵。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3:15</a:t>
            </a:r>
            <a:r>
              <a:rPr lang="zh-TW" altLang="en-US" sz="3600" b="1" u="sng" dirty="0">
                <a:solidFill>
                  <a:srgbClr val="7030A0"/>
                </a:solidFill>
              </a:rPr>
              <a:t>我又要叫你和女人彼此為仇，你的後裔和女人的後裔，也彼此為仇；女人的後裔要傷你的頭，你要傷他的腳跟。</a:t>
            </a:r>
            <a:endParaRPr lang="en-US" altLang="zh-TW" sz="3600" b="1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FF0000"/>
                </a:solidFill>
              </a:rPr>
              <a:t>A.</a:t>
            </a:r>
            <a:r>
              <a:rPr lang="zh-TW" altLang="en-US" sz="3600" b="1" u="sng" dirty="0">
                <a:solidFill>
                  <a:srgbClr val="FF0000"/>
                </a:solidFill>
              </a:rPr>
              <a:t>女人的後裔</a:t>
            </a:r>
            <a:r>
              <a:rPr lang="en-US" altLang="zh-TW" sz="3600" b="1" u="sng" dirty="0">
                <a:solidFill>
                  <a:srgbClr val="FF0000"/>
                </a:solidFill>
              </a:rPr>
              <a:t>:</a:t>
            </a:r>
            <a:r>
              <a:rPr lang="zh-TW" altLang="en-US" sz="3600" b="1" u="sng" dirty="0">
                <a:solidFill>
                  <a:srgbClr val="0000FF"/>
                </a:solidFill>
              </a:rPr>
              <a:t>豫表基督耶穌為童女所生。</a:t>
            </a:r>
          </a:p>
          <a:p>
            <a:r>
              <a:rPr lang="en-US" altLang="zh-TW" sz="3600" b="1" u="sng" dirty="0">
                <a:solidFill>
                  <a:srgbClr val="FF0000"/>
                </a:solidFill>
              </a:rPr>
              <a:t>B.</a:t>
            </a:r>
            <a:r>
              <a:rPr lang="zh-TW" altLang="en-US" sz="3600" b="1" u="sng" dirty="0">
                <a:solidFill>
                  <a:srgbClr val="FF0000"/>
                </a:solidFill>
              </a:rPr>
              <a:t>要傷你的頭</a:t>
            </a:r>
            <a:r>
              <a:rPr lang="en-US" altLang="zh-TW" sz="3600" b="1" u="sng" dirty="0">
                <a:solidFill>
                  <a:srgbClr val="FF0000"/>
                </a:solidFill>
              </a:rPr>
              <a:t>:</a:t>
            </a:r>
            <a:r>
              <a:rPr lang="zh-TW" altLang="en-US" sz="3600" b="1" u="sng" dirty="0">
                <a:solidFill>
                  <a:srgbClr val="0000FF"/>
                </a:solidFill>
              </a:rPr>
              <a:t>指主在地上已給予魔鬼致命傷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0000FF"/>
                </a:solidFill>
              </a:rPr>
              <a:t>來</a:t>
            </a:r>
            <a:r>
              <a:rPr lang="en-US" altLang="zh-TW" sz="3600" b="1" u="sng" dirty="0">
                <a:solidFill>
                  <a:srgbClr val="0000FF"/>
                </a:solidFill>
              </a:rPr>
              <a:t>2:14</a:t>
            </a:r>
            <a:r>
              <a:rPr lang="zh-TW" altLang="en-US" sz="3600" b="1" u="sng" dirty="0">
                <a:solidFill>
                  <a:srgbClr val="0000FF"/>
                </a:solidFill>
              </a:rPr>
              <a:t>；約壹</a:t>
            </a:r>
            <a:r>
              <a:rPr lang="en-US" altLang="zh-TW" sz="3600" b="1" u="sng" dirty="0">
                <a:solidFill>
                  <a:srgbClr val="0000FF"/>
                </a:solidFill>
              </a:rPr>
              <a:t>3:8)</a:t>
            </a:r>
            <a:r>
              <a:rPr lang="zh-TW" altLang="en-US" sz="3600" b="1" u="sng" dirty="0">
                <a:solidFill>
                  <a:srgbClr val="0000FF"/>
                </a:solidFill>
              </a:rPr>
              <a:t>。</a:t>
            </a:r>
            <a:endParaRPr lang="zh-TW" altLang="zh-TW" sz="3600" b="1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夫</a:t>
            </a:r>
            <a:r>
              <a:rPr lang="zh-TW" altLang="en-US" sz="3600" b="1" u="sng" dirty="0">
                <a:solidFill>
                  <a:srgbClr val="0000FF"/>
                </a:solidFill>
              </a:rPr>
              <a:t>妻要</a:t>
            </a:r>
            <a:r>
              <a:rPr lang="zh-TW" altLang="zh-TW" sz="3600" b="1" u="sng" dirty="0">
                <a:solidFill>
                  <a:srgbClr val="0000FF"/>
                </a:solidFill>
              </a:rPr>
              <a:t>相愛，彼此體貼而不</a:t>
            </a:r>
            <a:r>
              <a:rPr lang="zh-TW" altLang="en-US" sz="3600" b="1" u="sng" dirty="0">
                <a:solidFill>
                  <a:srgbClr val="0000FF"/>
                </a:solidFill>
              </a:rPr>
              <a:t>彼此抱</a:t>
            </a:r>
            <a:r>
              <a:rPr lang="zh-TW" altLang="zh-TW" sz="3600" b="1" u="sng" dirty="0">
                <a:solidFill>
                  <a:srgbClr val="0000FF"/>
                </a:solidFill>
              </a:rPr>
              <a:t>怨。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0000FF"/>
                </a:solidFill>
              </a:rPr>
              <a:t>亞當給太太起名叫眾生之母</a:t>
            </a:r>
            <a:r>
              <a:rPr lang="en-US" altLang="zh-TW" sz="3600" b="1" u="sng" dirty="0">
                <a:solidFill>
                  <a:srgbClr val="0000FF"/>
                </a:solidFill>
              </a:rPr>
              <a:t>:</a:t>
            </a:r>
            <a:r>
              <a:rPr lang="zh-TW" altLang="zh-TW" sz="3600" b="1" u="sng" dirty="0">
                <a:solidFill>
                  <a:srgbClr val="0000FF"/>
                </a:solidFill>
              </a:rPr>
              <a:t>夏娃</a:t>
            </a:r>
          </a:p>
          <a:p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04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TW" altLang="zh-TW" sz="3600" dirty="0">
                <a:solidFill>
                  <a:srgbClr val="0000FF"/>
                </a:solidFill>
              </a:rPr>
              <a:t>三</a:t>
            </a:r>
            <a:r>
              <a:rPr lang="en-US" altLang="zh-TW" sz="3600" dirty="0">
                <a:solidFill>
                  <a:srgbClr val="0000FF"/>
                </a:solidFill>
              </a:rPr>
              <a:t>2.</a:t>
            </a:r>
            <a:r>
              <a:rPr lang="zh-TW" altLang="zh-TW" sz="3600" dirty="0">
                <a:solidFill>
                  <a:srgbClr val="0000FF"/>
                </a:solidFill>
              </a:rPr>
              <a:t>神審判後的救贖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3:15-24)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3.</a:t>
            </a:r>
            <a:r>
              <a:rPr lang="zh-TW" altLang="zh-TW" sz="3600" b="1" u="sng" dirty="0">
                <a:solidFill>
                  <a:srgbClr val="CC00CC"/>
                </a:solidFill>
              </a:rPr>
              <a:t>神作皮衣給他們穿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zh-TW" sz="3600" b="1" u="sng" dirty="0">
                <a:solidFill>
                  <a:srgbClr val="CC00CC"/>
                </a:solidFill>
              </a:rPr>
              <a:t>用血救贖，用生命代死流血來救贖。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zh-TW" altLang="zh-TW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3:21</a:t>
            </a:r>
            <a:r>
              <a:rPr lang="zh-TW" altLang="en-US" sz="3600" b="1" u="sng" dirty="0">
                <a:solidFill>
                  <a:srgbClr val="7030A0"/>
                </a:solidFill>
              </a:rPr>
              <a:t>耶和華神為亞當和他妻子用皮子作衣服，給他們穿。</a:t>
            </a:r>
            <a:endParaRPr lang="en-US" altLang="zh-TW" sz="3600" b="1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FF0000"/>
                </a:solidFill>
              </a:rPr>
              <a:t>A.</a:t>
            </a:r>
            <a:r>
              <a:rPr lang="zh-TW" altLang="en-US" sz="3600" b="1" u="sng" dirty="0">
                <a:solidFill>
                  <a:srgbClr val="FF0000"/>
                </a:solidFill>
              </a:rPr>
              <a:t>皮子</a:t>
            </a:r>
            <a:r>
              <a:rPr lang="en-US" altLang="zh-TW" sz="3600" b="1" u="sng" dirty="0">
                <a:solidFill>
                  <a:srgbClr val="FF0000"/>
                </a:solidFill>
              </a:rPr>
              <a:t>:</a:t>
            </a:r>
            <a:r>
              <a:rPr lang="zh-TW" altLang="en-US" sz="3600" b="1" dirty="0">
                <a:solidFill>
                  <a:srgbClr val="0000FF"/>
                </a:solidFill>
              </a:rPr>
              <a:t>豫表基督是神的羔羊，除去世人罪孽的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約</a:t>
            </a:r>
            <a:r>
              <a:rPr lang="en-US" altLang="zh-TW" sz="3600" b="1" u="sng" dirty="0">
                <a:solidFill>
                  <a:srgbClr val="FF0000"/>
                </a:solidFill>
              </a:rPr>
              <a:t>1:29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  <a:r>
              <a:rPr lang="zh-TW" altLang="en-US" sz="3600" b="1" dirty="0">
                <a:solidFill>
                  <a:srgbClr val="0000FF"/>
                </a:solidFill>
              </a:rPr>
              <a:t>；</a:t>
            </a:r>
            <a:r>
              <a:rPr lang="en-US" altLang="zh-TW" sz="3600" b="1" dirty="0">
                <a:solidFill>
                  <a:srgbClr val="0000FF"/>
                </a:solidFill>
              </a:rPr>
              <a:t>B.</a:t>
            </a:r>
            <a:r>
              <a:rPr lang="zh-TW" altLang="en-US" sz="3600" b="1" dirty="0">
                <a:solidFill>
                  <a:srgbClr val="0000FF"/>
                </a:solidFill>
              </a:rPr>
              <a:t>人若信入祂，就得以穿上公義的衣裳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dirty="0">
                <a:solidFill>
                  <a:srgbClr val="FF0000"/>
                </a:solidFill>
              </a:rPr>
              <a:t>路</a:t>
            </a:r>
            <a:r>
              <a:rPr lang="en-US" altLang="zh-TW" sz="3600" b="1" dirty="0">
                <a:solidFill>
                  <a:srgbClr val="FF0000"/>
                </a:solidFill>
              </a:rPr>
              <a:t>15:22</a:t>
            </a:r>
            <a:r>
              <a:rPr lang="zh-TW" altLang="en-US" sz="3600" b="1" u="sng" dirty="0">
                <a:solidFill>
                  <a:srgbClr val="7030A0"/>
                </a:solidFill>
              </a:rPr>
              <a:t>父親卻吩咐僕人說：“把那上好的袍子快拿出來給他穿；把戒指戴在他指頭上；把鞋穿在他腳上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  <a:r>
              <a:rPr lang="zh-TW" altLang="zh-TW" sz="3600" b="1" dirty="0">
                <a:solidFill>
                  <a:srgbClr val="0000FF"/>
                </a:solidFill>
              </a:rPr>
              <a:t>。</a:t>
            </a: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4.</a:t>
            </a:r>
            <a:r>
              <a:rPr lang="zh-TW" altLang="en-US" sz="3600" b="1" u="sng" dirty="0">
                <a:solidFill>
                  <a:srgbClr val="CC00CC"/>
                </a:solidFill>
              </a:rPr>
              <a:t>亞當夏娃被逐出伊甸園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zh-TW" sz="3600" b="1" u="sng" dirty="0">
                <a:solidFill>
                  <a:srgbClr val="CC00CC"/>
                </a:solidFill>
              </a:rPr>
              <a:t>不使他們繼續犯罪，永遠活在罪中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創</a:t>
            </a:r>
            <a:r>
              <a:rPr lang="en-US" altLang="zh-TW" sz="3600" b="1" dirty="0">
                <a:solidFill>
                  <a:srgbClr val="0000FF"/>
                </a:solidFill>
              </a:rPr>
              <a:t>3:22-24)</a:t>
            </a:r>
            <a:r>
              <a:rPr lang="zh-TW" altLang="zh-TW" sz="3600" b="1" dirty="0">
                <a:solidFill>
                  <a:srgbClr val="0000FF"/>
                </a:solidFill>
              </a:rPr>
              <a:t>。要得永生是不能犯罪的永生，而不是一直在犯罪中的永生。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約壹</a:t>
            </a:r>
            <a:r>
              <a:rPr lang="en-US" altLang="zh-TW" sz="3600" b="1" u="sng" dirty="0">
                <a:solidFill>
                  <a:srgbClr val="FF0000"/>
                </a:solidFill>
              </a:rPr>
              <a:t>5:18</a:t>
            </a:r>
            <a:r>
              <a:rPr lang="zh-TW" altLang="en-US" sz="3600" b="1" dirty="0">
                <a:solidFill>
                  <a:srgbClr val="CC00CC"/>
                </a:solidFill>
              </a:rPr>
              <a:t>凡從神生的必不犯罪</a:t>
            </a:r>
            <a:r>
              <a:rPr lang="en-US" altLang="zh-TW" sz="3600" b="1" dirty="0">
                <a:solidFill>
                  <a:srgbClr val="CC00CC"/>
                </a:solidFill>
              </a:rPr>
              <a:t>….)</a:t>
            </a:r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972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3600" b="1" dirty="0">
                <a:solidFill>
                  <a:srgbClr val="0000FF"/>
                </a:solidFill>
              </a:rPr>
              <a:t>結論</a:t>
            </a:r>
            <a:r>
              <a:rPr lang="en-US" altLang="zh-TW" sz="3600" b="1" dirty="0">
                <a:solidFill>
                  <a:srgbClr val="0000FF"/>
                </a:solidFill>
              </a:rPr>
              <a:t>1:</a:t>
            </a:r>
            <a:r>
              <a:rPr lang="zh-TW" altLang="en-US" sz="3600" b="1" u="sng" dirty="0">
                <a:solidFill>
                  <a:srgbClr val="0000FF"/>
                </a:solidFill>
              </a:rPr>
              <a:t>神的救恩應許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一</a:t>
            </a:r>
            <a:r>
              <a:rPr lang="en-US" altLang="zh-TW" sz="3600" b="1" u="sng" dirty="0">
                <a:solidFill>
                  <a:srgbClr val="CC00CC"/>
                </a:solidFill>
              </a:rPr>
              <a:t>.</a:t>
            </a:r>
            <a:r>
              <a:rPr lang="zh-TW" altLang="zh-TW" sz="3600" b="1" u="sng" dirty="0">
                <a:solidFill>
                  <a:srgbClr val="CC00CC"/>
                </a:solidFill>
              </a:rPr>
              <a:t>人的失敗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en-US" sz="3600" b="1" u="sng" dirty="0">
                <a:solidFill>
                  <a:srgbClr val="CC00CC"/>
                </a:solidFill>
              </a:rPr>
              <a:t>不遵行神的話語和旨意</a:t>
            </a:r>
            <a:r>
              <a:rPr lang="en-US" altLang="zh-TW" sz="3600" b="1" u="sng" dirty="0">
                <a:solidFill>
                  <a:srgbClr val="CC00CC"/>
                </a:solidFill>
              </a:rPr>
              <a:t>!</a:t>
            </a:r>
            <a:endParaRPr lang="zh-TW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智慧的失敗</a:t>
            </a:r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en-US" sz="3600" b="1" u="sng" dirty="0">
                <a:solidFill>
                  <a:srgbClr val="0000FF"/>
                </a:solidFill>
              </a:rPr>
              <a:t>節</a:t>
            </a:r>
            <a:r>
              <a:rPr lang="zh-TW" altLang="zh-TW" sz="3600" b="1" u="sng" dirty="0">
                <a:solidFill>
                  <a:srgbClr val="0000FF"/>
                </a:solidFill>
              </a:rPr>
              <a:t>制的失敗</a:t>
            </a:r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責任感的失敗。</a:t>
            </a:r>
            <a:r>
              <a:rPr lang="en-US" altLang="zh-TW" sz="3600" b="1" u="sng" dirty="0">
                <a:solidFill>
                  <a:srgbClr val="0000FF"/>
                </a:solidFill>
              </a:rPr>
              <a:t>4.</a:t>
            </a:r>
            <a:r>
              <a:rPr lang="zh-TW" altLang="zh-TW" sz="3600" b="1" u="sng" dirty="0">
                <a:solidFill>
                  <a:srgbClr val="0000FF"/>
                </a:solidFill>
              </a:rPr>
              <a:t>無能力自救的失敗，只有逃避，躲藏害怕</a:t>
            </a:r>
            <a:r>
              <a:rPr lang="zh-TW" altLang="en-US" sz="3600" b="1" u="sng" dirty="0">
                <a:solidFill>
                  <a:srgbClr val="0000FF"/>
                </a:solidFill>
              </a:rPr>
              <a:t>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二</a:t>
            </a:r>
            <a:r>
              <a:rPr lang="en-US" altLang="zh-TW" sz="3600" b="1" u="sng" dirty="0">
                <a:solidFill>
                  <a:srgbClr val="CC00CC"/>
                </a:solidFill>
              </a:rPr>
              <a:t>.</a:t>
            </a:r>
            <a:r>
              <a:rPr lang="zh-TW" altLang="zh-TW" sz="3600" b="1" u="sng" dirty="0">
                <a:solidFill>
                  <a:srgbClr val="CC00CC"/>
                </a:solidFill>
              </a:rPr>
              <a:t>神的審判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en-US" sz="3600" b="1" u="sng" dirty="0">
                <a:solidFill>
                  <a:srgbClr val="CC00CC"/>
                </a:solidFill>
              </a:rPr>
              <a:t>犯罪違背神旨意的悲劇</a:t>
            </a:r>
            <a:r>
              <a:rPr lang="en-US" altLang="zh-TW" sz="3600" b="1" u="sng" dirty="0">
                <a:solidFill>
                  <a:srgbClr val="CC00CC"/>
                </a:solidFill>
              </a:rPr>
              <a:t>!</a:t>
            </a:r>
            <a:endParaRPr lang="zh-TW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神使人知道自己的實際</a:t>
            </a:r>
            <a:r>
              <a:rPr lang="zh-TW" altLang="en-US" sz="3600" b="1" u="sng" dirty="0">
                <a:solidFill>
                  <a:srgbClr val="0000FF"/>
                </a:solidFill>
              </a:rPr>
              <a:t>的光景。</a:t>
            </a:r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神公義的審判，</a:t>
            </a:r>
            <a:r>
              <a:rPr lang="zh-TW" altLang="en-US" sz="3600" b="1" u="sng" dirty="0">
                <a:solidFill>
                  <a:srgbClr val="0000FF"/>
                </a:solidFill>
              </a:rPr>
              <a:t>要</a:t>
            </a:r>
            <a:r>
              <a:rPr lang="zh-TW" altLang="zh-TW" sz="3600" b="1" u="sng" dirty="0">
                <a:solidFill>
                  <a:srgbClr val="0000FF"/>
                </a:solidFill>
              </a:rPr>
              <a:t>人負責任。</a:t>
            </a:r>
            <a:r>
              <a:rPr lang="en-US" altLang="zh-TW" sz="3600" b="1" u="sng" dirty="0">
                <a:solidFill>
                  <a:srgbClr val="0000FF"/>
                </a:solidFill>
              </a:rPr>
              <a:t> 3.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神的</a:t>
            </a:r>
            <a:r>
              <a:rPr lang="zh-TW" altLang="en-US" sz="3600" b="1" u="sng" dirty="0">
                <a:solidFill>
                  <a:srgbClr val="0000FF"/>
                </a:solidFill>
              </a:rPr>
              <a:t>審</a:t>
            </a:r>
            <a:r>
              <a:rPr lang="zh-TW" altLang="zh-TW" sz="3600" b="1" u="sng" dirty="0">
                <a:solidFill>
                  <a:srgbClr val="0000FF"/>
                </a:solidFill>
              </a:rPr>
              <a:t>判，在</a:t>
            </a:r>
            <a:r>
              <a:rPr lang="zh-TW" altLang="en-US" sz="3600" b="1" u="sng" dirty="0">
                <a:solidFill>
                  <a:srgbClr val="0000FF"/>
                </a:solidFill>
              </a:rPr>
              <a:t>乎亞當夏娃</a:t>
            </a:r>
            <a:r>
              <a:rPr lang="zh-TW" altLang="zh-TW" sz="3600" b="1" u="sng" dirty="0">
                <a:solidFill>
                  <a:srgbClr val="0000FF"/>
                </a:solidFill>
              </a:rPr>
              <a:t>行為的責任</a:t>
            </a:r>
            <a:r>
              <a:rPr lang="zh-TW" altLang="en-US" sz="3600" b="1" u="sng" dirty="0">
                <a:solidFill>
                  <a:srgbClr val="0000FF"/>
                </a:solidFill>
              </a:rPr>
              <a:t>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200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CA112AC-F59D-4B8B-ABDD-5A3A8C2B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822B24B-68E1-4B67-82A4-654D428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25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TW" altLang="en-US" sz="3600" b="1" dirty="0">
                <a:solidFill>
                  <a:srgbClr val="0000FF"/>
                </a:solidFill>
              </a:rPr>
              <a:t>結論</a:t>
            </a:r>
            <a:r>
              <a:rPr lang="en-US" altLang="zh-TW" sz="3600" b="1" dirty="0">
                <a:solidFill>
                  <a:srgbClr val="0000FF"/>
                </a:solidFill>
              </a:rPr>
              <a:t>2:</a:t>
            </a:r>
            <a:r>
              <a:rPr lang="zh-TW" altLang="en-US" sz="3600" b="1" u="sng" dirty="0">
                <a:solidFill>
                  <a:srgbClr val="0000FF"/>
                </a:solidFill>
              </a:rPr>
              <a:t>神的救恩應許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三</a:t>
            </a:r>
            <a:r>
              <a:rPr lang="en-US" altLang="zh-TW" sz="3600" b="1" u="sng" dirty="0">
                <a:solidFill>
                  <a:srgbClr val="CC00CC"/>
                </a:solidFill>
              </a:rPr>
              <a:t>.</a:t>
            </a:r>
            <a:r>
              <a:rPr lang="zh-TW" altLang="zh-TW" sz="3600" b="1" u="sng" dirty="0">
                <a:solidFill>
                  <a:srgbClr val="CC00CC"/>
                </a:solidFill>
              </a:rPr>
              <a:t>神審判後的救贖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en-US" sz="3600" b="1" u="sng" dirty="0">
                <a:solidFill>
                  <a:srgbClr val="0000FF"/>
                </a:solidFill>
              </a:rPr>
              <a:t>神賜下基督耶穌拯救我們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0000FF"/>
                </a:solidFill>
              </a:rPr>
              <a:t>創</a:t>
            </a:r>
            <a:r>
              <a:rPr lang="en-US" altLang="zh-TW" sz="3600" b="1" u="sng" dirty="0">
                <a:solidFill>
                  <a:srgbClr val="0000FF"/>
                </a:solidFill>
              </a:rPr>
              <a:t>3:15)</a:t>
            </a: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應許救主打敗仇敵。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zh-TW" sz="3600" b="1" u="sng" dirty="0">
                <a:solidFill>
                  <a:srgbClr val="0000FF"/>
                </a:solidFill>
              </a:rPr>
              <a:t>夫</a:t>
            </a:r>
            <a:r>
              <a:rPr lang="zh-TW" altLang="en-US" sz="3600" b="1" u="sng" dirty="0">
                <a:solidFill>
                  <a:srgbClr val="0000FF"/>
                </a:solidFill>
              </a:rPr>
              <a:t>妻要</a:t>
            </a:r>
            <a:r>
              <a:rPr lang="zh-TW" altLang="zh-TW" sz="3600" b="1" u="sng" dirty="0">
                <a:solidFill>
                  <a:srgbClr val="0000FF"/>
                </a:solidFill>
              </a:rPr>
              <a:t>彼此相愛體貼</a:t>
            </a:r>
            <a:r>
              <a:rPr lang="zh-TW" altLang="en-US" sz="3600" b="1" u="sng" dirty="0">
                <a:solidFill>
                  <a:srgbClr val="0000FF"/>
                </a:solidFill>
              </a:rPr>
              <a:t>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神作皮衣給他們穿</a:t>
            </a:r>
            <a:r>
              <a:rPr lang="zh-TW" altLang="en-US" sz="3600" b="1" u="sng" dirty="0">
                <a:solidFill>
                  <a:srgbClr val="0000FF"/>
                </a:solidFill>
              </a:rPr>
              <a:t>，</a:t>
            </a:r>
            <a:r>
              <a:rPr lang="zh-TW" altLang="zh-TW" sz="3600" b="1" u="sng" dirty="0">
                <a:solidFill>
                  <a:srgbClr val="0000FF"/>
                </a:solidFill>
              </a:rPr>
              <a:t>用血救贖，生命代死流血來救贖。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4.</a:t>
            </a:r>
            <a:r>
              <a:rPr lang="zh-TW" altLang="en-US" sz="3600" b="1" u="sng" dirty="0">
                <a:solidFill>
                  <a:srgbClr val="0000FF"/>
                </a:solidFill>
              </a:rPr>
              <a:t>逐出伊甸園，</a:t>
            </a:r>
            <a:r>
              <a:rPr lang="zh-TW" altLang="zh-TW" sz="3600" b="1" u="sng" dirty="0">
                <a:solidFill>
                  <a:srgbClr val="0000FF"/>
                </a:solidFill>
              </a:rPr>
              <a:t>不使他們繼續犯罪</a:t>
            </a:r>
            <a:r>
              <a:rPr lang="zh-TW" altLang="en-US" sz="3600" b="1" u="sng" dirty="0">
                <a:solidFill>
                  <a:srgbClr val="0000FF"/>
                </a:solidFill>
              </a:rPr>
              <a:t>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200" dirty="0"/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CA112AC-F59D-4B8B-ABDD-5A3A8C2B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822B24B-68E1-4B67-82A4-654D428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39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前言</a:t>
            </a:r>
            <a:r>
              <a:rPr lang="en-US" altLang="zh-TW" sz="3600" b="1" dirty="0"/>
              <a:t>1: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5250"/>
            <a:ext cx="9144000" cy="618275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</a:rPr>
              <a:t>亞當犯罪之後，失去了正直品格所含的一切道德行為，以致對神不敬畏，對人不義，自私自利，自甘墮落。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1.</a:t>
            </a:r>
            <a:r>
              <a:rPr lang="zh-TW" altLang="en-US" sz="3600" b="1" u="sng" dirty="0">
                <a:solidFill>
                  <a:srgbClr val="CC00CC"/>
                </a:solidFill>
              </a:rPr>
              <a:t>正直的品性變為歪曲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4:8</a:t>
            </a:r>
            <a:r>
              <a:rPr lang="zh-TW" altLang="en-US" sz="3600" b="1" dirty="0">
                <a:solidFill>
                  <a:srgbClr val="0000FF"/>
                </a:solidFill>
              </a:rPr>
              <a:t>該隱與他兄弟亞伯說話，二人正在田間，該隱起來打他兄弟亞伯，把他殺了。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2.</a:t>
            </a:r>
            <a:r>
              <a:rPr lang="zh-TW" altLang="en-US" sz="3600" b="1" u="sng" dirty="0">
                <a:solidFill>
                  <a:srgbClr val="CC00CC"/>
                </a:solidFill>
              </a:rPr>
              <a:t>純潔變為汙穢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19:31</a:t>
            </a:r>
            <a:r>
              <a:rPr lang="zh-TW" altLang="en-US" sz="3600" b="1" dirty="0">
                <a:solidFill>
                  <a:srgbClr val="0000FF"/>
                </a:solidFill>
              </a:rPr>
              <a:t>大女兒對小女兒說：</a:t>
            </a:r>
            <a:r>
              <a:rPr lang="en-US" altLang="zh-TW" sz="3600" b="1" dirty="0">
                <a:solidFill>
                  <a:srgbClr val="0000FF"/>
                </a:solidFill>
              </a:rPr>
              <a:t>『</a:t>
            </a:r>
            <a:r>
              <a:rPr lang="zh-TW" altLang="en-US" sz="3600" b="1" dirty="0">
                <a:solidFill>
                  <a:srgbClr val="0000FF"/>
                </a:solidFill>
              </a:rPr>
              <a:t>我們的父親老了，地上又無人按著世上的常規進到我們這裏。，</a:t>
            </a:r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19:38</a:t>
            </a:r>
            <a:r>
              <a:rPr lang="zh-TW" altLang="en-US" sz="3600" b="1" dirty="0">
                <a:solidFill>
                  <a:srgbClr val="0000FF"/>
                </a:solidFill>
              </a:rPr>
              <a:t>小女兒也生了兒子，給他起名叫便亞米，就是現今亞捫人的始祖。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</a:p>
          <a:p>
            <a:endParaRPr lang="en-US" altLang="zh-TW" sz="3600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585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前言</a:t>
            </a:r>
            <a:r>
              <a:rPr lang="en-US" altLang="zh-TW" sz="3600" b="1" dirty="0"/>
              <a:t>2: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5250"/>
            <a:ext cx="9144000" cy="6182750"/>
          </a:xfrm>
        </p:spPr>
        <p:txBody>
          <a:bodyPr>
            <a:normAutofit/>
          </a:bodyPr>
          <a:lstStyle/>
          <a:p>
            <a:r>
              <a:rPr lang="en-US" altLang="zh-TW" sz="3600" b="1" u="sng" dirty="0">
                <a:solidFill>
                  <a:srgbClr val="CC00CC"/>
                </a:solidFill>
              </a:rPr>
              <a:t>3.</a:t>
            </a:r>
            <a:r>
              <a:rPr lang="zh-TW" altLang="en-US" sz="3600" b="1" u="sng" dirty="0">
                <a:solidFill>
                  <a:srgbClr val="CC00CC"/>
                </a:solidFill>
              </a:rPr>
              <a:t>知識變為無知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11:4</a:t>
            </a:r>
            <a:r>
              <a:rPr lang="zh-TW" altLang="en-US" sz="3600" b="1" dirty="0">
                <a:solidFill>
                  <a:srgbClr val="0000FF"/>
                </a:solidFill>
              </a:rPr>
              <a:t>他們說，來罷，我們要建造一座城，和一座塔，塔頂通天，為要傳揚我們的名，免得我們分散在全地上。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</a:p>
          <a:p>
            <a:r>
              <a:rPr lang="zh-TW" altLang="en-US" sz="3600" b="1" dirty="0">
                <a:solidFill>
                  <a:srgbClr val="0000FF"/>
                </a:solidFill>
              </a:rPr>
              <a:t>「</a:t>
            </a:r>
            <a:r>
              <a:rPr lang="zh-TW" altLang="en-US" sz="3600" b="1" u="sng" dirty="0">
                <a:solidFill>
                  <a:srgbClr val="FF0000"/>
                </a:solidFill>
              </a:rPr>
              <a:t>免得我們分散在全地上</a:t>
            </a:r>
            <a:r>
              <a:rPr lang="zh-TW" altLang="en-US" sz="3600" b="1" dirty="0">
                <a:solidFill>
                  <a:srgbClr val="0000FF"/>
                </a:solidFill>
              </a:rPr>
              <a:t>」：神的旨意是要人</a:t>
            </a:r>
            <a:r>
              <a:rPr lang="en-US" altLang="zh-TW" sz="3600" b="1" dirty="0">
                <a:solidFill>
                  <a:srgbClr val="0000FF"/>
                </a:solidFill>
              </a:rPr>
              <a:t>『</a:t>
            </a:r>
            <a:r>
              <a:rPr lang="zh-TW" altLang="en-US" sz="3600" b="1" dirty="0">
                <a:solidFill>
                  <a:srgbClr val="0000FF"/>
                </a:solidFill>
              </a:rPr>
              <a:t>遍滿地面</a:t>
            </a:r>
            <a:r>
              <a:rPr lang="en-US" altLang="zh-TW" sz="3600" b="1" dirty="0">
                <a:solidFill>
                  <a:srgbClr val="0000FF"/>
                </a:solidFill>
              </a:rPr>
              <a:t>』(</a:t>
            </a:r>
            <a:r>
              <a:rPr lang="zh-TW" altLang="en-US" sz="3600" b="1" u="sng" dirty="0">
                <a:solidFill>
                  <a:srgbClr val="FF0000"/>
                </a:solidFill>
              </a:rPr>
              <a:t>創一</a:t>
            </a:r>
            <a:r>
              <a:rPr lang="en-US" altLang="zh-TW" sz="3600" b="1" u="sng" dirty="0">
                <a:solidFill>
                  <a:srgbClr val="FF0000"/>
                </a:solidFill>
              </a:rPr>
              <a:t>28</a:t>
            </a:r>
            <a:r>
              <a:rPr lang="zh-TW" altLang="en-US" sz="3600" b="1" u="sng" dirty="0">
                <a:solidFill>
                  <a:srgbClr val="FF0000"/>
                </a:solidFill>
              </a:rPr>
              <a:t>；九</a:t>
            </a:r>
            <a:r>
              <a:rPr lang="en-US" altLang="zh-TW" sz="3600" b="1" u="sng" dirty="0">
                <a:solidFill>
                  <a:srgbClr val="FF0000"/>
                </a:solidFill>
              </a:rPr>
              <a:t>1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  <a:r>
              <a:rPr lang="zh-TW" altLang="en-US" sz="3600" b="1" dirty="0">
                <a:solidFill>
                  <a:srgbClr val="0000FF"/>
                </a:solidFill>
              </a:rPr>
              <a:t>，但人卻執意不要分散，這是在抗拒神的命令。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4.</a:t>
            </a:r>
            <a:r>
              <a:rPr lang="zh-TW" altLang="en-US" sz="3600" b="1" u="sng" dirty="0">
                <a:solidFill>
                  <a:srgbClr val="CC00CC"/>
                </a:solidFill>
              </a:rPr>
              <a:t>人類墮落了就</a:t>
            </a:r>
            <a:r>
              <a:rPr lang="zh-TW" altLang="zh-TW" sz="3600" b="1" u="sng" dirty="0">
                <a:solidFill>
                  <a:srgbClr val="CC00CC"/>
                </a:solidFill>
              </a:rPr>
              <a:t>有罪</a:t>
            </a:r>
            <a:r>
              <a:rPr lang="zh-TW" altLang="en-US" sz="3600" b="1" u="sng" dirty="0">
                <a:solidFill>
                  <a:srgbClr val="CC00CC"/>
                </a:solidFill>
              </a:rPr>
              <a:t>玷汙</a:t>
            </a:r>
            <a:r>
              <a:rPr lang="zh-TW" altLang="zh-TW" sz="3600" b="1" u="sng" dirty="0">
                <a:solidFill>
                  <a:srgbClr val="CC00CC"/>
                </a:solidFill>
              </a:rPr>
              <a:t>，</a:t>
            </a:r>
            <a:r>
              <a:rPr lang="zh-TW" altLang="en-US" sz="3600" b="1" u="sng" dirty="0">
                <a:solidFill>
                  <a:srgbClr val="CC00CC"/>
                </a:solidFill>
              </a:rPr>
              <a:t>會</a:t>
            </a:r>
            <a:r>
              <a:rPr lang="zh-TW" altLang="zh-TW" sz="3600" b="1" u="sng" dirty="0">
                <a:solidFill>
                  <a:srgbClr val="CC00CC"/>
                </a:solidFill>
              </a:rPr>
              <a:t>失敗，有</a:t>
            </a:r>
            <a:r>
              <a:rPr lang="zh-TW" altLang="en-US" sz="3600" b="1" u="sng" dirty="0">
                <a:solidFill>
                  <a:srgbClr val="CC00CC"/>
                </a:solidFill>
              </a:rPr>
              <a:t>沉淪自我中心，慾望不斷</a:t>
            </a:r>
            <a:r>
              <a:rPr lang="zh-TW" altLang="zh-TW" sz="3600" b="1" u="sng" dirty="0">
                <a:solidFill>
                  <a:srgbClr val="CC00CC"/>
                </a:solidFill>
              </a:rPr>
              <a:t>缺乏</a:t>
            </a:r>
            <a:r>
              <a:rPr lang="zh-TW" altLang="en-US" sz="3600" b="1" u="sng" dirty="0">
                <a:solidFill>
                  <a:srgbClr val="CC00CC"/>
                </a:solidFill>
              </a:rPr>
              <a:t>節制，</a:t>
            </a:r>
            <a:r>
              <a:rPr lang="zh-TW" altLang="zh-TW" sz="3600" b="1" u="sng" dirty="0">
                <a:solidFill>
                  <a:srgbClr val="CC00CC"/>
                </a:solidFill>
              </a:rPr>
              <a:t>需要</a:t>
            </a:r>
            <a:r>
              <a:rPr lang="zh-TW" altLang="en-US" sz="3600" b="1" u="sng" dirty="0">
                <a:solidFill>
                  <a:srgbClr val="CC00CC"/>
                </a:solidFill>
              </a:rPr>
              <a:t>認識、得著神的</a:t>
            </a:r>
            <a:r>
              <a:rPr lang="zh-TW" altLang="zh-TW" sz="3600" b="1" u="sng" dirty="0">
                <a:solidFill>
                  <a:srgbClr val="CC00CC"/>
                </a:solidFill>
              </a:rPr>
              <a:t>救恩</a:t>
            </a:r>
            <a:r>
              <a:rPr lang="zh-TW" altLang="en-US" sz="3600" b="1" u="sng" dirty="0">
                <a:solidFill>
                  <a:srgbClr val="CC00CC"/>
                </a:solidFill>
              </a:rPr>
              <a:t>應許</a:t>
            </a:r>
            <a:r>
              <a:rPr lang="zh-TW" altLang="zh-TW" sz="3600" b="1" u="sng" dirty="0">
                <a:solidFill>
                  <a:srgbClr val="CC00CC"/>
                </a:solidFill>
              </a:rPr>
              <a:t>。</a:t>
            </a:r>
            <a:endParaRPr lang="zh-TW" altLang="zh-TW" sz="3600" b="1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756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3D4BC-F6A8-4E7E-AA7E-29411410F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大綱</a:t>
            </a:r>
            <a:r>
              <a:rPr lang="en-US" altLang="zh-TW" sz="3600" b="1" dirty="0"/>
              <a:t>:</a:t>
            </a:r>
            <a:endParaRPr lang="zh-TW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B8598-5A51-4B88-9915-09A72E7C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/>
          </a:bodyPr>
          <a:lstStyle/>
          <a:p>
            <a:r>
              <a:rPr lang="zh-TW" altLang="zh-TW" sz="3600" b="1" u="sng" dirty="0">
                <a:solidFill>
                  <a:srgbClr val="0000FF"/>
                </a:solidFill>
              </a:rPr>
              <a:t>一</a:t>
            </a:r>
            <a:r>
              <a:rPr lang="en-US" altLang="zh-TW" sz="3600" b="1" u="sng" dirty="0">
                <a:solidFill>
                  <a:srgbClr val="0000FF"/>
                </a:solidFill>
              </a:rPr>
              <a:t>.</a:t>
            </a:r>
            <a:r>
              <a:rPr lang="zh-TW" altLang="zh-TW" sz="3600" b="1" u="sng" dirty="0">
                <a:solidFill>
                  <a:srgbClr val="0000FF"/>
                </a:solidFill>
              </a:rPr>
              <a:t>人的失敗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0000FF"/>
                </a:solidFill>
              </a:rPr>
              <a:t>創</a:t>
            </a:r>
            <a:r>
              <a:rPr lang="en-US" altLang="zh-TW" sz="3600" b="1" u="sng" dirty="0">
                <a:solidFill>
                  <a:srgbClr val="0000FF"/>
                </a:solidFill>
              </a:rPr>
              <a:t>3:1-8)</a:t>
            </a:r>
            <a:endParaRPr lang="zh-TW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0000FF"/>
                </a:solidFill>
              </a:rPr>
              <a:t>二</a:t>
            </a:r>
            <a:r>
              <a:rPr lang="en-US" altLang="zh-TW" sz="3600" b="1" u="sng" dirty="0">
                <a:solidFill>
                  <a:srgbClr val="0000FF"/>
                </a:solidFill>
              </a:rPr>
              <a:t>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神的審判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0000FF"/>
                </a:solidFill>
              </a:rPr>
              <a:t>創</a:t>
            </a:r>
            <a:r>
              <a:rPr lang="en-US" altLang="zh-TW" sz="3600" b="1" u="sng" dirty="0">
                <a:solidFill>
                  <a:srgbClr val="0000FF"/>
                </a:solidFill>
              </a:rPr>
              <a:t>3:9-14)</a:t>
            </a:r>
            <a:endParaRPr lang="zh-TW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0000FF"/>
                </a:solidFill>
              </a:rPr>
              <a:t>三</a:t>
            </a:r>
            <a:r>
              <a:rPr lang="en-US" altLang="zh-TW" sz="3600" b="1" u="sng" dirty="0">
                <a:solidFill>
                  <a:srgbClr val="0000FF"/>
                </a:solidFill>
              </a:rPr>
              <a:t>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神審判後的救贖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0000FF"/>
                </a:solidFill>
              </a:rPr>
              <a:t>創</a:t>
            </a:r>
            <a:r>
              <a:rPr lang="en-US" altLang="zh-TW" sz="3600" b="1" u="sng" dirty="0">
                <a:solidFill>
                  <a:srgbClr val="0000FF"/>
                </a:solidFill>
              </a:rPr>
              <a:t>3:15-24)</a:t>
            </a:r>
            <a:endParaRPr lang="zh-TW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endParaRPr lang="zh-TW" altLang="zh-TW" sz="3600" b="1" u="sng" dirty="0">
              <a:solidFill>
                <a:srgbClr val="FF0000"/>
              </a:solidFill>
            </a:endParaRPr>
          </a:p>
          <a:p>
            <a:endParaRPr lang="zh-TW" altLang="zh-TW" sz="2800" b="1" u="sng" dirty="0">
              <a:solidFill>
                <a:srgbClr val="FF0000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FF0000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dirty="0"/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en-US" altLang="zh-TW" sz="2800" b="1" u="sng" dirty="0">
              <a:solidFill>
                <a:srgbClr val="CC00CC"/>
              </a:solidFill>
            </a:endParaRPr>
          </a:p>
          <a:p>
            <a:endParaRPr lang="zh-TW" altLang="en-US" sz="3600" dirty="0">
              <a:solidFill>
                <a:srgbClr val="0000FF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ECFD58-115B-4AC8-83ED-60EAEFBE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F845AD-E2AB-4E74-81FF-DC676A2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67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1.</a:t>
            </a:r>
            <a:r>
              <a:rPr lang="zh-TW" altLang="zh-TW" sz="3600" b="1" dirty="0">
                <a:solidFill>
                  <a:srgbClr val="0000FF"/>
                </a:solidFill>
              </a:rPr>
              <a:t>人的失敗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3:1-8)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這失敗是包括：</a:t>
            </a: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智慧的失敗。不夠智慧去分別是非。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</a:t>
            </a:r>
            <a:r>
              <a:rPr lang="zh-TW" altLang="en-US" sz="3600" b="1" dirty="0">
                <a:solidFill>
                  <a:srgbClr val="7030A0"/>
                </a:solidFill>
              </a:rPr>
              <a:t>耶和華神所造的，惟有蛇比田野一切的活物更狡猾。蛇對女人說，神豈是真說，不許你們吃園中所有樹上的果子麼？</a:t>
            </a:r>
            <a:endParaRPr lang="en-US" altLang="zh-TW" sz="3600" b="1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2.</a:t>
            </a:r>
            <a:r>
              <a:rPr lang="zh-TW" altLang="en-US" sz="3600" b="1" u="sng" dirty="0">
                <a:solidFill>
                  <a:srgbClr val="0000FF"/>
                </a:solidFill>
              </a:rPr>
              <a:t>節</a:t>
            </a:r>
            <a:r>
              <a:rPr lang="zh-TW" altLang="zh-TW" sz="3600" b="1" u="sng" dirty="0">
                <a:solidFill>
                  <a:srgbClr val="0000FF"/>
                </a:solidFill>
              </a:rPr>
              <a:t>制的失敗。不能控制自己的慾望，受美麗悅目動聽的言語所影響。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3:2</a:t>
            </a:r>
            <a:r>
              <a:rPr lang="zh-TW" altLang="en-US" sz="3600" b="1" u="sng" dirty="0">
                <a:solidFill>
                  <a:srgbClr val="7030A0"/>
                </a:solidFill>
              </a:rPr>
              <a:t>女人對蛇說，園中樹上的果子我們可以吃；</a:t>
            </a:r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3:4-5</a:t>
            </a:r>
            <a:endParaRPr lang="zh-TW" altLang="zh-TW" sz="3600" b="1" u="sng" dirty="0">
              <a:solidFill>
                <a:srgbClr val="7030A0"/>
              </a:solidFill>
            </a:endParaRPr>
          </a:p>
          <a:p>
            <a:endParaRPr lang="zh-TW" altLang="zh-TW" sz="3600" b="1" u="sng" dirty="0">
              <a:solidFill>
                <a:srgbClr val="0000FF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37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</a:t>
            </a:r>
            <a:r>
              <a:rPr lang="en-US" altLang="zh-TW" sz="3600" b="1" dirty="0">
                <a:solidFill>
                  <a:srgbClr val="0000FF"/>
                </a:solidFill>
              </a:rPr>
              <a:t>2.</a:t>
            </a:r>
            <a:r>
              <a:rPr lang="zh-TW" altLang="zh-TW" sz="3600" b="1" dirty="0">
                <a:solidFill>
                  <a:srgbClr val="0000FF"/>
                </a:solidFill>
              </a:rPr>
              <a:t>人的失敗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3:1-8)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這失敗是包括：</a:t>
            </a: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責任感的失敗。犯罪後彼此推卸責任。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3:12</a:t>
            </a:r>
            <a:r>
              <a:rPr lang="zh-TW" altLang="en-US" sz="3600" b="1" u="sng" dirty="0">
                <a:solidFill>
                  <a:srgbClr val="7030A0"/>
                </a:solidFill>
              </a:rPr>
              <a:t>那人說，你所賜給我，與我同居的女人，她把那樹上的果子給我，我就吃了。</a:t>
            </a:r>
            <a:endParaRPr lang="zh-TW" altLang="zh-TW" sz="3600" b="1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4.</a:t>
            </a:r>
            <a:r>
              <a:rPr lang="zh-TW" altLang="zh-TW" sz="3600" b="1" u="sng" dirty="0">
                <a:solidFill>
                  <a:srgbClr val="0000FF"/>
                </a:solidFill>
              </a:rPr>
              <a:t>無能力自救的失敗，只有逃避，躲藏害怕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3:8</a:t>
            </a:r>
            <a:r>
              <a:rPr lang="zh-TW" altLang="en-US" sz="3600" b="1" u="sng" dirty="0">
                <a:solidFill>
                  <a:srgbClr val="7030A0"/>
                </a:solidFill>
              </a:rPr>
              <a:t>天起了涼風，耶和華神在園中行走，那人和他妻子聽見神的聲音，就藏在園裏的樹木中，躲避耶和華神的面。</a:t>
            </a:r>
            <a:endParaRPr lang="zh-TW" altLang="zh-TW" sz="3600" b="1" dirty="0">
              <a:solidFill>
                <a:srgbClr val="7030A0"/>
              </a:solidFill>
            </a:endParaRPr>
          </a:p>
          <a:p>
            <a:endParaRPr lang="zh-TW" altLang="en-US" sz="3600" b="1" dirty="0">
              <a:solidFill>
                <a:srgbClr val="7030A0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714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solidFill>
                  <a:srgbClr val="0000FF"/>
                </a:solidFill>
              </a:rPr>
              <a:t>二</a:t>
            </a:r>
            <a:r>
              <a:rPr lang="en-US" altLang="zh-TW" sz="3600" dirty="0">
                <a:solidFill>
                  <a:srgbClr val="0000FF"/>
                </a:solidFill>
              </a:rPr>
              <a:t>1.</a:t>
            </a:r>
            <a:r>
              <a:rPr lang="zh-TW" altLang="zh-TW" sz="3600" dirty="0">
                <a:solidFill>
                  <a:srgbClr val="0000FF"/>
                </a:solidFill>
              </a:rPr>
              <a:t>神的審判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3:9-14)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1.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神呼叫人，使人知道自己的實際</a:t>
            </a:r>
            <a:r>
              <a:rPr lang="zh-TW" altLang="en-US" sz="3600" b="1" u="sng" dirty="0">
                <a:solidFill>
                  <a:srgbClr val="0000FF"/>
                </a:solidFill>
              </a:rPr>
              <a:t>的光景</a:t>
            </a:r>
            <a:r>
              <a:rPr lang="zh-TW" altLang="zh-TW" sz="3600" b="1" u="sng" dirty="0">
                <a:solidFill>
                  <a:srgbClr val="0000FF"/>
                </a:solidFill>
              </a:rPr>
              <a:t>，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zh-TW" sz="3600" b="1" u="sng" dirty="0">
                <a:solidFill>
                  <a:srgbClr val="0000FF"/>
                </a:solidFill>
              </a:rPr>
              <a:t>亞當回答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3:9</a:t>
            </a:r>
            <a:r>
              <a:rPr lang="zh-TW" altLang="en-US" sz="3600" b="1" u="sng" dirty="0">
                <a:solidFill>
                  <a:srgbClr val="7030A0"/>
                </a:solidFill>
              </a:rPr>
              <a:t>耶和華神呼喚那人，對他說，你在那裏？</a:t>
            </a:r>
            <a:r>
              <a:rPr lang="zh-TW" altLang="zh-TW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3:10</a:t>
            </a:r>
            <a:r>
              <a:rPr lang="zh-TW" altLang="en-US" sz="3600" b="1" u="sng" dirty="0">
                <a:solidFill>
                  <a:srgbClr val="7030A0"/>
                </a:solidFill>
              </a:rPr>
              <a:t>他說，我在園中聽見你的聲音，我就害怕，因為我赤身露體；我便藏了。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一</a:t>
            </a:r>
            <a:r>
              <a:rPr lang="en-US" altLang="zh-TW" sz="3600" b="1" u="sng" dirty="0">
                <a:solidFill>
                  <a:srgbClr val="CC00CC"/>
                </a:solidFill>
              </a:rPr>
              <a:t>.</a:t>
            </a:r>
            <a:r>
              <a:rPr lang="zh-TW" altLang="zh-TW" sz="3600" b="1" u="sng" dirty="0">
                <a:solidFill>
                  <a:srgbClr val="CC00CC"/>
                </a:solidFill>
              </a:rPr>
              <a:t>我害怕，心裏有虧；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zh-TW" altLang="zh-TW" sz="3600" b="1" u="sng" dirty="0">
                <a:solidFill>
                  <a:srgbClr val="CC00CC"/>
                </a:solidFill>
              </a:rPr>
              <a:t>二</a:t>
            </a:r>
            <a:r>
              <a:rPr lang="en-US" altLang="zh-TW" sz="3600" b="1" u="sng" dirty="0">
                <a:solidFill>
                  <a:srgbClr val="CC00CC"/>
                </a:solidFill>
              </a:rPr>
              <a:t>.</a:t>
            </a:r>
            <a:r>
              <a:rPr lang="zh-TW" altLang="zh-TW" sz="3600" b="1" u="sng" dirty="0">
                <a:solidFill>
                  <a:srgbClr val="CC00CC"/>
                </a:solidFill>
              </a:rPr>
              <a:t>我赤身露體，我便躲藏。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zh-TW" altLang="zh-TW" sz="3600" b="1" u="sng" dirty="0">
                <a:solidFill>
                  <a:srgbClr val="008000"/>
                </a:solidFill>
              </a:rPr>
              <a:t>人的自救法</a:t>
            </a:r>
            <a:r>
              <a:rPr lang="en-US" altLang="zh-TW" sz="3600" b="1" u="sng" dirty="0">
                <a:solidFill>
                  <a:srgbClr val="008000"/>
                </a:solidFill>
              </a:rPr>
              <a:t>:</a:t>
            </a:r>
            <a:r>
              <a:rPr lang="zh-TW" altLang="en-US" sz="3600" b="1" u="sng" dirty="0">
                <a:solidFill>
                  <a:srgbClr val="008000"/>
                </a:solidFill>
              </a:rPr>
              <a:t>常常</a:t>
            </a:r>
            <a:r>
              <a:rPr lang="zh-TW" altLang="zh-TW" sz="3600" b="1" u="sng" dirty="0">
                <a:solidFill>
                  <a:srgbClr val="008000"/>
                </a:solidFill>
              </a:rPr>
              <a:t>是遮蓋，逃藏，將罪</a:t>
            </a:r>
            <a:r>
              <a:rPr lang="zh-TW" altLang="en-US" sz="3600" b="1" u="sng" dirty="0">
                <a:solidFill>
                  <a:srgbClr val="008000"/>
                </a:solidFill>
              </a:rPr>
              <a:t>掩飾。</a:t>
            </a:r>
            <a:r>
              <a:rPr lang="zh-TW" altLang="en-US" sz="3600" b="1" dirty="0">
                <a:solidFill>
                  <a:srgbClr val="0000FF"/>
                </a:solidFill>
              </a:rPr>
              <a:t>亞當夏娃就</a:t>
            </a:r>
            <a:r>
              <a:rPr lang="zh-TW" altLang="zh-TW" sz="3600" b="1" dirty="0">
                <a:solidFill>
                  <a:srgbClr val="0000FF"/>
                </a:solidFill>
              </a:rPr>
              <a:t>是人類</a:t>
            </a:r>
            <a:r>
              <a:rPr lang="zh-TW" altLang="en-US" sz="3600" b="1" dirty="0">
                <a:solidFill>
                  <a:srgbClr val="0000FF"/>
                </a:solidFill>
              </a:rPr>
              <a:t>犯罪</a:t>
            </a:r>
            <a:r>
              <a:rPr lang="zh-TW" altLang="zh-TW" sz="3600" b="1" dirty="0">
                <a:solidFill>
                  <a:srgbClr val="0000FF"/>
                </a:solidFill>
              </a:rPr>
              <a:t>的</a:t>
            </a:r>
            <a:r>
              <a:rPr lang="zh-TW" altLang="en-US" sz="3600" b="1" dirty="0">
                <a:solidFill>
                  <a:srgbClr val="0000FF"/>
                </a:solidFill>
              </a:rPr>
              <a:t>始祖</a:t>
            </a:r>
            <a:r>
              <a:rPr lang="zh-TW" altLang="zh-TW" sz="3600" b="1" dirty="0">
                <a:solidFill>
                  <a:srgbClr val="0000FF"/>
                </a:solidFill>
              </a:rPr>
              <a:t>，</a:t>
            </a:r>
            <a:r>
              <a:rPr lang="zh-TW" altLang="en-US" sz="3600" b="1" dirty="0">
                <a:solidFill>
                  <a:srgbClr val="0000FF"/>
                </a:solidFill>
              </a:rPr>
              <a:t>未來</a:t>
            </a:r>
            <a:r>
              <a:rPr lang="zh-TW" altLang="zh-TW" sz="3600" b="1" dirty="0">
                <a:solidFill>
                  <a:srgbClr val="0000FF"/>
                </a:solidFill>
              </a:rPr>
              <a:t>所有的文明文化</a:t>
            </a:r>
            <a:r>
              <a:rPr lang="zh-TW" altLang="en-US" sz="3600" b="1" dirty="0">
                <a:solidFill>
                  <a:srgbClr val="0000FF"/>
                </a:solidFill>
              </a:rPr>
              <a:t>，就墮落為</a:t>
            </a:r>
            <a:r>
              <a:rPr lang="zh-TW" altLang="zh-TW" sz="3600" b="1" dirty="0">
                <a:solidFill>
                  <a:srgbClr val="0000FF"/>
                </a:solidFill>
              </a:rPr>
              <a:t>藏羞</a:t>
            </a:r>
            <a:r>
              <a:rPr lang="zh-TW" altLang="en-US" sz="3600" b="1" dirty="0">
                <a:solidFill>
                  <a:srgbClr val="0000FF"/>
                </a:solidFill>
              </a:rPr>
              <a:t>納罪</a:t>
            </a:r>
            <a:r>
              <a:rPr lang="zh-TW" altLang="zh-TW" sz="3600" b="1" dirty="0">
                <a:solidFill>
                  <a:srgbClr val="0000FF"/>
                </a:solidFill>
              </a:rPr>
              <a:t>。　</a:t>
            </a:r>
          </a:p>
          <a:p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89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二</a:t>
            </a:r>
            <a:r>
              <a:rPr lang="en-US" altLang="zh-TW" sz="3600" b="1" dirty="0">
                <a:solidFill>
                  <a:srgbClr val="0000FF"/>
                </a:solidFill>
              </a:rPr>
              <a:t>2.</a:t>
            </a:r>
            <a:r>
              <a:rPr lang="zh-TW" altLang="zh-TW" sz="3600" b="1" dirty="0">
                <a:solidFill>
                  <a:srgbClr val="0000FF"/>
                </a:solidFill>
              </a:rPr>
              <a:t>神的審判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創</a:t>
            </a:r>
            <a:r>
              <a:rPr lang="en-US" altLang="zh-TW" sz="3600" b="1" dirty="0">
                <a:solidFill>
                  <a:srgbClr val="0000FF"/>
                </a:solidFill>
              </a:rPr>
              <a:t>3:9-14)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en-US" altLang="zh-TW" sz="3500" b="1" u="sng" dirty="0">
                <a:solidFill>
                  <a:srgbClr val="0000FF"/>
                </a:solidFill>
              </a:rPr>
              <a:t>2.</a:t>
            </a:r>
            <a:r>
              <a:rPr lang="zh-TW" altLang="zh-TW" sz="3500" b="1" u="sng" dirty="0">
                <a:solidFill>
                  <a:srgbClr val="0000FF"/>
                </a:solidFill>
              </a:rPr>
              <a:t>神公義的審判</a:t>
            </a:r>
            <a:r>
              <a:rPr lang="en-US" altLang="zh-TW" sz="3500" b="1" u="sng" dirty="0">
                <a:solidFill>
                  <a:srgbClr val="0000FF"/>
                </a:solidFill>
              </a:rPr>
              <a:t>(</a:t>
            </a:r>
            <a:r>
              <a:rPr lang="zh-TW" altLang="zh-TW" sz="3500" b="1" u="sng" dirty="0">
                <a:solidFill>
                  <a:srgbClr val="0000FF"/>
                </a:solidFill>
              </a:rPr>
              <a:t>創</a:t>
            </a:r>
            <a:r>
              <a:rPr lang="en-US" altLang="zh-TW" sz="3500" b="1" u="sng" dirty="0">
                <a:solidFill>
                  <a:srgbClr val="0000FF"/>
                </a:solidFill>
              </a:rPr>
              <a:t>3:11-14)</a:t>
            </a:r>
            <a:r>
              <a:rPr lang="zh-TW" altLang="zh-TW" sz="3500" b="1" u="sng" dirty="0">
                <a:solidFill>
                  <a:srgbClr val="0000FF"/>
                </a:solidFill>
              </a:rPr>
              <a:t>，</a:t>
            </a:r>
            <a:r>
              <a:rPr lang="zh-TW" altLang="en-US" sz="3500" b="1" u="sng" dirty="0">
                <a:solidFill>
                  <a:srgbClr val="0000FF"/>
                </a:solidFill>
              </a:rPr>
              <a:t>要</a:t>
            </a:r>
            <a:r>
              <a:rPr lang="zh-TW" altLang="zh-TW" sz="3500" b="1" u="sng" dirty="0">
                <a:solidFill>
                  <a:srgbClr val="0000FF"/>
                </a:solidFill>
              </a:rPr>
              <a:t>人負責任，對罪惡，所有的行為負責。</a:t>
            </a:r>
            <a:endParaRPr lang="en-US" altLang="zh-TW" sz="3500" b="1" u="sng" dirty="0">
              <a:solidFill>
                <a:srgbClr val="0000FF"/>
              </a:solidFill>
            </a:endParaRPr>
          </a:p>
          <a:p>
            <a:r>
              <a:rPr lang="en-US" altLang="zh-TW" sz="3500" b="1" u="sng" dirty="0">
                <a:solidFill>
                  <a:srgbClr val="FF0000"/>
                </a:solidFill>
              </a:rPr>
              <a:t>Q:</a:t>
            </a:r>
            <a:r>
              <a:rPr lang="zh-TW" altLang="zh-TW" sz="3500" b="1" u="sng" dirty="0">
                <a:solidFill>
                  <a:srgbClr val="FF0000"/>
                </a:solidFill>
              </a:rPr>
              <a:t>創</a:t>
            </a:r>
            <a:r>
              <a:rPr lang="en-US" altLang="zh-TW" sz="3500" b="1" u="sng" dirty="0">
                <a:solidFill>
                  <a:srgbClr val="FF0000"/>
                </a:solidFill>
              </a:rPr>
              <a:t>3:11</a:t>
            </a:r>
            <a:r>
              <a:rPr lang="zh-TW" altLang="en-US" sz="3500" b="1" u="sng" dirty="0">
                <a:solidFill>
                  <a:srgbClr val="FF0000"/>
                </a:solidFill>
              </a:rPr>
              <a:t>誰告訴你赤身露體呢？</a:t>
            </a:r>
            <a:r>
              <a:rPr lang="zh-TW" altLang="en-US" sz="3500" b="1" dirty="0">
                <a:solidFill>
                  <a:srgbClr val="0000FF"/>
                </a:solidFill>
              </a:rPr>
              <a:t>這問題的意思是</a:t>
            </a:r>
            <a:r>
              <a:rPr lang="en-US" altLang="zh-TW" sz="3500" b="1" dirty="0">
                <a:solidFill>
                  <a:srgbClr val="0000FF"/>
                </a:solidFill>
              </a:rPr>
              <a:t>『</a:t>
            </a:r>
            <a:r>
              <a:rPr lang="zh-TW" altLang="en-US" sz="3500" b="1" dirty="0">
                <a:solidFill>
                  <a:srgbClr val="0000FF"/>
                </a:solidFill>
              </a:rPr>
              <a:t>誰告訴你赤身露體是不好的呢？</a:t>
            </a:r>
            <a:r>
              <a:rPr lang="en-US" altLang="zh-TW" sz="3500" b="1" dirty="0">
                <a:solidFill>
                  <a:srgbClr val="0000FF"/>
                </a:solidFill>
              </a:rPr>
              <a:t>』</a:t>
            </a:r>
            <a:r>
              <a:rPr lang="zh-TW" altLang="en-US" sz="3500" b="1" dirty="0">
                <a:solidFill>
                  <a:srgbClr val="0000FF"/>
                </a:solidFill>
              </a:rPr>
              <a:t>神問話，是要引導人向祂承認所犯的罪。</a:t>
            </a:r>
            <a:endParaRPr lang="en-US" altLang="zh-TW" sz="3500" b="1" dirty="0">
              <a:solidFill>
                <a:srgbClr val="0000FF"/>
              </a:solidFill>
            </a:endParaRPr>
          </a:p>
          <a:p>
            <a:r>
              <a:rPr lang="zh-TW" altLang="en-US" sz="3500" b="1" u="sng" dirty="0">
                <a:solidFill>
                  <a:srgbClr val="FF0000"/>
                </a:solidFill>
              </a:rPr>
              <a:t>創</a:t>
            </a:r>
            <a:r>
              <a:rPr lang="en-US" altLang="zh-TW" sz="3500" b="1" u="sng" dirty="0">
                <a:solidFill>
                  <a:srgbClr val="FF0000"/>
                </a:solidFill>
              </a:rPr>
              <a:t>3:12</a:t>
            </a:r>
            <a:r>
              <a:rPr lang="zh-TW" altLang="en-US" sz="3500" b="1" u="sng" dirty="0">
                <a:solidFill>
                  <a:srgbClr val="7030A0"/>
                </a:solidFill>
              </a:rPr>
              <a:t>那人說，你所賜給我，與我同居的女人，她把那樹上的果子給我，我就吃了。</a:t>
            </a:r>
            <a:endParaRPr lang="en-US" altLang="zh-TW" sz="3500" b="1" u="sng" dirty="0">
              <a:solidFill>
                <a:srgbClr val="7030A0"/>
              </a:solidFill>
            </a:endParaRPr>
          </a:p>
          <a:p>
            <a:r>
              <a:rPr lang="en-US" altLang="zh-TW" sz="3500" b="1" u="sng" dirty="0">
                <a:solidFill>
                  <a:srgbClr val="FF0000"/>
                </a:solidFill>
              </a:rPr>
              <a:t>Q:</a:t>
            </a:r>
            <a:r>
              <a:rPr lang="zh-TW" altLang="en-US" sz="3500" b="1" u="sng" dirty="0">
                <a:solidFill>
                  <a:srgbClr val="FF0000"/>
                </a:solidFill>
              </a:rPr>
              <a:t>你所賜給我</a:t>
            </a:r>
            <a:r>
              <a:rPr lang="en-US" altLang="zh-TW" sz="3500" b="1" u="sng" dirty="0">
                <a:solidFill>
                  <a:srgbClr val="FF0000"/>
                </a:solidFill>
              </a:rPr>
              <a:t>:</a:t>
            </a:r>
            <a:r>
              <a:rPr lang="zh-TW" altLang="en-US" sz="3500" b="1" dirty="0">
                <a:solidFill>
                  <a:srgbClr val="0000FF"/>
                </a:solidFill>
              </a:rPr>
              <a:t>亞當有責怪神的意思。</a:t>
            </a:r>
          </a:p>
          <a:p>
            <a:r>
              <a:rPr lang="en-US" altLang="zh-TW" sz="3500" b="1" u="sng" dirty="0">
                <a:solidFill>
                  <a:srgbClr val="FF0000"/>
                </a:solidFill>
              </a:rPr>
              <a:t>Q:</a:t>
            </a:r>
            <a:r>
              <a:rPr lang="zh-TW" altLang="en-US" sz="3500" b="1" u="sng" dirty="0">
                <a:solidFill>
                  <a:srgbClr val="FF0000"/>
                </a:solidFill>
              </a:rPr>
              <a:t> 她把樹上的果子給我</a:t>
            </a:r>
            <a:r>
              <a:rPr lang="en-US" altLang="zh-TW" sz="3500" b="1" u="sng" dirty="0">
                <a:solidFill>
                  <a:srgbClr val="FF0000"/>
                </a:solidFill>
              </a:rPr>
              <a:t>:</a:t>
            </a:r>
            <a:r>
              <a:rPr lang="zh-TW" altLang="en-US" sz="3500" b="1" dirty="0">
                <a:solidFill>
                  <a:srgbClr val="0000FF"/>
                </a:solidFill>
              </a:rPr>
              <a:t>亞當把過錯推給別人。</a:t>
            </a:r>
          </a:p>
          <a:p>
            <a:pPr marL="0" indent="0">
              <a:buNone/>
            </a:pPr>
            <a:r>
              <a:rPr lang="zh-TW" altLang="en-US" sz="3500" b="1" dirty="0">
                <a:solidFill>
                  <a:srgbClr val="0000FF"/>
                </a:solidFill>
              </a:rPr>
              <a:t>犯錯而不肯承認，反而怨天尤人，這是人的通病。</a:t>
            </a:r>
          </a:p>
          <a:p>
            <a:pPr marL="0" indent="0">
              <a:buNone/>
            </a:pPr>
            <a:r>
              <a:rPr lang="zh-TW" altLang="en-US" sz="3500" b="1" dirty="0">
                <a:solidFill>
                  <a:srgbClr val="0000FF"/>
                </a:solidFill>
              </a:rPr>
              <a:t>遮掩自己罪過的，必不亨通；承認離棄罪過的，必蒙憐恤</a:t>
            </a:r>
            <a:r>
              <a:rPr lang="en-US" altLang="zh-TW" sz="3500" b="1" dirty="0">
                <a:solidFill>
                  <a:srgbClr val="0000FF"/>
                </a:solidFill>
              </a:rPr>
              <a:t>(</a:t>
            </a:r>
            <a:r>
              <a:rPr lang="zh-TW" altLang="en-US" sz="3500" b="1" dirty="0">
                <a:solidFill>
                  <a:srgbClr val="0000FF"/>
                </a:solidFill>
              </a:rPr>
              <a:t>箴廿八</a:t>
            </a:r>
            <a:r>
              <a:rPr lang="en-US" altLang="zh-TW" sz="3500" b="1" dirty="0">
                <a:solidFill>
                  <a:srgbClr val="0000FF"/>
                </a:solidFill>
              </a:rPr>
              <a:t>13)</a:t>
            </a:r>
            <a:r>
              <a:rPr lang="zh-TW" altLang="en-US" sz="3500" b="1" dirty="0">
                <a:solidFill>
                  <a:srgbClr val="0000FF"/>
                </a:solidFill>
              </a:rPr>
              <a:t>。人的諉過，說出人與人之間，因犯罪墮落而有了嫌隙</a:t>
            </a:r>
            <a:r>
              <a:rPr lang="en-US" altLang="zh-TW" sz="3500" b="1" dirty="0">
                <a:solidFill>
                  <a:srgbClr val="0000FF"/>
                </a:solidFill>
              </a:rPr>
              <a:t>(</a:t>
            </a:r>
            <a:r>
              <a:rPr lang="zh-TW" altLang="en-US" sz="3500" b="1" dirty="0">
                <a:solidFill>
                  <a:srgbClr val="0000FF"/>
                </a:solidFill>
              </a:rPr>
              <a:t>西三</a:t>
            </a:r>
            <a:r>
              <a:rPr lang="en-US" altLang="zh-TW" sz="3500" b="1" dirty="0">
                <a:solidFill>
                  <a:srgbClr val="0000FF"/>
                </a:solidFill>
              </a:rPr>
              <a:t>13)</a:t>
            </a:r>
            <a:r>
              <a:rPr lang="zh-TW" altLang="en-US" sz="3500" b="1" dirty="0">
                <a:solidFill>
                  <a:srgbClr val="0000FF"/>
                </a:solidFill>
              </a:rPr>
              <a:t>。</a:t>
            </a:r>
            <a:endParaRPr lang="zh-TW" altLang="zh-TW" sz="3500" b="1" dirty="0">
              <a:solidFill>
                <a:srgbClr val="0000FF"/>
              </a:solidFill>
            </a:endParaRPr>
          </a:p>
          <a:p>
            <a:endParaRPr lang="zh-TW" altLang="zh-TW" sz="3200" dirty="0">
              <a:solidFill>
                <a:srgbClr val="CC00CC"/>
              </a:solidFill>
            </a:endParaRPr>
          </a:p>
          <a:p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5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solidFill>
                  <a:srgbClr val="0000FF"/>
                </a:solidFill>
              </a:rPr>
              <a:t>二</a:t>
            </a:r>
            <a:r>
              <a:rPr lang="en-US" altLang="zh-TW" sz="3600" dirty="0">
                <a:solidFill>
                  <a:srgbClr val="0000FF"/>
                </a:solidFill>
              </a:rPr>
              <a:t>3.</a:t>
            </a:r>
            <a:r>
              <a:rPr lang="zh-TW" altLang="zh-TW" sz="3600" dirty="0">
                <a:solidFill>
                  <a:srgbClr val="0000FF"/>
                </a:solidFill>
              </a:rPr>
              <a:t>神的審判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zh-TW" sz="3600" dirty="0">
                <a:solidFill>
                  <a:srgbClr val="0000FF"/>
                </a:solidFill>
              </a:rPr>
              <a:t>創</a:t>
            </a:r>
            <a:r>
              <a:rPr lang="en-US" altLang="zh-TW" sz="3600" dirty="0">
                <a:solidFill>
                  <a:srgbClr val="0000FF"/>
                </a:solidFill>
              </a:rPr>
              <a:t>3:9-14)</a:t>
            </a:r>
            <a:endParaRPr lang="zh-TW" altLang="zh-TW" sz="3600" dirty="0">
              <a:solidFill>
                <a:srgbClr val="0000FF"/>
              </a:solidFill>
            </a:endParaRPr>
          </a:p>
          <a:p>
            <a:r>
              <a:rPr lang="en-US" altLang="zh-TW" sz="3600" b="1" u="sng" dirty="0">
                <a:solidFill>
                  <a:srgbClr val="0000FF"/>
                </a:solidFill>
              </a:rPr>
              <a:t>3.</a:t>
            </a:r>
            <a:r>
              <a:rPr lang="zh-TW" altLang="zh-TW" sz="3600" b="1" u="sng" dirty="0">
                <a:solidFill>
                  <a:srgbClr val="0000FF"/>
                </a:solidFill>
              </a:rPr>
              <a:t>神對各人的</a:t>
            </a:r>
            <a:r>
              <a:rPr lang="zh-TW" altLang="en-US" sz="3600" b="1" u="sng" dirty="0">
                <a:solidFill>
                  <a:srgbClr val="0000FF"/>
                </a:solidFill>
              </a:rPr>
              <a:t>審</a:t>
            </a:r>
            <a:r>
              <a:rPr lang="zh-TW" altLang="zh-TW" sz="3600" b="1" u="sng" dirty="0">
                <a:solidFill>
                  <a:srgbClr val="0000FF"/>
                </a:solidFill>
              </a:rPr>
              <a:t>判不在人的辯詞，乃在各人對行為的責任</a:t>
            </a:r>
            <a:r>
              <a:rPr lang="en-US" altLang="zh-TW" sz="3600" b="1" u="sng" dirty="0">
                <a:solidFill>
                  <a:srgbClr val="0000FF"/>
                </a:solidFill>
              </a:rPr>
              <a:t>(</a:t>
            </a:r>
            <a:r>
              <a:rPr lang="zh-TW" altLang="zh-TW" sz="3600" b="1" u="sng" dirty="0">
                <a:solidFill>
                  <a:srgbClr val="0000FF"/>
                </a:solidFill>
              </a:rPr>
              <a:t>創</a:t>
            </a:r>
            <a:r>
              <a:rPr lang="en-US" altLang="zh-TW" sz="3600" b="1" u="sng" dirty="0">
                <a:solidFill>
                  <a:srgbClr val="0000FF"/>
                </a:solidFill>
              </a:rPr>
              <a:t>3:14-19)</a:t>
            </a:r>
            <a:r>
              <a:rPr lang="zh-TW" altLang="zh-TW" sz="3600" b="1" u="sng" dirty="0">
                <a:solidFill>
                  <a:srgbClr val="0000FF"/>
                </a:solidFill>
              </a:rPr>
              <a:t>。</a:t>
            </a: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a.</a:t>
            </a:r>
            <a:r>
              <a:rPr lang="zh-TW" altLang="zh-TW" sz="3600" b="1" u="sng" dirty="0">
                <a:solidFill>
                  <a:srgbClr val="CC00CC"/>
                </a:solidFill>
              </a:rPr>
              <a:t>對蛇</a:t>
            </a:r>
            <a:r>
              <a:rPr lang="en-US" altLang="zh-TW" sz="3600" b="1" u="sng" dirty="0">
                <a:solidFill>
                  <a:srgbClr val="CC00CC"/>
                </a:solidFill>
              </a:rPr>
              <a:t>:</a:t>
            </a:r>
            <a:r>
              <a:rPr lang="zh-TW" altLang="zh-TW" sz="3600" b="1" u="sng" dirty="0">
                <a:solidFill>
                  <a:srgbClr val="CC00CC"/>
                </a:solidFill>
              </a:rPr>
              <a:t>用肚子行走，終身吃土。</a:t>
            </a:r>
            <a:endParaRPr lang="en-US" altLang="zh-TW" sz="3600" b="1" u="sng" dirty="0">
              <a:solidFill>
                <a:srgbClr val="CC00CC"/>
              </a:solidFill>
            </a:endParaRPr>
          </a:p>
          <a:p>
            <a:r>
              <a:rPr lang="zh-TW" altLang="en-US" sz="3600" b="1" u="sng" dirty="0">
                <a:solidFill>
                  <a:srgbClr val="FF0000"/>
                </a:solidFill>
              </a:rPr>
              <a:t>創</a:t>
            </a:r>
            <a:r>
              <a:rPr lang="en-US" altLang="zh-TW" sz="3600" b="1" u="sng" dirty="0">
                <a:solidFill>
                  <a:srgbClr val="FF0000"/>
                </a:solidFill>
              </a:rPr>
              <a:t>3:14</a:t>
            </a:r>
            <a:r>
              <a:rPr lang="zh-TW" altLang="en-US" sz="3600" b="1" u="sng" dirty="0">
                <a:solidFill>
                  <a:srgbClr val="7030A0"/>
                </a:solidFill>
              </a:rPr>
              <a:t>耶和華神對蛇說，你既作了這事，就必受咒詛，比一切的牲畜、野獸更甚，你必用肚子行走，終身吃土。</a:t>
            </a:r>
            <a:endParaRPr lang="zh-TW" altLang="zh-TW" sz="3600" b="1" u="sng" dirty="0">
              <a:solidFill>
                <a:srgbClr val="7030A0"/>
              </a:solidFill>
            </a:endParaRPr>
          </a:p>
          <a:p>
            <a:r>
              <a:rPr lang="en-US" altLang="zh-TW" sz="3600" b="1" u="sng" dirty="0">
                <a:solidFill>
                  <a:srgbClr val="CC00CC"/>
                </a:solidFill>
              </a:rPr>
              <a:t>b.</a:t>
            </a:r>
            <a:r>
              <a:rPr lang="zh-TW" altLang="zh-TW" sz="3600" b="1" u="sng" dirty="0">
                <a:solidFill>
                  <a:srgbClr val="CC00CC"/>
                </a:solidFill>
              </a:rPr>
              <a:t>對女人</a:t>
            </a:r>
          </a:p>
          <a:p>
            <a:r>
              <a:rPr lang="zh-TW" altLang="zh-TW" sz="3600" b="1" dirty="0">
                <a:solidFill>
                  <a:srgbClr val="0000FF"/>
                </a:solidFill>
              </a:rPr>
              <a:t>她與蛇彼此為仇，永遠對立</a:t>
            </a:r>
            <a:r>
              <a:rPr lang="zh-TW" altLang="en-US" sz="3600" b="1" dirty="0">
                <a:solidFill>
                  <a:srgbClr val="0000FF"/>
                </a:solidFill>
              </a:rPr>
              <a:t>；</a:t>
            </a:r>
            <a:r>
              <a:rPr lang="zh-TW" altLang="zh-TW" sz="3600" b="1" dirty="0">
                <a:solidFill>
                  <a:srgbClr val="0000FF"/>
                </a:solidFill>
              </a:rPr>
              <a:t>預言女人的後裔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en-US" sz="3600" b="1" dirty="0">
                <a:solidFill>
                  <a:srgbClr val="0000FF"/>
                </a:solidFill>
              </a:rPr>
              <a:t>耶穌</a:t>
            </a:r>
            <a:r>
              <a:rPr lang="en-US" altLang="zh-TW" sz="3600" b="1" dirty="0">
                <a:solidFill>
                  <a:srgbClr val="0000FF"/>
                </a:solidFill>
              </a:rPr>
              <a:t>)</a:t>
            </a:r>
            <a:r>
              <a:rPr lang="zh-TW" altLang="zh-TW" sz="3600" b="1" dirty="0">
                <a:solidFill>
                  <a:srgbClr val="0000FF"/>
                </a:solidFill>
              </a:rPr>
              <a:t>要傷蛇的頭，基督要打敗魔鬼</a:t>
            </a:r>
            <a:r>
              <a:rPr lang="en-US" altLang="zh-TW" sz="3600" b="1" dirty="0">
                <a:solidFill>
                  <a:srgbClr val="0000FF"/>
                </a:solidFill>
              </a:rPr>
              <a:t>(</a:t>
            </a:r>
            <a:r>
              <a:rPr lang="zh-TW" altLang="zh-TW" sz="3600" b="1" dirty="0">
                <a:solidFill>
                  <a:srgbClr val="0000FF"/>
                </a:solidFill>
              </a:rPr>
              <a:t>來</a:t>
            </a:r>
            <a:r>
              <a:rPr lang="en-US" altLang="zh-TW" sz="3600" b="1" dirty="0">
                <a:solidFill>
                  <a:srgbClr val="0000FF"/>
                </a:solidFill>
              </a:rPr>
              <a:t>2:14-15)</a:t>
            </a:r>
            <a:r>
              <a:rPr lang="zh-TW" altLang="zh-TW" sz="3600" b="1" dirty="0">
                <a:solidFill>
                  <a:srgbClr val="0000FF"/>
                </a:solidFill>
              </a:rPr>
              <a:t>。</a:t>
            </a:r>
            <a:r>
              <a:rPr lang="zh-TW" altLang="zh-TW" dirty="0"/>
              <a:t>　　　</a:t>
            </a:r>
            <a:r>
              <a:rPr lang="en-US" altLang="zh-TW" dirty="0"/>
              <a:t> </a:t>
            </a:r>
            <a:endParaRPr lang="zh-TW" altLang="zh-TW" dirty="0"/>
          </a:p>
          <a:p>
            <a:endParaRPr lang="zh-TW" altLang="zh-TW" sz="3200" dirty="0">
              <a:solidFill>
                <a:srgbClr val="CC00CC"/>
              </a:solidFill>
            </a:endParaRPr>
          </a:p>
          <a:p>
            <a:endParaRPr lang="zh-TW" altLang="en-US" sz="3600" b="1" dirty="0">
              <a:solidFill>
                <a:srgbClr val="CC00CC"/>
              </a:solidFill>
            </a:endParaRPr>
          </a:p>
          <a:p>
            <a:endParaRPr lang="en-US" altLang="zh-TW" sz="3600" b="1" dirty="0">
              <a:solidFill>
                <a:srgbClr val="0000FF"/>
              </a:solidFill>
            </a:endParaRPr>
          </a:p>
          <a:p>
            <a:endParaRPr lang="zh-TW" altLang="zh-TW" sz="3600" b="1" dirty="0">
              <a:solidFill>
                <a:srgbClr val="CC00CC"/>
              </a:solidFill>
            </a:endParaRPr>
          </a:p>
          <a:p>
            <a:endParaRPr lang="en-US" altLang="zh-TW" sz="3600" b="1" u="sng" dirty="0">
              <a:solidFill>
                <a:srgbClr val="0000FF"/>
              </a:solidFill>
            </a:endParaRPr>
          </a:p>
          <a:p>
            <a:endParaRPr lang="zh-TW" altLang="zh-TW" sz="3600" u="sng" dirty="0">
              <a:solidFill>
                <a:srgbClr val="0000FF"/>
              </a:solidFill>
            </a:endParaRPr>
          </a:p>
          <a:p>
            <a:pPr marL="514350" indent="-514350">
              <a:buNone/>
            </a:pP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514350" indent="-514350">
              <a:buNone/>
            </a:pPr>
            <a:endParaRPr lang="en-US" altLang="zh-TW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/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zh-TW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altLang="zh-TW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EA3C2D-F1BD-4DA0-81E3-472070DD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2019/9/7</a:t>
            </a:r>
            <a:endParaRPr lang="zh-TW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F527D87-B284-4C83-ADF2-7F7ADF25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5AAE-A885-4D74-A3E4-AB0C79502D2B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39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7480</TotalTime>
  <Words>1853</Words>
  <Application>Microsoft Office PowerPoint</Application>
  <PresentationFormat>全屏显示(4:3)</PresentationFormat>
  <Paragraphs>208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Office 主题​​</vt:lpstr>
      <vt:lpstr>                 神的救恩應許</vt:lpstr>
      <vt:lpstr>前言1:</vt:lpstr>
      <vt:lpstr>前言2:</vt:lpstr>
      <vt:lpstr>大綱: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2018年4月8日主日崇拜 </dc:title>
  <dc:creator>ENYU</dc:creator>
  <cp:lastModifiedBy>相瑋 陳</cp:lastModifiedBy>
  <cp:revision>420</cp:revision>
  <dcterms:created xsi:type="dcterms:W3CDTF">2018-04-07T07:45:14Z</dcterms:created>
  <dcterms:modified xsi:type="dcterms:W3CDTF">2019-09-21T13:26:48Z</dcterms:modified>
</cp:coreProperties>
</file>