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99" r:id="rId4"/>
    <p:sldId id="289" r:id="rId5"/>
    <p:sldId id="304" r:id="rId6"/>
    <p:sldId id="307" r:id="rId7"/>
    <p:sldId id="308" r:id="rId8"/>
    <p:sldId id="303" r:id="rId9"/>
    <p:sldId id="301" r:id="rId10"/>
    <p:sldId id="309" r:id="rId11"/>
    <p:sldId id="281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FF33CC"/>
    <a:srgbClr val="008000"/>
    <a:srgbClr val="FF0000"/>
    <a:srgbClr val="CC3300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2019/9/28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2019/9/28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008112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0000FF"/>
                </a:solidFill>
              </a:rPr>
              <a:t>如何活出</a:t>
            </a:r>
            <a:r>
              <a:rPr lang="zh-TW" altLang="zh-TW" sz="5400" b="1" dirty="0">
                <a:solidFill>
                  <a:srgbClr val="0000FF"/>
                </a:solidFill>
              </a:rPr>
              <a:t>主恩</a:t>
            </a:r>
            <a:endParaRPr lang="en-US" altLang="zh-TW" sz="5400" b="1" u="sng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+mn-ea"/>
              </a:rPr>
              <a:t>經文</a:t>
            </a:r>
            <a:r>
              <a:rPr lang="en-US" altLang="zh-TW" sz="4800" b="1" dirty="0">
                <a:solidFill>
                  <a:srgbClr val="FF0000"/>
                </a:solidFill>
                <a:latin typeface="+mn-ea"/>
              </a:rPr>
              <a:t>:</a:t>
            </a:r>
            <a:r>
              <a:rPr lang="en-US" altLang="zh-TW" sz="4800" b="1" dirty="0">
                <a:solidFill>
                  <a:srgbClr val="0000FF"/>
                </a:solidFill>
              </a:rPr>
              <a:t> </a:t>
            </a:r>
            <a:r>
              <a:rPr lang="zh-TW" altLang="zh-TW" sz="4800" b="1" dirty="0">
                <a:solidFill>
                  <a:srgbClr val="0000FF"/>
                </a:solidFill>
              </a:rPr>
              <a:t>詩</a:t>
            </a:r>
            <a:r>
              <a:rPr lang="en-US" altLang="zh-TW" sz="4800" b="1" dirty="0">
                <a:solidFill>
                  <a:srgbClr val="0000FF"/>
                </a:solidFill>
              </a:rPr>
              <a:t>103:1-3</a:t>
            </a:r>
            <a:r>
              <a:rPr lang="zh-TW" altLang="en-US" sz="4800" b="1" dirty="0">
                <a:solidFill>
                  <a:srgbClr val="0000FF"/>
                </a:solidFill>
              </a:rPr>
              <a:t>，</a:t>
            </a:r>
            <a:r>
              <a:rPr lang="zh-TW" altLang="zh-TW" sz="4800" b="1" dirty="0">
                <a:solidFill>
                  <a:srgbClr val="0000FF"/>
                </a:solidFill>
              </a:rPr>
              <a:t>約</a:t>
            </a:r>
            <a:r>
              <a:rPr lang="en-US" altLang="zh-TW" sz="4800" b="1" dirty="0">
                <a:solidFill>
                  <a:srgbClr val="0000FF"/>
                </a:solidFill>
              </a:rPr>
              <a:t>1:14-18</a:t>
            </a:r>
            <a:r>
              <a:rPr lang="zh-TW" altLang="en-US" sz="4800" b="1" dirty="0">
                <a:solidFill>
                  <a:srgbClr val="0000FF"/>
                </a:solidFill>
              </a:rPr>
              <a:t>，</a:t>
            </a:r>
            <a:br>
              <a:rPr lang="zh-TW" altLang="zh-TW" sz="4800" dirty="0">
                <a:solidFill>
                  <a:srgbClr val="0000FF"/>
                </a:solidFill>
              </a:rPr>
            </a:br>
            <a:r>
              <a:rPr lang="zh-TW" altLang="zh-TW" sz="4800" b="1" dirty="0">
                <a:solidFill>
                  <a:srgbClr val="0000FF"/>
                </a:solidFill>
              </a:rPr>
              <a:t>林後</a:t>
            </a:r>
            <a:r>
              <a:rPr lang="en-US" altLang="zh-TW" sz="4800" b="1" dirty="0">
                <a:solidFill>
                  <a:srgbClr val="0000FF"/>
                </a:solidFill>
              </a:rPr>
              <a:t>9:15</a:t>
            </a:r>
            <a:r>
              <a:rPr lang="zh-TW" altLang="en-US" sz="4800" b="1" u="sng" dirty="0">
                <a:solidFill>
                  <a:srgbClr val="0000FF"/>
                </a:solidFill>
              </a:rPr>
              <a:t> 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 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陳相瑋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 dirty="0">
                <a:solidFill>
                  <a:srgbClr val="0000FF"/>
                </a:solidFill>
                <a:latin typeface="+mn-ea"/>
              </a:rPr>
              <a:t>2019.9.29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/>
              <a:t>三</a:t>
            </a:r>
            <a:r>
              <a:rPr lang="en-US" altLang="zh-TW" sz="3600" b="1" dirty="0"/>
              <a:t>2.</a:t>
            </a:r>
            <a:r>
              <a:rPr lang="zh-TW" altLang="zh-TW" sz="3600" b="1" dirty="0"/>
              <a:t>見證主恩</a:t>
            </a:r>
            <a:endParaRPr lang="zh-TW" altLang="zh-TW" sz="3600" dirty="0"/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6:5 </a:t>
            </a:r>
            <a:r>
              <a:rPr lang="zh-TW" altLang="en-US" sz="3200" b="1" u="sng" dirty="0">
                <a:solidFill>
                  <a:srgbClr val="7030A0"/>
                </a:solidFill>
              </a:rPr>
              <a:t>鞭打、監禁、擾亂、勤勞、警醒、不食、</a:t>
            </a: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6:6 </a:t>
            </a:r>
            <a:r>
              <a:rPr lang="zh-TW" altLang="en-US" sz="3200" b="1" u="sng" dirty="0">
                <a:solidFill>
                  <a:srgbClr val="7030A0"/>
                </a:solidFill>
              </a:rPr>
              <a:t>廉潔、知識、恆忍、恩慈、聖靈的感化、無偽的愛心、</a:t>
            </a:r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6:7 </a:t>
            </a:r>
            <a:r>
              <a:rPr lang="zh-TW" altLang="en-US" sz="3200" b="1" u="sng" dirty="0">
                <a:solidFill>
                  <a:srgbClr val="7030A0"/>
                </a:solidFill>
              </a:rPr>
              <a:t>真實的道理、　神的大能；仁義的兵器在左在右；</a:t>
            </a: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6:8 </a:t>
            </a:r>
            <a:r>
              <a:rPr lang="zh-TW" altLang="en-US" sz="3200" b="1" u="sng" dirty="0">
                <a:solidFill>
                  <a:srgbClr val="7030A0"/>
                </a:solidFill>
              </a:rPr>
              <a:t>榮耀、羞辱，惡名、美名；似乎是誘惑人的，卻是誠實的；</a:t>
            </a: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6:9 </a:t>
            </a:r>
            <a:r>
              <a:rPr lang="zh-TW" altLang="en-US" sz="3200" b="1" u="sng" dirty="0">
                <a:solidFill>
                  <a:srgbClr val="7030A0"/>
                </a:solidFill>
              </a:rPr>
              <a:t>似乎不為人所知，卻是人所共知的；似乎要死，卻是活著的；似乎受責罰，卻是不至喪命的；</a:t>
            </a:r>
            <a:endParaRPr lang="en-US" altLang="zh-TW" sz="3200" b="1" u="sng" dirty="0">
              <a:solidFill>
                <a:srgbClr val="7030A0"/>
              </a:solidFill>
            </a:endParaRP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6:10 </a:t>
            </a:r>
            <a:r>
              <a:rPr lang="zh-TW" altLang="en-US" sz="3200" b="1" u="sng" dirty="0">
                <a:solidFill>
                  <a:srgbClr val="7030A0"/>
                </a:solidFill>
              </a:rPr>
              <a:t>似乎憂愁，卻是常常快樂的；似乎貧窮，卻是叫許多人富足的；似乎一無所有，卻是樣樣都有的。 </a:t>
            </a:r>
            <a:r>
              <a:rPr lang="zh-TW" altLang="zh-TW" b="1" u="sng" dirty="0">
                <a:solidFill>
                  <a:srgbClr val="7030A0"/>
                </a:solidFill>
              </a:rPr>
              <a:t>　　</a:t>
            </a:r>
            <a:endParaRPr lang="zh-TW" altLang="zh-TW" u="sng" dirty="0">
              <a:solidFill>
                <a:srgbClr val="7030A0"/>
              </a:solidFill>
            </a:endParaRPr>
          </a:p>
          <a:p>
            <a:endParaRPr lang="zh-TW" altLang="zh-TW" sz="3600" b="1" u="sng" dirty="0">
              <a:solidFill>
                <a:srgbClr val="7030A0"/>
              </a:solidFill>
            </a:endParaRPr>
          </a:p>
          <a:p>
            <a:endParaRPr lang="zh-TW" altLang="zh-TW" sz="3600" b="1" dirty="0"/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5113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sz="3600" b="1" dirty="0"/>
              <a:t>每個</a:t>
            </a:r>
            <a:r>
              <a:rPr lang="zh-TW" altLang="en-US" sz="3600" b="1" dirty="0"/>
              <a:t>聖</a:t>
            </a:r>
            <a:r>
              <a:rPr lang="zh-TW" altLang="zh-TW" sz="3600" b="1" dirty="0"/>
              <a:t>徒若是常有以上三種的行為，他的一生必是充滿主恩的生活。</a:t>
            </a:r>
            <a:endParaRPr lang="en-US" altLang="zh-TW" sz="3600" b="1" dirty="0"/>
          </a:p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記住主恩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en-US" sz="3600" b="1" dirty="0">
                <a:solidFill>
                  <a:srgbClr val="0000FF"/>
                </a:solidFill>
              </a:rPr>
              <a:t>主的恩典直到永遠。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經</a:t>
            </a:r>
            <a:r>
              <a:rPr lang="zh-TW" altLang="en-US" sz="3600" b="1" dirty="0">
                <a:solidFill>
                  <a:srgbClr val="0000FF"/>
                </a:solidFill>
              </a:rPr>
              <a:t>歷</a:t>
            </a:r>
            <a:r>
              <a:rPr lang="zh-TW" altLang="zh-TW" sz="3600" b="1" dirty="0">
                <a:solidFill>
                  <a:srgbClr val="0000FF"/>
                </a:solidFill>
              </a:rPr>
              <a:t>主恩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en-US" sz="3600" b="1" dirty="0">
                <a:solidFill>
                  <a:srgbClr val="0000FF"/>
                </a:solidFill>
              </a:rPr>
              <a:t>得著主與我們同在。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見證主恩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  <a:r>
              <a:rPr lang="zh-TW" altLang="en-US" sz="3600" b="1" dirty="0">
                <a:solidFill>
                  <a:srgbClr val="0000FF"/>
                </a:solidFill>
              </a:rPr>
              <a:t>天天活著作主見證。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57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0000FF"/>
                </a:solidFill>
              </a:rPr>
              <a:t>1.</a:t>
            </a:r>
            <a:r>
              <a:rPr lang="zh-TW" altLang="en-US" sz="4000" b="1" dirty="0">
                <a:solidFill>
                  <a:srgbClr val="0000FF"/>
                </a:solidFill>
              </a:rPr>
              <a:t>聖徒經歷生命的苦況來到主面前</a:t>
            </a:r>
            <a:r>
              <a:rPr lang="en-US" altLang="zh-TW" sz="4000" b="1" dirty="0">
                <a:solidFill>
                  <a:srgbClr val="0000FF"/>
                </a:solidFill>
              </a:rPr>
              <a:t>?</a:t>
            </a:r>
          </a:p>
          <a:p>
            <a:r>
              <a:rPr lang="en-US" altLang="zh-TW" sz="4000" b="1" dirty="0">
                <a:solidFill>
                  <a:srgbClr val="0000FF"/>
                </a:solidFill>
              </a:rPr>
              <a:t>2.</a:t>
            </a:r>
            <a:r>
              <a:rPr lang="zh-TW" altLang="en-US" sz="4000" b="1" dirty="0">
                <a:solidFill>
                  <a:srgbClr val="0000FF"/>
                </a:solidFill>
              </a:rPr>
              <a:t>罪人受洗歸入基督的死與復活</a:t>
            </a:r>
            <a:r>
              <a:rPr lang="en-US" altLang="zh-TW" sz="4000" b="1" dirty="0">
                <a:solidFill>
                  <a:srgbClr val="0000FF"/>
                </a:solidFill>
              </a:rPr>
              <a:t>!</a:t>
            </a:r>
          </a:p>
          <a:p>
            <a:r>
              <a:rPr lang="en-US" altLang="zh-TW" sz="4000" b="1" dirty="0">
                <a:solidFill>
                  <a:srgbClr val="0000FF"/>
                </a:solidFill>
              </a:rPr>
              <a:t>3.</a:t>
            </a:r>
            <a:r>
              <a:rPr lang="zh-TW" altLang="en-US" sz="4000" b="1" dirty="0">
                <a:solidFill>
                  <a:srgbClr val="0000FF"/>
                </a:solidFill>
              </a:rPr>
              <a:t>在基督裡我們藉著基督得兒子名分</a:t>
            </a:r>
            <a:r>
              <a:rPr lang="en-US" altLang="zh-TW" sz="4000" b="1" dirty="0">
                <a:solidFill>
                  <a:srgbClr val="0000FF"/>
                </a:solidFill>
              </a:rPr>
              <a:t>!</a:t>
            </a:r>
          </a:p>
          <a:p>
            <a:r>
              <a:rPr lang="zh-TW" altLang="en-US" sz="4000" b="1" dirty="0">
                <a:solidFill>
                  <a:srgbClr val="0000FF"/>
                </a:solidFill>
              </a:rPr>
              <a:t>聖</a:t>
            </a:r>
            <a:r>
              <a:rPr lang="zh-TW" altLang="zh-TW" sz="4000" b="1" dirty="0">
                <a:solidFill>
                  <a:srgbClr val="0000FF"/>
                </a:solidFill>
              </a:rPr>
              <a:t>徒如何</a:t>
            </a:r>
            <a:r>
              <a:rPr lang="zh-TW" altLang="en-US" sz="4000" b="1" dirty="0">
                <a:solidFill>
                  <a:srgbClr val="0000FF"/>
                </a:solidFill>
              </a:rPr>
              <a:t>活出主恩</a:t>
            </a:r>
            <a:r>
              <a:rPr lang="en-US" altLang="zh-TW" sz="4000" b="1" dirty="0">
                <a:solidFill>
                  <a:srgbClr val="0000FF"/>
                </a:solidFill>
              </a:rPr>
              <a:t>?</a:t>
            </a:r>
            <a:r>
              <a:rPr lang="zh-TW" altLang="en-US" sz="4000" b="1" dirty="0">
                <a:solidFill>
                  <a:srgbClr val="0000FF"/>
                </a:solidFill>
              </a:rPr>
              <a:t>是必須認識的</a:t>
            </a:r>
            <a:r>
              <a:rPr lang="en-US" altLang="zh-TW" sz="4000" b="1" dirty="0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3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1: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記住主恩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103:1-3)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經</a:t>
            </a:r>
            <a:r>
              <a:rPr lang="zh-TW" altLang="en-US" sz="3600" b="1" dirty="0">
                <a:solidFill>
                  <a:srgbClr val="0000FF"/>
                </a:solidFill>
              </a:rPr>
              <a:t>歷</a:t>
            </a:r>
            <a:r>
              <a:rPr lang="zh-TW" altLang="zh-TW" sz="3600" b="1" dirty="0">
                <a:solidFill>
                  <a:srgbClr val="0000FF"/>
                </a:solidFill>
              </a:rPr>
              <a:t>主恩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約</a:t>
            </a:r>
            <a:r>
              <a:rPr lang="en-US" altLang="zh-TW" sz="3600" b="1" dirty="0">
                <a:solidFill>
                  <a:srgbClr val="0000FF"/>
                </a:solidFill>
              </a:rPr>
              <a:t>1:14-18)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見證主恩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林後</a:t>
            </a:r>
            <a:r>
              <a:rPr lang="en-US" altLang="zh-TW" sz="3600" b="1" dirty="0">
                <a:solidFill>
                  <a:srgbClr val="0000FF"/>
                </a:solidFill>
              </a:rPr>
              <a:t>9:15)</a:t>
            </a:r>
            <a:r>
              <a:rPr lang="zh-TW" altLang="en-US" sz="3600" b="1" u="sng" dirty="0">
                <a:solidFill>
                  <a:srgbClr val="0000FF"/>
                </a:solidFill>
              </a:rPr>
              <a:t> 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91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記住主恩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103:1-3)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詩</a:t>
            </a:r>
            <a:r>
              <a:rPr lang="en-US" altLang="zh-TW" sz="3600" b="1" u="sng" dirty="0">
                <a:solidFill>
                  <a:srgbClr val="FF0000"/>
                </a:solidFill>
              </a:rPr>
              <a:t>103:1</a:t>
            </a:r>
            <a:r>
              <a:rPr lang="zh-TW" altLang="en-US" sz="3600" b="1" u="sng" dirty="0">
                <a:solidFill>
                  <a:srgbClr val="7030A0"/>
                </a:solidFill>
              </a:rPr>
              <a:t>我的心哪，你要稱頌耶和華！凡在我裡面的，也要稱頌祂的聖名！</a:t>
            </a: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詩</a:t>
            </a:r>
            <a:r>
              <a:rPr lang="en-US" altLang="zh-TW" sz="3600" b="1" u="sng" dirty="0">
                <a:solidFill>
                  <a:srgbClr val="FF0000"/>
                </a:solidFill>
              </a:rPr>
              <a:t>103:2 </a:t>
            </a:r>
            <a:r>
              <a:rPr lang="zh-TW" altLang="en-US" sz="3600" b="1" u="sng" dirty="0">
                <a:solidFill>
                  <a:srgbClr val="7030A0"/>
                </a:solidFill>
              </a:rPr>
              <a:t>我的心哪，你要稱頌耶和華！不可忘記祂的一切恩惠！</a:t>
            </a: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詩</a:t>
            </a:r>
            <a:r>
              <a:rPr lang="en-US" altLang="zh-TW" sz="3600" b="1" u="sng" dirty="0">
                <a:solidFill>
                  <a:srgbClr val="FF0000"/>
                </a:solidFill>
              </a:rPr>
              <a:t>103:3 </a:t>
            </a:r>
            <a:r>
              <a:rPr lang="zh-TW" altLang="en-US" sz="3600" b="1" u="sng" dirty="0">
                <a:solidFill>
                  <a:srgbClr val="7030A0"/>
                </a:solidFill>
              </a:rPr>
              <a:t>祂赦免你的一切罪孽，醫治你的一切疾病。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A.</a:t>
            </a:r>
            <a:r>
              <a:rPr lang="zh-TW" altLang="zh-TW" sz="3600" b="1" u="sng" dirty="0">
                <a:solidFill>
                  <a:srgbClr val="0000FF"/>
                </a:solidFill>
              </a:rPr>
              <a:t>感恩是甚麼？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7030A0"/>
                </a:solidFill>
              </a:rPr>
              <a:t>1.</a:t>
            </a:r>
            <a:r>
              <a:rPr lang="zh-TW" altLang="zh-TW" sz="3600" b="1" u="sng" dirty="0">
                <a:solidFill>
                  <a:srgbClr val="7030A0"/>
                </a:solidFill>
              </a:rPr>
              <a:t>是靈</a:t>
            </a:r>
            <a:r>
              <a:rPr lang="zh-TW" altLang="en-US" sz="3600" b="1" u="sng" dirty="0">
                <a:solidFill>
                  <a:srgbClr val="7030A0"/>
                </a:solidFill>
              </a:rPr>
              <a:t>魂讚美主與主</a:t>
            </a:r>
            <a:r>
              <a:rPr lang="zh-TW" altLang="zh-TW" sz="3600" b="1" u="sng" dirty="0">
                <a:solidFill>
                  <a:srgbClr val="7030A0"/>
                </a:solidFill>
              </a:rPr>
              <a:t>生命</a:t>
            </a:r>
            <a:r>
              <a:rPr lang="zh-TW" altLang="en-US" sz="3600" b="1" u="sng" dirty="0">
                <a:solidFill>
                  <a:srgbClr val="7030A0"/>
                </a:solidFill>
              </a:rPr>
              <a:t>團契</a:t>
            </a:r>
            <a:r>
              <a:rPr lang="zh-TW" altLang="zh-TW" sz="3600" b="1" u="sng" dirty="0">
                <a:solidFill>
                  <a:srgbClr val="7030A0"/>
                </a:solidFill>
              </a:rPr>
              <a:t>的事。</a:t>
            </a:r>
            <a:endParaRPr lang="zh-TW" altLang="zh-TW" sz="3600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7030A0"/>
                </a:solidFill>
              </a:rPr>
              <a:t>2.</a:t>
            </a:r>
            <a:r>
              <a:rPr lang="zh-TW" altLang="zh-TW" sz="3600" b="1" u="sng" dirty="0">
                <a:solidFill>
                  <a:srgbClr val="7030A0"/>
                </a:solidFill>
              </a:rPr>
              <a:t>是</a:t>
            </a:r>
            <a:r>
              <a:rPr lang="zh-TW" altLang="en-US" sz="3600" b="1" u="sng" dirty="0">
                <a:solidFill>
                  <a:srgbClr val="7030A0"/>
                </a:solidFill>
              </a:rPr>
              <a:t>我</a:t>
            </a:r>
            <a:r>
              <a:rPr lang="zh-TW" altLang="zh-TW" sz="3600" b="1" u="sng" dirty="0">
                <a:solidFill>
                  <a:srgbClr val="7030A0"/>
                </a:solidFill>
              </a:rPr>
              <a:t>生活感</a:t>
            </a:r>
            <a:r>
              <a:rPr lang="zh-TW" altLang="en-US" sz="3600" b="1" u="sng" dirty="0">
                <a:solidFill>
                  <a:srgbClr val="7030A0"/>
                </a:solidFill>
              </a:rPr>
              <a:t>動</a:t>
            </a:r>
            <a:r>
              <a:rPr lang="zh-TW" altLang="zh-TW" sz="3600" b="1" u="sng" dirty="0">
                <a:solidFill>
                  <a:srgbClr val="7030A0"/>
                </a:solidFill>
              </a:rPr>
              <a:t>的</a:t>
            </a:r>
            <a:r>
              <a:rPr lang="zh-TW" altLang="en-US" sz="3600" b="1" u="sng" dirty="0">
                <a:solidFill>
                  <a:srgbClr val="7030A0"/>
                </a:solidFill>
              </a:rPr>
              <a:t>中心，祂是奇妙的主</a:t>
            </a:r>
            <a:r>
              <a:rPr lang="zh-TW" altLang="zh-TW" sz="3600" b="1" u="sng" dirty="0">
                <a:solidFill>
                  <a:srgbClr val="7030A0"/>
                </a:solidFill>
              </a:rPr>
              <a:t>。</a:t>
            </a:r>
            <a:endParaRPr lang="zh-TW" altLang="zh-TW" sz="3600" u="sng" dirty="0">
              <a:solidFill>
                <a:srgbClr val="7030A0"/>
              </a:solidFill>
            </a:endParaRPr>
          </a:p>
          <a:p>
            <a:endParaRPr lang="zh-TW" altLang="zh-TW" sz="3600" b="1" dirty="0"/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/>
              <a:t>2019/1/13</a:t>
            </a:r>
            <a:endParaRPr lang="zh-TW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記住主恩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詩</a:t>
            </a:r>
            <a:r>
              <a:rPr lang="en-US" altLang="zh-TW" sz="3600" b="1" dirty="0">
                <a:solidFill>
                  <a:srgbClr val="0000FF"/>
                </a:solidFill>
              </a:rPr>
              <a:t>103:1-3)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7030A0"/>
                </a:solidFill>
              </a:rPr>
              <a:t>3.</a:t>
            </a:r>
            <a:r>
              <a:rPr lang="zh-TW" altLang="en-US" sz="3600" b="1" u="sng" dirty="0">
                <a:solidFill>
                  <a:srgbClr val="7030A0"/>
                </a:solidFill>
              </a:rPr>
              <a:t>我原是罪人，</a:t>
            </a:r>
            <a:r>
              <a:rPr lang="zh-TW" altLang="zh-TW" sz="3600" b="1" u="sng" dirty="0">
                <a:solidFill>
                  <a:srgbClr val="7030A0"/>
                </a:solidFill>
              </a:rPr>
              <a:t>是不配</a:t>
            </a:r>
            <a:r>
              <a:rPr lang="zh-TW" altLang="en-US" sz="3600" b="1" u="sng" dirty="0">
                <a:solidFill>
                  <a:srgbClr val="7030A0"/>
                </a:solidFill>
              </a:rPr>
              <a:t>，卻</a:t>
            </a:r>
            <a:r>
              <a:rPr lang="zh-TW" altLang="zh-TW" sz="3600" b="1" u="sng" dirty="0">
                <a:solidFill>
                  <a:srgbClr val="7030A0"/>
                </a:solidFill>
              </a:rPr>
              <a:t>領受</a:t>
            </a:r>
            <a:r>
              <a:rPr lang="zh-TW" altLang="en-US" sz="3600" b="1" u="sng" dirty="0">
                <a:solidFill>
                  <a:srgbClr val="7030A0"/>
                </a:solidFill>
              </a:rPr>
              <a:t>救恩</a:t>
            </a:r>
            <a:r>
              <a:rPr lang="zh-TW" altLang="zh-TW" sz="3600" b="1" u="sng" dirty="0">
                <a:solidFill>
                  <a:srgbClr val="7030A0"/>
                </a:solidFill>
              </a:rPr>
              <a:t>。</a:t>
            </a:r>
            <a:endParaRPr lang="zh-TW" altLang="zh-TW" sz="3600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7030A0"/>
                </a:solidFill>
              </a:rPr>
              <a:t>4.</a:t>
            </a:r>
            <a:r>
              <a:rPr lang="zh-TW" altLang="en-US" sz="3600" b="1" u="sng" dirty="0">
                <a:solidFill>
                  <a:srgbClr val="7030A0"/>
                </a:solidFill>
              </a:rPr>
              <a:t>救恩恩典</a:t>
            </a:r>
            <a:r>
              <a:rPr lang="zh-TW" altLang="zh-TW" sz="3600" b="1" u="sng" dirty="0">
                <a:solidFill>
                  <a:srgbClr val="7030A0"/>
                </a:solidFill>
              </a:rPr>
              <a:t>是</a:t>
            </a:r>
            <a:r>
              <a:rPr lang="zh-TW" altLang="en-US" sz="3600" b="1" u="sng" dirty="0">
                <a:solidFill>
                  <a:srgbClr val="7030A0"/>
                </a:solidFill>
              </a:rPr>
              <a:t>無法</a:t>
            </a:r>
            <a:r>
              <a:rPr lang="zh-TW" altLang="zh-TW" sz="3600" b="1" u="sng" dirty="0">
                <a:solidFill>
                  <a:srgbClr val="7030A0"/>
                </a:solidFill>
              </a:rPr>
              <a:t>付</a:t>
            </a:r>
            <a:r>
              <a:rPr lang="zh-TW" altLang="en-US" sz="3600" b="1" u="sng" dirty="0">
                <a:solidFill>
                  <a:srgbClr val="7030A0"/>
                </a:solidFill>
              </a:rPr>
              <a:t>出，</a:t>
            </a:r>
            <a:r>
              <a:rPr lang="zh-TW" altLang="zh-TW" sz="3600" b="1" u="sng" dirty="0">
                <a:solidFill>
                  <a:srgbClr val="7030A0"/>
                </a:solidFill>
              </a:rPr>
              <a:t>而</a:t>
            </a:r>
            <a:r>
              <a:rPr lang="zh-TW" altLang="en-US" sz="3600" b="1" u="sng" dirty="0">
                <a:solidFill>
                  <a:srgbClr val="7030A0"/>
                </a:solidFill>
              </a:rPr>
              <a:t>聖徒白白</a:t>
            </a:r>
            <a:r>
              <a:rPr lang="zh-TW" altLang="zh-TW" sz="3600" b="1" u="sng" dirty="0">
                <a:solidFill>
                  <a:srgbClr val="7030A0"/>
                </a:solidFill>
              </a:rPr>
              <a:t>得</a:t>
            </a:r>
            <a:r>
              <a:rPr lang="zh-TW" altLang="en-US" sz="3600" b="1" u="sng" dirty="0">
                <a:solidFill>
                  <a:srgbClr val="7030A0"/>
                </a:solidFill>
              </a:rPr>
              <a:t>著</a:t>
            </a:r>
            <a:r>
              <a:rPr lang="zh-TW" altLang="zh-TW" sz="3600" b="1" u="sng" dirty="0">
                <a:solidFill>
                  <a:srgbClr val="7030A0"/>
                </a:solidFill>
              </a:rPr>
              <a:t>。</a:t>
            </a:r>
            <a:endParaRPr lang="zh-TW" altLang="zh-TW" sz="3600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B.</a:t>
            </a:r>
            <a:r>
              <a:rPr lang="zh-TW" altLang="zh-TW" sz="3600" b="1" u="sng" dirty="0">
                <a:solidFill>
                  <a:srgbClr val="0000FF"/>
                </a:solidFill>
              </a:rPr>
              <a:t>感恩的對象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7030A0"/>
                </a:solidFill>
              </a:rPr>
              <a:t>1.</a:t>
            </a:r>
            <a:r>
              <a:rPr lang="zh-TW" altLang="en-US" sz="3600" b="1" dirty="0">
                <a:solidFill>
                  <a:srgbClr val="7030A0"/>
                </a:solidFill>
              </a:rPr>
              <a:t>祂</a:t>
            </a:r>
            <a:r>
              <a:rPr lang="zh-TW" altLang="zh-TW" sz="3600" b="1" dirty="0">
                <a:solidFill>
                  <a:srgbClr val="7030A0"/>
                </a:solidFill>
              </a:rPr>
              <a:t>是萬有</a:t>
            </a:r>
            <a:r>
              <a:rPr lang="zh-TW" altLang="en-US" sz="3600" b="1" dirty="0">
                <a:solidFill>
                  <a:srgbClr val="7030A0"/>
                </a:solidFill>
              </a:rPr>
              <a:t>的</a:t>
            </a:r>
            <a:r>
              <a:rPr lang="zh-TW" altLang="zh-TW" sz="3600" b="1" dirty="0">
                <a:solidFill>
                  <a:srgbClr val="7030A0"/>
                </a:solidFill>
              </a:rPr>
              <a:t>源頭，耶和華主宰，</a:t>
            </a:r>
            <a:r>
              <a:rPr lang="zh-TW" altLang="en-US" sz="3600" b="1" dirty="0">
                <a:solidFill>
                  <a:srgbClr val="7030A0"/>
                </a:solidFill>
              </a:rPr>
              <a:t>主耶穌基督的救贖，聖靈保惠師的啟示。</a:t>
            </a:r>
            <a:r>
              <a:rPr lang="zh-TW" altLang="zh-TW" sz="3600" b="1" dirty="0">
                <a:solidFill>
                  <a:srgbClr val="7030A0"/>
                </a:solidFill>
              </a:rPr>
              <a:t>祂</a:t>
            </a:r>
            <a:r>
              <a:rPr lang="zh-TW" altLang="en-US" sz="3600" b="1" dirty="0">
                <a:solidFill>
                  <a:srgbClr val="7030A0"/>
                </a:solidFill>
              </a:rPr>
              <a:t>是</a:t>
            </a:r>
            <a:r>
              <a:rPr lang="zh-TW" altLang="zh-TW" sz="3600" b="1" dirty="0">
                <a:solidFill>
                  <a:srgbClr val="7030A0"/>
                </a:solidFill>
              </a:rPr>
              <a:t>主權</a:t>
            </a:r>
            <a:r>
              <a:rPr lang="zh-TW" altLang="en-US" sz="3600" b="1" dirty="0">
                <a:solidFill>
                  <a:srgbClr val="7030A0"/>
                </a:solidFill>
              </a:rPr>
              <a:t>、恩典、平安、信實、萬福的主，祂</a:t>
            </a:r>
            <a:r>
              <a:rPr lang="zh-TW" altLang="zh-TW" sz="3600" b="1" dirty="0">
                <a:solidFill>
                  <a:srgbClr val="7030A0"/>
                </a:solidFill>
              </a:rPr>
              <a:t>賞賜</a:t>
            </a:r>
            <a:r>
              <a:rPr lang="zh-TW" altLang="en-US" sz="3600" b="1" dirty="0">
                <a:solidFill>
                  <a:srgbClr val="7030A0"/>
                </a:solidFill>
              </a:rPr>
              <a:t>恩惠、榮耀給我們</a:t>
            </a:r>
            <a:r>
              <a:rPr lang="zh-TW" altLang="zh-TW" sz="3600" b="1" dirty="0">
                <a:solidFill>
                  <a:srgbClr val="7030A0"/>
                </a:solidFill>
              </a:rPr>
              <a:t>。</a:t>
            </a:r>
            <a:endParaRPr lang="zh-TW" altLang="zh-TW" sz="3600" dirty="0">
              <a:solidFill>
                <a:srgbClr val="7030A0"/>
              </a:solidFill>
            </a:endParaRPr>
          </a:p>
          <a:p>
            <a:r>
              <a:rPr lang="en-US" altLang="zh-TW" sz="3600" b="1" dirty="0">
                <a:solidFill>
                  <a:srgbClr val="7030A0"/>
                </a:solidFill>
              </a:rPr>
              <a:t>2.</a:t>
            </a:r>
            <a:r>
              <a:rPr lang="zh-TW" altLang="zh-TW" sz="3600" b="1" dirty="0">
                <a:solidFill>
                  <a:srgbClr val="7030A0"/>
                </a:solidFill>
              </a:rPr>
              <a:t>要記念先賢的努力。包括牧師，傳道，信徒，義工等的貢獻。</a:t>
            </a:r>
            <a:endParaRPr lang="zh-TW" altLang="zh-TW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</a:rPr>
              <a:t> </a:t>
            </a:r>
            <a:endParaRPr lang="zh-TW" altLang="zh-TW" dirty="0">
              <a:solidFill>
                <a:srgbClr val="7030A0"/>
              </a:solidFill>
            </a:endParaRPr>
          </a:p>
          <a:p>
            <a:endParaRPr lang="zh-TW" altLang="zh-TW" sz="3600" b="1" dirty="0"/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2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經</a:t>
            </a:r>
            <a:r>
              <a:rPr lang="zh-TW" altLang="en-US" sz="3600" b="1" dirty="0">
                <a:solidFill>
                  <a:srgbClr val="0000FF"/>
                </a:solidFill>
              </a:rPr>
              <a:t>歷</a:t>
            </a:r>
            <a:r>
              <a:rPr lang="zh-TW" altLang="zh-TW" sz="3600" b="1" dirty="0">
                <a:solidFill>
                  <a:srgbClr val="0000FF"/>
                </a:solidFill>
              </a:rPr>
              <a:t>主恩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約</a:t>
            </a:r>
            <a:r>
              <a:rPr lang="en-US" altLang="zh-TW" sz="3200" b="1" u="sng" dirty="0">
                <a:solidFill>
                  <a:srgbClr val="FF0000"/>
                </a:solidFill>
              </a:rPr>
              <a:t>1:14</a:t>
            </a:r>
            <a:r>
              <a:rPr lang="zh-TW" altLang="en-US" sz="3200" b="1" u="sng" dirty="0">
                <a:solidFill>
                  <a:srgbClr val="7030A0"/>
                </a:solidFill>
              </a:rPr>
              <a:t>道成了肉身，</a:t>
            </a:r>
            <a:r>
              <a:rPr lang="zh-TW" altLang="en-US" sz="3200" b="1" u="sng" dirty="0">
                <a:solidFill>
                  <a:srgbClr val="FF0000"/>
                </a:solidFill>
              </a:rPr>
              <a:t>住</a:t>
            </a:r>
            <a:r>
              <a:rPr lang="zh-TW" altLang="en-US" sz="3200" b="1" u="sng" dirty="0">
                <a:solidFill>
                  <a:srgbClr val="7030A0"/>
                </a:solidFill>
              </a:rPr>
              <a:t>在我們中間，充充滿滿地有恩典有真理。我們也見過祂的榮光，正是父獨生子的榮光。</a:t>
            </a:r>
          </a:p>
          <a:p>
            <a:r>
              <a:rPr lang="zh-TW" altLang="zh-TW" sz="3200" b="1" dirty="0">
                <a:solidFill>
                  <a:srgbClr val="0000FF"/>
                </a:solidFill>
              </a:rPr>
              <a:t>話成了肉身，支搭帳幕在我們中間，豐豐滿滿的有恩典有真理，我們也見過祂的榮耀，是從父而來獨生子的榮耀。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『恩典』特指神在基督裏作我們的享受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約</a:t>
            </a:r>
            <a:r>
              <a:rPr lang="en-US" altLang="zh-TW" sz="3200" b="1" u="sng" dirty="0">
                <a:solidFill>
                  <a:srgbClr val="FF0000"/>
                </a:solidFill>
              </a:rPr>
              <a:t>1:15</a:t>
            </a:r>
            <a:r>
              <a:rPr lang="zh-TW" altLang="en-US" sz="3200" b="1" u="sng" dirty="0">
                <a:solidFill>
                  <a:srgbClr val="7030A0"/>
                </a:solidFill>
              </a:rPr>
              <a:t>約翰為祂作見證，喊著說：這就是我曾說：</a:t>
            </a:r>
            <a:r>
              <a:rPr lang="en-US" altLang="zh-TW" sz="3200" b="1" u="sng" dirty="0">
                <a:solidFill>
                  <a:srgbClr val="7030A0"/>
                </a:solidFill>
              </a:rPr>
              <a:t>『</a:t>
            </a:r>
            <a:r>
              <a:rPr lang="zh-TW" altLang="en-US" sz="3200" b="1" u="sng" dirty="0">
                <a:solidFill>
                  <a:srgbClr val="7030A0"/>
                </a:solidFill>
              </a:rPr>
              <a:t>那在我以後來的，反成了在我以前的，因祂本來在我以前。</a:t>
            </a:r>
            <a:r>
              <a:rPr lang="en-US" altLang="zh-TW" sz="3200" b="1" u="sng" dirty="0">
                <a:solidFill>
                  <a:srgbClr val="7030A0"/>
                </a:solidFill>
              </a:rPr>
              <a:t>』</a:t>
            </a:r>
          </a:p>
          <a:p>
            <a:r>
              <a:rPr lang="zh-TW" altLang="zh-TW" sz="3200" b="1" dirty="0">
                <a:solidFill>
                  <a:srgbClr val="0000FF"/>
                </a:solidFill>
              </a:rPr>
              <a:t>施洗約翰在此承認主耶穌在時間上，亙古就已經存在；在地位上，尊貴超越過一切，無人能與倫比。</a:t>
            </a:r>
            <a:endParaRPr lang="zh-TW" altLang="en-US" sz="3200" b="1" u="sng" dirty="0">
              <a:solidFill>
                <a:srgbClr val="0000FF"/>
              </a:solidFill>
            </a:endParaRPr>
          </a:p>
          <a:p>
            <a:endParaRPr lang="zh-TW" altLang="zh-TW" sz="3200" b="1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24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經</a:t>
            </a:r>
            <a:r>
              <a:rPr lang="zh-TW" altLang="en-US" sz="3600" b="1" dirty="0">
                <a:solidFill>
                  <a:srgbClr val="0000FF"/>
                </a:solidFill>
              </a:rPr>
              <a:t>歷</a:t>
            </a:r>
            <a:r>
              <a:rPr lang="zh-TW" altLang="zh-TW" sz="3600" b="1" dirty="0">
                <a:solidFill>
                  <a:srgbClr val="0000FF"/>
                </a:solidFill>
              </a:rPr>
              <a:t>主恩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約</a:t>
            </a:r>
            <a:r>
              <a:rPr lang="en-US" altLang="zh-TW" sz="3200" b="1" u="sng" dirty="0">
                <a:solidFill>
                  <a:srgbClr val="FF0000"/>
                </a:solidFill>
              </a:rPr>
              <a:t>1:16</a:t>
            </a:r>
            <a:r>
              <a:rPr lang="zh-TW" altLang="en-US" sz="3200" b="1" u="sng" dirty="0">
                <a:solidFill>
                  <a:srgbClr val="7030A0"/>
                </a:solidFill>
              </a:rPr>
              <a:t>從祂豐滿的恩典裡，我們都領受了，而且恩上加恩。</a:t>
            </a:r>
          </a:p>
          <a:p>
            <a:r>
              <a:rPr lang="zh-TW" altLang="zh-TW" sz="3200" b="1" dirty="0">
                <a:solidFill>
                  <a:srgbClr val="0000FF"/>
                </a:solidFill>
              </a:rPr>
              <a:t>「恩上加恩」：意思不是『恩典回應恩典』，而是『恩典之上復加恩典』，『足夠應付我們每項需要的恩典』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zh-TW" sz="3200" b="1" dirty="0">
                <a:solidFill>
                  <a:srgbClr val="0000FF"/>
                </a:solidFill>
              </a:rPr>
              <a:t>林後十二</a:t>
            </a:r>
            <a:r>
              <a:rPr lang="en-US" altLang="zh-TW" sz="3200" b="1" dirty="0">
                <a:solidFill>
                  <a:srgbClr val="0000FF"/>
                </a:solidFill>
              </a:rPr>
              <a:t>9)</a:t>
            </a:r>
            <a:r>
              <a:rPr lang="zh-TW" altLang="zh-TW" sz="3200" b="1" dirty="0">
                <a:solidFill>
                  <a:srgbClr val="0000FF"/>
                </a:solidFill>
              </a:rPr>
              <a:t>。人越知感恩，就越多得恩，乃是「恩上加恩」。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約</a:t>
            </a:r>
            <a:r>
              <a:rPr lang="en-US" altLang="zh-TW" sz="3200" b="1" u="sng" dirty="0">
                <a:solidFill>
                  <a:srgbClr val="FF0000"/>
                </a:solidFill>
              </a:rPr>
              <a:t>1:17</a:t>
            </a:r>
            <a:r>
              <a:rPr lang="zh-TW" altLang="en-US" sz="3200" b="1" u="sng" dirty="0">
                <a:solidFill>
                  <a:srgbClr val="7030A0"/>
                </a:solidFill>
              </a:rPr>
              <a:t>律法本是藉著摩西傳的；恩典和真理都是由耶穌基督來的。</a:t>
            </a:r>
          </a:p>
          <a:p>
            <a:r>
              <a:rPr lang="zh-TW" altLang="zh-TW" sz="3200" b="1" dirty="0">
                <a:solidFill>
                  <a:srgbClr val="0000FF"/>
                </a:solidFill>
              </a:rPr>
              <a:t>『恩典和真理』是神對人的供應和啟示，人能享受神並經歷神，藉以應付神的要求。但我們必須相信耶穌基督，才能得著恩典和真理。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約</a:t>
            </a:r>
            <a:r>
              <a:rPr lang="en-US" altLang="zh-TW" sz="3200" b="1" u="sng" dirty="0">
                <a:solidFill>
                  <a:srgbClr val="FF0000"/>
                </a:solidFill>
              </a:rPr>
              <a:t>1:18</a:t>
            </a:r>
            <a:r>
              <a:rPr lang="zh-TW" altLang="en-US" sz="3200" b="1" u="sng" dirty="0">
                <a:solidFill>
                  <a:srgbClr val="7030A0"/>
                </a:solidFill>
              </a:rPr>
              <a:t>從來沒有人看見　神，只有在父懷裡的獨生子將祂表明出來。</a:t>
            </a:r>
            <a:endParaRPr lang="zh-TW" altLang="zh-TW" sz="3200" b="1" u="sng" dirty="0">
              <a:solidFill>
                <a:srgbClr val="7030A0"/>
              </a:solidFill>
            </a:endParaRPr>
          </a:p>
          <a:p>
            <a:endParaRPr lang="zh-TW" altLang="zh-TW" sz="3600" b="1" dirty="0"/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365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zh-TW" sz="3600" b="1" dirty="0">
                <a:solidFill>
                  <a:srgbClr val="0000FF"/>
                </a:solidFill>
              </a:rPr>
              <a:t>經</a:t>
            </a:r>
            <a:r>
              <a:rPr lang="zh-TW" altLang="en-US" sz="3600" b="1" dirty="0">
                <a:solidFill>
                  <a:srgbClr val="0000FF"/>
                </a:solidFill>
              </a:rPr>
              <a:t>歷</a:t>
            </a:r>
            <a:r>
              <a:rPr lang="zh-TW" altLang="zh-TW" sz="3600" b="1" dirty="0">
                <a:solidFill>
                  <a:srgbClr val="0000FF"/>
                </a:solidFill>
              </a:rPr>
              <a:t>主恩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經</a:t>
            </a:r>
            <a:r>
              <a:rPr lang="zh-TW" altLang="en-US" sz="3600" b="1" u="sng" dirty="0">
                <a:solidFill>
                  <a:srgbClr val="0000FF"/>
                </a:solidFill>
              </a:rPr>
              <a:t>歷主耶穌基督</a:t>
            </a:r>
            <a:r>
              <a:rPr lang="zh-TW" altLang="zh-TW" sz="3600" b="1" u="sng" dirty="0">
                <a:solidFill>
                  <a:srgbClr val="0000FF"/>
                </a:solidFill>
              </a:rPr>
              <a:t>恩上加恩的真理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zh-TW" sz="3600" b="1" u="sng" dirty="0">
                <a:solidFill>
                  <a:srgbClr val="0000FF"/>
                </a:solidFill>
              </a:rPr>
              <a:t>約</a:t>
            </a:r>
            <a:r>
              <a:rPr lang="en-US" altLang="zh-TW" sz="3600" b="1" u="sng" dirty="0">
                <a:solidFill>
                  <a:srgbClr val="0000FF"/>
                </a:solidFill>
              </a:rPr>
              <a:t>1:14-18)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神是恩上加恩，所以我們必須分享恩典。因為有的還要加給他。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太</a:t>
            </a:r>
            <a:r>
              <a:rPr lang="en-US" altLang="zh-TW" sz="3600" b="1" u="sng" dirty="0">
                <a:solidFill>
                  <a:srgbClr val="FF0000"/>
                </a:solidFill>
              </a:rPr>
              <a:t>25:29</a:t>
            </a:r>
            <a:r>
              <a:rPr lang="zh-TW" altLang="en-US" sz="3600" b="1" u="sng" dirty="0">
                <a:solidFill>
                  <a:srgbClr val="7030A0"/>
                </a:solidFill>
              </a:rPr>
              <a:t>因為凡有的，還要加給他，叫他有餘；沒有的，連他所有的也要奪過來。</a:t>
            </a:r>
            <a:endParaRPr lang="zh-TW" altLang="zh-TW" sz="3600" b="1" u="sng" dirty="0">
              <a:solidFill>
                <a:srgbClr val="7030A0"/>
              </a:solidFill>
            </a:endParaRPr>
          </a:p>
          <a:p>
            <a:endParaRPr lang="zh-TW" altLang="zh-TW" sz="3600" b="1" dirty="0"/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66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/>
              <a:t>三</a:t>
            </a:r>
            <a:r>
              <a:rPr lang="en-US" altLang="zh-TW" sz="3600" b="1" dirty="0"/>
              <a:t>1.</a:t>
            </a:r>
            <a:r>
              <a:rPr lang="zh-TW" altLang="zh-TW" sz="3600" b="1" dirty="0"/>
              <a:t>見證主恩</a:t>
            </a:r>
            <a:endParaRPr lang="zh-TW" altLang="zh-TW" sz="3600" dirty="0"/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1.</a:t>
            </a:r>
            <a:r>
              <a:rPr lang="zh-TW" altLang="zh-TW" sz="3200" b="1" u="sng" dirty="0">
                <a:solidFill>
                  <a:srgbClr val="0000FF"/>
                </a:solidFill>
              </a:rPr>
              <a:t>神有說不盡的恩典</a:t>
            </a:r>
            <a:r>
              <a:rPr lang="en-US" altLang="zh-TW" sz="3200" b="1" u="sng" dirty="0">
                <a:solidFill>
                  <a:srgbClr val="0000FF"/>
                </a:solidFill>
              </a:rPr>
              <a:t>(</a:t>
            </a:r>
            <a:r>
              <a:rPr lang="zh-TW" altLang="zh-TW" sz="3200" b="1" u="sng" dirty="0">
                <a:solidFill>
                  <a:srgbClr val="0000FF"/>
                </a:solidFill>
              </a:rPr>
              <a:t>林後</a:t>
            </a:r>
            <a:r>
              <a:rPr lang="en-US" altLang="zh-TW" sz="3200" b="1" u="sng" dirty="0">
                <a:solidFill>
                  <a:srgbClr val="0000FF"/>
                </a:solidFill>
              </a:rPr>
              <a:t>9:15</a:t>
            </a:r>
            <a:r>
              <a:rPr lang="zh-TW" altLang="en-US" sz="3200" b="1" u="sng" dirty="0">
                <a:solidFill>
                  <a:srgbClr val="0000FF"/>
                </a:solidFill>
              </a:rPr>
              <a:t>感謝　神，因他有說不盡的恩賜！</a:t>
            </a:r>
            <a:r>
              <a:rPr lang="en-US" altLang="zh-TW" sz="3200" b="1" u="sng" dirty="0">
                <a:solidFill>
                  <a:srgbClr val="0000FF"/>
                </a:solidFill>
              </a:rPr>
              <a:t>)</a:t>
            </a:r>
            <a:r>
              <a:rPr lang="zh-TW" altLang="zh-TW" sz="3200" b="1" u="sng" dirty="0">
                <a:solidFill>
                  <a:srgbClr val="0000FF"/>
                </a:solidFill>
              </a:rPr>
              <a:t>。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0000FF"/>
                </a:solidFill>
              </a:rPr>
              <a:t>2.</a:t>
            </a:r>
            <a:r>
              <a:rPr lang="zh-TW" altLang="zh-TW" sz="3200" b="1" u="sng" dirty="0">
                <a:solidFill>
                  <a:srgbClr val="0000FF"/>
                </a:solidFill>
              </a:rPr>
              <a:t>這是保羅的經驗，一無所有，卻是樣樣都有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6:1 </a:t>
            </a:r>
            <a:r>
              <a:rPr lang="zh-TW" altLang="en-US" sz="3200" b="1" u="sng" dirty="0">
                <a:solidFill>
                  <a:srgbClr val="7030A0"/>
                </a:solidFill>
              </a:rPr>
              <a:t>我們與　神同工的，也勸你們不可徒受他的恩典。</a:t>
            </a: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6:2 </a:t>
            </a:r>
            <a:r>
              <a:rPr lang="zh-TW" altLang="en-US" sz="3200" b="1" u="sng" dirty="0">
                <a:solidFill>
                  <a:srgbClr val="7030A0"/>
                </a:solidFill>
              </a:rPr>
              <a:t>因為他說：在悅納的時候，我應允了你；在拯救的日子，我搭救了你。看哪，現在正是悅納的時候！現在正是拯救的日子；</a:t>
            </a: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6:3 </a:t>
            </a:r>
            <a:r>
              <a:rPr lang="zh-TW" altLang="en-US" sz="3200" b="1" u="sng" dirty="0">
                <a:solidFill>
                  <a:srgbClr val="7030A0"/>
                </a:solidFill>
              </a:rPr>
              <a:t>我們凡事都不叫人有妨礙，免得這職分被人毀謗；</a:t>
            </a:r>
          </a:p>
          <a:p>
            <a:r>
              <a:rPr lang="zh-TW" altLang="zh-TW" sz="3200" b="1" u="sng" dirty="0">
                <a:solidFill>
                  <a:srgbClr val="FF0000"/>
                </a:solidFill>
              </a:rPr>
              <a:t>林後</a:t>
            </a:r>
            <a:r>
              <a:rPr lang="en-US" altLang="zh-TW" sz="3200" b="1" u="sng" dirty="0">
                <a:solidFill>
                  <a:srgbClr val="FF0000"/>
                </a:solidFill>
              </a:rPr>
              <a:t>6:4 </a:t>
            </a:r>
            <a:r>
              <a:rPr lang="zh-TW" altLang="en-US" sz="3200" b="1" u="sng" dirty="0">
                <a:solidFill>
                  <a:srgbClr val="7030A0"/>
                </a:solidFill>
              </a:rPr>
              <a:t>反倒在各樣的事上表明自己是　神的用人，就如在許多的忍耐、患難、窮乏、困苦、</a:t>
            </a:r>
          </a:p>
          <a:p>
            <a:endParaRPr lang="zh-TW" altLang="zh-TW" sz="3600" b="1" dirty="0"/>
          </a:p>
          <a:p>
            <a:endParaRPr lang="zh-TW" altLang="zh-TW" sz="3600" b="1" dirty="0"/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019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</TotalTime>
  <Words>995</Words>
  <Application>Microsoft Office PowerPoint</Application>
  <PresentationFormat>全屏显示(4:3)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Office 主题​​</vt:lpstr>
      <vt:lpstr>如何活出主恩</vt:lpstr>
      <vt:lpstr>前言:</vt:lpstr>
      <vt:lpstr>大綱1: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相瑋 陳</cp:lastModifiedBy>
  <cp:revision>156</cp:revision>
  <dcterms:created xsi:type="dcterms:W3CDTF">2018-04-07T07:45:14Z</dcterms:created>
  <dcterms:modified xsi:type="dcterms:W3CDTF">2019-09-28T13:50:11Z</dcterms:modified>
</cp:coreProperties>
</file>