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99" r:id="rId4"/>
    <p:sldId id="289" r:id="rId5"/>
    <p:sldId id="304" r:id="rId6"/>
    <p:sldId id="307" r:id="rId7"/>
    <p:sldId id="308" r:id="rId8"/>
    <p:sldId id="303" r:id="rId9"/>
    <p:sldId id="301" r:id="rId10"/>
    <p:sldId id="309" r:id="rId11"/>
    <p:sldId id="281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CC"/>
    <a:srgbClr val="FF33CC"/>
    <a:srgbClr val="008000"/>
    <a:srgbClr val="FF0000"/>
    <a:srgbClr val="CC3300"/>
    <a:srgbClr val="00FF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5669F-0FF6-47A8-AC07-44A761B99B54}" type="datetimeFigureOut">
              <a:rPr lang="zh-TW" altLang="en-US" smtClean="0"/>
              <a:t>2019/9/28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5699A-374D-4776-ADC2-7CAB6C4DC97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D0889-70D0-47F5-AFBC-16691825DA41}" type="datetimeFigureOut">
              <a:rPr lang="zh-TW" altLang="en-US" smtClean="0"/>
              <a:pPr/>
              <a:t>2019/9/28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B8B04-0BF0-4D50-9924-BD85FC73771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975088-1268-4166-B164-9DD08784F8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27A8D60-C7A4-4EF4-8C8B-FF53F95E6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TW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451BC4A-54BF-4AA9-B210-4137B72F1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F018B5-7445-4759-A3B2-5951A8968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538A5E-020A-405C-AB81-54F162457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680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4AC2D9-5CD7-4321-BEDC-09DC57ACB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555B8EF-84A5-4650-B958-F4269DCE9C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DADE0CA-C1A8-464D-913A-5073DF722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DE6A756-12B3-4DDC-80D3-7EF6E4484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17A951-EDE3-458E-A1F6-D111CEEE2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4245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9E480AA-0DCB-4251-A0D8-42F4CFCF2D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10C2BC2-48B0-4738-8024-E3C1A1E35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51C167-79FB-46E7-9AE9-AF07DF9A3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64DAAA9-6B99-46A7-8081-59C05ED5E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A6FC04C-F8E3-4321-8659-A97F393C2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05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59863D-2B39-4B11-9A03-C5ABAFD51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2BEADF-EC0F-49C0-A203-653021E68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3631F1-484F-43CA-BAE3-AD62F7AA5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2A5F837-3408-41F6-8643-A02E31603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1B1643-48F1-4C6B-AB77-AEAAF6AB2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582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100C88-3D80-4F48-B7A2-FF0C479B5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996FE05-AA09-4291-968B-41F28FF23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48991BC-A914-443D-B778-5A17C0106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E7AB3F8-ACDE-4DAC-B699-86A043F6E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16E856-278A-4A86-96AA-CF21DF83E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5379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5B1665-1CD6-4721-94C6-E262AE448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3DD04F-6F8B-4532-AA7E-231EDFB548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4472350-9C22-4B06-B07A-907B319DD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38342EC-0E76-4902-89DD-30864C376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A6B9826-04D1-47E4-B003-E4D745908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6A0C7F3-E837-4812-8399-C16B6A98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106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AD1741-1EB0-412A-B277-1AA62AB53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5E4614D-A714-4302-99B6-537D78DEF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FE888C4-E879-4E1E-9644-7542848D5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E3D06A1-AB07-4867-B4DD-6DCD7B99F6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9F427F4-EFAC-43EC-B5A9-693404F19D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1A0F4DB-5BBC-4EBC-909F-B436C31F9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BBCE412-9CF6-4AFA-9032-11705891A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9E9408F-391B-4E42-AEAF-35BE591BA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5952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B19A1E-89BF-4DDE-BB10-F3F240081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3046AA5-07B3-41E2-B783-C8C652516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D84582F-91DE-4EA7-A2D9-2FB750C99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4832599-EB58-490D-A2EE-6954EFB34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562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20C7193-1EAA-4252-91FD-F84BCBEE2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54E425D-AFAA-4CFC-8338-772C4F262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A699877-2B23-4261-9ADE-4F4B4C95B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650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8F3E13-3561-46BF-A82B-A5927FB53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BD2532-9664-4088-A70E-9F3CF9D65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E37D904-9EE9-48A4-9A42-6F22D9AC73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CCD2459-C309-4B7F-8889-865481E70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9F5B782-BE01-4D6F-92A2-AC4E7F4EF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58D279F-A7F8-4CFC-961E-BA516C828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709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209520-6F45-4B93-870E-7E5CDB475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B8A6E1B-CDAC-42BE-96DA-3500696ECF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EE03898-CF97-4ECB-A3E0-88ED7D39D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BC16A83-5850-4B04-8444-0FABB4505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727C97F-C864-41D1-BAC5-BB21FB4CF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6D0F231-2FFE-49B2-A82D-C655D671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948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A317CB4-556E-4C08-9FC6-B6158F161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5736688-C673-4A68-9553-5531B8F90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0B3988-B85B-4ACE-9617-E8D6F963D7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FB3AAB2-367D-4A86-8C3C-AC8D92E35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824AD36-C234-4DFD-9F0A-ED98C53566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317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1340768"/>
            <a:ext cx="9144000" cy="1008112"/>
          </a:xfrm>
        </p:spPr>
        <p:txBody>
          <a:bodyPr>
            <a:normAutofit/>
          </a:bodyPr>
          <a:lstStyle/>
          <a:p>
            <a:r>
              <a:rPr lang="zh-TW" altLang="en-US" sz="5400" b="1" dirty="0">
                <a:solidFill>
                  <a:srgbClr val="0000FF"/>
                </a:solidFill>
              </a:rPr>
              <a:t>如何活出</a:t>
            </a:r>
            <a:r>
              <a:rPr lang="zh-TW" altLang="zh-TW" sz="5400" b="1" dirty="0">
                <a:solidFill>
                  <a:srgbClr val="0000FF"/>
                </a:solidFill>
              </a:rPr>
              <a:t>主恩</a:t>
            </a:r>
            <a:endParaRPr lang="en-US" altLang="zh-TW" sz="5400" b="1" u="sng" dirty="0">
              <a:solidFill>
                <a:srgbClr val="0000FF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3068960"/>
            <a:ext cx="9144000" cy="378904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+mn-ea"/>
              </a:rPr>
              <a:t>經文</a:t>
            </a:r>
            <a:r>
              <a:rPr lang="en-US" altLang="zh-TW" sz="4800" b="1" dirty="0">
                <a:solidFill>
                  <a:srgbClr val="FF0000"/>
                </a:solidFill>
                <a:latin typeface="+mn-ea"/>
              </a:rPr>
              <a:t>:</a:t>
            </a:r>
            <a:r>
              <a:rPr lang="en-US" altLang="zh-TW" sz="4800" b="1" dirty="0">
                <a:solidFill>
                  <a:srgbClr val="0000FF"/>
                </a:solidFill>
              </a:rPr>
              <a:t> </a:t>
            </a:r>
            <a:r>
              <a:rPr lang="zh-TW" altLang="zh-TW" sz="4800" b="1" dirty="0">
                <a:solidFill>
                  <a:srgbClr val="0000FF"/>
                </a:solidFill>
              </a:rPr>
              <a:t>詩</a:t>
            </a:r>
            <a:r>
              <a:rPr lang="en-US" altLang="zh-TW" sz="4800" b="1" dirty="0">
                <a:solidFill>
                  <a:srgbClr val="0000FF"/>
                </a:solidFill>
              </a:rPr>
              <a:t>103:1-3</a:t>
            </a:r>
            <a:r>
              <a:rPr lang="zh-TW" altLang="en-US" sz="4800" b="1" dirty="0">
                <a:solidFill>
                  <a:srgbClr val="0000FF"/>
                </a:solidFill>
              </a:rPr>
              <a:t>，</a:t>
            </a:r>
            <a:r>
              <a:rPr lang="zh-TW" altLang="zh-TW" sz="4800" b="1" dirty="0">
                <a:solidFill>
                  <a:srgbClr val="0000FF"/>
                </a:solidFill>
              </a:rPr>
              <a:t>約</a:t>
            </a:r>
            <a:r>
              <a:rPr lang="en-US" altLang="zh-TW" sz="4800" b="1" dirty="0">
                <a:solidFill>
                  <a:srgbClr val="0000FF"/>
                </a:solidFill>
              </a:rPr>
              <a:t>1:14-18</a:t>
            </a:r>
            <a:r>
              <a:rPr lang="zh-TW" altLang="en-US" sz="4800" b="1" dirty="0">
                <a:solidFill>
                  <a:srgbClr val="0000FF"/>
                </a:solidFill>
              </a:rPr>
              <a:t>，</a:t>
            </a:r>
            <a:br>
              <a:rPr lang="zh-TW" altLang="zh-TW" sz="4800" dirty="0">
                <a:solidFill>
                  <a:srgbClr val="0000FF"/>
                </a:solidFill>
              </a:rPr>
            </a:br>
            <a:r>
              <a:rPr lang="zh-TW" altLang="zh-TW" sz="4800" b="1" dirty="0">
                <a:solidFill>
                  <a:srgbClr val="0000FF"/>
                </a:solidFill>
              </a:rPr>
              <a:t>林後</a:t>
            </a:r>
            <a:r>
              <a:rPr lang="en-US" altLang="zh-TW" sz="4800" b="1" dirty="0">
                <a:solidFill>
                  <a:srgbClr val="0000FF"/>
                </a:solidFill>
              </a:rPr>
              <a:t>9:15</a:t>
            </a:r>
            <a:r>
              <a:rPr lang="zh-TW" altLang="en-US" sz="4800" b="1" u="sng" dirty="0">
                <a:solidFill>
                  <a:srgbClr val="0000FF"/>
                </a:solidFill>
              </a:rPr>
              <a:t> </a:t>
            </a:r>
            <a:br>
              <a:rPr lang="zh-TW" altLang="zh-TW" sz="4800" b="1" dirty="0">
                <a:solidFill>
                  <a:schemeClr val="tx1"/>
                </a:solidFill>
                <a:latin typeface="+mn-ea"/>
              </a:rPr>
            </a:br>
            <a:r>
              <a:rPr lang="en-US" altLang="zh-TW" sz="4800" b="1" dirty="0">
                <a:solidFill>
                  <a:schemeClr val="tx1"/>
                </a:solidFill>
                <a:latin typeface="+mn-ea"/>
              </a:rPr>
              <a:t> </a:t>
            </a:r>
            <a:br>
              <a:rPr lang="zh-TW" altLang="zh-TW" sz="4800" b="1" dirty="0">
                <a:solidFill>
                  <a:schemeClr val="tx1"/>
                </a:solidFill>
                <a:latin typeface="+mn-ea"/>
              </a:rPr>
            </a:br>
            <a:r>
              <a:rPr lang="en-US" altLang="zh-TW" sz="4800" b="1" dirty="0">
                <a:solidFill>
                  <a:srgbClr val="0000FF"/>
                </a:solidFill>
                <a:latin typeface="+mn-ea"/>
              </a:rPr>
              <a:t> </a:t>
            </a:r>
            <a:r>
              <a:rPr lang="zh-TW" altLang="en-US" sz="4800" b="1" dirty="0">
                <a:solidFill>
                  <a:srgbClr val="0000FF"/>
                </a:solidFill>
                <a:latin typeface="+mn-ea"/>
              </a:rPr>
              <a:t>陳相瑋</a:t>
            </a:r>
            <a:r>
              <a:rPr lang="zh-TW" altLang="zh-TW" sz="4800" b="1" dirty="0">
                <a:solidFill>
                  <a:srgbClr val="0000FF"/>
                </a:solidFill>
                <a:latin typeface="+mn-ea"/>
              </a:rPr>
              <a:t> </a:t>
            </a:r>
            <a:r>
              <a:rPr lang="zh-TW" altLang="en-US" sz="4800" b="1" dirty="0">
                <a:solidFill>
                  <a:srgbClr val="0000FF"/>
                </a:solidFill>
                <a:latin typeface="+mn-ea"/>
              </a:rPr>
              <a:t>傳道</a:t>
            </a:r>
            <a:r>
              <a:rPr lang="en-US" altLang="zh-TW" sz="2400" b="1" dirty="0">
                <a:solidFill>
                  <a:srgbClr val="0000FF"/>
                </a:solidFill>
                <a:latin typeface="+mn-ea"/>
              </a:rPr>
              <a:t>2019.9.29</a:t>
            </a:r>
            <a:endParaRPr lang="zh-TW" altLang="en-US" sz="2400" b="1" dirty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2E454C6-0EDD-418B-9D6D-65EB728CA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184A91B-5130-43D4-B2B5-D38FFF6E2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zh-TW" sz="3600" b="1" dirty="0"/>
              <a:t>三</a:t>
            </a:r>
            <a:r>
              <a:rPr lang="en-US" altLang="zh-TW" sz="3600" b="1" dirty="0"/>
              <a:t>2.</a:t>
            </a:r>
            <a:r>
              <a:rPr lang="zh-TW" altLang="zh-TW" sz="3600" b="1" dirty="0"/>
              <a:t>見證主恩</a:t>
            </a:r>
            <a:endParaRPr lang="zh-TW" altLang="zh-TW" sz="3600" dirty="0"/>
          </a:p>
          <a:p>
            <a:r>
              <a:rPr lang="zh-TW" altLang="zh-TW" sz="3200" b="1" u="sng" dirty="0">
                <a:solidFill>
                  <a:srgbClr val="FF0000"/>
                </a:solidFill>
              </a:rPr>
              <a:t>林後</a:t>
            </a:r>
            <a:r>
              <a:rPr lang="en-US" altLang="zh-TW" sz="3200" b="1" u="sng" dirty="0">
                <a:solidFill>
                  <a:srgbClr val="FF0000"/>
                </a:solidFill>
              </a:rPr>
              <a:t>6:5 </a:t>
            </a:r>
            <a:r>
              <a:rPr lang="zh-TW" altLang="en-US" sz="3200" b="1" u="sng" dirty="0">
                <a:solidFill>
                  <a:srgbClr val="7030A0"/>
                </a:solidFill>
              </a:rPr>
              <a:t>鞭打、監禁、擾亂、勤勞、警醒、不食、</a:t>
            </a:r>
          </a:p>
          <a:p>
            <a:r>
              <a:rPr lang="zh-TW" altLang="zh-TW" sz="3200" b="1" u="sng" dirty="0">
                <a:solidFill>
                  <a:srgbClr val="FF0000"/>
                </a:solidFill>
              </a:rPr>
              <a:t>林後</a:t>
            </a:r>
            <a:r>
              <a:rPr lang="en-US" altLang="zh-TW" sz="3200" b="1" u="sng" dirty="0">
                <a:solidFill>
                  <a:srgbClr val="FF0000"/>
                </a:solidFill>
              </a:rPr>
              <a:t>6:6 </a:t>
            </a:r>
            <a:r>
              <a:rPr lang="zh-TW" altLang="en-US" sz="3200" b="1" u="sng" dirty="0">
                <a:solidFill>
                  <a:srgbClr val="7030A0"/>
                </a:solidFill>
              </a:rPr>
              <a:t>廉潔、知識、恆忍、恩慈、聖靈的感化、無偽的愛心、</a:t>
            </a:r>
            <a:r>
              <a:rPr lang="zh-TW" altLang="zh-TW" sz="3200" b="1" u="sng" dirty="0">
                <a:solidFill>
                  <a:srgbClr val="FF0000"/>
                </a:solidFill>
              </a:rPr>
              <a:t>林後</a:t>
            </a:r>
            <a:r>
              <a:rPr lang="en-US" altLang="zh-TW" sz="3200" b="1" u="sng" dirty="0">
                <a:solidFill>
                  <a:srgbClr val="FF0000"/>
                </a:solidFill>
              </a:rPr>
              <a:t>6:7 </a:t>
            </a:r>
            <a:r>
              <a:rPr lang="zh-TW" altLang="en-US" sz="3200" b="1" u="sng" dirty="0">
                <a:solidFill>
                  <a:srgbClr val="7030A0"/>
                </a:solidFill>
              </a:rPr>
              <a:t>真實的道理、　神的大能；仁義的兵器在左在右；</a:t>
            </a:r>
          </a:p>
          <a:p>
            <a:r>
              <a:rPr lang="zh-TW" altLang="zh-TW" sz="3200" b="1" u="sng" dirty="0">
                <a:solidFill>
                  <a:srgbClr val="FF0000"/>
                </a:solidFill>
              </a:rPr>
              <a:t>林後</a:t>
            </a:r>
            <a:r>
              <a:rPr lang="en-US" altLang="zh-TW" sz="3200" b="1" u="sng" dirty="0">
                <a:solidFill>
                  <a:srgbClr val="FF0000"/>
                </a:solidFill>
              </a:rPr>
              <a:t>6:8 </a:t>
            </a:r>
            <a:r>
              <a:rPr lang="zh-TW" altLang="en-US" sz="3200" b="1" u="sng" dirty="0">
                <a:solidFill>
                  <a:srgbClr val="7030A0"/>
                </a:solidFill>
              </a:rPr>
              <a:t>榮耀、羞辱，惡名、美名；似乎是誘惑人的，卻是誠實的；</a:t>
            </a:r>
          </a:p>
          <a:p>
            <a:r>
              <a:rPr lang="zh-TW" altLang="zh-TW" sz="3200" b="1" u="sng" dirty="0">
                <a:solidFill>
                  <a:srgbClr val="FF0000"/>
                </a:solidFill>
              </a:rPr>
              <a:t>林後</a:t>
            </a:r>
            <a:r>
              <a:rPr lang="en-US" altLang="zh-TW" sz="3200" b="1" u="sng" dirty="0">
                <a:solidFill>
                  <a:srgbClr val="FF0000"/>
                </a:solidFill>
              </a:rPr>
              <a:t>6:9 </a:t>
            </a:r>
            <a:r>
              <a:rPr lang="zh-TW" altLang="en-US" sz="3200" b="1" u="sng" dirty="0">
                <a:solidFill>
                  <a:srgbClr val="7030A0"/>
                </a:solidFill>
              </a:rPr>
              <a:t>似乎不為人所知，卻是人所共知的；似乎要死，卻是活著的；似乎受責罰，卻是不至喪命的；</a:t>
            </a:r>
            <a:endParaRPr lang="en-US" altLang="zh-TW" sz="3200" b="1" u="sng" dirty="0">
              <a:solidFill>
                <a:srgbClr val="7030A0"/>
              </a:solidFill>
            </a:endParaRPr>
          </a:p>
          <a:p>
            <a:r>
              <a:rPr lang="zh-TW" altLang="zh-TW" sz="3200" b="1" u="sng" dirty="0">
                <a:solidFill>
                  <a:srgbClr val="FF0000"/>
                </a:solidFill>
              </a:rPr>
              <a:t>林後</a:t>
            </a:r>
            <a:r>
              <a:rPr lang="en-US" altLang="zh-TW" sz="3200" b="1" u="sng" dirty="0">
                <a:solidFill>
                  <a:srgbClr val="FF0000"/>
                </a:solidFill>
              </a:rPr>
              <a:t>6:10 </a:t>
            </a:r>
            <a:r>
              <a:rPr lang="zh-TW" altLang="en-US" sz="3200" b="1" u="sng" dirty="0">
                <a:solidFill>
                  <a:srgbClr val="7030A0"/>
                </a:solidFill>
              </a:rPr>
              <a:t>似乎憂愁，卻是常常快樂的；似乎貧窮，卻是叫許多人富足的；似乎一無所有，卻是樣樣都有的。 </a:t>
            </a:r>
            <a:r>
              <a:rPr lang="zh-TW" altLang="zh-TW" b="1" u="sng" dirty="0">
                <a:solidFill>
                  <a:srgbClr val="7030A0"/>
                </a:solidFill>
              </a:rPr>
              <a:t>　　</a:t>
            </a:r>
            <a:endParaRPr lang="zh-TW" altLang="zh-TW" u="sng" dirty="0">
              <a:solidFill>
                <a:srgbClr val="7030A0"/>
              </a:solidFill>
            </a:endParaRPr>
          </a:p>
          <a:p>
            <a:endParaRPr lang="zh-TW" altLang="zh-TW" sz="3600" b="1" u="sng" dirty="0">
              <a:solidFill>
                <a:srgbClr val="7030A0"/>
              </a:solidFill>
            </a:endParaRPr>
          </a:p>
          <a:p>
            <a:endParaRPr lang="zh-TW" altLang="zh-TW" sz="3600" b="1" dirty="0"/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55113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zh-TW" altLang="en-US" sz="3600" b="1" dirty="0">
                <a:solidFill>
                  <a:srgbClr val="0000FF"/>
                </a:solidFill>
              </a:rPr>
              <a:t>結論</a:t>
            </a:r>
            <a:r>
              <a:rPr lang="en-US" altLang="zh-TW" sz="3600" b="1" dirty="0">
                <a:solidFill>
                  <a:srgbClr val="0000FF"/>
                </a:solidFill>
              </a:rPr>
              <a:t>:</a:t>
            </a:r>
          </a:p>
          <a:p>
            <a:r>
              <a:rPr lang="zh-TW" altLang="zh-TW" sz="3600" b="1" dirty="0"/>
              <a:t>每個</a:t>
            </a:r>
            <a:r>
              <a:rPr lang="zh-TW" altLang="en-US" sz="3600" b="1" dirty="0"/>
              <a:t>聖</a:t>
            </a:r>
            <a:r>
              <a:rPr lang="zh-TW" altLang="zh-TW" sz="3600" b="1" dirty="0"/>
              <a:t>徒若是常有以上三種的行為，他的一生必是充滿主恩的生活。</a:t>
            </a:r>
            <a:endParaRPr lang="en-US" altLang="zh-TW" sz="3600" b="1" dirty="0"/>
          </a:p>
          <a:p>
            <a:r>
              <a:rPr lang="zh-TW" altLang="zh-TW" sz="3600" b="1" dirty="0">
                <a:solidFill>
                  <a:srgbClr val="0000FF"/>
                </a:solidFill>
              </a:rPr>
              <a:t>一</a:t>
            </a:r>
            <a:r>
              <a:rPr lang="en-US" altLang="zh-TW" sz="3600" b="1" dirty="0">
                <a:solidFill>
                  <a:srgbClr val="0000FF"/>
                </a:solidFill>
              </a:rPr>
              <a:t>.</a:t>
            </a:r>
            <a:r>
              <a:rPr lang="zh-TW" altLang="zh-TW" sz="3600" b="1" dirty="0">
                <a:solidFill>
                  <a:srgbClr val="0000FF"/>
                </a:solidFill>
              </a:rPr>
              <a:t>記住主恩</a:t>
            </a:r>
            <a:r>
              <a:rPr lang="en-US" altLang="zh-TW" sz="3600" b="1" dirty="0">
                <a:solidFill>
                  <a:srgbClr val="0000FF"/>
                </a:solidFill>
              </a:rPr>
              <a:t>:</a:t>
            </a:r>
            <a:r>
              <a:rPr lang="zh-TW" altLang="en-US" sz="3600" b="1" dirty="0">
                <a:solidFill>
                  <a:srgbClr val="0000FF"/>
                </a:solidFill>
              </a:rPr>
              <a:t>主的恩典直到永遠。</a:t>
            </a:r>
            <a:endParaRPr lang="en-US" altLang="zh-TW" sz="3600" b="1" dirty="0">
              <a:solidFill>
                <a:srgbClr val="0000FF"/>
              </a:solidFill>
            </a:endParaRPr>
          </a:p>
          <a:p>
            <a:r>
              <a:rPr lang="zh-TW" altLang="zh-TW" sz="3600" b="1" dirty="0">
                <a:solidFill>
                  <a:srgbClr val="0000FF"/>
                </a:solidFill>
              </a:rPr>
              <a:t>二</a:t>
            </a:r>
            <a:r>
              <a:rPr lang="en-US" altLang="zh-TW" sz="3600" b="1" dirty="0">
                <a:solidFill>
                  <a:srgbClr val="0000FF"/>
                </a:solidFill>
              </a:rPr>
              <a:t>.</a:t>
            </a:r>
            <a:r>
              <a:rPr lang="zh-TW" altLang="zh-TW" sz="3600" b="1" dirty="0">
                <a:solidFill>
                  <a:srgbClr val="0000FF"/>
                </a:solidFill>
              </a:rPr>
              <a:t>經</a:t>
            </a:r>
            <a:r>
              <a:rPr lang="zh-TW" altLang="en-US" sz="3600" b="1" dirty="0">
                <a:solidFill>
                  <a:srgbClr val="0000FF"/>
                </a:solidFill>
              </a:rPr>
              <a:t>歷</a:t>
            </a:r>
            <a:r>
              <a:rPr lang="zh-TW" altLang="zh-TW" sz="3600" b="1" dirty="0">
                <a:solidFill>
                  <a:srgbClr val="0000FF"/>
                </a:solidFill>
              </a:rPr>
              <a:t>主恩</a:t>
            </a:r>
            <a:r>
              <a:rPr lang="en-US" altLang="zh-TW" sz="3600" b="1" dirty="0">
                <a:solidFill>
                  <a:srgbClr val="0000FF"/>
                </a:solidFill>
              </a:rPr>
              <a:t>:</a:t>
            </a:r>
            <a:r>
              <a:rPr lang="zh-TW" altLang="en-US" sz="3600" b="1" dirty="0">
                <a:solidFill>
                  <a:srgbClr val="0000FF"/>
                </a:solidFill>
              </a:rPr>
              <a:t>得著主與我們同在。</a:t>
            </a:r>
            <a:endParaRPr lang="zh-TW" altLang="zh-TW" sz="3600" dirty="0">
              <a:solidFill>
                <a:srgbClr val="0000FF"/>
              </a:solidFill>
            </a:endParaRPr>
          </a:p>
          <a:p>
            <a:r>
              <a:rPr lang="zh-TW" altLang="zh-TW" sz="3600" b="1" dirty="0">
                <a:solidFill>
                  <a:srgbClr val="0000FF"/>
                </a:solidFill>
              </a:rPr>
              <a:t>三</a:t>
            </a:r>
            <a:r>
              <a:rPr lang="en-US" altLang="zh-TW" sz="3600" b="1" dirty="0">
                <a:solidFill>
                  <a:srgbClr val="0000FF"/>
                </a:solidFill>
              </a:rPr>
              <a:t>.</a:t>
            </a:r>
            <a:r>
              <a:rPr lang="zh-TW" altLang="zh-TW" sz="3600" b="1" dirty="0">
                <a:solidFill>
                  <a:srgbClr val="0000FF"/>
                </a:solidFill>
              </a:rPr>
              <a:t>見證主恩</a:t>
            </a:r>
            <a:r>
              <a:rPr lang="en-US" altLang="zh-TW" sz="3600" b="1" dirty="0">
                <a:solidFill>
                  <a:srgbClr val="0000FF"/>
                </a:solidFill>
              </a:rPr>
              <a:t>:</a:t>
            </a:r>
            <a:r>
              <a:rPr lang="zh-TW" altLang="en-US" sz="3600" b="1" dirty="0">
                <a:solidFill>
                  <a:srgbClr val="0000FF"/>
                </a:solidFill>
              </a:rPr>
              <a:t>天天活著作主見證。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en-US" altLang="zh-TW" sz="3600" b="1" dirty="0">
              <a:solidFill>
                <a:srgbClr val="0000FF"/>
              </a:solidFill>
            </a:endParaRPr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CA112AC-F59D-4B8B-ABDD-5A3A8C2BD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7822B24B-68E1-4B67-82A4-654D428BD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1576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73D4BC-F6A8-4E7E-AA7E-29411410F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703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前言</a:t>
            </a:r>
            <a:r>
              <a:rPr lang="en-US" altLang="zh-TW" sz="3600" b="1" dirty="0"/>
              <a:t>:</a:t>
            </a:r>
            <a:endParaRPr lang="zh-TW" altLang="en-US" sz="36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BB8598-5A51-4B88-9915-09A72E7C8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5"/>
          </a:xfrm>
        </p:spPr>
        <p:txBody>
          <a:bodyPr>
            <a:normAutofit/>
          </a:bodyPr>
          <a:lstStyle/>
          <a:p>
            <a:r>
              <a:rPr lang="en-US" altLang="zh-TW" sz="4000" b="1" dirty="0">
                <a:solidFill>
                  <a:srgbClr val="0000FF"/>
                </a:solidFill>
              </a:rPr>
              <a:t>1.</a:t>
            </a:r>
            <a:r>
              <a:rPr lang="zh-TW" altLang="en-US" sz="4000" b="1" dirty="0">
                <a:solidFill>
                  <a:srgbClr val="0000FF"/>
                </a:solidFill>
              </a:rPr>
              <a:t>聖徒經歷生命的苦況來到主面前</a:t>
            </a:r>
            <a:r>
              <a:rPr lang="en-US" altLang="zh-TW" sz="4000" b="1" dirty="0">
                <a:solidFill>
                  <a:srgbClr val="0000FF"/>
                </a:solidFill>
              </a:rPr>
              <a:t>?</a:t>
            </a:r>
          </a:p>
          <a:p>
            <a:r>
              <a:rPr lang="en-US" altLang="zh-TW" sz="4000" b="1" dirty="0">
                <a:solidFill>
                  <a:srgbClr val="0000FF"/>
                </a:solidFill>
              </a:rPr>
              <a:t>2.</a:t>
            </a:r>
            <a:r>
              <a:rPr lang="zh-TW" altLang="en-US" sz="4000" b="1" dirty="0">
                <a:solidFill>
                  <a:srgbClr val="0000FF"/>
                </a:solidFill>
              </a:rPr>
              <a:t>罪人受洗歸入基督的死與復活</a:t>
            </a:r>
            <a:r>
              <a:rPr lang="en-US" altLang="zh-TW" sz="4000" b="1" dirty="0">
                <a:solidFill>
                  <a:srgbClr val="0000FF"/>
                </a:solidFill>
              </a:rPr>
              <a:t>!</a:t>
            </a:r>
          </a:p>
          <a:p>
            <a:r>
              <a:rPr lang="en-US" altLang="zh-TW" sz="4000" b="1" dirty="0">
                <a:solidFill>
                  <a:srgbClr val="0000FF"/>
                </a:solidFill>
              </a:rPr>
              <a:t>3.</a:t>
            </a:r>
            <a:r>
              <a:rPr lang="zh-TW" altLang="en-US" sz="4000" b="1" dirty="0">
                <a:solidFill>
                  <a:srgbClr val="0000FF"/>
                </a:solidFill>
              </a:rPr>
              <a:t>在基督裡我們藉著基督得兒子名分</a:t>
            </a:r>
            <a:r>
              <a:rPr lang="en-US" altLang="zh-TW" sz="4000" b="1" dirty="0">
                <a:solidFill>
                  <a:srgbClr val="0000FF"/>
                </a:solidFill>
              </a:rPr>
              <a:t>!</a:t>
            </a:r>
          </a:p>
          <a:p>
            <a:r>
              <a:rPr lang="zh-TW" altLang="en-US" sz="4000" b="1" dirty="0">
                <a:solidFill>
                  <a:srgbClr val="0000FF"/>
                </a:solidFill>
              </a:rPr>
              <a:t>聖</a:t>
            </a:r>
            <a:r>
              <a:rPr lang="zh-TW" altLang="zh-TW" sz="4000" b="1" dirty="0">
                <a:solidFill>
                  <a:srgbClr val="0000FF"/>
                </a:solidFill>
              </a:rPr>
              <a:t>徒如何</a:t>
            </a:r>
            <a:r>
              <a:rPr lang="zh-TW" altLang="en-US" sz="4000" b="1" dirty="0">
                <a:solidFill>
                  <a:srgbClr val="0000FF"/>
                </a:solidFill>
              </a:rPr>
              <a:t>活出主恩</a:t>
            </a:r>
            <a:r>
              <a:rPr lang="en-US" altLang="zh-TW" sz="4000" b="1" dirty="0">
                <a:solidFill>
                  <a:srgbClr val="0000FF"/>
                </a:solidFill>
              </a:rPr>
              <a:t>?</a:t>
            </a:r>
            <a:r>
              <a:rPr lang="zh-TW" altLang="en-US" sz="4000" b="1" dirty="0">
                <a:solidFill>
                  <a:srgbClr val="0000FF"/>
                </a:solidFill>
              </a:rPr>
              <a:t>是必須認識的</a:t>
            </a:r>
            <a:r>
              <a:rPr lang="en-US" altLang="zh-TW" sz="4000" b="1" dirty="0">
                <a:solidFill>
                  <a:srgbClr val="0000FF"/>
                </a:solidFill>
              </a:rPr>
              <a:t>!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ECFD58-115B-4AC8-83ED-60EAEFBE7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6F845AD-E2AB-4E74-81FF-DC676A2B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732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73D4BC-F6A8-4E7E-AA7E-29411410F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703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大綱</a:t>
            </a:r>
            <a:r>
              <a:rPr lang="en-US" altLang="zh-TW" sz="3600" b="1" dirty="0"/>
              <a:t>1:</a:t>
            </a:r>
            <a:endParaRPr lang="zh-TW" altLang="en-US" sz="36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BB8598-5A51-4B88-9915-09A72E7C8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5"/>
          </a:xfrm>
        </p:spPr>
        <p:txBody>
          <a:bodyPr>
            <a:normAutofit/>
          </a:bodyPr>
          <a:lstStyle/>
          <a:p>
            <a:r>
              <a:rPr lang="zh-TW" altLang="zh-TW" sz="3600" b="1" dirty="0">
                <a:solidFill>
                  <a:srgbClr val="0000FF"/>
                </a:solidFill>
              </a:rPr>
              <a:t>一</a:t>
            </a:r>
            <a:r>
              <a:rPr lang="en-US" altLang="zh-TW" sz="3600" b="1" dirty="0">
                <a:solidFill>
                  <a:srgbClr val="0000FF"/>
                </a:solidFill>
              </a:rPr>
              <a:t>.</a:t>
            </a:r>
            <a:r>
              <a:rPr lang="zh-TW" altLang="zh-TW" sz="3600" b="1" dirty="0">
                <a:solidFill>
                  <a:srgbClr val="0000FF"/>
                </a:solidFill>
              </a:rPr>
              <a:t>記住主恩</a:t>
            </a:r>
            <a:r>
              <a:rPr lang="en-US" altLang="zh-TW" sz="3600" b="1" dirty="0">
                <a:solidFill>
                  <a:srgbClr val="0000FF"/>
                </a:solidFill>
              </a:rPr>
              <a:t>(</a:t>
            </a:r>
            <a:r>
              <a:rPr lang="zh-TW" altLang="zh-TW" sz="3600" b="1" dirty="0">
                <a:solidFill>
                  <a:srgbClr val="0000FF"/>
                </a:solidFill>
              </a:rPr>
              <a:t>詩</a:t>
            </a:r>
            <a:r>
              <a:rPr lang="en-US" altLang="zh-TW" sz="3600" b="1" dirty="0">
                <a:solidFill>
                  <a:srgbClr val="0000FF"/>
                </a:solidFill>
              </a:rPr>
              <a:t>103:1-3)</a:t>
            </a:r>
            <a:endParaRPr lang="zh-TW" altLang="zh-TW" sz="3600" dirty="0">
              <a:solidFill>
                <a:srgbClr val="0000FF"/>
              </a:solidFill>
            </a:endParaRPr>
          </a:p>
          <a:p>
            <a:r>
              <a:rPr lang="zh-TW" altLang="zh-TW" sz="3600" b="1" dirty="0">
                <a:solidFill>
                  <a:srgbClr val="0000FF"/>
                </a:solidFill>
              </a:rPr>
              <a:t>二</a:t>
            </a:r>
            <a:r>
              <a:rPr lang="en-US" altLang="zh-TW" sz="3600" b="1" dirty="0">
                <a:solidFill>
                  <a:srgbClr val="0000FF"/>
                </a:solidFill>
              </a:rPr>
              <a:t>.</a:t>
            </a:r>
            <a:r>
              <a:rPr lang="zh-TW" altLang="zh-TW" sz="3600" b="1" dirty="0">
                <a:solidFill>
                  <a:srgbClr val="0000FF"/>
                </a:solidFill>
              </a:rPr>
              <a:t>經</a:t>
            </a:r>
            <a:r>
              <a:rPr lang="zh-TW" altLang="en-US" sz="3600" b="1" dirty="0">
                <a:solidFill>
                  <a:srgbClr val="0000FF"/>
                </a:solidFill>
              </a:rPr>
              <a:t>歷</a:t>
            </a:r>
            <a:r>
              <a:rPr lang="zh-TW" altLang="zh-TW" sz="3600" b="1" dirty="0">
                <a:solidFill>
                  <a:srgbClr val="0000FF"/>
                </a:solidFill>
              </a:rPr>
              <a:t>主恩</a:t>
            </a:r>
            <a:r>
              <a:rPr lang="en-US" altLang="zh-TW" sz="3600" b="1" dirty="0">
                <a:solidFill>
                  <a:srgbClr val="0000FF"/>
                </a:solidFill>
              </a:rPr>
              <a:t>(</a:t>
            </a:r>
            <a:r>
              <a:rPr lang="zh-TW" altLang="zh-TW" sz="3600" b="1" dirty="0">
                <a:solidFill>
                  <a:srgbClr val="0000FF"/>
                </a:solidFill>
              </a:rPr>
              <a:t>約</a:t>
            </a:r>
            <a:r>
              <a:rPr lang="en-US" altLang="zh-TW" sz="3600" b="1" dirty="0">
                <a:solidFill>
                  <a:srgbClr val="0000FF"/>
                </a:solidFill>
              </a:rPr>
              <a:t>1:14-18)</a:t>
            </a:r>
            <a:endParaRPr lang="zh-TW" altLang="zh-TW" sz="3600" dirty="0">
              <a:solidFill>
                <a:srgbClr val="0000FF"/>
              </a:solidFill>
            </a:endParaRPr>
          </a:p>
          <a:p>
            <a:r>
              <a:rPr lang="zh-TW" altLang="zh-TW" sz="3600" b="1" dirty="0">
                <a:solidFill>
                  <a:srgbClr val="0000FF"/>
                </a:solidFill>
              </a:rPr>
              <a:t>三</a:t>
            </a:r>
            <a:r>
              <a:rPr lang="en-US" altLang="zh-TW" sz="3600" b="1" dirty="0">
                <a:solidFill>
                  <a:srgbClr val="0000FF"/>
                </a:solidFill>
              </a:rPr>
              <a:t>.</a:t>
            </a:r>
            <a:r>
              <a:rPr lang="zh-TW" altLang="zh-TW" sz="3600" b="1" dirty="0">
                <a:solidFill>
                  <a:srgbClr val="0000FF"/>
                </a:solidFill>
              </a:rPr>
              <a:t>見證主恩</a:t>
            </a:r>
            <a:r>
              <a:rPr lang="en-US" altLang="zh-TW" sz="3600" b="1" dirty="0">
                <a:solidFill>
                  <a:srgbClr val="0000FF"/>
                </a:solidFill>
              </a:rPr>
              <a:t>(</a:t>
            </a:r>
            <a:r>
              <a:rPr lang="zh-TW" altLang="zh-TW" sz="3600" b="1" dirty="0">
                <a:solidFill>
                  <a:srgbClr val="0000FF"/>
                </a:solidFill>
              </a:rPr>
              <a:t>林後</a:t>
            </a:r>
            <a:r>
              <a:rPr lang="en-US" altLang="zh-TW" sz="3600" b="1" dirty="0">
                <a:solidFill>
                  <a:srgbClr val="0000FF"/>
                </a:solidFill>
              </a:rPr>
              <a:t>9:15)</a:t>
            </a:r>
            <a:r>
              <a:rPr lang="zh-TW" altLang="en-US" sz="3600" b="1" u="sng" dirty="0">
                <a:solidFill>
                  <a:srgbClr val="0000FF"/>
                </a:solidFill>
              </a:rPr>
              <a:t> 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zh-TW" altLang="zh-TW" sz="2800" b="1" dirty="0"/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en-US" altLang="zh-TW" sz="2800" b="1" u="sng" dirty="0">
              <a:solidFill>
                <a:srgbClr val="FF0000"/>
              </a:solidFill>
            </a:endParaRPr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en-US" altLang="zh-TW" sz="2800" b="1" dirty="0"/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zh-TW" altLang="en-US" sz="3600" dirty="0">
              <a:solidFill>
                <a:srgbClr val="0000FF"/>
              </a:solidFill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ECFD58-115B-4AC8-83ED-60EAEFBE7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6F845AD-E2AB-4E74-81FF-DC676A2B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6914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zh-TW" sz="3600" b="1" dirty="0">
                <a:solidFill>
                  <a:srgbClr val="0000FF"/>
                </a:solidFill>
              </a:rPr>
              <a:t>一</a:t>
            </a:r>
            <a:r>
              <a:rPr lang="en-US" altLang="zh-TW" sz="3600" b="1" dirty="0">
                <a:solidFill>
                  <a:srgbClr val="0000FF"/>
                </a:solidFill>
              </a:rPr>
              <a:t>1.</a:t>
            </a:r>
            <a:r>
              <a:rPr lang="zh-TW" altLang="zh-TW" sz="3600" b="1" dirty="0">
                <a:solidFill>
                  <a:srgbClr val="0000FF"/>
                </a:solidFill>
              </a:rPr>
              <a:t>記住主恩</a:t>
            </a:r>
            <a:r>
              <a:rPr lang="en-US" altLang="zh-TW" sz="3600" b="1" dirty="0">
                <a:solidFill>
                  <a:srgbClr val="0000FF"/>
                </a:solidFill>
              </a:rPr>
              <a:t>(</a:t>
            </a:r>
            <a:r>
              <a:rPr lang="zh-TW" altLang="zh-TW" sz="3600" b="1" dirty="0">
                <a:solidFill>
                  <a:srgbClr val="0000FF"/>
                </a:solidFill>
              </a:rPr>
              <a:t>詩</a:t>
            </a:r>
            <a:r>
              <a:rPr lang="en-US" altLang="zh-TW" sz="3600" b="1" dirty="0">
                <a:solidFill>
                  <a:srgbClr val="0000FF"/>
                </a:solidFill>
              </a:rPr>
              <a:t>103:1-3)</a:t>
            </a:r>
            <a:endParaRPr lang="zh-TW" altLang="zh-TW" sz="3600" dirty="0">
              <a:solidFill>
                <a:srgbClr val="0000FF"/>
              </a:solidFill>
            </a:endParaRPr>
          </a:p>
          <a:p>
            <a:r>
              <a:rPr lang="zh-TW" altLang="zh-TW" sz="3600" b="1" u="sng" dirty="0">
                <a:solidFill>
                  <a:srgbClr val="FF0000"/>
                </a:solidFill>
              </a:rPr>
              <a:t>詩</a:t>
            </a:r>
            <a:r>
              <a:rPr lang="en-US" altLang="zh-TW" sz="3600" b="1" u="sng" dirty="0">
                <a:solidFill>
                  <a:srgbClr val="FF0000"/>
                </a:solidFill>
              </a:rPr>
              <a:t>103:1</a:t>
            </a:r>
            <a:r>
              <a:rPr lang="zh-TW" altLang="en-US" sz="3600" b="1" u="sng" dirty="0">
                <a:solidFill>
                  <a:srgbClr val="7030A0"/>
                </a:solidFill>
              </a:rPr>
              <a:t>我的心哪，你要稱頌耶和華！凡在我裡面的，也要稱頌祂的聖名！</a:t>
            </a:r>
          </a:p>
          <a:p>
            <a:r>
              <a:rPr lang="zh-TW" altLang="zh-TW" sz="3600" b="1" u="sng" dirty="0">
                <a:solidFill>
                  <a:srgbClr val="FF0000"/>
                </a:solidFill>
              </a:rPr>
              <a:t>詩</a:t>
            </a:r>
            <a:r>
              <a:rPr lang="en-US" altLang="zh-TW" sz="3600" b="1" u="sng" dirty="0">
                <a:solidFill>
                  <a:srgbClr val="FF0000"/>
                </a:solidFill>
              </a:rPr>
              <a:t>103:2 </a:t>
            </a:r>
            <a:r>
              <a:rPr lang="zh-TW" altLang="en-US" sz="3600" b="1" u="sng" dirty="0">
                <a:solidFill>
                  <a:srgbClr val="7030A0"/>
                </a:solidFill>
              </a:rPr>
              <a:t>我的心哪，你要稱頌耶和華！不可忘記祂的一切恩惠！</a:t>
            </a:r>
          </a:p>
          <a:p>
            <a:r>
              <a:rPr lang="zh-TW" altLang="zh-TW" sz="3600" b="1" u="sng" dirty="0">
                <a:solidFill>
                  <a:srgbClr val="FF0000"/>
                </a:solidFill>
              </a:rPr>
              <a:t>詩</a:t>
            </a:r>
            <a:r>
              <a:rPr lang="en-US" altLang="zh-TW" sz="3600" b="1" u="sng" dirty="0">
                <a:solidFill>
                  <a:srgbClr val="FF0000"/>
                </a:solidFill>
              </a:rPr>
              <a:t>103:3 </a:t>
            </a:r>
            <a:r>
              <a:rPr lang="zh-TW" altLang="en-US" sz="3600" b="1" u="sng" dirty="0">
                <a:solidFill>
                  <a:srgbClr val="7030A0"/>
                </a:solidFill>
              </a:rPr>
              <a:t>祂赦免你的一切罪孽，醫治你的一切疾病。</a:t>
            </a:r>
            <a:endParaRPr lang="en-US" altLang="zh-TW" sz="3600" b="1" u="sng" dirty="0">
              <a:solidFill>
                <a:srgbClr val="7030A0"/>
              </a:solidFill>
            </a:endParaRP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A.</a:t>
            </a:r>
            <a:r>
              <a:rPr lang="zh-TW" altLang="zh-TW" sz="3600" b="1" u="sng" dirty="0">
                <a:solidFill>
                  <a:srgbClr val="0000FF"/>
                </a:solidFill>
              </a:rPr>
              <a:t>感恩是甚麼？</a:t>
            </a:r>
            <a:endParaRPr lang="zh-TW" altLang="zh-TW" sz="3600" u="sng" dirty="0">
              <a:solidFill>
                <a:srgbClr val="0000FF"/>
              </a:solidFill>
            </a:endParaRPr>
          </a:p>
          <a:p>
            <a:r>
              <a:rPr lang="en-US" altLang="zh-TW" sz="3600" b="1" u="sng" dirty="0">
                <a:solidFill>
                  <a:srgbClr val="7030A0"/>
                </a:solidFill>
              </a:rPr>
              <a:t>1.</a:t>
            </a:r>
            <a:r>
              <a:rPr lang="zh-TW" altLang="zh-TW" sz="3600" b="1" u="sng" dirty="0">
                <a:solidFill>
                  <a:srgbClr val="7030A0"/>
                </a:solidFill>
              </a:rPr>
              <a:t>是靈</a:t>
            </a:r>
            <a:r>
              <a:rPr lang="zh-TW" altLang="en-US" sz="3600" b="1" u="sng" dirty="0">
                <a:solidFill>
                  <a:srgbClr val="7030A0"/>
                </a:solidFill>
              </a:rPr>
              <a:t>魂讚美主與主</a:t>
            </a:r>
            <a:r>
              <a:rPr lang="zh-TW" altLang="zh-TW" sz="3600" b="1" u="sng" dirty="0">
                <a:solidFill>
                  <a:srgbClr val="7030A0"/>
                </a:solidFill>
              </a:rPr>
              <a:t>生命</a:t>
            </a:r>
            <a:r>
              <a:rPr lang="zh-TW" altLang="en-US" sz="3600" b="1" u="sng" dirty="0">
                <a:solidFill>
                  <a:srgbClr val="7030A0"/>
                </a:solidFill>
              </a:rPr>
              <a:t>團契</a:t>
            </a:r>
            <a:r>
              <a:rPr lang="zh-TW" altLang="zh-TW" sz="3600" b="1" u="sng" dirty="0">
                <a:solidFill>
                  <a:srgbClr val="7030A0"/>
                </a:solidFill>
              </a:rPr>
              <a:t>的事。</a:t>
            </a:r>
            <a:endParaRPr lang="zh-TW" altLang="zh-TW" sz="3600" u="sng" dirty="0">
              <a:solidFill>
                <a:srgbClr val="7030A0"/>
              </a:solidFill>
            </a:endParaRPr>
          </a:p>
          <a:p>
            <a:r>
              <a:rPr lang="en-US" altLang="zh-TW" sz="3600" b="1" u="sng" dirty="0">
                <a:solidFill>
                  <a:srgbClr val="7030A0"/>
                </a:solidFill>
              </a:rPr>
              <a:t>2.</a:t>
            </a:r>
            <a:r>
              <a:rPr lang="zh-TW" altLang="zh-TW" sz="3600" b="1" u="sng" dirty="0">
                <a:solidFill>
                  <a:srgbClr val="7030A0"/>
                </a:solidFill>
              </a:rPr>
              <a:t>是</a:t>
            </a:r>
            <a:r>
              <a:rPr lang="zh-TW" altLang="en-US" sz="3600" b="1" u="sng" dirty="0">
                <a:solidFill>
                  <a:srgbClr val="7030A0"/>
                </a:solidFill>
              </a:rPr>
              <a:t>我</a:t>
            </a:r>
            <a:r>
              <a:rPr lang="zh-TW" altLang="zh-TW" sz="3600" b="1" u="sng" dirty="0">
                <a:solidFill>
                  <a:srgbClr val="7030A0"/>
                </a:solidFill>
              </a:rPr>
              <a:t>生活感</a:t>
            </a:r>
            <a:r>
              <a:rPr lang="zh-TW" altLang="en-US" sz="3600" b="1" u="sng" dirty="0">
                <a:solidFill>
                  <a:srgbClr val="7030A0"/>
                </a:solidFill>
              </a:rPr>
              <a:t>動</a:t>
            </a:r>
            <a:r>
              <a:rPr lang="zh-TW" altLang="zh-TW" sz="3600" b="1" u="sng" dirty="0">
                <a:solidFill>
                  <a:srgbClr val="7030A0"/>
                </a:solidFill>
              </a:rPr>
              <a:t>的</a:t>
            </a:r>
            <a:r>
              <a:rPr lang="zh-TW" altLang="en-US" sz="3600" b="1" u="sng" dirty="0">
                <a:solidFill>
                  <a:srgbClr val="7030A0"/>
                </a:solidFill>
              </a:rPr>
              <a:t>中心，祂是奇妙的主</a:t>
            </a:r>
            <a:r>
              <a:rPr lang="zh-TW" altLang="zh-TW" sz="3600" b="1" u="sng" dirty="0">
                <a:solidFill>
                  <a:srgbClr val="7030A0"/>
                </a:solidFill>
              </a:rPr>
              <a:t>。</a:t>
            </a:r>
            <a:endParaRPr lang="zh-TW" altLang="zh-TW" sz="3600" u="sng" dirty="0">
              <a:solidFill>
                <a:srgbClr val="7030A0"/>
              </a:solidFill>
            </a:endParaRPr>
          </a:p>
          <a:p>
            <a:endParaRPr lang="zh-TW" altLang="zh-TW" sz="3600" b="1" dirty="0"/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dirty="0"/>
              <a:t>2019/1/13</a:t>
            </a:r>
            <a:endParaRPr lang="zh-TW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05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zh-TW" sz="3600" b="1" dirty="0">
                <a:solidFill>
                  <a:srgbClr val="0000FF"/>
                </a:solidFill>
              </a:rPr>
              <a:t>一</a:t>
            </a:r>
            <a:r>
              <a:rPr lang="en-US" altLang="zh-TW" sz="3600" b="1" dirty="0">
                <a:solidFill>
                  <a:srgbClr val="0000FF"/>
                </a:solidFill>
              </a:rPr>
              <a:t>2.</a:t>
            </a:r>
            <a:r>
              <a:rPr lang="zh-TW" altLang="zh-TW" sz="3600" b="1" dirty="0">
                <a:solidFill>
                  <a:srgbClr val="0000FF"/>
                </a:solidFill>
              </a:rPr>
              <a:t>記住主恩</a:t>
            </a:r>
            <a:r>
              <a:rPr lang="en-US" altLang="zh-TW" sz="3600" b="1" dirty="0">
                <a:solidFill>
                  <a:srgbClr val="0000FF"/>
                </a:solidFill>
              </a:rPr>
              <a:t>(</a:t>
            </a:r>
            <a:r>
              <a:rPr lang="zh-TW" altLang="zh-TW" sz="3600" b="1" dirty="0">
                <a:solidFill>
                  <a:srgbClr val="0000FF"/>
                </a:solidFill>
              </a:rPr>
              <a:t>詩</a:t>
            </a:r>
            <a:r>
              <a:rPr lang="en-US" altLang="zh-TW" sz="3600" b="1" dirty="0">
                <a:solidFill>
                  <a:srgbClr val="0000FF"/>
                </a:solidFill>
              </a:rPr>
              <a:t>103:1-3)</a:t>
            </a:r>
            <a:endParaRPr lang="zh-TW" altLang="zh-TW" sz="3600" dirty="0">
              <a:solidFill>
                <a:srgbClr val="0000FF"/>
              </a:solidFill>
            </a:endParaRPr>
          </a:p>
          <a:p>
            <a:r>
              <a:rPr lang="en-US" altLang="zh-TW" sz="3600" b="1" u="sng" dirty="0">
                <a:solidFill>
                  <a:srgbClr val="7030A0"/>
                </a:solidFill>
              </a:rPr>
              <a:t>3.</a:t>
            </a:r>
            <a:r>
              <a:rPr lang="zh-TW" altLang="en-US" sz="3600" b="1" u="sng" dirty="0">
                <a:solidFill>
                  <a:srgbClr val="7030A0"/>
                </a:solidFill>
              </a:rPr>
              <a:t>我原是罪人，</a:t>
            </a:r>
            <a:r>
              <a:rPr lang="zh-TW" altLang="zh-TW" sz="3600" b="1" u="sng" dirty="0">
                <a:solidFill>
                  <a:srgbClr val="7030A0"/>
                </a:solidFill>
              </a:rPr>
              <a:t>是不配</a:t>
            </a:r>
            <a:r>
              <a:rPr lang="zh-TW" altLang="en-US" sz="3600" b="1" u="sng" dirty="0">
                <a:solidFill>
                  <a:srgbClr val="7030A0"/>
                </a:solidFill>
              </a:rPr>
              <a:t>，卻</a:t>
            </a:r>
            <a:r>
              <a:rPr lang="zh-TW" altLang="zh-TW" sz="3600" b="1" u="sng" dirty="0">
                <a:solidFill>
                  <a:srgbClr val="7030A0"/>
                </a:solidFill>
              </a:rPr>
              <a:t>領受</a:t>
            </a:r>
            <a:r>
              <a:rPr lang="zh-TW" altLang="en-US" sz="3600" b="1" u="sng" dirty="0">
                <a:solidFill>
                  <a:srgbClr val="7030A0"/>
                </a:solidFill>
              </a:rPr>
              <a:t>救恩</a:t>
            </a:r>
            <a:r>
              <a:rPr lang="zh-TW" altLang="zh-TW" sz="3600" b="1" u="sng" dirty="0">
                <a:solidFill>
                  <a:srgbClr val="7030A0"/>
                </a:solidFill>
              </a:rPr>
              <a:t>。</a:t>
            </a:r>
            <a:endParaRPr lang="zh-TW" altLang="zh-TW" sz="3600" u="sng" dirty="0">
              <a:solidFill>
                <a:srgbClr val="7030A0"/>
              </a:solidFill>
            </a:endParaRPr>
          </a:p>
          <a:p>
            <a:r>
              <a:rPr lang="en-US" altLang="zh-TW" sz="3600" b="1" u="sng" dirty="0">
                <a:solidFill>
                  <a:srgbClr val="7030A0"/>
                </a:solidFill>
              </a:rPr>
              <a:t>4.</a:t>
            </a:r>
            <a:r>
              <a:rPr lang="zh-TW" altLang="en-US" sz="3600" b="1" u="sng" dirty="0">
                <a:solidFill>
                  <a:srgbClr val="7030A0"/>
                </a:solidFill>
              </a:rPr>
              <a:t>救恩恩典</a:t>
            </a:r>
            <a:r>
              <a:rPr lang="zh-TW" altLang="zh-TW" sz="3600" b="1" u="sng" dirty="0">
                <a:solidFill>
                  <a:srgbClr val="7030A0"/>
                </a:solidFill>
              </a:rPr>
              <a:t>是</a:t>
            </a:r>
            <a:r>
              <a:rPr lang="zh-TW" altLang="en-US" sz="3600" b="1" u="sng" dirty="0">
                <a:solidFill>
                  <a:srgbClr val="7030A0"/>
                </a:solidFill>
              </a:rPr>
              <a:t>無法</a:t>
            </a:r>
            <a:r>
              <a:rPr lang="zh-TW" altLang="zh-TW" sz="3600" b="1" u="sng" dirty="0">
                <a:solidFill>
                  <a:srgbClr val="7030A0"/>
                </a:solidFill>
              </a:rPr>
              <a:t>付</a:t>
            </a:r>
            <a:r>
              <a:rPr lang="zh-TW" altLang="en-US" sz="3600" b="1" u="sng" dirty="0">
                <a:solidFill>
                  <a:srgbClr val="7030A0"/>
                </a:solidFill>
              </a:rPr>
              <a:t>出，</a:t>
            </a:r>
            <a:r>
              <a:rPr lang="zh-TW" altLang="zh-TW" sz="3600" b="1" u="sng" dirty="0">
                <a:solidFill>
                  <a:srgbClr val="7030A0"/>
                </a:solidFill>
              </a:rPr>
              <a:t>而</a:t>
            </a:r>
            <a:r>
              <a:rPr lang="zh-TW" altLang="en-US" sz="3600" b="1" u="sng" dirty="0">
                <a:solidFill>
                  <a:srgbClr val="7030A0"/>
                </a:solidFill>
              </a:rPr>
              <a:t>聖徒白白</a:t>
            </a:r>
            <a:r>
              <a:rPr lang="zh-TW" altLang="zh-TW" sz="3600" b="1" u="sng" dirty="0">
                <a:solidFill>
                  <a:srgbClr val="7030A0"/>
                </a:solidFill>
              </a:rPr>
              <a:t>得</a:t>
            </a:r>
            <a:r>
              <a:rPr lang="zh-TW" altLang="en-US" sz="3600" b="1" u="sng" dirty="0">
                <a:solidFill>
                  <a:srgbClr val="7030A0"/>
                </a:solidFill>
              </a:rPr>
              <a:t>著</a:t>
            </a:r>
            <a:r>
              <a:rPr lang="zh-TW" altLang="zh-TW" sz="3600" b="1" u="sng" dirty="0">
                <a:solidFill>
                  <a:srgbClr val="7030A0"/>
                </a:solidFill>
              </a:rPr>
              <a:t>。</a:t>
            </a:r>
            <a:endParaRPr lang="zh-TW" altLang="zh-TW" sz="3600" u="sng" dirty="0">
              <a:solidFill>
                <a:srgbClr val="7030A0"/>
              </a:solidFill>
            </a:endParaRP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B.</a:t>
            </a:r>
            <a:r>
              <a:rPr lang="zh-TW" altLang="zh-TW" sz="3600" b="1" u="sng" dirty="0">
                <a:solidFill>
                  <a:srgbClr val="0000FF"/>
                </a:solidFill>
              </a:rPr>
              <a:t>感恩的對象</a:t>
            </a:r>
            <a:endParaRPr lang="zh-TW" altLang="zh-TW" sz="3600" u="sng" dirty="0">
              <a:solidFill>
                <a:srgbClr val="0000FF"/>
              </a:solidFill>
            </a:endParaRPr>
          </a:p>
          <a:p>
            <a:r>
              <a:rPr lang="en-US" altLang="zh-TW" sz="3600" b="1" dirty="0">
                <a:solidFill>
                  <a:srgbClr val="7030A0"/>
                </a:solidFill>
              </a:rPr>
              <a:t>1.</a:t>
            </a:r>
            <a:r>
              <a:rPr lang="zh-TW" altLang="en-US" sz="3600" b="1" dirty="0">
                <a:solidFill>
                  <a:srgbClr val="7030A0"/>
                </a:solidFill>
              </a:rPr>
              <a:t>祂</a:t>
            </a:r>
            <a:r>
              <a:rPr lang="zh-TW" altLang="zh-TW" sz="3600" b="1" dirty="0">
                <a:solidFill>
                  <a:srgbClr val="7030A0"/>
                </a:solidFill>
              </a:rPr>
              <a:t>是萬有</a:t>
            </a:r>
            <a:r>
              <a:rPr lang="zh-TW" altLang="en-US" sz="3600" b="1" dirty="0">
                <a:solidFill>
                  <a:srgbClr val="7030A0"/>
                </a:solidFill>
              </a:rPr>
              <a:t>的</a:t>
            </a:r>
            <a:r>
              <a:rPr lang="zh-TW" altLang="zh-TW" sz="3600" b="1" dirty="0">
                <a:solidFill>
                  <a:srgbClr val="7030A0"/>
                </a:solidFill>
              </a:rPr>
              <a:t>源頭，耶和華主宰，</a:t>
            </a:r>
            <a:r>
              <a:rPr lang="zh-TW" altLang="en-US" sz="3600" b="1" dirty="0">
                <a:solidFill>
                  <a:srgbClr val="7030A0"/>
                </a:solidFill>
              </a:rPr>
              <a:t>主耶穌基督的救贖，聖靈保惠師的啟示。</a:t>
            </a:r>
            <a:r>
              <a:rPr lang="zh-TW" altLang="zh-TW" sz="3600" b="1" dirty="0">
                <a:solidFill>
                  <a:srgbClr val="7030A0"/>
                </a:solidFill>
              </a:rPr>
              <a:t>祂</a:t>
            </a:r>
            <a:r>
              <a:rPr lang="zh-TW" altLang="en-US" sz="3600" b="1" dirty="0">
                <a:solidFill>
                  <a:srgbClr val="7030A0"/>
                </a:solidFill>
              </a:rPr>
              <a:t>是</a:t>
            </a:r>
            <a:r>
              <a:rPr lang="zh-TW" altLang="zh-TW" sz="3600" b="1" dirty="0">
                <a:solidFill>
                  <a:srgbClr val="7030A0"/>
                </a:solidFill>
              </a:rPr>
              <a:t>主權</a:t>
            </a:r>
            <a:r>
              <a:rPr lang="zh-TW" altLang="en-US" sz="3600" b="1" dirty="0">
                <a:solidFill>
                  <a:srgbClr val="7030A0"/>
                </a:solidFill>
              </a:rPr>
              <a:t>、恩典、平安、信實、萬福的主，祂</a:t>
            </a:r>
            <a:r>
              <a:rPr lang="zh-TW" altLang="zh-TW" sz="3600" b="1" dirty="0">
                <a:solidFill>
                  <a:srgbClr val="7030A0"/>
                </a:solidFill>
              </a:rPr>
              <a:t>賞賜</a:t>
            </a:r>
            <a:r>
              <a:rPr lang="zh-TW" altLang="en-US" sz="3600" b="1" dirty="0">
                <a:solidFill>
                  <a:srgbClr val="7030A0"/>
                </a:solidFill>
              </a:rPr>
              <a:t>恩惠、榮耀給我們</a:t>
            </a:r>
            <a:r>
              <a:rPr lang="zh-TW" altLang="zh-TW" sz="3600" b="1" dirty="0">
                <a:solidFill>
                  <a:srgbClr val="7030A0"/>
                </a:solidFill>
              </a:rPr>
              <a:t>。</a:t>
            </a:r>
            <a:endParaRPr lang="zh-TW" altLang="zh-TW" sz="3600" dirty="0">
              <a:solidFill>
                <a:srgbClr val="7030A0"/>
              </a:solidFill>
            </a:endParaRPr>
          </a:p>
          <a:p>
            <a:r>
              <a:rPr lang="en-US" altLang="zh-TW" sz="3600" b="1" dirty="0">
                <a:solidFill>
                  <a:srgbClr val="7030A0"/>
                </a:solidFill>
              </a:rPr>
              <a:t>2.</a:t>
            </a:r>
            <a:r>
              <a:rPr lang="zh-TW" altLang="zh-TW" sz="3600" b="1" dirty="0">
                <a:solidFill>
                  <a:srgbClr val="7030A0"/>
                </a:solidFill>
              </a:rPr>
              <a:t>要記念先賢的努力。包括牧師，傳道，信徒，義工等的貢獻。</a:t>
            </a:r>
            <a:endParaRPr lang="zh-TW" altLang="zh-TW" sz="36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7030A0"/>
                </a:solidFill>
              </a:rPr>
              <a:t> </a:t>
            </a:r>
            <a:endParaRPr lang="zh-TW" altLang="zh-TW" dirty="0">
              <a:solidFill>
                <a:srgbClr val="7030A0"/>
              </a:solidFill>
            </a:endParaRPr>
          </a:p>
          <a:p>
            <a:endParaRPr lang="zh-TW" altLang="zh-TW" sz="3600" b="1" dirty="0"/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922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zh-TW" sz="3600" b="1" dirty="0">
                <a:solidFill>
                  <a:srgbClr val="0000FF"/>
                </a:solidFill>
              </a:rPr>
              <a:t>二</a:t>
            </a:r>
            <a:r>
              <a:rPr lang="en-US" altLang="zh-TW" sz="3600" b="1" dirty="0">
                <a:solidFill>
                  <a:srgbClr val="0000FF"/>
                </a:solidFill>
              </a:rPr>
              <a:t>1.</a:t>
            </a:r>
            <a:r>
              <a:rPr lang="zh-TW" altLang="zh-TW" sz="3600" b="1" dirty="0">
                <a:solidFill>
                  <a:srgbClr val="0000FF"/>
                </a:solidFill>
              </a:rPr>
              <a:t>經</a:t>
            </a:r>
            <a:r>
              <a:rPr lang="zh-TW" altLang="en-US" sz="3600" b="1" dirty="0">
                <a:solidFill>
                  <a:srgbClr val="0000FF"/>
                </a:solidFill>
              </a:rPr>
              <a:t>歷</a:t>
            </a:r>
            <a:r>
              <a:rPr lang="zh-TW" altLang="zh-TW" sz="3600" b="1" dirty="0">
                <a:solidFill>
                  <a:srgbClr val="0000FF"/>
                </a:solidFill>
              </a:rPr>
              <a:t>主恩</a:t>
            </a:r>
            <a:endParaRPr lang="zh-TW" altLang="zh-TW" sz="3600" dirty="0">
              <a:solidFill>
                <a:srgbClr val="0000FF"/>
              </a:solidFill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約</a:t>
            </a:r>
            <a:r>
              <a:rPr lang="en-US" altLang="zh-TW" sz="3200" b="1" u="sng" dirty="0">
                <a:solidFill>
                  <a:srgbClr val="FF0000"/>
                </a:solidFill>
              </a:rPr>
              <a:t>1:14</a:t>
            </a:r>
            <a:r>
              <a:rPr lang="zh-TW" altLang="en-US" sz="3200" b="1" u="sng" dirty="0">
                <a:solidFill>
                  <a:srgbClr val="7030A0"/>
                </a:solidFill>
              </a:rPr>
              <a:t>道成了肉身，</a:t>
            </a:r>
            <a:r>
              <a:rPr lang="zh-TW" altLang="en-US" sz="3200" b="1" u="sng" dirty="0">
                <a:solidFill>
                  <a:srgbClr val="FF0000"/>
                </a:solidFill>
              </a:rPr>
              <a:t>住</a:t>
            </a:r>
            <a:r>
              <a:rPr lang="zh-TW" altLang="en-US" sz="3200" b="1" u="sng" dirty="0">
                <a:solidFill>
                  <a:srgbClr val="7030A0"/>
                </a:solidFill>
              </a:rPr>
              <a:t>在我們中間，充充滿滿地有恩典有真理。我們也見過祂的榮光，正是父獨生子的榮光。</a:t>
            </a:r>
          </a:p>
          <a:p>
            <a:r>
              <a:rPr lang="zh-TW" altLang="zh-TW" sz="3200" b="1" dirty="0">
                <a:solidFill>
                  <a:srgbClr val="0000FF"/>
                </a:solidFill>
              </a:rPr>
              <a:t>話成了肉身，支搭帳幕在我們中間，豐豐滿滿的有恩典有真理，我們也見過祂的榮耀，是從父而來獨生子的榮耀。</a:t>
            </a:r>
            <a:endParaRPr lang="en-US" altLang="zh-TW" sz="3200" b="1" dirty="0">
              <a:solidFill>
                <a:srgbClr val="0000FF"/>
              </a:solidFill>
            </a:endParaRPr>
          </a:p>
          <a:p>
            <a:r>
              <a:rPr lang="zh-TW" altLang="zh-TW" sz="3200" b="1" dirty="0">
                <a:solidFill>
                  <a:srgbClr val="0000FF"/>
                </a:solidFill>
              </a:rPr>
              <a:t>『恩典』特指神在基督裏作我們的享受</a:t>
            </a:r>
            <a:endParaRPr lang="en-US" altLang="zh-TW" sz="3200" b="1" dirty="0">
              <a:solidFill>
                <a:srgbClr val="0000FF"/>
              </a:solidFill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約</a:t>
            </a:r>
            <a:r>
              <a:rPr lang="en-US" altLang="zh-TW" sz="3200" b="1" u="sng" dirty="0">
                <a:solidFill>
                  <a:srgbClr val="FF0000"/>
                </a:solidFill>
              </a:rPr>
              <a:t>1:15</a:t>
            </a:r>
            <a:r>
              <a:rPr lang="zh-TW" altLang="en-US" sz="3200" b="1" u="sng" dirty="0">
                <a:solidFill>
                  <a:srgbClr val="7030A0"/>
                </a:solidFill>
              </a:rPr>
              <a:t>約翰為祂作見證，喊著說：這就是我曾說：</a:t>
            </a:r>
            <a:r>
              <a:rPr lang="en-US" altLang="zh-TW" sz="3200" b="1" u="sng" dirty="0">
                <a:solidFill>
                  <a:srgbClr val="7030A0"/>
                </a:solidFill>
              </a:rPr>
              <a:t>『</a:t>
            </a:r>
            <a:r>
              <a:rPr lang="zh-TW" altLang="en-US" sz="3200" b="1" u="sng" dirty="0">
                <a:solidFill>
                  <a:srgbClr val="7030A0"/>
                </a:solidFill>
              </a:rPr>
              <a:t>那在我以後來的，反成了在我以前的，因祂本來在我以前。</a:t>
            </a:r>
            <a:r>
              <a:rPr lang="en-US" altLang="zh-TW" sz="3200" b="1" u="sng" dirty="0">
                <a:solidFill>
                  <a:srgbClr val="7030A0"/>
                </a:solidFill>
              </a:rPr>
              <a:t>』</a:t>
            </a:r>
          </a:p>
          <a:p>
            <a:r>
              <a:rPr lang="zh-TW" altLang="zh-TW" sz="3200" b="1" dirty="0">
                <a:solidFill>
                  <a:srgbClr val="0000FF"/>
                </a:solidFill>
              </a:rPr>
              <a:t>施洗約翰在此承認主耶穌在時間上，亙古就已經存在；在地位上，尊貴超越過一切，無人能與倫比。</a:t>
            </a:r>
            <a:endParaRPr lang="zh-TW" altLang="en-US" sz="3200" b="1" u="sng" dirty="0">
              <a:solidFill>
                <a:srgbClr val="0000FF"/>
              </a:solidFill>
            </a:endParaRPr>
          </a:p>
          <a:p>
            <a:endParaRPr lang="zh-TW" altLang="zh-TW" sz="3200" b="1" dirty="0">
              <a:solidFill>
                <a:srgbClr val="0000FF"/>
              </a:solidFill>
            </a:endParaRPr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7248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zh-TW" sz="3600" b="1" dirty="0">
                <a:solidFill>
                  <a:srgbClr val="0000FF"/>
                </a:solidFill>
              </a:rPr>
              <a:t>二</a:t>
            </a:r>
            <a:r>
              <a:rPr lang="en-US" altLang="zh-TW" sz="3600" b="1" dirty="0">
                <a:solidFill>
                  <a:srgbClr val="0000FF"/>
                </a:solidFill>
              </a:rPr>
              <a:t>2.</a:t>
            </a:r>
            <a:r>
              <a:rPr lang="zh-TW" altLang="zh-TW" sz="3600" b="1" dirty="0">
                <a:solidFill>
                  <a:srgbClr val="0000FF"/>
                </a:solidFill>
              </a:rPr>
              <a:t>經</a:t>
            </a:r>
            <a:r>
              <a:rPr lang="zh-TW" altLang="en-US" sz="3600" b="1" dirty="0">
                <a:solidFill>
                  <a:srgbClr val="0000FF"/>
                </a:solidFill>
              </a:rPr>
              <a:t>歷</a:t>
            </a:r>
            <a:r>
              <a:rPr lang="zh-TW" altLang="zh-TW" sz="3600" b="1" dirty="0">
                <a:solidFill>
                  <a:srgbClr val="0000FF"/>
                </a:solidFill>
              </a:rPr>
              <a:t>主恩</a:t>
            </a:r>
            <a:endParaRPr lang="zh-TW" altLang="zh-TW" sz="3600" dirty="0">
              <a:solidFill>
                <a:srgbClr val="0000FF"/>
              </a:solidFill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約</a:t>
            </a:r>
            <a:r>
              <a:rPr lang="en-US" altLang="zh-TW" sz="3200" b="1" u="sng" dirty="0">
                <a:solidFill>
                  <a:srgbClr val="FF0000"/>
                </a:solidFill>
              </a:rPr>
              <a:t>1:16</a:t>
            </a:r>
            <a:r>
              <a:rPr lang="zh-TW" altLang="en-US" sz="3200" b="1" u="sng" dirty="0">
                <a:solidFill>
                  <a:srgbClr val="7030A0"/>
                </a:solidFill>
              </a:rPr>
              <a:t>從祂豐滿的恩典裡，我們都領受了，而且恩上加恩。</a:t>
            </a:r>
          </a:p>
          <a:p>
            <a:r>
              <a:rPr lang="zh-TW" altLang="zh-TW" sz="3200" b="1" dirty="0">
                <a:solidFill>
                  <a:srgbClr val="0000FF"/>
                </a:solidFill>
              </a:rPr>
              <a:t>「恩上加恩」：意思不是『恩典回應恩典』，而是『恩典之上復加恩典』，『足夠應付我們每項需要的恩典』</a:t>
            </a:r>
            <a:r>
              <a:rPr lang="en-US" altLang="zh-TW" sz="3200" b="1" dirty="0">
                <a:solidFill>
                  <a:srgbClr val="0000FF"/>
                </a:solidFill>
              </a:rPr>
              <a:t>(</a:t>
            </a:r>
            <a:r>
              <a:rPr lang="zh-TW" altLang="zh-TW" sz="3200" b="1" dirty="0">
                <a:solidFill>
                  <a:srgbClr val="0000FF"/>
                </a:solidFill>
              </a:rPr>
              <a:t>林後十二</a:t>
            </a:r>
            <a:r>
              <a:rPr lang="en-US" altLang="zh-TW" sz="3200" b="1" dirty="0">
                <a:solidFill>
                  <a:srgbClr val="0000FF"/>
                </a:solidFill>
              </a:rPr>
              <a:t>9)</a:t>
            </a:r>
            <a:r>
              <a:rPr lang="zh-TW" altLang="zh-TW" sz="3200" b="1" dirty="0">
                <a:solidFill>
                  <a:srgbClr val="0000FF"/>
                </a:solidFill>
              </a:rPr>
              <a:t>。人越知感恩，就越多得恩，乃是「恩上加恩」。</a:t>
            </a:r>
            <a:endParaRPr lang="en-US" altLang="zh-TW" sz="3200" b="1" dirty="0">
              <a:solidFill>
                <a:srgbClr val="0000FF"/>
              </a:solidFill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約</a:t>
            </a:r>
            <a:r>
              <a:rPr lang="en-US" altLang="zh-TW" sz="3200" b="1" u="sng" dirty="0">
                <a:solidFill>
                  <a:srgbClr val="FF0000"/>
                </a:solidFill>
              </a:rPr>
              <a:t>1:17</a:t>
            </a:r>
            <a:r>
              <a:rPr lang="zh-TW" altLang="en-US" sz="3200" b="1" u="sng" dirty="0">
                <a:solidFill>
                  <a:srgbClr val="7030A0"/>
                </a:solidFill>
              </a:rPr>
              <a:t>律法本是藉著摩西傳的；恩典和真理都是由耶穌基督來的。</a:t>
            </a:r>
          </a:p>
          <a:p>
            <a:r>
              <a:rPr lang="zh-TW" altLang="zh-TW" sz="3200" b="1" dirty="0">
                <a:solidFill>
                  <a:srgbClr val="0000FF"/>
                </a:solidFill>
              </a:rPr>
              <a:t>『恩典和真理』是神對人的供應和啟示，人能享受神並經歷神，藉以應付神的要求。但我們必須相信耶穌基督，才能得著恩典和真理。</a:t>
            </a:r>
            <a:endParaRPr lang="en-US" altLang="zh-TW" sz="3200" b="1" dirty="0">
              <a:solidFill>
                <a:srgbClr val="0000FF"/>
              </a:solidFill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約</a:t>
            </a:r>
            <a:r>
              <a:rPr lang="en-US" altLang="zh-TW" sz="3200" b="1" u="sng" dirty="0">
                <a:solidFill>
                  <a:srgbClr val="FF0000"/>
                </a:solidFill>
              </a:rPr>
              <a:t>1:18</a:t>
            </a:r>
            <a:r>
              <a:rPr lang="zh-TW" altLang="en-US" sz="3200" b="1" u="sng" dirty="0">
                <a:solidFill>
                  <a:srgbClr val="7030A0"/>
                </a:solidFill>
              </a:rPr>
              <a:t>從來沒有人看見　神，只有在父懷裡的獨生子將祂表明出來。</a:t>
            </a:r>
            <a:endParaRPr lang="zh-TW" altLang="zh-TW" sz="3200" b="1" u="sng" dirty="0">
              <a:solidFill>
                <a:srgbClr val="7030A0"/>
              </a:solidFill>
            </a:endParaRPr>
          </a:p>
          <a:p>
            <a:endParaRPr lang="zh-TW" altLang="zh-TW" sz="3600" b="1" dirty="0"/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3653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zh-TW" sz="3600" b="1" dirty="0">
                <a:solidFill>
                  <a:srgbClr val="0000FF"/>
                </a:solidFill>
              </a:rPr>
              <a:t>二</a:t>
            </a:r>
            <a:r>
              <a:rPr lang="en-US" altLang="zh-TW" sz="3600" b="1" dirty="0">
                <a:solidFill>
                  <a:srgbClr val="0000FF"/>
                </a:solidFill>
              </a:rPr>
              <a:t>3.</a:t>
            </a:r>
            <a:r>
              <a:rPr lang="zh-TW" altLang="zh-TW" sz="3600" b="1" dirty="0">
                <a:solidFill>
                  <a:srgbClr val="0000FF"/>
                </a:solidFill>
              </a:rPr>
              <a:t>經</a:t>
            </a:r>
            <a:r>
              <a:rPr lang="zh-TW" altLang="en-US" sz="3600" b="1" dirty="0">
                <a:solidFill>
                  <a:srgbClr val="0000FF"/>
                </a:solidFill>
              </a:rPr>
              <a:t>歷</a:t>
            </a:r>
            <a:r>
              <a:rPr lang="zh-TW" altLang="zh-TW" sz="3600" b="1" dirty="0">
                <a:solidFill>
                  <a:srgbClr val="0000FF"/>
                </a:solidFill>
              </a:rPr>
              <a:t>主恩</a:t>
            </a:r>
            <a:endParaRPr lang="zh-TW" altLang="zh-TW" sz="3600" dirty="0">
              <a:solidFill>
                <a:srgbClr val="0000FF"/>
              </a:solidFill>
            </a:endParaRP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1.</a:t>
            </a:r>
            <a:r>
              <a:rPr lang="zh-TW" altLang="zh-TW" sz="3600" b="1" u="sng" dirty="0">
                <a:solidFill>
                  <a:srgbClr val="0000FF"/>
                </a:solidFill>
              </a:rPr>
              <a:t>經</a:t>
            </a:r>
            <a:r>
              <a:rPr lang="zh-TW" altLang="en-US" sz="3600" b="1" u="sng" dirty="0">
                <a:solidFill>
                  <a:srgbClr val="0000FF"/>
                </a:solidFill>
              </a:rPr>
              <a:t>歷主耶穌基督</a:t>
            </a:r>
            <a:r>
              <a:rPr lang="zh-TW" altLang="zh-TW" sz="3600" b="1" u="sng" dirty="0">
                <a:solidFill>
                  <a:srgbClr val="0000FF"/>
                </a:solidFill>
              </a:rPr>
              <a:t>恩上加恩的真理</a:t>
            </a:r>
            <a:r>
              <a:rPr lang="en-US" altLang="zh-TW" sz="3600" b="1" u="sng" dirty="0">
                <a:solidFill>
                  <a:srgbClr val="0000FF"/>
                </a:solidFill>
              </a:rPr>
              <a:t>(</a:t>
            </a:r>
            <a:r>
              <a:rPr lang="zh-TW" altLang="zh-TW" sz="3600" b="1" u="sng" dirty="0">
                <a:solidFill>
                  <a:srgbClr val="0000FF"/>
                </a:solidFill>
              </a:rPr>
              <a:t>約</a:t>
            </a:r>
            <a:r>
              <a:rPr lang="en-US" altLang="zh-TW" sz="3600" b="1" u="sng" dirty="0">
                <a:solidFill>
                  <a:srgbClr val="0000FF"/>
                </a:solidFill>
              </a:rPr>
              <a:t>1:14-18)</a:t>
            </a:r>
            <a:r>
              <a:rPr lang="zh-TW" altLang="zh-TW" sz="3600" b="1" u="sng" dirty="0">
                <a:solidFill>
                  <a:srgbClr val="0000FF"/>
                </a:solidFill>
              </a:rPr>
              <a:t>。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2.</a:t>
            </a:r>
            <a:r>
              <a:rPr lang="zh-TW" altLang="zh-TW" sz="3600" b="1" u="sng" dirty="0">
                <a:solidFill>
                  <a:srgbClr val="0000FF"/>
                </a:solidFill>
              </a:rPr>
              <a:t>神是恩上加恩，所以我們必須分享恩典。因為有的還要加給他。</a:t>
            </a:r>
            <a:endParaRPr lang="zh-TW" altLang="zh-TW" sz="3600" u="sng" dirty="0">
              <a:solidFill>
                <a:srgbClr val="0000FF"/>
              </a:solidFill>
            </a:endParaRPr>
          </a:p>
          <a:p>
            <a:r>
              <a:rPr lang="zh-TW" altLang="zh-TW" sz="3600" b="1" u="sng" dirty="0">
                <a:solidFill>
                  <a:srgbClr val="FF0000"/>
                </a:solidFill>
              </a:rPr>
              <a:t>太</a:t>
            </a:r>
            <a:r>
              <a:rPr lang="en-US" altLang="zh-TW" sz="3600" b="1" u="sng" dirty="0">
                <a:solidFill>
                  <a:srgbClr val="FF0000"/>
                </a:solidFill>
              </a:rPr>
              <a:t>25:29</a:t>
            </a:r>
            <a:r>
              <a:rPr lang="zh-TW" altLang="en-US" sz="3600" b="1" u="sng" dirty="0">
                <a:solidFill>
                  <a:srgbClr val="7030A0"/>
                </a:solidFill>
              </a:rPr>
              <a:t>因為凡有的，還要加給他，叫他有餘；沒有的，連他所有的也要奪過來。</a:t>
            </a:r>
            <a:endParaRPr lang="zh-TW" altLang="zh-TW" sz="3600" b="1" u="sng" dirty="0">
              <a:solidFill>
                <a:srgbClr val="7030A0"/>
              </a:solidFill>
            </a:endParaRPr>
          </a:p>
          <a:p>
            <a:endParaRPr lang="zh-TW" altLang="zh-TW" sz="3600" b="1" dirty="0"/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5660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zh-TW" sz="3600" b="1" dirty="0"/>
              <a:t>三</a:t>
            </a:r>
            <a:r>
              <a:rPr lang="en-US" altLang="zh-TW" sz="3600" b="1" dirty="0"/>
              <a:t>1.</a:t>
            </a:r>
            <a:r>
              <a:rPr lang="zh-TW" altLang="zh-TW" sz="3600" b="1" dirty="0"/>
              <a:t>見證主恩</a:t>
            </a:r>
            <a:endParaRPr lang="zh-TW" altLang="zh-TW" sz="3600" dirty="0"/>
          </a:p>
          <a:p>
            <a:r>
              <a:rPr lang="en-US" altLang="zh-TW" sz="3200" b="1" u="sng" dirty="0">
                <a:solidFill>
                  <a:srgbClr val="0000FF"/>
                </a:solidFill>
              </a:rPr>
              <a:t>1.</a:t>
            </a:r>
            <a:r>
              <a:rPr lang="zh-TW" altLang="zh-TW" sz="3200" b="1" u="sng" dirty="0">
                <a:solidFill>
                  <a:srgbClr val="0000FF"/>
                </a:solidFill>
              </a:rPr>
              <a:t>神有說不盡的恩典</a:t>
            </a:r>
            <a:r>
              <a:rPr lang="en-US" altLang="zh-TW" sz="3200" b="1" u="sng" dirty="0">
                <a:solidFill>
                  <a:srgbClr val="0000FF"/>
                </a:solidFill>
              </a:rPr>
              <a:t>(</a:t>
            </a:r>
            <a:r>
              <a:rPr lang="zh-TW" altLang="zh-TW" sz="3200" b="1" u="sng" dirty="0">
                <a:solidFill>
                  <a:srgbClr val="0000FF"/>
                </a:solidFill>
              </a:rPr>
              <a:t>林後</a:t>
            </a:r>
            <a:r>
              <a:rPr lang="en-US" altLang="zh-TW" sz="3200" b="1" u="sng" dirty="0">
                <a:solidFill>
                  <a:srgbClr val="0000FF"/>
                </a:solidFill>
              </a:rPr>
              <a:t>9:15</a:t>
            </a:r>
            <a:r>
              <a:rPr lang="zh-TW" altLang="en-US" sz="3200" b="1" u="sng" dirty="0">
                <a:solidFill>
                  <a:srgbClr val="0000FF"/>
                </a:solidFill>
              </a:rPr>
              <a:t>感謝　神，因他有說不盡的恩賜！</a:t>
            </a:r>
            <a:r>
              <a:rPr lang="en-US" altLang="zh-TW" sz="3200" b="1" u="sng" dirty="0">
                <a:solidFill>
                  <a:srgbClr val="0000FF"/>
                </a:solidFill>
              </a:rPr>
              <a:t>)</a:t>
            </a:r>
            <a:r>
              <a:rPr lang="zh-TW" altLang="zh-TW" sz="3200" b="1" u="sng" dirty="0">
                <a:solidFill>
                  <a:srgbClr val="0000FF"/>
                </a:solidFill>
              </a:rPr>
              <a:t>。</a:t>
            </a:r>
            <a:endParaRPr lang="en-US" altLang="zh-TW" sz="3200" b="1" u="sng" dirty="0">
              <a:solidFill>
                <a:srgbClr val="0000FF"/>
              </a:solidFill>
            </a:endParaRPr>
          </a:p>
          <a:p>
            <a:r>
              <a:rPr lang="en-US" altLang="zh-TW" sz="3200" b="1" u="sng" dirty="0">
                <a:solidFill>
                  <a:srgbClr val="0000FF"/>
                </a:solidFill>
              </a:rPr>
              <a:t>2.</a:t>
            </a:r>
            <a:r>
              <a:rPr lang="zh-TW" altLang="zh-TW" sz="3200" b="1" u="sng" dirty="0">
                <a:solidFill>
                  <a:srgbClr val="0000FF"/>
                </a:solidFill>
              </a:rPr>
              <a:t>這是保羅的經驗，一無所有，卻是樣樣都有</a:t>
            </a:r>
            <a:endParaRPr lang="en-US" altLang="zh-TW" sz="3200" b="1" u="sng" dirty="0">
              <a:solidFill>
                <a:srgbClr val="0000FF"/>
              </a:solidFill>
            </a:endParaRPr>
          </a:p>
          <a:p>
            <a:r>
              <a:rPr lang="zh-TW" altLang="zh-TW" sz="3200" b="1" u="sng" dirty="0">
                <a:solidFill>
                  <a:srgbClr val="FF0000"/>
                </a:solidFill>
              </a:rPr>
              <a:t>林後</a:t>
            </a:r>
            <a:r>
              <a:rPr lang="en-US" altLang="zh-TW" sz="3200" b="1" u="sng" dirty="0">
                <a:solidFill>
                  <a:srgbClr val="FF0000"/>
                </a:solidFill>
              </a:rPr>
              <a:t>6:1 </a:t>
            </a:r>
            <a:r>
              <a:rPr lang="zh-TW" altLang="en-US" sz="3200" b="1" u="sng" dirty="0">
                <a:solidFill>
                  <a:srgbClr val="7030A0"/>
                </a:solidFill>
              </a:rPr>
              <a:t>我們與　神同工的，也勸你們不可徒受他的恩典。</a:t>
            </a:r>
          </a:p>
          <a:p>
            <a:r>
              <a:rPr lang="zh-TW" altLang="zh-TW" sz="3200" b="1" u="sng" dirty="0">
                <a:solidFill>
                  <a:srgbClr val="FF0000"/>
                </a:solidFill>
              </a:rPr>
              <a:t>林後</a:t>
            </a:r>
            <a:r>
              <a:rPr lang="en-US" altLang="zh-TW" sz="3200" b="1" u="sng" dirty="0">
                <a:solidFill>
                  <a:srgbClr val="FF0000"/>
                </a:solidFill>
              </a:rPr>
              <a:t>6:2 </a:t>
            </a:r>
            <a:r>
              <a:rPr lang="zh-TW" altLang="en-US" sz="3200" b="1" u="sng" dirty="0">
                <a:solidFill>
                  <a:srgbClr val="7030A0"/>
                </a:solidFill>
              </a:rPr>
              <a:t>因為他說：在悅納的時候，我應允了你；在拯救的日子，我搭救了你。看哪，現在正是悅納的時候！現在正是拯救的日子；</a:t>
            </a:r>
          </a:p>
          <a:p>
            <a:r>
              <a:rPr lang="zh-TW" altLang="zh-TW" sz="3200" b="1" u="sng" dirty="0">
                <a:solidFill>
                  <a:srgbClr val="FF0000"/>
                </a:solidFill>
              </a:rPr>
              <a:t>林後</a:t>
            </a:r>
            <a:r>
              <a:rPr lang="en-US" altLang="zh-TW" sz="3200" b="1" u="sng" dirty="0">
                <a:solidFill>
                  <a:srgbClr val="FF0000"/>
                </a:solidFill>
              </a:rPr>
              <a:t>6:3 </a:t>
            </a:r>
            <a:r>
              <a:rPr lang="zh-TW" altLang="en-US" sz="3200" b="1" u="sng" dirty="0">
                <a:solidFill>
                  <a:srgbClr val="7030A0"/>
                </a:solidFill>
              </a:rPr>
              <a:t>我們凡事都不叫人有妨礙，免得這職分被人毀謗；</a:t>
            </a:r>
          </a:p>
          <a:p>
            <a:r>
              <a:rPr lang="zh-TW" altLang="zh-TW" sz="3200" b="1" u="sng" dirty="0">
                <a:solidFill>
                  <a:srgbClr val="FF0000"/>
                </a:solidFill>
              </a:rPr>
              <a:t>林後</a:t>
            </a:r>
            <a:r>
              <a:rPr lang="en-US" altLang="zh-TW" sz="3200" b="1" u="sng" dirty="0">
                <a:solidFill>
                  <a:srgbClr val="FF0000"/>
                </a:solidFill>
              </a:rPr>
              <a:t>6:4 </a:t>
            </a:r>
            <a:r>
              <a:rPr lang="zh-TW" altLang="en-US" sz="3200" b="1" u="sng" dirty="0">
                <a:solidFill>
                  <a:srgbClr val="7030A0"/>
                </a:solidFill>
              </a:rPr>
              <a:t>反倒在各樣的事上表明自己是　神的用人，就如在許多的忍耐、患難、窮乏、困苦、</a:t>
            </a:r>
          </a:p>
          <a:p>
            <a:endParaRPr lang="zh-TW" altLang="zh-TW" sz="3600" b="1" dirty="0"/>
          </a:p>
          <a:p>
            <a:endParaRPr lang="zh-TW" altLang="zh-TW" sz="3600" b="1" dirty="0"/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2019/1/13</a:t>
            </a:r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20196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1522</TotalTime>
  <Words>995</Words>
  <Application>Microsoft Office PowerPoint</Application>
  <PresentationFormat>全屏显示(4:3)</PresentationFormat>
  <Paragraphs>142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新細明體</vt:lpstr>
      <vt:lpstr>Arial</vt:lpstr>
      <vt:lpstr>Calibri</vt:lpstr>
      <vt:lpstr>Calibri Light</vt:lpstr>
      <vt:lpstr>Office 主题​​</vt:lpstr>
      <vt:lpstr>如何活出主恩</vt:lpstr>
      <vt:lpstr>前言:</vt:lpstr>
      <vt:lpstr>大綱1: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2018年4月8日主日崇拜 </dc:title>
  <dc:creator>ENYU</dc:creator>
  <cp:lastModifiedBy>相瑋 陳</cp:lastModifiedBy>
  <cp:revision>156</cp:revision>
  <dcterms:created xsi:type="dcterms:W3CDTF">2018-04-07T07:45:14Z</dcterms:created>
  <dcterms:modified xsi:type="dcterms:W3CDTF">2019-09-28T13:50:11Z</dcterms:modified>
</cp:coreProperties>
</file>