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27" r:id="rId2"/>
    <p:sldId id="533" r:id="rId3"/>
    <p:sldId id="534" r:id="rId4"/>
    <p:sldId id="535" r:id="rId5"/>
    <p:sldId id="536" r:id="rId6"/>
    <p:sldId id="537" r:id="rId7"/>
    <p:sldId id="538" r:id="rId8"/>
    <p:sldId id="539" r:id="rId9"/>
    <p:sldId id="540" r:id="rId10"/>
    <p:sldId id="265" r:id="rId11"/>
    <p:sldId id="542" r:id="rId12"/>
    <p:sldId id="541" r:id="rId13"/>
    <p:sldId id="528" r:id="rId14"/>
    <p:sldId id="543" r:id="rId15"/>
    <p:sldId id="267" r:id="rId16"/>
    <p:sldId id="268" r:id="rId17"/>
    <p:sldId id="283" r:id="rId18"/>
    <p:sldId id="269" r:id="rId19"/>
    <p:sldId id="530" r:id="rId20"/>
    <p:sldId id="270" r:id="rId21"/>
    <p:sldId id="544" r:id="rId22"/>
    <p:sldId id="282" r:id="rId23"/>
    <p:sldId id="545" r:id="rId24"/>
    <p:sldId id="271" r:id="rId25"/>
    <p:sldId id="274" r:id="rId26"/>
    <p:sldId id="275" r:id="rId27"/>
    <p:sldId id="546" r:id="rId28"/>
    <p:sldId id="547" r:id="rId29"/>
    <p:sldId id="272" r:id="rId30"/>
    <p:sldId id="531" r:id="rId31"/>
    <p:sldId id="522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7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18"/>
    <p:restoredTop sz="93637"/>
  </p:normalViewPr>
  <p:slideViewPr>
    <p:cSldViewPr>
      <p:cViewPr varScale="1">
        <p:scale>
          <a:sx n="80" d="100"/>
          <a:sy n="80" d="100"/>
        </p:scale>
        <p:origin x="198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69331B-D79E-4FB9-B958-4A34DD87D646}" type="datetimeFigureOut">
              <a:rPr lang="zh-TW" altLang="en-US" smtClean="0"/>
              <a:pPr/>
              <a:t>2020/8/22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E093FB-9601-4D3B-B83C-D3D1FBCC094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&#22238;&#25033;&#22857;&#29563;&#65306;&#24863;&#35613;&#31070;-1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1988840"/>
            <a:ext cx="7252320" cy="1894362"/>
          </a:xfrm>
        </p:spPr>
        <p:txBody>
          <a:bodyPr>
            <a:noAutofit/>
          </a:bodyPr>
          <a:lstStyle/>
          <a:p>
            <a:pPr algn="ctr">
              <a:lnSpc>
                <a:spcPts val="4000"/>
              </a:lnSpc>
            </a:pPr>
            <a:r>
              <a:rPr lang="zh-TW" altLang="en-US" sz="66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神的同在－伊甸園</a:t>
            </a:r>
            <a:br>
              <a:rPr lang="en-US" altLang="zh-TW" sz="66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br>
              <a:rPr lang="en-US" altLang="zh-TW" sz="66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TW" altLang="en-US" sz="48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5003322"/>
            <a:ext cx="7702624" cy="1371600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20200823</a:t>
            </a:r>
            <a:r>
              <a:rPr lang="zh-TW" altLang="en-US" sz="4000" dirty="0"/>
              <a:t>主日講道  賴偉山傳道  </a:t>
            </a:r>
          </a:p>
        </p:txBody>
      </p:sp>
    </p:spTree>
    <p:extLst>
      <p:ext uri="{BB962C8B-B14F-4D97-AF65-F5344CB8AC3E}">
        <p14:creationId xmlns:p14="http://schemas.microsoft.com/office/powerpoint/2010/main" val="580885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7467600" cy="5277200"/>
          </a:xfrm>
        </p:spPr>
        <p:txBody>
          <a:bodyPr/>
          <a:lstStyle/>
          <a:p>
            <a:pPr>
              <a:lnSpc>
                <a:spcPts val="474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何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6:7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「他們卻如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亞當背約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，在境內向我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ts val="474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行事詭詐｣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。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buNone/>
            </a:pP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zh-Hant" altLang="en-US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「亞當背約」 ？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2196" y="-82273"/>
            <a:ext cx="7467600" cy="935117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行為之約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921019"/>
            <a:ext cx="7467600" cy="2952328"/>
          </a:xfrm>
        </p:spPr>
        <p:txBody>
          <a:bodyPr>
            <a:noAutofit/>
          </a:bodyPr>
          <a:lstStyle/>
          <a:p>
            <a:pPr algn="dist">
              <a:lnSpc>
                <a:spcPts val="458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2:16~17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16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耶和華　神吩咐他說：「園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5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中各樣樹上的果子，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你可以隨意吃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17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只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5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是分別善惡樹上的果子，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你不可吃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，因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5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為你吃的日子必定死！</a:t>
            </a:r>
            <a:endParaRPr lang="en-US" altLang="zh-TW" sz="3200" b="1" dirty="0">
              <a:solidFill>
                <a:srgbClr val="0070C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31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2196" y="-82273"/>
            <a:ext cx="7467600" cy="935117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行為之約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921019"/>
            <a:ext cx="7467600" cy="2952328"/>
          </a:xfrm>
        </p:spPr>
        <p:txBody>
          <a:bodyPr>
            <a:noAutofit/>
          </a:bodyPr>
          <a:lstStyle/>
          <a:p>
            <a:pPr algn="dist">
              <a:lnSpc>
                <a:spcPts val="458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2:16~17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16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耶和華　神吩咐他說：「園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5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中各樣樹上的果子，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你可以隨意吃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17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只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5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是分別善惡樹上的果子，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你不可吃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，因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5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為你吃的日子必定死！</a:t>
            </a:r>
            <a:endParaRPr lang="en-US" altLang="zh-TW" sz="3200" b="1" dirty="0">
              <a:solidFill>
                <a:srgbClr val="0070C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548D4A2-D9C0-504D-9A09-B815CF7F0C25}"/>
              </a:ext>
            </a:extLst>
          </p:cNvPr>
          <p:cNvSpPr/>
          <p:nvPr/>
        </p:nvSpPr>
        <p:spPr>
          <a:xfrm>
            <a:off x="611560" y="3958641"/>
            <a:ext cx="7848872" cy="195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504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★約的內容：</a:t>
            </a:r>
            <a:endParaRPr lang="en-US" altLang="zh-TW" sz="3200" b="1" dirty="0">
              <a:solidFill>
                <a:srgbClr val="0070C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50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守約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順服神的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）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就得生命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50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背約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不順服神的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）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則受到死亡的咒詛。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23908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DD093C9-8147-B440-B3A5-C87E52B7E0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9" y="0"/>
            <a:ext cx="89447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64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2196" y="-82273"/>
            <a:ext cx="7467600" cy="935117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行為之約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921019"/>
            <a:ext cx="7467600" cy="2952328"/>
          </a:xfrm>
        </p:spPr>
        <p:txBody>
          <a:bodyPr>
            <a:noAutofit/>
          </a:bodyPr>
          <a:lstStyle/>
          <a:p>
            <a:pPr algn="dist">
              <a:lnSpc>
                <a:spcPts val="458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2:16~17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16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耶和華　神吩咐他說：「園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5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中各樣樹上的果子，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你可以隨意吃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17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只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5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是分別善惡樹上的果子，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你不可吃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，因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5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為你吃的日子必定死！</a:t>
            </a:r>
            <a:endParaRPr lang="en-US" altLang="zh-TW" sz="3200" b="1" dirty="0">
              <a:solidFill>
                <a:srgbClr val="0070C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548D4A2-D9C0-504D-9A09-B815CF7F0C25}"/>
              </a:ext>
            </a:extLst>
          </p:cNvPr>
          <p:cNvSpPr/>
          <p:nvPr/>
        </p:nvSpPr>
        <p:spPr>
          <a:xfrm>
            <a:off x="611560" y="3958641"/>
            <a:ext cx="7848872" cy="197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★約的內容（約束人的行為）</a:t>
            </a:r>
            <a:endParaRPr lang="en-US" altLang="zh-TW" sz="3200" b="1" dirty="0">
              <a:solidFill>
                <a:srgbClr val="0070C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守約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順服神的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）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就得生命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背約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不順服神的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）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則受到死亡的咒詛。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8190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人類被驅逐於伊甸園之外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467600" cy="4873752"/>
          </a:xfrm>
        </p:spPr>
        <p:txBody>
          <a:bodyPr>
            <a:normAutofit/>
          </a:bodyPr>
          <a:lstStyle/>
          <a:p>
            <a:pPr algn="dist">
              <a:lnSpc>
                <a:spcPts val="478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23~24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耶和華　神便打發他出伊甸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7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園去，耕種他所自出之土。於是把他趕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7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出去了；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又在伊甸園的東邊安設基路伯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780"/>
              </a:lnSpc>
              <a:buNone/>
            </a:pP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和四面轉動發火焰的劍，要把守生命樹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780"/>
              </a:lnSpc>
              <a:buNone/>
            </a:pP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的道路。</a:t>
            </a:r>
            <a:endParaRPr lang="zh-TW" altLang="en-US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D596A7F-D021-FD4E-865A-A23AB71CACCF}"/>
              </a:ext>
            </a:extLst>
          </p:cNvPr>
          <p:cNvSpPr/>
          <p:nvPr/>
        </p:nvSpPr>
        <p:spPr>
          <a:xfrm>
            <a:off x="521810" y="1484784"/>
            <a:ext cx="7629358" cy="3728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780"/>
              </a:lnSpc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3:7 </a:t>
            </a:r>
            <a:r>
              <a:rPr lang="zh-TW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他們二人的眼睛就明亮了，才知道自己是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赤身露體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（羞愧）</a:t>
            </a:r>
            <a:r>
              <a:rPr lang="zh-TW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，便拿無花果樹的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葉子</a:t>
            </a:r>
            <a:r>
              <a:rPr lang="zh-TW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為自己編做裙子。</a:t>
            </a:r>
            <a:endParaRPr lang="en-US" altLang="zh-TW" sz="3200" b="1" dirty="0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780"/>
              </a:lnSpc>
            </a:pPr>
            <a:endParaRPr lang="en-US" altLang="zh-TW" sz="3200" b="1" dirty="0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78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3:21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耶和華　神為亞當和他妻子用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皮子做衣服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給他們穿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044CB039-6899-8742-BB0B-5450719F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上帝的恩典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9335" y="103167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zh-Hant" altLang="en-US" b="1" dirty="0">
                <a:solidFill>
                  <a:srgbClr val="0070C0"/>
                </a:solidFill>
              </a:rPr>
              <a:t>   </a:t>
            </a:r>
            <a:r>
              <a:rPr lang="zh-TW" altLang="en-US" sz="49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「舊約」指向「新約」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4517844"/>
            <a:ext cx="7631832" cy="225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42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羅</a:t>
            </a:r>
            <a:r>
              <a:rPr kumimoji="1" lang="en-US" altLang="zh-TW" sz="3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4:6~8</a:t>
            </a:r>
            <a:r>
              <a:rPr kumimoji="1" lang="zh-TW" altLang="en-US" sz="3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1" lang="zh-TW" altLang="en-US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正如大衛稱那在行為以外蒙　神算為義的人是有福的。他說：得赦免其過、</a:t>
            </a:r>
            <a:r>
              <a:rPr kumimoji="1" lang="zh-TW" altLang="en-US" sz="3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遮蓋其罪的</a:t>
            </a:r>
            <a:r>
              <a:rPr kumimoji="1" lang="zh-TW" altLang="en-US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，這人是有福的。主不算為有罪的，這人是有福的。</a:t>
            </a:r>
          </a:p>
        </p:txBody>
      </p:sp>
      <p:sp>
        <p:nvSpPr>
          <p:cNvPr id="5" name="向下箭號 4"/>
          <p:cNvSpPr/>
          <p:nvPr/>
        </p:nvSpPr>
        <p:spPr>
          <a:xfrm>
            <a:off x="3707396" y="3416552"/>
            <a:ext cx="1296144" cy="10888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D596A7F-D021-FD4E-865A-A23AB71CACCF}"/>
              </a:ext>
            </a:extLst>
          </p:cNvPr>
          <p:cNvSpPr/>
          <p:nvPr/>
        </p:nvSpPr>
        <p:spPr>
          <a:xfrm>
            <a:off x="470018" y="893713"/>
            <a:ext cx="7629358" cy="2924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500"/>
              </a:lnSpc>
            </a:pPr>
            <a:r>
              <a:rPr lang="zh-TW" altLang="en-US" sz="30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0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3:7 </a:t>
            </a:r>
            <a:r>
              <a:rPr lang="zh-TW" alt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他們二人的眼睛就明亮了，才知道自己是</a:t>
            </a:r>
            <a:r>
              <a:rPr lang="zh-TW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赤身露體（羞愧）</a:t>
            </a:r>
            <a:r>
              <a:rPr lang="zh-TW" alt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，便拿無花果樹的葉子為自己編做裙子。</a:t>
            </a:r>
            <a:endParaRPr lang="en-US" altLang="zh-TW" sz="3000" b="1" dirty="0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500"/>
              </a:lnSpc>
              <a:buNone/>
            </a:pPr>
            <a:r>
              <a:rPr lang="zh-TW" altLang="zh-TW" sz="30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0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3:21</a:t>
            </a:r>
            <a:r>
              <a:rPr lang="zh-TW" altLang="en-US" sz="3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耶和華　神為亞當和他妻子用</a:t>
            </a:r>
            <a:r>
              <a:rPr lang="zh-TW" altLang="zh-TW" sz="30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皮子做衣服</a:t>
            </a:r>
            <a:r>
              <a:rPr lang="zh-TW" altLang="zh-TW" sz="3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給他們穿</a:t>
            </a:r>
            <a:r>
              <a:rPr lang="zh-TW" altLang="en-US" sz="3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85543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850106"/>
          </a:xfrm>
        </p:spPr>
        <p:txBody>
          <a:bodyPr/>
          <a:lstStyle/>
          <a:p>
            <a:pPr algn="ctr"/>
            <a:r>
              <a:rPr lang="zh-Hant" altLang="en-US" b="1" dirty="0">
                <a:solidFill>
                  <a:srgbClr val="0070C0"/>
                </a:solidFill>
              </a:rPr>
              <a:t> </a:t>
            </a:r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原始福音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7467600" cy="3701008"/>
          </a:xfrm>
        </p:spPr>
        <p:txBody>
          <a:bodyPr>
            <a:normAutofit/>
          </a:bodyPr>
          <a:lstStyle/>
          <a:p>
            <a:pPr algn="just">
              <a:lnSpc>
                <a:spcPts val="478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我又要叫你和女人彼此為仇；你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7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的後裔和女人的後裔也彼此為仇。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女人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780"/>
              </a:lnSpc>
              <a:buNone/>
            </a:pP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的後裔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要傷你的頭；你要傷他的腳跟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。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131840" y="4149080"/>
            <a:ext cx="35702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女人的後裔</a:t>
            </a:r>
            <a:r>
              <a:rPr lang="zh-TW" altLang="en-US" sz="4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？</a:t>
            </a:r>
            <a:endParaRPr lang="zh-TW" altLang="en-US" sz="4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D9FC41-5365-BD42-AE01-AC687C701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信實的神</a:t>
            </a:r>
            <a:endParaRPr kumimoji="1" lang="zh-TW" altLang="en-US" sz="48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FFAE94-8845-6147-BC42-D397191116D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2960" y="1556792"/>
            <a:ext cx="7467600" cy="4873752"/>
          </a:xfrm>
        </p:spPr>
        <p:txBody>
          <a:bodyPr/>
          <a:lstStyle/>
          <a:p>
            <a:pPr marL="0" indent="0" algn="just">
              <a:lnSpc>
                <a:spcPts val="47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申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9:5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你進去得他們的地，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並不是因你的義，也不是因你心裡正直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，乃是因這些國民的惡，耶和華</a:t>
            </a:r>
            <a:r>
              <a:rPr lang="en-US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─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你的　神將他們從你面前趕出去，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又因耶和華要堅定他向你列祖亞伯拉罕、以撒、雅各</a:t>
            </a: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起誓所應許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的話。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827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14C618-F001-C34C-8F1F-38B4F54865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467600" cy="2592288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48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路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24:44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耶穌對他們說：「這就是我從前與你們同在之時所告訴你們的話說：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摩西的律法、先知的書，和詩篇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上所記的，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凡指著我的話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都必須應驗。」 </a:t>
            </a:r>
            <a:endParaRPr kumimoji="1" lang="zh-TW" altLang="en-US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171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5672" y="260648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女人的後裔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8512" y="1196752"/>
            <a:ext cx="7981920" cy="2952328"/>
          </a:xfrm>
        </p:spPr>
        <p:txBody>
          <a:bodyPr>
            <a:noAutofit/>
          </a:bodyPr>
          <a:lstStyle/>
          <a:p>
            <a:pPr>
              <a:lnSpc>
                <a:spcPts val="428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26:3c~4 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我必堅定我向你父亞伯拉罕所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ts val="4280"/>
              </a:lnSpc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起的誓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我要加增你的後裔，像天上的星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ts val="4280"/>
              </a:lnSpc>
              <a:buNone/>
            </a:pP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那樣多，又要將這些地都賜給你的後裔。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並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ts val="4280"/>
              </a:lnSpc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且地上萬國必因你的後裔得福。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5672" y="260648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女人的後裔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8512" y="1196752"/>
            <a:ext cx="7981920" cy="2952328"/>
          </a:xfrm>
        </p:spPr>
        <p:txBody>
          <a:bodyPr>
            <a:noAutofit/>
          </a:bodyPr>
          <a:lstStyle/>
          <a:p>
            <a:pPr algn="just">
              <a:lnSpc>
                <a:spcPts val="428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26:3c~4 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我必堅定我向你父亞伯拉罕所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280"/>
              </a:lnSpc>
              <a:buNone/>
            </a:pP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起的誓。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我要加增你的後裔，像天上的星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280"/>
              </a:lnSpc>
              <a:buNone/>
            </a:pP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那樣多，又要將這些地都賜給你的後裔。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並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280"/>
              </a:lnSpc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且地上萬國必因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你的後裔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得福。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00F46E7-2EAE-564D-B653-075A5C6B88C5}"/>
              </a:ext>
            </a:extLst>
          </p:cNvPr>
          <p:cNvSpPr/>
          <p:nvPr/>
        </p:nvSpPr>
        <p:spPr>
          <a:xfrm>
            <a:off x="478512" y="3861048"/>
            <a:ext cx="7981920" cy="2545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ts val="488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加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3:16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所應許的原是向亞伯拉罕和他子孫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8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說的。　神並不是說「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眾子孫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」，指著許多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8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人，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乃是說「</a:t>
            </a: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你那一個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子孫」，指著</a:t>
            </a: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一個人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880"/>
              </a:lnSpc>
              <a:buNone/>
            </a:pP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就是</a:t>
            </a: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基督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endParaRPr lang="zh-TW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842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57528"/>
            <a:ext cx="7467600" cy="850106"/>
          </a:xfrm>
        </p:spPr>
        <p:txBody>
          <a:bodyPr/>
          <a:lstStyle/>
          <a:p>
            <a:pPr algn="ctr"/>
            <a:r>
              <a:rPr lang="zh-Hant" altLang="en-US" b="1" dirty="0">
                <a:solidFill>
                  <a:srgbClr val="0070C0"/>
                </a:solidFill>
              </a:rPr>
              <a:t> </a:t>
            </a:r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原始福音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277035"/>
            <a:ext cx="7998060" cy="2979185"/>
          </a:xfrm>
        </p:spPr>
        <p:txBody>
          <a:bodyPr>
            <a:normAutofit/>
          </a:bodyPr>
          <a:lstStyle/>
          <a:p>
            <a:pPr algn="just">
              <a:lnSpc>
                <a:spcPts val="468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3:15 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我又要叫你和女人彼此為仇；你的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680"/>
              </a:lnSpc>
              <a:buNone/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後裔和女人的後裔也彼此為仇。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女人的後裔</a:t>
            </a:r>
            <a:endParaRPr lang="en-US" altLang="zh-TW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68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（單數）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要傷你的頭；你要傷他的腳跟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。</a:t>
            </a: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331640" y="4287837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女人的後裔</a:t>
            </a:r>
            <a:endParaRPr lang="zh-TW" altLang="en-US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向右箭號 4">
            <a:extLst>
              <a:ext uri="{FF2B5EF4-FFF2-40B4-BE49-F238E27FC236}">
                <a16:creationId xmlns:a16="http://schemas.microsoft.com/office/drawing/2014/main" id="{B71525BE-97D6-CB4B-AF83-985C0EF49654}"/>
              </a:ext>
            </a:extLst>
          </p:cNvPr>
          <p:cNvSpPr/>
          <p:nvPr/>
        </p:nvSpPr>
        <p:spPr>
          <a:xfrm>
            <a:off x="4139952" y="4468727"/>
            <a:ext cx="1152128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29E570C-271C-E04C-A319-104B77EF0050}"/>
              </a:ext>
            </a:extLst>
          </p:cNvPr>
          <p:cNvSpPr/>
          <p:nvPr/>
        </p:nvSpPr>
        <p:spPr>
          <a:xfrm>
            <a:off x="5565011" y="4287836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耶穌基督</a:t>
            </a:r>
          </a:p>
        </p:txBody>
      </p:sp>
    </p:spTree>
    <p:extLst>
      <p:ext uri="{BB962C8B-B14F-4D97-AF65-F5344CB8AC3E}">
        <p14:creationId xmlns:p14="http://schemas.microsoft.com/office/powerpoint/2010/main" val="3156760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DE727E-4801-3348-8E91-A82C9D9A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「新約」引用「舊約」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10F0FA-C283-1245-917E-535C8EF8C7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776864" cy="4873752"/>
          </a:xfrm>
        </p:spPr>
        <p:txBody>
          <a:bodyPr/>
          <a:lstStyle/>
          <a:p>
            <a:pPr marL="0" indent="0" algn="just">
              <a:lnSpc>
                <a:spcPts val="49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羅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16:20 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賜平安的　神快要將撒但踐踏在你們腳下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。願我主耶穌基督的恩常和你們同在！</a:t>
            </a:r>
          </a:p>
          <a:p>
            <a:pPr marL="0" indent="0" algn="just">
              <a:lnSpc>
                <a:spcPts val="49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林前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15:25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因為基督必要作王，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等　神把一切仇敵都放在他的腳下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6173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神的救贖計畫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7467600" cy="5277200"/>
          </a:xfrm>
        </p:spPr>
        <p:txBody>
          <a:bodyPr>
            <a:noAutofit/>
          </a:bodyPr>
          <a:lstStyle/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3:14~15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28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TW" altLang="en-US" sz="2800" b="1" baseline="30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耶和華　神對蛇說：你既做了這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事，就必受咒詛，比一切的牲畜野獸更甚；你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必用肚子行走，終身</a:t>
            </a: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吃土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en-US" altLang="zh-TW" sz="28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15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我又要叫你和女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人彼此為仇；你的後裔和女人的後裔也彼此為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仇。</a:t>
            </a: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女人的後裔要傷你的頭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；你要傷他的腳跟 。</a:t>
            </a:r>
            <a:endParaRPr lang="en-US" altLang="zh-TW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dist">
              <a:buNone/>
            </a:pPr>
            <a:endParaRPr lang="en-US" altLang="zh-TW" sz="28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60"/>
              </a:lnSpc>
              <a:buNone/>
            </a:pP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★</a:t>
            </a:r>
            <a:r>
              <a:rPr lang="zh-TW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神應許</a:t>
            </a: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人類</a:t>
            </a:r>
            <a:r>
              <a:rPr lang="zh-TW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，女人的</a:t>
            </a: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「</a:t>
            </a:r>
            <a:r>
              <a:rPr lang="zh-TW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後裔</a:t>
            </a: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」</a:t>
            </a:r>
            <a:r>
              <a:rPr lang="zh-TW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也就是那位將</a:t>
            </a:r>
            <a:endParaRPr lang="en-US" altLang="zh-TW" sz="2800" b="1" dirty="0">
              <a:solidFill>
                <a:srgbClr val="0070C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60"/>
              </a:lnSpc>
              <a:buNone/>
            </a:pPr>
            <a:r>
              <a:rPr lang="zh-TW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要來的</a:t>
            </a: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「</a:t>
            </a:r>
            <a:r>
              <a:rPr lang="zh-TW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彌賽亞耶穌基督</a:t>
            </a: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」</a:t>
            </a:r>
            <a:r>
              <a:rPr lang="zh-TW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，將會擊倒撒但，</a:t>
            </a:r>
            <a:endParaRPr lang="en-US" altLang="zh-TW" sz="2800" b="1" dirty="0">
              <a:solidFill>
                <a:srgbClr val="0070C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3560"/>
              </a:lnSpc>
              <a:buNone/>
            </a:pPr>
            <a:r>
              <a:rPr lang="zh-TW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並且要把我們</a:t>
            </a: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從死亡和罪惡中拯救出來</a:t>
            </a: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TW" sz="2800" b="1" dirty="0">
              <a:solidFill>
                <a:srgbClr val="0070C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22785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主耶穌的禱告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72285" y="1124744"/>
            <a:ext cx="7643192" cy="5133184"/>
          </a:xfrm>
        </p:spPr>
        <p:txBody>
          <a:bodyPr>
            <a:noAutofit/>
          </a:bodyPr>
          <a:lstStyle/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可</a:t>
            </a:r>
            <a:r>
              <a:rPr lang="en-US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14:32~36 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他們來到一個地方，名叫客西馬尼。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耶穌對門徒說：「你們坐在這裡，等我禱告。」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於是帶著彼得、雅各、約翰同去，</a:t>
            </a: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就驚恐起來，</a:t>
            </a:r>
            <a:endParaRPr lang="en-US" altLang="zh-TW" sz="28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極其難過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，對他們說：「</a:t>
            </a: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我心裡甚是憂傷，幾</a:t>
            </a:r>
            <a:endParaRPr lang="en-US" altLang="zh-TW" sz="28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乎要死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；你們在這裡等候，警醒。」他就稍往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前走，俯伏在地，禱告說：「倘若可行，便叫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那時候過去。」他說：「阿爸！父啊！在你凡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358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事都能；求你將</a:t>
            </a: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這杯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撤去。然而，不要從我的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358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意思，只要從你的意思。」</a:t>
            </a:r>
          </a:p>
        </p:txBody>
      </p:sp>
    </p:spTree>
    <p:extLst>
      <p:ext uri="{BB962C8B-B14F-4D97-AF65-F5344CB8AC3E}">
        <p14:creationId xmlns:p14="http://schemas.microsoft.com/office/powerpoint/2010/main" val="4288224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29154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新耶路撒冷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931224" cy="4873752"/>
          </a:xfrm>
        </p:spPr>
        <p:txBody>
          <a:bodyPr>
            <a:noAutofit/>
          </a:bodyPr>
          <a:lstStyle/>
          <a:p>
            <a:pPr algn="dist">
              <a:lnSpc>
                <a:spcPts val="4060"/>
              </a:lnSpc>
              <a:buNone/>
            </a:pP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啟</a:t>
            </a:r>
            <a:r>
              <a:rPr lang="en-US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21:2~3 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我又看見</a:t>
            </a: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聖城新耶路撒冷由　神那裡</a:t>
            </a:r>
            <a:endParaRPr lang="en-US" altLang="zh-TW" sz="28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060"/>
              </a:lnSpc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從天而降，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預備好了，就如新婦妝飾整齊，等候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06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丈夫。我聽見有大聲音從寶座出來說：「看哪，　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06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神的帳幕在人間。他要與人同住，他們要作他的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06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子民。　</a:t>
            </a: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神要親自與他們同在，作他們的　神。</a:t>
            </a:r>
            <a:endParaRPr lang="en-US" altLang="zh-TW" sz="28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060"/>
              </a:lnSpc>
              <a:buNone/>
            </a:pPr>
            <a:endParaRPr lang="en-US" altLang="zh-TW" sz="2800" dirty="0">
              <a:latin typeface="Arial" panose="020B0604020202020204" pitchFamily="34" charset="0"/>
              <a:cs typeface="Arial" pitchFamily="34" charset="0"/>
            </a:endParaRPr>
          </a:p>
          <a:p>
            <a:pPr algn="dist">
              <a:lnSpc>
                <a:spcPts val="4060"/>
              </a:lnSpc>
              <a:buNone/>
            </a:pPr>
            <a:r>
              <a:rPr lang="zh-TW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啟</a:t>
            </a:r>
            <a:r>
              <a:rPr lang="en-US" altLang="zh-TW" sz="28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22:2 </a:t>
            </a: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在河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這邊與那邊</a:t>
            </a: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有生命樹</a:t>
            </a: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，結十二樣（或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06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譯：回）果子，每月都結果子；樹上的葉子乃為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060"/>
              </a:lnSpc>
              <a:buNone/>
            </a:pPr>
            <a:r>
              <a:rPr lang="zh-TW" altLang="en-US" sz="28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醫治萬民。</a:t>
            </a:r>
            <a:endParaRPr lang="en-US" altLang="zh-TW" sz="28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3976D4-70EC-7346-B279-A8948DE17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81" y="-92955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指向耶穌基督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2A8323-4DEB-1F4D-95F4-AFA49A9D50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11760" y="1700808"/>
            <a:ext cx="7467600" cy="1540768"/>
          </a:xfrm>
        </p:spPr>
        <p:txBody>
          <a:bodyPr>
            <a:normAutofit/>
          </a:bodyPr>
          <a:lstStyle/>
          <a:p>
            <a:pPr marL="0" indent="0">
              <a:lnSpc>
                <a:spcPts val="4640"/>
              </a:lnSpc>
              <a:buNone/>
            </a:pPr>
            <a:r>
              <a:rPr kumimoji="1" lang="zh-TW" altLang="en-US" sz="32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「善惡樹」</a:t>
            </a:r>
            <a:r>
              <a:rPr kumimoji="1"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：真理</a:t>
            </a:r>
            <a:endParaRPr kumimoji="1" lang="en-US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lnSpc>
                <a:spcPts val="4640"/>
              </a:lnSpc>
              <a:buNone/>
            </a:pPr>
            <a:r>
              <a:rPr kumimoji="1" lang="zh-TW" altLang="en-US" sz="32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「生命樹」</a:t>
            </a:r>
            <a:r>
              <a:rPr kumimoji="1"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：生命</a:t>
            </a:r>
          </a:p>
        </p:txBody>
      </p:sp>
    </p:spTree>
    <p:extLst>
      <p:ext uri="{BB962C8B-B14F-4D97-AF65-F5344CB8AC3E}">
        <p14:creationId xmlns:p14="http://schemas.microsoft.com/office/powerpoint/2010/main" val="1396517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3976D4-70EC-7346-B279-A8948DE17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81" y="-92955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指向耶穌基督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2A8323-4DEB-1F4D-95F4-AFA49A9D50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11760" y="1700808"/>
            <a:ext cx="7467600" cy="1540768"/>
          </a:xfrm>
        </p:spPr>
        <p:txBody>
          <a:bodyPr>
            <a:normAutofit/>
          </a:bodyPr>
          <a:lstStyle/>
          <a:p>
            <a:pPr marL="0" indent="0">
              <a:lnSpc>
                <a:spcPts val="4640"/>
              </a:lnSpc>
              <a:buNone/>
            </a:pPr>
            <a:r>
              <a:rPr kumimoji="1" lang="zh-TW" altLang="en-US" sz="32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「善惡樹」</a:t>
            </a:r>
            <a:r>
              <a:rPr kumimoji="1"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：真理</a:t>
            </a:r>
            <a:endParaRPr kumimoji="1" lang="en-US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lnSpc>
                <a:spcPts val="4640"/>
              </a:lnSpc>
              <a:buNone/>
            </a:pPr>
            <a:r>
              <a:rPr kumimoji="1" lang="zh-TW" altLang="en-US" sz="32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「生命樹」</a:t>
            </a:r>
            <a:r>
              <a:rPr kumimoji="1"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：生命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029DF4D-34C5-5F41-A62A-F5B91E0A3B6B}"/>
              </a:ext>
            </a:extLst>
          </p:cNvPr>
          <p:cNvSpPr/>
          <p:nvPr/>
        </p:nvSpPr>
        <p:spPr>
          <a:xfrm>
            <a:off x="563730" y="3394720"/>
            <a:ext cx="7896702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>
              <a:lnSpc>
                <a:spcPts val="4840"/>
              </a:lnSpc>
              <a:spcAft>
                <a:spcPts val="0"/>
              </a:spcAft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約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14:6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主耶穌說：「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我就是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道路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真理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indent="254000">
              <a:lnSpc>
                <a:spcPts val="4840"/>
              </a:lnSpc>
              <a:spcAft>
                <a:spcPts val="0"/>
              </a:spcAft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生命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；若不藉著我，沒有人能到父那裡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indent="254000">
              <a:lnSpc>
                <a:spcPts val="4840"/>
              </a:lnSpc>
              <a:spcAft>
                <a:spcPts val="0"/>
              </a:spcAft>
            </a:pP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去｣。</a:t>
            </a:r>
          </a:p>
        </p:txBody>
      </p:sp>
    </p:spTree>
    <p:extLst>
      <p:ext uri="{BB962C8B-B14F-4D97-AF65-F5344CB8AC3E}">
        <p14:creationId xmlns:p14="http://schemas.microsoft.com/office/powerpoint/2010/main" val="4024545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第三棵樹木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930903"/>
            <a:ext cx="7467600" cy="4873752"/>
          </a:xfrm>
        </p:spPr>
        <p:txBody>
          <a:bodyPr/>
          <a:lstStyle/>
          <a:p>
            <a:pPr algn="dist">
              <a:lnSpc>
                <a:spcPts val="468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加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3:13 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基督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既為我們受（原文是成）了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680"/>
              </a:lnSpc>
              <a:buNone/>
            </a:pP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咒詛，就贖出我們脫離律法的咒詛；因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dist">
              <a:lnSpc>
                <a:spcPts val="4680"/>
              </a:lnSpc>
              <a:buNone/>
            </a:pP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為經上記著：「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凡掛在木頭上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都是被咒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4680"/>
              </a:lnSpc>
              <a:buNone/>
            </a:pP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詛的。」</a:t>
            </a: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EEB9476-34FC-DA40-8E1B-C9C6936BFF7D}"/>
              </a:ext>
            </a:extLst>
          </p:cNvPr>
          <p:cNvSpPr/>
          <p:nvPr/>
        </p:nvSpPr>
        <p:spPr>
          <a:xfrm>
            <a:off x="4261912" y="4725144"/>
            <a:ext cx="3589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木頭做成的十字架</a:t>
            </a:r>
            <a:r>
              <a:rPr lang="zh-TW" altLang="zh-TW" sz="32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zh-TW" altLang="en-US" sz="3200" b="1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146743A-0965-8B47-B88F-230FCFB4BBB5}"/>
              </a:ext>
            </a:extLst>
          </p:cNvPr>
          <p:cNvSpPr/>
          <p:nvPr/>
        </p:nvSpPr>
        <p:spPr>
          <a:xfrm>
            <a:off x="1187624" y="4513475"/>
            <a:ext cx="2592288" cy="2880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5E2B97F-A1DB-284B-8483-D2ABEF68855B}"/>
              </a:ext>
            </a:extLst>
          </p:cNvPr>
          <p:cNvSpPr/>
          <p:nvPr/>
        </p:nvSpPr>
        <p:spPr>
          <a:xfrm>
            <a:off x="2267744" y="3861048"/>
            <a:ext cx="360040" cy="27809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14C618-F001-C34C-8F1F-38B4F54865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467600" cy="2592288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48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路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24:44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耶穌對他們說：「這就是我從前與你們同在之時所告訴你們的話說：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摩西的律法、先知的書，和詩篇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上所記的，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凡指著我的話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都必須應驗。」 </a:t>
            </a:r>
            <a:endParaRPr kumimoji="1" lang="zh-TW" altLang="en-US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EE5E661-7247-984E-BECB-5E6AEA76BBE1}"/>
              </a:ext>
            </a:extLst>
          </p:cNvPr>
          <p:cNvSpPr/>
          <p:nvPr/>
        </p:nvSpPr>
        <p:spPr>
          <a:xfrm>
            <a:off x="611560" y="3356992"/>
            <a:ext cx="7467600" cy="126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840"/>
              </a:lnSpc>
            </a:pPr>
            <a:r>
              <a:rPr lang="zh-TW" altLang="zh-TW" sz="3200" b="1" kern="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路</a:t>
            </a:r>
            <a:r>
              <a:rPr lang="en-US" altLang="zh-TW" sz="3200" b="1" kern="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24:45</a:t>
            </a:r>
            <a:r>
              <a:rPr lang="zh-TW" altLang="en-US" sz="3200" b="1" kern="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於是耶穌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開他們的心竅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，使他們能明白聖經， </a:t>
            </a:r>
            <a:endParaRPr lang="zh-TW" altLang="en-US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4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90B602-16D3-9F4B-9C84-6FA0B376D0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467600" cy="5717232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46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2:9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耶和華　神使各樣的樹從地裡長出來，可以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悅人的眼目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，其上的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果子好作食物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。園子當中又有生命樹和分別善惡的樹。</a:t>
            </a:r>
          </a:p>
          <a:p>
            <a:pPr marL="0" indent="0" algn="just">
              <a:lnSpc>
                <a:spcPts val="4640"/>
              </a:lnSpc>
              <a:buNone/>
            </a:pPr>
            <a:endParaRPr lang="en-US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indent="0" algn="just">
              <a:lnSpc>
                <a:spcPts val="46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創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3:6</a:t>
            </a: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於是女人見那棵樹的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果子好作食物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，也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悅人的眼目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，且是可喜愛的，能使人有智慧，就摘下果子來吃了，又給她丈夫，她丈夫也吃了。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02006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018E98-61A2-AB43-BC4B-88A88C312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-243408"/>
            <a:ext cx="7467600" cy="936104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天國的生活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6DC2FD-B95C-7748-9868-165D1FEBFCB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7920880" cy="5305800"/>
          </a:xfrm>
        </p:spPr>
        <p:txBody>
          <a:bodyPr>
            <a:noAutofit/>
          </a:bodyPr>
          <a:lstStyle/>
          <a:p>
            <a:pPr marL="0" indent="0" algn="just">
              <a:lnSpc>
                <a:spcPts val="4640"/>
              </a:lnSpc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啟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7:9~12 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此後，我觀看，見有許多的人，沒有人能數過來，是從各國、各族、各民、各方來的，站在寶座和羔羊面前，身穿白衣，手拿棕樹枝，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大聲喊著說：「願救恩歸與坐在寶座上我們的　神，也歸與羔羊！」</a:t>
            </a:r>
            <a:r>
              <a:rPr lang="zh-TW" altLang="en-US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眾天使都站在寶座和眾長老並四活物的周圍，在寶座前，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面伏於地，敬拜　神，說：阿們！頌讚、榮耀、智慧、感謝、尊貴、權柄、大力都歸與我們的　神，直到永永遠遠。阿們！</a:t>
            </a:r>
            <a:endParaRPr kumimoji="1" lang="zh-TW" altLang="en-US" sz="32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3455CA4-F2C7-4202-96F5-201B13917836}"/>
              </a:ext>
            </a:extLst>
          </p:cNvPr>
          <p:cNvSpPr txBox="1"/>
          <p:nvPr/>
        </p:nvSpPr>
        <p:spPr>
          <a:xfrm>
            <a:off x="2699792" y="652534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hlinkClick r:id="rId2" action="ppaction://hlinkpres?slideindex=1&amp;slidetitle="/>
              </a:rPr>
              <a:t>回應奉獻：感謝神</a:t>
            </a:r>
            <a:r>
              <a:rPr lang="en-US" altLang="zh-TW" dirty="0">
                <a:hlinkClick r:id="rId2" action="ppaction://hlinkpres?slideindex=1&amp;slidetitle="/>
              </a:rPr>
              <a:t>-1.pptx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73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0FD4A9-BAB5-3A4F-B3E5-A9CAAA24AD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571184" cy="4873752"/>
          </a:xfrm>
        </p:spPr>
        <p:txBody>
          <a:bodyPr/>
          <a:lstStyle/>
          <a:p>
            <a:pPr marL="0" indent="0" algn="just">
              <a:lnSpc>
                <a:spcPts val="48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林後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3:12~15 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我們既有這樣的盼望，就大膽講說，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13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不像摩西將帕子蒙在臉上，叫以色列人不能定睛看到那將廢者的結局。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但他們的心地剛硬，直到今日誦讀舊約的時候，這帕子還沒有揭去。這帕子在基督裡已經廢去了。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15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然而直到今日，每逢誦讀摩西書的時候，帕子還在他們心上。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313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1EFD5B-36E0-FC46-9942-E679D8C24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-241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新約引用舊約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46DE46-C068-104E-BDCA-6B0E81CD0D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1351" y="1340768"/>
            <a:ext cx="7467600" cy="4873752"/>
          </a:xfrm>
        </p:spPr>
        <p:txBody>
          <a:bodyPr/>
          <a:lstStyle/>
          <a:p>
            <a:pPr marL="0" indent="0" algn="just">
              <a:lnSpc>
                <a:spcPts val="48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出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34:34~35 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34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但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摩西進到耶和華面前與他說話就揭去帕子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，及至出來的時候便將耶和華所吩咐的告訴以色列人。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35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以色列人看見摩西的面皮發光。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摩西又用帕子蒙上臉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，等到他進去與耶和華說話就揭去帕子。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201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0FD4A9-BAB5-3A4F-B3E5-A9CAAA24AD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7571184" cy="4392488"/>
          </a:xfrm>
        </p:spPr>
        <p:txBody>
          <a:bodyPr/>
          <a:lstStyle/>
          <a:p>
            <a:pPr marL="0" indent="0" algn="just">
              <a:lnSpc>
                <a:spcPts val="48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林後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3:12~15 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我們既有這樣的盼望，就大膽講說，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13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不像摩西將帕子蒙在臉上，叫以色列人不能定睛看到那將廢者的結局。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但他們的心地剛硬，直到今日誦讀舊約的時候，這帕子還沒有揭去。這帕子在基督裡已經廢去了。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15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然而直到今日，每逢誦讀摩西書的時候，帕子還在他們心上。</a:t>
            </a:r>
          </a:p>
        </p:txBody>
      </p:sp>
    </p:spTree>
    <p:extLst>
      <p:ext uri="{BB962C8B-B14F-4D97-AF65-F5344CB8AC3E}">
        <p14:creationId xmlns:p14="http://schemas.microsoft.com/office/powerpoint/2010/main" val="283306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0FD4A9-BAB5-3A4F-B3E5-A9CAAA24AD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7571184" cy="3312368"/>
          </a:xfrm>
        </p:spPr>
        <p:txBody>
          <a:bodyPr/>
          <a:lstStyle/>
          <a:p>
            <a:pPr marL="0" indent="0" algn="just">
              <a:lnSpc>
                <a:spcPts val="48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林後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3:14~15 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但他們的心地剛硬，直到今日誦讀舊約的時候，這帕子還沒有揭去。這帕子在基督裡已經廢去了。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15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然而直到今日，每逢誦讀摩西書的時候，帕子還在他們心上。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8DBA6BD-7C06-2445-BB2A-E5DF8C18D433}"/>
              </a:ext>
            </a:extLst>
          </p:cNvPr>
          <p:cNvSpPr/>
          <p:nvPr/>
        </p:nvSpPr>
        <p:spPr>
          <a:xfrm>
            <a:off x="539552" y="3573016"/>
            <a:ext cx="7604585" cy="126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840"/>
              </a:lnSpc>
              <a:spcAft>
                <a:spcPts val="0"/>
              </a:spcAft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林後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TW" altLang="zh-TW" sz="3200" b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但他們的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心幾時歸向主，帕子就幾時除去了。</a:t>
            </a:r>
          </a:p>
        </p:txBody>
      </p:sp>
    </p:spTree>
    <p:extLst>
      <p:ext uri="{BB962C8B-B14F-4D97-AF65-F5344CB8AC3E}">
        <p14:creationId xmlns:p14="http://schemas.microsoft.com/office/powerpoint/2010/main" val="320642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0FD4A9-BAB5-3A4F-B3E5-A9CAAA24AD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7571184" cy="3312368"/>
          </a:xfrm>
        </p:spPr>
        <p:txBody>
          <a:bodyPr/>
          <a:lstStyle/>
          <a:p>
            <a:pPr marL="0" indent="0" algn="just">
              <a:lnSpc>
                <a:spcPts val="48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林後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3:14~15 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但他們的心地剛硬，直到今日誦讀舊約的時候，這帕子還沒有揭去。這帕子在基督裡已經廢去了。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15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然而直到今日，每逢誦讀摩西書的時候，帕子還在他們心上。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8DBA6BD-7C06-2445-BB2A-E5DF8C18D433}"/>
              </a:ext>
            </a:extLst>
          </p:cNvPr>
          <p:cNvSpPr/>
          <p:nvPr/>
        </p:nvSpPr>
        <p:spPr>
          <a:xfrm>
            <a:off x="539552" y="3573016"/>
            <a:ext cx="7604585" cy="126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840"/>
              </a:lnSpc>
              <a:spcAft>
                <a:spcPts val="0"/>
              </a:spcAft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林後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3:16 </a:t>
            </a:r>
            <a:r>
              <a:rPr lang="zh-TW" altLang="zh-TW" sz="3200" b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但他們的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心幾時歸向主，帕子就幾時除去了。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874D5E8-256B-3045-991F-27D1FDE4FD1D}"/>
              </a:ext>
            </a:extLst>
          </p:cNvPr>
          <p:cNvSpPr/>
          <p:nvPr/>
        </p:nvSpPr>
        <p:spPr>
          <a:xfrm>
            <a:off x="539552" y="4941168"/>
            <a:ext cx="7571184" cy="126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840"/>
              </a:lnSpc>
              <a:spcAft>
                <a:spcPts val="0"/>
              </a:spcAft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林後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3:17 </a:t>
            </a:r>
            <a:r>
              <a:rPr lang="zh-TW" altLang="zh-TW" sz="3200" b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主就是那靈；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主的靈在哪裡</a:t>
            </a:r>
            <a:r>
              <a:rPr lang="zh-TW" altLang="zh-TW" sz="3200" b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，那裡就得以自由。</a:t>
            </a:r>
            <a:endParaRPr lang="zh-TW" altLang="zh-TW" sz="32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4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950DD7-F6E9-8945-BFB0-9916B782C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屬靈的亮光</a:t>
            </a:r>
            <a:endParaRPr kumimoji="1" lang="zh-TW" altLang="en-US" sz="48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6826D2-CA2B-3E47-86CA-85C2C10F21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67600" cy="530601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ts val="4840"/>
              </a:lnSpc>
              <a:buNone/>
            </a:pPr>
            <a:r>
              <a:rPr lang="zh-TW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林前</a:t>
            </a:r>
            <a:r>
              <a:rPr lang="en-US" altLang="zh-TW" sz="3200" b="1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2:12~14 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我們所領受的，不是這世界的靈，而是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從　神來的靈，使我們能知道　神開恩賜給我們的事。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13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我們也講這些事，不是用人的智慧所教的言語，而是用聖靈所教的言語，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向屬靈的人解釋屬靈的事</a:t>
            </a:r>
            <a:r>
              <a:rPr lang="zh-TW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en-US" altLang="zh-TW" sz="3200" b="1" baseline="30000" dirty="0">
                <a:solidFill>
                  <a:srgbClr val="0070C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TW" altLang="zh-TW" sz="32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然而屬血氣的人不接受　神的靈的事，因為他以為是愚笨的；而且他也不能夠明白，因為這些事，</a:t>
            </a:r>
            <a:r>
              <a:rPr lang="zh-TW" altLang="zh-TW" sz="3200" b="1" dirty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要有屬靈的眼光才能領悟。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7910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5901</TotalTime>
  <Words>2242</Words>
  <Application>Microsoft Office PowerPoint</Application>
  <PresentationFormat>如螢幕大小 (4:3)</PresentationFormat>
  <Paragraphs>140</Paragraphs>
  <Slides>31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7" baseType="lpstr">
      <vt:lpstr>Microsoft YaHei</vt:lpstr>
      <vt:lpstr>Arial</vt:lpstr>
      <vt:lpstr>Century Schoolbook</vt:lpstr>
      <vt:lpstr>Wingdings</vt:lpstr>
      <vt:lpstr>Wingdings 2</vt:lpstr>
      <vt:lpstr>壁窗</vt:lpstr>
      <vt:lpstr>神的同在－伊甸園  </vt:lpstr>
      <vt:lpstr>PowerPoint 簡報</vt:lpstr>
      <vt:lpstr>PowerPoint 簡報</vt:lpstr>
      <vt:lpstr>PowerPoint 簡報</vt:lpstr>
      <vt:lpstr>新約引用舊約</vt:lpstr>
      <vt:lpstr>PowerPoint 簡報</vt:lpstr>
      <vt:lpstr>PowerPoint 簡報</vt:lpstr>
      <vt:lpstr>PowerPoint 簡報</vt:lpstr>
      <vt:lpstr>屬靈的亮光</vt:lpstr>
      <vt:lpstr>PowerPoint 簡報</vt:lpstr>
      <vt:lpstr>行為之約</vt:lpstr>
      <vt:lpstr>行為之約</vt:lpstr>
      <vt:lpstr>PowerPoint 簡報</vt:lpstr>
      <vt:lpstr>行為之約</vt:lpstr>
      <vt:lpstr>人類被驅逐於伊甸園之外</vt:lpstr>
      <vt:lpstr>上帝的恩典</vt:lpstr>
      <vt:lpstr>   「舊約」指向「新約」</vt:lpstr>
      <vt:lpstr> 原始福音</vt:lpstr>
      <vt:lpstr>信實的神</vt:lpstr>
      <vt:lpstr>女人的後裔</vt:lpstr>
      <vt:lpstr>女人的後裔</vt:lpstr>
      <vt:lpstr> 原始福音</vt:lpstr>
      <vt:lpstr>「新約」引用「舊約」</vt:lpstr>
      <vt:lpstr>神的救贖計畫</vt:lpstr>
      <vt:lpstr>主耶穌的禱告</vt:lpstr>
      <vt:lpstr>新耶路撒冷</vt:lpstr>
      <vt:lpstr>指向耶穌基督</vt:lpstr>
      <vt:lpstr>指向耶穌基督</vt:lpstr>
      <vt:lpstr>第三棵樹木</vt:lpstr>
      <vt:lpstr>PowerPoint 簡報</vt:lpstr>
      <vt:lpstr>天國的生活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神的祝福－伊甸園</dc:title>
  <dc:creator>samla</dc:creator>
  <cp:lastModifiedBy>USER</cp:lastModifiedBy>
  <cp:revision>185</cp:revision>
  <dcterms:created xsi:type="dcterms:W3CDTF">2016-11-11T04:28:39Z</dcterms:created>
  <dcterms:modified xsi:type="dcterms:W3CDTF">2020-08-22T07:13:02Z</dcterms:modified>
</cp:coreProperties>
</file>