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notesMasterIdLst>
    <p:notesMasterId r:id="rId67"/>
  </p:notesMasterIdLst>
  <p:sldIdLst>
    <p:sldId id="256" r:id="rId2"/>
    <p:sldId id="261" r:id="rId3"/>
    <p:sldId id="276" r:id="rId4"/>
    <p:sldId id="258" r:id="rId5"/>
    <p:sldId id="279" r:id="rId6"/>
    <p:sldId id="278" r:id="rId7"/>
    <p:sldId id="269" r:id="rId8"/>
    <p:sldId id="273" r:id="rId9"/>
    <p:sldId id="277" r:id="rId10"/>
    <p:sldId id="280" r:id="rId11"/>
    <p:sldId id="262" r:id="rId12"/>
    <p:sldId id="338" r:id="rId13"/>
    <p:sldId id="288" r:id="rId14"/>
    <p:sldId id="289" r:id="rId15"/>
    <p:sldId id="292" r:id="rId16"/>
    <p:sldId id="296" r:id="rId17"/>
    <p:sldId id="301" r:id="rId18"/>
    <p:sldId id="333" r:id="rId19"/>
    <p:sldId id="346" r:id="rId20"/>
    <p:sldId id="284" r:id="rId21"/>
    <p:sldId id="298" r:id="rId22"/>
    <p:sldId id="293" r:id="rId23"/>
    <p:sldId id="340" r:id="rId24"/>
    <p:sldId id="302" r:id="rId25"/>
    <p:sldId id="303" r:id="rId26"/>
    <p:sldId id="327" r:id="rId27"/>
    <p:sldId id="305" r:id="rId28"/>
    <p:sldId id="342" r:id="rId29"/>
    <p:sldId id="306" r:id="rId30"/>
    <p:sldId id="311" r:id="rId31"/>
    <p:sldId id="307" r:id="rId32"/>
    <p:sldId id="336" r:id="rId33"/>
    <p:sldId id="312" r:id="rId34"/>
    <p:sldId id="285" r:id="rId35"/>
    <p:sldId id="294" r:id="rId36"/>
    <p:sldId id="317" r:id="rId37"/>
    <p:sldId id="318" r:id="rId38"/>
    <p:sldId id="334" r:id="rId39"/>
    <p:sldId id="344" r:id="rId40"/>
    <p:sldId id="319" r:id="rId41"/>
    <p:sldId id="345" r:id="rId42"/>
    <p:sldId id="320" r:id="rId43"/>
    <p:sldId id="313" r:id="rId44"/>
    <p:sldId id="321" r:id="rId45"/>
    <p:sldId id="328" r:id="rId46"/>
    <p:sldId id="322" r:id="rId47"/>
    <p:sldId id="353" r:id="rId48"/>
    <p:sldId id="348" r:id="rId49"/>
    <p:sldId id="349" r:id="rId50"/>
    <p:sldId id="286" r:id="rId51"/>
    <p:sldId id="316" r:id="rId52"/>
    <p:sldId id="350" r:id="rId53"/>
    <p:sldId id="356" r:id="rId54"/>
    <p:sldId id="357" r:id="rId55"/>
    <p:sldId id="358" r:id="rId56"/>
    <p:sldId id="341" r:id="rId57"/>
    <p:sldId id="325" r:id="rId58"/>
    <p:sldId id="326" r:id="rId59"/>
    <p:sldId id="354" r:id="rId60"/>
    <p:sldId id="337" r:id="rId61"/>
    <p:sldId id="310" r:id="rId62"/>
    <p:sldId id="329" r:id="rId63"/>
    <p:sldId id="351" r:id="rId64"/>
    <p:sldId id="332" r:id="rId65"/>
    <p:sldId id="355" r:id="rId6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6" autoAdjust="0"/>
    <p:restoredTop sz="94660"/>
  </p:normalViewPr>
  <p:slideViewPr>
    <p:cSldViewPr>
      <p:cViewPr varScale="1">
        <p:scale>
          <a:sx n="81" d="100"/>
          <a:sy n="81" d="100"/>
        </p:scale>
        <p:origin x="140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/>
              <a:t>按一下以編輯母片</a:t>
            </a:r>
          </a:p>
          <a:p>
            <a:pPr lvl="1"/>
            <a:r>
              <a:rPr lang="zh-TW" altLang="en-US" noProof="0" dirty="0"/>
              <a:t>第二層</a:t>
            </a:r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標楷體" pitchFamily="65" charset="-120"/>
              </a:defRPr>
            </a:lvl1pPr>
          </a:lstStyle>
          <a:p>
            <a:pPr>
              <a:defRPr/>
            </a:pPr>
            <a:fld id="{0B890734-4F54-4592-818A-37E5F27B8BA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4386FB-4AA3-4540-9B74-562A9C3845F3}" type="slidenum">
              <a:rPr lang="en-US" altLang="zh-TW" smtClean="0"/>
              <a:pPr/>
              <a:t>1</a:t>
            </a:fld>
            <a:endParaRPr lang="en-US" altLang="zh-TW" dirty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30840D-6B18-448F-A510-9B688CB9E29C}" type="slidenum">
              <a:rPr lang="en-US" altLang="zh-TW" smtClean="0"/>
              <a:pPr/>
              <a:t>10</a:t>
            </a:fld>
            <a:endParaRPr lang="en-US" altLang="zh-TW" dirty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7DC097-B078-42F8-85EC-5630C29DAF71}" type="slidenum">
              <a:rPr lang="en-US" altLang="zh-TW" smtClean="0"/>
              <a:pPr/>
              <a:t>11</a:t>
            </a:fld>
            <a:endParaRPr lang="en-US" altLang="zh-TW" dirty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7DC097-B078-42F8-85EC-5630C29DAF71}" type="slidenum">
              <a:rPr lang="en-US" altLang="zh-TW" smtClean="0"/>
              <a:pPr/>
              <a:t>12</a:t>
            </a:fld>
            <a:endParaRPr lang="en-US" altLang="zh-TW" dirty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4C4656-186D-4B0E-92DA-55A4D1FCEA43}" type="slidenum">
              <a:rPr lang="en-US" altLang="zh-TW" smtClean="0"/>
              <a:pPr/>
              <a:t>13</a:t>
            </a:fld>
            <a:endParaRPr lang="en-US" altLang="zh-TW" dirty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B5824-2AFD-4D06-8389-7D01E89CD077}" type="slidenum">
              <a:rPr lang="en-US" altLang="zh-TW" smtClean="0"/>
              <a:pPr/>
              <a:t>14</a:t>
            </a:fld>
            <a:endParaRPr lang="en-US" altLang="zh-TW" dirty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F4BAD8-4C39-46DD-8F76-5F19E98AEEA4}" type="slidenum">
              <a:rPr lang="en-US" altLang="zh-TW" smtClean="0"/>
              <a:pPr/>
              <a:t>15</a:t>
            </a:fld>
            <a:endParaRPr lang="en-US" altLang="zh-TW" dirty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B69A61-A679-4644-9B15-B091678790E7}" type="slidenum">
              <a:rPr lang="en-US" altLang="zh-TW" smtClean="0"/>
              <a:pPr/>
              <a:t>16</a:t>
            </a:fld>
            <a:endParaRPr lang="en-US" altLang="zh-TW" dirty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F38C1-A417-4656-B276-ABEAC56BD5AB}" type="slidenum">
              <a:rPr lang="en-US" altLang="zh-TW" smtClean="0"/>
              <a:pPr/>
              <a:t>17</a:t>
            </a:fld>
            <a:endParaRPr lang="en-US" altLang="zh-TW" dirty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01B317-3D7E-4AE6-8DDA-D42C612F5DAB}" type="slidenum">
              <a:rPr lang="en-US" altLang="zh-TW" smtClean="0"/>
              <a:pPr/>
              <a:t>18</a:t>
            </a:fld>
            <a:endParaRPr lang="en-US" altLang="zh-TW" dirty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DBC05B-F41A-49C6-AA7B-CA93AE41B675}" type="slidenum">
              <a:rPr lang="en-US" altLang="zh-TW" smtClean="0"/>
              <a:pPr/>
              <a:t>19</a:t>
            </a:fld>
            <a:endParaRPr lang="en-US" altLang="zh-TW" dirty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C06EE1-A935-49F6-8EF3-7F78B1393F5A}" type="slidenum">
              <a:rPr lang="en-US" altLang="zh-TW" smtClean="0"/>
              <a:pPr/>
              <a:t>2</a:t>
            </a:fld>
            <a:endParaRPr lang="en-US" altLang="zh-TW" dirty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16BA51-6916-4851-B0AC-9A8251DD0320}" type="slidenum">
              <a:rPr lang="en-US" altLang="zh-TW" smtClean="0"/>
              <a:pPr/>
              <a:t>20</a:t>
            </a:fld>
            <a:endParaRPr lang="en-US" altLang="zh-TW" dirty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08226-6115-41CC-870E-05144FD02A7F}" type="slidenum">
              <a:rPr lang="en-US" altLang="zh-TW" smtClean="0"/>
              <a:pPr/>
              <a:t>21</a:t>
            </a:fld>
            <a:endParaRPr lang="en-US" altLang="zh-TW" dirty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7787D-44F8-412F-A7B6-6A579C03C388}" type="slidenum">
              <a:rPr lang="en-US" altLang="zh-TW" smtClean="0"/>
              <a:pPr/>
              <a:t>22</a:t>
            </a:fld>
            <a:endParaRPr lang="en-US" altLang="zh-TW" dirty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11CB74-A542-400B-B111-1753D91FE6C4}" type="slidenum">
              <a:rPr lang="en-US" altLang="zh-TW" smtClean="0"/>
              <a:pPr/>
              <a:t>23</a:t>
            </a:fld>
            <a:endParaRPr lang="en-US" altLang="zh-TW" dirty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4368FD-1918-44E8-8633-E0717D740D89}" type="slidenum">
              <a:rPr lang="en-US" altLang="zh-TW" smtClean="0"/>
              <a:pPr/>
              <a:t>24</a:t>
            </a:fld>
            <a:endParaRPr lang="en-US" altLang="zh-TW" dirty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11CB74-A542-400B-B111-1753D91FE6C4}" type="slidenum">
              <a:rPr lang="en-US" altLang="zh-TW" smtClean="0"/>
              <a:pPr/>
              <a:t>25</a:t>
            </a:fld>
            <a:endParaRPr lang="en-US" altLang="zh-TW" dirty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434446-B31E-4D2E-96B3-1F8271036A1B}" type="slidenum">
              <a:rPr lang="en-US" altLang="zh-TW" smtClean="0"/>
              <a:pPr/>
              <a:t>26</a:t>
            </a:fld>
            <a:endParaRPr lang="en-US" altLang="zh-TW" dirty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75FD5-2F0C-4EBC-96D2-E48E08FD48AF}" type="slidenum">
              <a:rPr lang="en-US" altLang="zh-TW" smtClean="0"/>
              <a:pPr/>
              <a:t>27</a:t>
            </a:fld>
            <a:endParaRPr lang="en-US" altLang="zh-TW" dirty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75FD5-2F0C-4EBC-96D2-E48E08FD48AF}" type="slidenum">
              <a:rPr lang="en-US" altLang="zh-TW" smtClean="0"/>
              <a:pPr/>
              <a:t>28</a:t>
            </a:fld>
            <a:endParaRPr lang="en-US" altLang="zh-TW" dirty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2E400A-CDE3-4FFC-8A68-1B111F602275}" type="slidenum">
              <a:rPr lang="en-US" altLang="zh-TW" smtClean="0"/>
              <a:pPr/>
              <a:t>29</a:t>
            </a:fld>
            <a:endParaRPr lang="en-US" altLang="zh-TW" dirty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7627A4-E226-4C85-A6EC-3F58639ED45B}" type="slidenum">
              <a:rPr lang="en-US" altLang="zh-TW" smtClean="0"/>
              <a:pPr/>
              <a:t>3</a:t>
            </a:fld>
            <a:endParaRPr lang="en-US" altLang="zh-TW" dirty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5A5906-CF9D-4691-841A-39D41A2AA9F5}" type="slidenum">
              <a:rPr lang="en-US" altLang="zh-TW" smtClean="0"/>
              <a:pPr/>
              <a:t>30</a:t>
            </a:fld>
            <a:endParaRPr lang="en-US" altLang="zh-TW" dirty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C18A78-AC37-4B7B-8D0F-236A144844DF}" type="slidenum">
              <a:rPr lang="en-US" altLang="zh-TW" smtClean="0"/>
              <a:pPr/>
              <a:t>31</a:t>
            </a:fld>
            <a:endParaRPr lang="en-US" altLang="zh-TW" dirty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D15F6A-0FD8-4199-B546-85B9159E1EFB}" type="slidenum">
              <a:rPr lang="en-US" altLang="zh-TW" smtClean="0"/>
              <a:pPr/>
              <a:t>32</a:t>
            </a:fld>
            <a:endParaRPr lang="en-US" altLang="zh-TW" dirty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DBC05B-F41A-49C6-AA7B-CA93AE41B675}" type="slidenum">
              <a:rPr lang="en-US" altLang="zh-TW" smtClean="0"/>
              <a:pPr/>
              <a:t>33</a:t>
            </a:fld>
            <a:endParaRPr lang="en-US" altLang="zh-TW" dirty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CA7C7-1B01-43D5-ACF7-8700D9FFC6E1}" type="slidenum">
              <a:rPr lang="en-US" altLang="zh-TW" smtClean="0"/>
              <a:pPr/>
              <a:t>34</a:t>
            </a:fld>
            <a:endParaRPr lang="en-US" altLang="zh-TW" dirty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4EA798-9857-4EBD-8FAC-DF73763B0ACC}" type="slidenum">
              <a:rPr lang="en-US" altLang="zh-TW" smtClean="0"/>
              <a:pPr/>
              <a:t>35</a:t>
            </a:fld>
            <a:endParaRPr lang="en-US" altLang="zh-TW" dirty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8DDBFB-063C-4CF2-A286-B9C0CC960A91}" type="slidenum">
              <a:rPr lang="en-US" altLang="zh-TW" smtClean="0"/>
              <a:pPr/>
              <a:t>36</a:t>
            </a:fld>
            <a:endParaRPr lang="en-US" altLang="zh-TW" dirty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524F25-5B07-4300-9F34-6F973B21AD4F}" type="slidenum">
              <a:rPr lang="en-US" altLang="zh-TW" smtClean="0"/>
              <a:pPr/>
              <a:t>37</a:t>
            </a:fld>
            <a:endParaRPr lang="en-US" altLang="zh-TW" dirty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126177-0C67-4808-85F7-F601DAC90F27}" type="slidenum">
              <a:rPr lang="en-US" altLang="zh-TW" smtClean="0"/>
              <a:pPr/>
              <a:t>38</a:t>
            </a:fld>
            <a:endParaRPr lang="en-US" altLang="zh-TW" dirty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524F25-5B07-4300-9F34-6F973B21AD4F}" type="slidenum">
              <a:rPr lang="en-US" altLang="zh-TW" smtClean="0"/>
              <a:pPr/>
              <a:t>39</a:t>
            </a:fld>
            <a:endParaRPr lang="en-US" altLang="zh-TW" dirty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429B81-6B14-4475-A73A-A27649DFCFD9}" type="slidenum">
              <a:rPr lang="en-US" altLang="zh-TW" smtClean="0"/>
              <a:pPr/>
              <a:t>4</a:t>
            </a:fld>
            <a:endParaRPr lang="en-US" altLang="zh-TW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B66166-4C4B-4625-BA65-92CCD8DEFB50}" type="slidenum">
              <a:rPr lang="en-US" altLang="zh-TW" smtClean="0"/>
              <a:pPr/>
              <a:t>40</a:t>
            </a:fld>
            <a:endParaRPr lang="en-US" altLang="zh-TW" dirty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B66166-4C4B-4625-BA65-92CCD8DEFB50}" type="slidenum">
              <a:rPr lang="en-US" altLang="zh-TW" smtClean="0"/>
              <a:pPr/>
              <a:t>41</a:t>
            </a:fld>
            <a:endParaRPr lang="en-US" altLang="zh-TW" dirty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E01A81-791F-4B43-BBF9-25171F8255FD}" type="slidenum">
              <a:rPr lang="en-US" altLang="zh-TW" smtClean="0"/>
              <a:pPr/>
              <a:t>42</a:t>
            </a:fld>
            <a:endParaRPr lang="en-US" altLang="zh-TW" dirty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60AE4-0FF5-4090-AE06-E2881D8B6A94}" type="slidenum">
              <a:rPr lang="en-US" altLang="zh-TW" smtClean="0"/>
              <a:pPr/>
              <a:t>43</a:t>
            </a:fld>
            <a:endParaRPr lang="en-US" altLang="zh-TW" dirty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EA5825-06EB-4E64-9775-D14AEE41971B}" type="slidenum">
              <a:rPr lang="en-US" altLang="zh-TW" smtClean="0"/>
              <a:pPr/>
              <a:t>44</a:t>
            </a:fld>
            <a:endParaRPr lang="en-US" altLang="zh-TW" dirty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008C2-DC44-4DDB-90A2-990B08F61CFE}" type="slidenum">
              <a:rPr lang="en-US" altLang="zh-TW" smtClean="0"/>
              <a:pPr/>
              <a:t>45</a:t>
            </a:fld>
            <a:endParaRPr lang="en-US" altLang="zh-TW" dirty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614F0-185E-404E-AC6A-B89E21427C8A}" type="slidenum">
              <a:rPr lang="en-US" altLang="zh-TW" smtClean="0"/>
              <a:pPr/>
              <a:t>46</a:t>
            </a:fld>
            <a:endParaRPr lang="en-US" altLang="zh-TW" dirty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614F0-185E-404E-AC6A-B89E21427C8A}" type="slidenum">
              <a:rPr lang="en-US" altLang="zh-TW" smtClean="0"/>
              <a:pPr/>
              <a:t>47</a:t>
            </a:fld>
            <a:endParaRPr lang="en-US" altLang="zh-TW" dirty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614F0-185E-404E-AC6A-B89E21427C8A}" type="slidenum">
              <a:rPr lang="en-US" altLang="zh-TW" smtClean="0"/>
              <a:pPr/>
              <a:t>48</a:t>
            </a:fld>
            <a:endParaRPr lang="en-US" altLang="zh-TW" dirty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DBC05B-F41A-49C6-AA7B-CA93AE41B675}" type="slidenum">
              <a:rPr lang="en-US" altLang="zh-TW" smtClean="0"/>
              <a:pPr/>
              <a:t>49</a:t>
            </a:fld>
            <a:endParaRPr lang="en-US" altLang="zh-TW" dirty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007B3D-4A0B-4FD4-9736-D934FCE7534C}" type="slidenum">
              <a:rPr lang="en-US" altLang="zh-TW" smtClean="0"/>
              <a:pPr/>
              <a:t>5</a:t>
            </a:fld>
            <a:endParaRPr lang="en-US" altLang="zh-TW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B8452-17D9-4F9A-830D-FB1ABC9DF231}" type="slidenum">
              <a:rPr lang="en-US" altLang="zh-TW" smtClean="0"/>
              <a:pPr/>
              <a:t>50</a:t>
            </a:fld>
            <a:endParaRPr lang="en-US" altLang="zh-TW" dirty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DA3625-5D0C-4F62-9749-F0BD6B8328CA}" type="slidenum">
              <a:rPr lang="en-US" altLang="zh-TW" smtClean="0"/>
              <a:pPr/>
              <a:t>51</a:t>
            </a:fld>
            <a:endParaRPr lang="en-US" altLang="zh-TW" dirty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38BB4B-7626-4731-9EF3-164D77E1C952}" type="slidenum">
              <a:rPr lang="en-US" altLang="zh-TW" smtClean="0"/>
              <a:pPr/>
              <a:t>52</a:t>
            </a:fld>
            <a:endParaRPr lang="en-US" altLang="zh-TW" dirty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DA3625-5D0C-4F62-9749-F0BD6B8328CA}" type="slidenum">
              <a:rPr lang="en-US" altLang="zh-TW" smtClean="0"/>
              <a:pPr/>
              <a:t>53</a:t>
            </a:fld>
            <a:endParaRPr lang="en-US" altLang="zh-TW" dirty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DA3625-5D0C-4F62-9749-F0BD6B8328CA}" type="slidenum">
              <a:rPr lang="en-US" altLang="zh-TW" smtClean="0"/>
              <a:pPr/>
              <a:t>54</a:t>
            </a:fld>
            <a:endParaRPr lang="en-US" altLang="zh-TW" dirty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DA3625-5D0C-4F62-9749-F0BD6B8328CA}" type="slidenum">
              <a:rPr lang="en-US" altLang="zh-TW" smtClean="0"/>
              <a:pPr/>
              <a:t>55</a:t>
            </a:fld>
            <a:endParaRPr lang="en-US" altLang="zh-TW" dirty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38BB4B-7626-4731-9EF3-164D77E1C952}" type="slidenum">
              <a:rPr lang="en-US" altLang="zh-TW" smtClean="0"/>
              <a:pPr/>
              <a:t>56</a:t>
            </a:fld>
            <a:endParaRPr lang="en-US" altLang="zh-TW" dirty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AD5C76-5AF2-44B4-9A31-FC54FDA1FBC0}" type="slidenum">
              <a:rPr lang="en-US" altLang="zh-TW" smtClean="0"/>
              <a:pPr/>
              <a:t>57</a:t>
            </a:fld>
            <a:endParaRPr lang="en-US" altLang="zh-TW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B88AA0-C7E3-4687-AFCD-C1571F8E80BA}" type="slidenum">
              <a:rPr lang="en-US" altLang="zh-TW" smtClean="0"/>
              <a:pPr/>
              <a:t>58</a:t>
            </a:fld>
            <a:endParaRPr lang="en-US" altLang="zh-TW" dirty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EF76EA-A2B1-4808-9814-FBD9099ADBC8}" type="slidenum">
              <a:rPr lang="en-US" altLang="zh-TW" smtClean="0"/>
              <a:pPr/>
              <a:t>59</a:t>
            </a:fld>
            <a:endParaRPr lang="en-US" altLang="zh-TW" dirty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04166-B995-48F6-B2D8-C89C50A8E557}" type="slidenum">
              <a:rPr lang="en-US" altLang="zh-TW" smtClean="0"/>
              <a:pPr/>
              <a:t>6</a:t>
            </a:fld>
            <a:endParaRPr lang="en-US" altLang="zh-TW" dirty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EF76EA-A2B1-4808-9814-FBD9099ADBC8}" type="slidenum">
              <a:rPr lang="en-US" altLang="zh-TW" smtClean="0"/>
              <a:pPr/>
              <a:t>60</a:t>
            </a:fld>
            <a:endParaRPr lang="en-US" altLang="zh-TW" dirty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4487DB-9DB2-452D-8BD4-EAEBB5407963}" type="slidenum">
              <a:rPr lang="en-US" altLang="zh-TW" smtClean="0"/>
              <a:pPr/>
              <a:t>61</a:t>
            </a:fld>
            <a:endParaRPr lang="en-US" altLang="zh-TW" dirty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77EBC5-0626-4FF8-897B-0A3AEBA8742E}" type="slidenum">
              <a:rPr lang="en-US" altLang="zh-TW" smtClean="0"/>
              <a:pPr/>
              <a:t>62</a:t>
            </a:fld>
            <a:endParaRPr lang="en-US" altLang="zh-TW" dirty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E58DA7-0C98-41A0-82FD-D6C8C6015328}" type="slidenum">
              <a:rPr lang="en-US" altLang="zh-TW" smtClean="0"/>
              <a:pPr/>
              <a:t>63</a:t>
            </a:fld>
            <a:endParaRPr lang="en-US" altLang="zh-TW" dirty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2BEC0B-AC84-4156-AD93-52C57E9E622D}" type="slidenum">
              <a:rPr lang="en-US" altLang="zh-TW" smtClean="0"/>
              <a:pPr/>
              <a:t>64</a:t>
            </a:fld>
            <a:endParaRPr lang="en-US" altLang="zh-TW" dirty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EF76EA-A2B1-4808-9814-FBD9099ADBC8}" type="slidenum">
              <a:rPr lang="en-US" altLang="zh-TW" smtClean="0"/>
              <a:pPr/>
              <a:t>65</a:t>
            </a:fld>
            <a:endParaRPr lang="en-US" altLang="zh-TW" dirty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D1A7D-71F5-4783-8AD3-DADDE993FF4D}" type="slidenum">
              <a:rPr lang="en-US" altLang="zh-TW" smtClean="0"/>
              <a:pPr/>
              <a:t>7</a:t>
            </a:fld>
            <a:endParaRPr lang="en-US" altLang="zh-TW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070266-499E-4A56-B4D4-021DAD7EAAD9}" type="slidenum">
              <a:rPr lang="en-US" altLang="zh-TW" smtClean="0"/>
              <a:pPr/>
              <a:t>8</a:t>
            </a:fld>
            <a:endParaRPr lang="en-US" altLang="zh-TW" dirty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7E0589-AC3F-40A4-8AA6-7CC1EBAC044A}" type="slidenum">
              <a:rPr lang="en-US" altLang="zh-TW" smtClean="0"/>
              <a:pPr/>
              <a:t>9</a:t>
            </a:fld>
            <a:endParaRPr lang="en-US" altLang="zh-TW" dirty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>
                <a:ea typeface="標楷體" pitchFamily="65" charset="-120"/>
              </a:endParaRPr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>
                <a:ea typeface="標楷體" pitchFamily="65" charset="-120"/>
              </a:endParaRPr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2A51CDD-D118-4245-BCFF-67C1C24CF3C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7F70E-DA0F-4B03-BCE8-E99D2D064A5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2CDE00-0302-45DE-8952-D4D6DFB5021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9707E-A0B2-4801-A5C7-F422E4B02D8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0BA714-5605-4146-87E9-1C9A9D71E14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DFB9D-6957-4ADE-84BE-F7DD8DDC4C0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6C4047-02A2-4AAA-B32E-5D9063B9927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82761-296F-4361-ADC3-E0844BB3422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04099-81DC-461F-8075-E8B3F74A817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D18C5-0D87-4349-9A1E-69C432FF636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8A8A157-B8D9-4C07-8CAB-19B27C6AD61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ea typeface="標楷體" pitchFamily="65" charset="-120"/>
            </a:endParaRPr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ea typeface="標楷體" pitchFamily="65" charset="-120"/>
            </a:endParaRPr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ea typeface="標楷體" pitchFamily="65" charset="-120"/>
            </a:endParaRPr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ea typeface="標楷體" pitchFamily="65" charset="-120"/>
            </a:endParaRPr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ea typeface="標楷體" pitchFamily="65" charset="-120"/>
              </a:defRPr>
            </a:lvl1pPr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a typeface="標楷體" pitchFamily="65" charset="-120"/>
              </a:defRPr>
            </a:lvl1pPr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ea typeface="標楷體" pitchFamily="65" charset="-120"/>
              </a:defRPr>
            </a:lvl1pPr>
            <a:extLst/>
          </a:lstStyle>
          <a:p>
            <a:pPr>
              <a:defRPr/>
            </a:pPr>
            <a:fld id="{14804EC3-6319-4295-A887-108AD1E7936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SRnZh4TlSk" TargetMode="Externa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10B6AE-F107-4D7D-818B-C684C503557A}" type="slidenum">
              <a:rPr lang="en-US" altLang="zh-TW" smtClean="0"/>
              <a:pPr/>
              <a:t>1</a:t>
            </a:fld>
            <a:endParaRPr lang="en-US" altLang="zh-TW" dirty="0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827584" y="1412776"/>
            <a:ext cx="74168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72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新年新盼望 </a:t>
            </a:r>
            <a:r>
              <a:rPr lang="en-US" altLang="zh-TW" sz="72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—</a:t>
            </a:r>
          </a:p>
        </p:txBody>
      </p:sp>
      <p:sp>
        <p:nvSpPr>
          <p:cNvPr id="4" name="矩形 3"/>
          <p:cNvSpPr/>
          <p:nvPr/>
        </p:nvSpPr>
        <p:spPr>
          <a:xfrm>
            <a:off x="1043608" y="2852936"/>
            <a:ext cx="71096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54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以亞伯拉罕敬畏神為師</a:t>
            </a:r>
          </a:p>
        </p:txBody>
      </p:sp>
      <p:sp>
        <p:nvSpPr>
          <p:cNvPr id="5" name="矩形 4"/>
          <p:cNvSpPr/>
          <p:nvPr/>
        </p:nvSpPr>
        <p:spPr>
          <a:xfrm>
            <a:off x="3389669" y="5085184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 b="1" dirty="0">
                <a:solidFill>
                  <a:schemeClr val="tx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2020/01/19</a:t>
            </a:r>
            <a:endParaRPr lang="zh-TW" altLang="en-US" sz="2800" b="1" dirty="0">
              <a:solidFill>
                <a:schemeClr val="tx2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8046C6-1697-4F78-9894-DD8FA9C22128}" type="slidenum">
              <a:rPr lang="en-US" altLang="zh-TW" smtClean="0"/>
              <a:pPr/>
              <a:t>10</a:t>
            </a:fld>
            <a:endParaRPr lang="en-US" altLang="zh-TW" dirty="0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2051720" y="2564904"/>
            <a:ext cx="475252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1">
              <a:spcBef>
                <a:spcPct val="20000"/>
              </a:spcBef>
              <a:spcAft>
                <a:spcPct val="20000"/>
              </a:spcAft>
            </a:pPr>
            <a:r>
              <a:rPr lang="zh-TW" altLang="en-US" sz="8000" b="1" dirty="0">
                <a:solidFill>
                  <a:srgbClr val="FF0000"/>
                </a:solidFill>
                <a:latin typeface="+mj-ea"/>
                <a:ea typeface="+mj-ea"/>
              </a:rPr>
              <a:t>一、捨下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0785D8-D819-49D6-8C0E-6CC794D33DB6}" type="slidenum">
              <a:rPr lang="en-US" altLang="zh-TW" smtClean="0"/>
              <a:pPr/>
              <a:t>11</a:t>
            </a:fld>
            <a:endParaRPr lang="en-US" altLang="zh-TW" dirty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9552" y="764704"/>
            <a:ext cx="7886327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TW" sz="50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5000" b="1" dirty="0">
                <a:latin typeface="標楷體" pitchFamily="65" charset="-120"/>
                <a:ea typeface="標楷體" pitchFamily="65" charset="-120"/>
              </a:rPr>
              <a:t>、神說：你帶著你的兒子，就是</a:t>
            </a:r>
            <a:r>
              <a:rPr lang="zh-TW" altLang="en-US" sz="5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你獨生的兒子，你所愛的以撒</a:t>
            </a:r>
            <a:r>
              <a:rPr lang="zh-TW" altLang="en-US" sz="5000" b="1" dirty="0">
                <a:latin typeface="標楷體" pitchFamily="65" charset="-120"/>
                <a:ea typeface="標楷體" pitchFamily="65" charset="-120"/>
              </a:rPr>
              <a:t>，往摩利亞地去，在我所要指示你的山上，把他獻為燔祭。</a:t>
            </a:r>
            <a:endParaRPr lang="zh-TW" altLang="en-US" sz="5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0785D8-D819-49D6-8C0E-6CC794D33DB6}" type="slidenum">
              <a:rPr lang="en-US" altLang="zh-TW" smtClean="0"/>
              <a:pPr/>
              <a:t>12</a:t>
            </a:fld>
            <a:endParaRPr lang="en-US" altLang="zh-TW" dirty="0"/>
          </a:p>
        </p:txBody>
      </p:sp>
      <p:pic>
        <p:nvPicPr>
          <p:cNvPr id="7" name="圖片 6" descr="167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412776"/>
            <a:ext cx="8451304" cy="422565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77C9D1-B262-4AF2-A67C-D963591E6AFC}" type="slidenum">
              <a:rPr lang="en-US" altLang="zh-TW" smtClean="0"/>
              <a:pPr/>
              <a:t>13</a:t>
            </a:fld>
            <a:endParaRPr lang="en-US" altLang="zh-TW" dirty="0"/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611560" y="1484784"/>
            <a:ext cx="792088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zh-TW" altLang="en-US" sz="5000" b="1" dirty="0">
                <a:solidFill>
                  <a:srgbClr val="FF0000"/>
                </a:solidFill>
                <a:ea typeface="標楷體" pitchFamily="65" charset="-120"/>
              </a:rPr>
              <a:t>敬畏神</a:t>
            </a:r>
            <a:r>
              <a:rPr lang="zh-TW" altLang="en-US" sz="5000" b="1" dirty="0">
                <a:ea typeface="標楷體" pitchFamily="65" charset="-120"/>
              </a:rPr>
              <a:t>的亞伯拉罕，第一件事面對的困難是「</a:t>
            </a:r>
            <a:r>
              <a:rPr lang="zh-TW" altLang="en-US" sz="5000" b="1" dirty="0">
                <a:solidFill>
                  <a:srgbClr val="FF0000"/>
                </a:solidFill>
                <a:ea typeface="標楷體" pitchFamily="65" charset="-120"/>
              </a:rPr>
              <a:t>獻上獨子</a:t>
            </a:r>
            <a:r>
              <a:rPr lang="zh-TW" altLang="en-US" sz="5000" b="1" dirty="0">
                <a:ea typeface="標楷體" pitchFamily="65" charset="-120"/>
              </a:rPr>
              <a:t>」以撒！中文翻譯</a:t>
            </a:r>
            <a:r>
              <a:rPr lang="zh-TW" altLang="en-US" sz="5000" b="1" dirty="0">
                <a:solidFill>
                  <a:srgbClr val="FF3300"/>
                </a:solidFill>
                <a:ea typeface="標楷體" pitchFamily="65" charset="-120"/>
              </a:rPr>
              <a:t>沒有把那種強烈的愛表現出來。</a:t>
            </a:r>
            <a:endParaRPr lang="zh-TW" altLang="en-US" sz="5000" dirty="0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9552" y="260648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○獻上獨子！</a:t>
            </a:r>
            <a:endParaRPr lang="en-US" altLang="zh-TW" sz="5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65D783-21E5-4283-9F7D-0953BC60A11F}" type="slidenum">
              <a:rPr lang="en-US" altLang="zh-TW" smtClean="0"/>
              <a:pPr/>
              <a:t>14</a:t>
            </a:fld>
            <a:endParaRPr lang="en-US" altLang="zh-TW" dirty="0"/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95536" y="1087189"/>
            <a:ext cx="8424936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zh-TW" altLang="en-US" sz="4500" b="1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45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500" b="1" dirty="0">
                <a:latin typeface="標楷體" pitchFamily="65" charset="-120"/>
                <a:ea typeface="標楷體" pitchFamily="65" charset="-120"/>
              </a:rPr>
              <a:t>、神說：你帶著你的兒子，就是你獨生的兒子</a:t>
            </a:r>
            <a:r>
              <a:rPr lang="zh-TW" altLang="en-US" sz="45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，你所愛的以撒。」</a:t>
            </a:r>
            <a:r>
              <a:rPr lang="en-US" altLang="zh-TW" sz="4500" b="1" dirty="0" err="1">
                <a:solidFill>
                  <a:srgbClr val="FF0000"/>
                </a:solidFill>
                <a:latin typeface="+mn-ea"/>
                <a:ea typeface="+mn-ea"/>
              </a:rPr>
              <a:t>Lovest</a:t>
            </a:r>
            <a:r>
              <a:rPr lang="en-US" altLang="zh-TW" sz="4500" b="1" dirty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lang="en-US" altLang="zh-TW" sz="4500" b="1" dirty="0">
                <a:solidFill>
                  <a:srgbClr val="FF0000"/>
                </a:solidFill>
                <a:latin typeface="+mn-ea"/>
                <a:ea typeface="標楷體" pitchFamily="65" charset="-120"/>
              </a:rPr>
              <a:t>KJV) </a:t>
            </a:r>
            <a:r>
              <a:rPr lang="zh-TW" altLang="en-US" sz="4500" b="1" dirty="0">
                <a:solidFill>
                  <a:srgbClr val="FF0000"/>
                </a:solidFill>
                <a:latin typeface="+mn-ea"/>
                <a:ea typeface="+mn-ea"/>
              </a:rPr>
              <a:t>，愛到極處。</a:t>
            </a:r>
            <a:r>
              <a:rPr lang="en-US" altLang="zh-TW" sz="4500" b="1" dirty="0">
                <a:solidFill>
                  <a:srgbClr val="FF0000"/>
                </a:solidFill>
                <a:latin typeface="+mn-ea"/>
                <a:ea typeface="+mn-ea"/>
              </a:rPr>
              <a:t>NLT</a:t>
            </a:r>
            <a:r>
              <a:rPr lang="zh-TW" altLang="en-US" sz="4500" b="1" dirty="0">
                <a:solidFill>
                  <a:srgbClr val="FF0000"/>
                </a:solidFill>
                <a:latin typeface="+mn-ea"/>
                <a:ea typeface="+mn-ea"/>
              </a:rPr>
              <a:t>則用了「</a:t>
            </a:r>
            <a:r>
              <a:rPr lang="en-US" altLang="zh-TW" sz="4500" b="1" dirty="0">
                <a:solidFill>
                  <a:srgbClr val="FF0000"/>
                </a:solidFill>
                <a:latin typeface="+mn-ea"/>
                <a:ea typeface="+mn-ea"/>
              </a:rPr>
              <a:t>love so much</a:t>
            </a:r>
            <a:r>
              <a:rPr lang="zh-TW" altLang="en-US" sz="4500" b="1" dirty="0">
                <a:solidFill>
                  <a:srgbClr val="FF0000"/>
                </a:solidFill>
                <a:latin typeface="+mn-ea"/>
                <a:ea typeface="+mn-ea"/>
              </a:rPr>
              <a:t>」，「愛的不得了」，</a:t>
            </a:r>
            <a:r>
              <a:rPr lang="zh-TW" altLang="en-US" sz="4500" b="1" dirty="0">
                <a:latin typeface="+mn-ea"/>
                <a:ea typeface="+mn-ea"/>
              </a:rPr>
              <a:t>「愛到極處」、「愛的不得了」都顯示這個愛是是沒辦法被取代的！</a:t>
            </a:r>
          </a:p>
        </p:txBody>
      </p:sp>
      <p:sp>
        <p:nvSpPr>
          <p:cNvPr id="4" name="矩形 3"/>
          <p:cNvSpPr/>
          <p:nvPr/>
        </p:nvSpPr>
        <p:spPr>
          <a:xfrm>
            <a:off x="539552" y="18864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○亞伯拉罕愛子愛到極處！</a:t>
            </a:r>
            <a:endParaRPr lang="en-US" altLang="zh-TW" sz="5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6C6EEB-5BFC-4613-A7C5-01B4075356F3}" type="slidenum">
              <a:rPr lang="en-US" altLang="zh-TW" smtClean="0"/>
              <a:pPr/>
              <a:t>15</a:t>
            </a:fld>
            <a:endParaRPr lang="en-US" altLang="zh-TW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68313" y="1844675"/>
            <a:ext cx="83534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4500" b="1" dirty="0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23528" y="1225689"/>
            <a:ext cx="835292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敬畏第一件事，就是要把你需要佔有的東西拿掉！但拿掉需要佔有的東西是多麼艱難的事情？！</a:t>
            </a:r>
            <a:r>
              <a:rPr lang="en-US" altLang="zh-TW" sz="4000" b="1" dirty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4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也許是你的健康讓你艱難，也許是你的財物讓你難堪，</a:t>
            </a:r>
            <a:r>
              <a:rPr lang="zh-TW" altLang="en-US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你生命中那些強烈需要佔有的東西，會讓你心痛的東西，一樣一樣被拿掉，甚至拿到讓你心痛！</a:t>
            </a:r>
          </a:p>
        </p:txBody>
      </p:sp>
      <p:sp>
        <p:nvSpPr>
          <p:cNvPr id="6" name="矩形 5"/>
          <p:cNvSpPr/>
          <p:nvPr/>
        </p:nvSpPr>
        <p:spPr>
          <a:xfrm>
            <a:off x="539552" y="404664"/>
            <a:ext cx="749435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000" b="1" dirty="0">
                <a:solidFill>
                  <a:srgbClr val="FF0000"/>
                </a:solidFill>
                <a:ea typeface="標楷體" pitchFamily="65" charset="-120"/>
              </a:rPr>
              <a:t>⊙</a:t>
            </a:r>
            <a:r>
              <a:rPr lang="zh-TW" altLang="en-US" sz="3000" b="1" dirty="0">
                <a:solidFill>
                  <a:srgbClr val="FF0000"/>
                </a:solidFill>
                <a:ea typeface="標楷體" pitchFamily="65" charset="-120"/>
              </a:rPr>
              <a:t>敬畏，就是先把你需要佔有的東西拿掉</a:t>
            </a:r>
            <a:r>
              <a:rPr lang="en-US" altLang="zh-TW" sz="3000" b="1" dirty="0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…</a:t>
            </a:r>
            <a:endParaRPr lang="zh-TW" altLang="en-US" sz="3000" b="1" dirty="0"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34D7D4-93CA-4ADE-9E48-92CF09D150BF}" type="slidenum">
              <a:rPr lang="en-US" altLang="zh-TW" smtClean="0"/>
              <a:pPr/>
              <a:t>16</a:t>
            </a:fld>
            <a:endParaRPr lang="en-US" altLang="zh-TW" dirty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68313" y="1844675"/>
            <a:ext cx="83534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4500" b="1" dirty="0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95536" y="1484784"/>
            <a:ext cx="835292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特別是如果一個人已經活到</a:t>
            </a:r>
            <a:r>
              <a:rPr lang="en-US" altLang="zh-TW" sz="4000" b="1" dirty="0"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歲了，在人生毫無指望的情況下，生了一個獨生子，</a:t>
            </a:r>
            <a:r>
              <a:rPr lang="zh-TW" altLang="en-US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甚至爬涉千里，歷盡滄桑，這時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，上帝卻要把那個「</a:t>
            </a:r>
            <a:r>
              <a:rPr lang="zh-TW" altLang="en-US" sz="40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愛的不得了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」的唯一指望拿掉，</a:t>
            </a:r>
            <a:r>
              <a:rPr lang="zh-TW" altLang="en-US" sz="40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這時，你會毫無懷疑的接受這種命運的安排？你怎麼還能敬畏神？</a:t>
            </a:r>
          </a:p>
        </p:txBody>
      </p:sp>
      <p:sp>
        <p:nvSpPr>
          <p:cNvPr id="6" name="矩形 5"/>
          <p:cNvSpPr/>
          <p:nvPr/>
        </p:nvSpPr>
        <p:spPr>
          <a:xfrm>
            <a:off x="395536" y="260648"/>
            <a:ext cx="842493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5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○最愛被拿走了怎還能敬畏神？</a:t>
            </a:r>
            <a:endParaRPr lang="en-US" altLang="zh-TW" sz="45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679C76-9D5C-4460-BBD1-4F261FAB4DA2}" type="slidenum">
              <a:rPr lang="en-US" altLang="zh-TW" smtClean="0"/>
              <a:pPr/>
              <a:t>17</a:t>
            </a:fld>
            <a:endParaRPr lang="en-US" altLang="zh-TW" dirty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476672"/>
            <a:ext cx="7992888" cy="1007393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</a:t>
            </a:r>
            <a:r>
              <a:rPr lang="zh-TW" altLang="en-US" sz="5000" b="1" dirty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</a:rPr>
              <a:t>甘心捨掉最愛的</a:t>
            </a:r>
            <a:r>
              <a:rPr lang="en-US" altLang="zh-TW" sz="5000" b="1" dirty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</a:rPr>
              <a:t>…..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3534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4500" b="1" dirty="0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683568" y="1844824"/>
            <a:ext cx="76327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5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敬畏的第一個性格，就是「捨下」，捨下最愛的，這是我們看到亞伯拉罕的典範。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215EC4-82F2-4B30-B3E7-1286CB622FA4}" type="slidenum">
              <a:rPr lang="en-US" altLang="zh-TW" smtClean="0"/>
              <a:pPr/>
              <a:t>18</a:t>
            </a:fld>
            <a:endParaRPr lang="en-US" altLang="zh-TW" dirty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7992888" cy="863377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</a:t>
            </a:r>
            <a:r>
              <a:rPr lang="zh-TW" altLang="en-US" sz="5000" dirty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</a:rPr>
              <a:t>「先」求神的事情</a:t>
            </a:r>
            <a:r>
              <a:rPr lang="en-US" altLang="zh-TW" sz="5000" dirty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</a:rPr>
              <a:t>…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3534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4500" b="1" dirty="0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899592" y="1916832"/>
            <a:ext cx="727280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6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你們要「先」求他的國和他的義，這些東西都要加給你們了。馬太</a:t>
            </a:r>
            <a:r>
              <a:rPr lang="en-US" altLang="zh-TW" sz="6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633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DC60C5-6C7A-4E94-B9B1-EEEBB779DEC6}" type="slidenum">
              <a:rPr lang="en-US" altLang="zh-TW" smtClean="0"/>
              <a:pPr/>
              <a:t>19</a:t>
            </a:fld>
            <a:endParaRPr lang="en-US" altLang="zh-TW" dirty="0"/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3534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4500" b="1" dirty="0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1331640" y="2564904"/>
            <a:ext cx="63373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2000" b="1" dirty="0">
                <a:solidFill>
                  <a:srgbClr val="FF3300"/>
                </a:solidFill>
                <a:latin typeface="Arial" charset="0"/>
                <a:ea typeface="標楷體" pitchFamily="65" charset="-120"/>
              </a:rPr>
              <a:t>捨下</a:t>
            </a:r>
          </a:p>
        </p:txBody>
      </p:sp>
      <p:sp>
        <p:nvSpPr>
          <p:cNvPr id="7" name="矩形 6"/>
          <p:cNvSpPr/>
          <p:nvPr/>
        </p:nvSpPr>
        <p:spPr>
          <a:xfrm>
            <a:off x="323528" y="980728"/>
            <a:ext cx="852028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亞伯拉罕敬畏神的第一個性格</a:t>
            </a:r>
            <a:endParaRPr lang="zh-TW" altLang="en-US" sz="5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DF10C1-F3F5-440A-94E0-CE59449B326B}" type="slidenum">
              <a:rPr lang="en-US" altLang="zh-TW" smtClean="0"/>
              <a:pPr/>
              <a:t>2</a:t>
            </a:fld>
            <a:endParaRPr lang="en-US" altLang="zh-TW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zh-TW" altLang="en-US" sz="4500" b="1" dirty="0">
                <a:solidFill>
                  <a:srgbClr val="FF33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「敬畏神」</a:t>
            </a:r>
            <a:endParaRPr lang="en-US" altLang="zh-TW" sz="4500" b="1" dirty="0">
              <a:solidFill>
                <a:srgbClr val="FF33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zh-TW" altLang="en-US" sz="4500" b="1" dirty="0">
                <a:solidFill>
                  <a:srgbClr val="FF33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是人生很深澈的道理，一般人很難瞭解，做起來也困難重重，</a:t>
            </a:r>
            <a:endParaRPr lang="en-US" altLang="zh-TW" sz="4500" b="1" dirty="0">
              <a:solidFill>
                <a:srgbClr val="FF33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zh-TW" altLang="en-US" sz="4500" b="1" dirty="0">
                <a:solidFill>
                  <a:srgbClr val="FF33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這個議題，在聖經中是上帝百姓</a:t>
            </a:r>
            <a:endParaRPr lang="en-US" altLang="zh-TW" sz="4500" b="1" dirty="0">
              <a:solidFill>
                <a:srgbClr val="FF33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zh-TW" altLang="en-US" sz="4500" b="1" dirty="0">
                <a:solidFill>
                  <a:srgbClr val="FF33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歷代不斷面對的問題</a:t>
            </a:r>
            <a:endParaRPr lang="en-US" altLang="zh-TW" sz="4500" b="1" dirty="0">
              <a:solidFill>
                <a:srgbClr val="FF33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zh-TW" altLang="en-US" sz="4500" b="1" dirty="0">
                <a:solidFill>
                  <a:srgbClr val="FF33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在新的一年，我們一起來分享亞伯拉罕敬畏神的典範，並以亞伯拉罕為師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35529F-D018-4E87-9AC9-53DD9DBDCBAF}" type="slidenum">
              <a:rPr lang="en-US" altLang="zh-TW" smtClean="0"/>
              <a:pPr/>
              <a:t>20</a:t>
            </a:fld>
            <a:endParaRPr lang="en-US" altLang="zh-TW" dirty="0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755576" y="2564904"/>
            <a:ext cx="76342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>
              <a:spcBef>
                <a:spcPct val="20000"/>
              </a:spcBef>
              <a:spcAft>
                <a:spcPct val="20000"/>
              </a:spcAft>
            </a:pPr>
            <a:r>
              <a:rPr lang="zh-TW" altLang="en-US" sz="8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二、順服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0B5782-36D1-4649-8B28-A75F1E642268}" type="slidenum">
              <a:rPr lang="en-US" altLang="zh-TW" smtClean="0"/>
              <a:pPr/>
              <a:t>21</a:t>
            </a:fld>
            <a:endParaRPr lang="en-US" altLang="zh-TW" dirty="0"/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51520" y="620688"/>
            <a:ext cx="864076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5000" b="1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5000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50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亞伯拉罕清早起來</a:t>
            </a:r>
            <a:r>
              <a:rPr lang="zh-TW" altLang="en-US" sz="5000" b="1" dirty="0">
                <a:latin typeface="標楷體" pitchFamily="65" charset="-120"/>
                <a:ea typeface="標楷體" pitchFamily="65" charset="-120"/>
              </a:rPr>
              <a:t>，備上驢，帶著兩個僕人和他兒子以撒，也劈好了燔祭的柴，</a:t>
            </a:r>
            <a:r>
              <a:rPr lang="zh-TW" altLang="en-US" sz="5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就起身往神所指示他的地方去了</a:t>
            </a:r>
            <a:r>
              <a:rPr lang="zh-TW" altLang="en-US" sz="5000" b="1" dirty="0">
                <a:latin typeface="標楷體" pitchFamily="65" charset="-120"/>
                <a:ea typeface="標楷體" pitchFamily="65" charset="-120"/>
              </a:rPr>
              <a:t>。 </a:t>
            </a:r>
          </a:p>
        </p:txBody>
      </p:sp>
      <p:sp>
        <p:nvSpPr>
          <p:cNvPr id="5" name="矩形 4"/>
          <p:cNvSpPr/>
          <p:nvPr/>
        </p:nvSpPr>
        <p:spPr>
          <a:xfrm>
            <a:off x="1907704" y="4869160"/>
            <a:ext cx="643281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讀經：創世紀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22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3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74D6B8-A75D-43EC-B529-254172BBE3CB}" type="slidenum">
              <a:rPr lang="en-US" altLang="zh-TW" smtClean="0"/>
              <a:pPr/>
              <a:t>22</a:t>
            </a:fld>
            <a:endParaRPr lang="en-US" altLang="zh-TW" dirty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67544" y="1772816"/>
            <a:ext cx="8353425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500" b="1" dirty="0">
                <a:latin typeface="標楷體" pitchFamily="65" charset="-120"/>
                <a:ea typeface="標楷體" pitchFamily="65" charset="-120"/>
              </a:rPr>
              <a:t>上帝要亞伯拉罕獻上獨子，亞伯拉罕怎麼做？第</a:t>
            </a:r>
            <a:r>
              <a:rPr lang="en-US" altLang="zh-TW" sz="4500" b="1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4500" b="1" dirty="0">
                <a:latin typeface="標楷體" pitchFamily="65" charset="-120"/>
                <a:ea typeface="標楷體" pitchFamily="65" charset="-120"/>
              </a:rPr>
              <a:t>節說道：</a:t>
            </a:r>
            <a:r>
              <a:rPr lang="zh-TW" altLang="en-US" sz="45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「亞伯拉罕清早起來，備上驢</a:t>
            </a:r>
            <a:r>
              <a:rPr lang="en-US" altLang="zh-TW" sz="45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45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」，上帝的一個指示，亞伯拉罕怎麼辦？</a:t>
            </a:r>
          </a:p>
        </p:txBody>
      </p:sp>
      <p:sp>
        <p:nvSpPr>
          <p:cNvPr id="5" name="矩形 4"/>
          <p:cNvSpPr/>
          <p:nvPr/>
        </p:nvSpPr>
        <p:spPr>
          <a:xfrm>
            <a:off x="539552" y="260648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○獻上獨子，怎麼辦？</a:t>
            </a:r>
            <a:endParaRPr lang="en-US" altLang="zh-TW" sz="5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C5F851-AF0B-40E2-B49B-E37C99BF686C}" type="slidenum">
              <a:rPr lang="en-US" altLang="zh-TW" smtClean="0"/>
              <a:pPr/>
              <a:t>23</a:t>
            </a:fld>
            <a:endParaRPr lang="en-US" altLang="zh-TW" dirty="0"/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3534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4500" b="1" dirty="0">
              <a:solidFill>
                <a:srgbClr val="FF3300"/>
              </a:solidFill>
              <a:ea typeface="標楷體" pitchFamily="65" charset="-120"/>
            </a:endParaRPr>
          </a:p>
        </p:txBody>
      </p:sp>
      <p:pic>
        <p:nvPicPr>
          <p:cNvPr id="8" name="圖片 7" descr="亞伯拉罕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32656"/>
            <a:ext cx="7400925" cy="584835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DE3090-21AB-4F16-A850-64B54597C5E7}" type="slidenum">
              <a:rPr lang="en-US" altLang="zh-TW" smtClean="0"/>
              <a:pPr/>
              <a:t>24</a:t>
            </a:fld>
            <a:endParaRPr lang="en-US" altLang="zh-TW" dirty="0"/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3534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4500" b="1" dirty="0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827584" y="1484784"/>
            <a:ext cx="72008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5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上帝要你割捨掉最愛的，你怎麼辦？而他還要感謝神和順服神？！</a:t>
            </a:r>
            <a:endParaRPr lang="en-US" altLang="zh-TW" sz="5500" b="1" dirty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9552" y="260648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○順服還是</a:t>
            </a:r>
            <a:r>
              <a:rPr lang="en-US" altLang="zh-TW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5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C5F851-AF0B-40E2-B49B-E37C99BF686C}" type="slidenum">
              <a:rPr lang="en-US" altLang="zh-TW" smtClean="0"/>
              <a:pPr/>
              <a:t>25</a:t>
            </a:fld>
            <a:endParaRPr lang="en-US" altLang="zh-TW" dirty="0"/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3534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4500" b="1" dirty="0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49694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5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我們人生不也如此？沒碰到艱難和懸崖，你感謝上帝</a:t>
            </a:r>
            <a:r>
              <a:rPr lang="zh-TW" altLang="en-US" sz="5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5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但是要你走到懸崖邊時，</a:t>
            </a:r>
            <a:r>
              <a:rPr lang="zh-TW" altLang="en-US" sz="5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你人性的問題都出來了</a:t>
            </a:r>
            <a:r>
              <a:rPr lang="zh-TW" altLang="en-US" sz="5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，有時表現的還很醜陋，甚至人性的醜陋讓人難以想像。</a:t>
            </a:r>
          </a:p>
        </p:txBody>
      </p:sp>
      <p:sp>
        <p:nvSpPr>
          <p:cNvPr id="5" name="矩形 4"/>
          <p:cNvSpPr/>
          <p:nvPr/>
        </p:nvSpPr>
        <p:spPr>
          <a:xfrm>
            <a:off x="539552" y="260648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○碰到艱難醜陋就出來</a:t>
            </a:r>
            <a:endParaRPr lang="en-US" altLang="zh-TW" sz="5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FB7565-0EDD-4807-89C0-D7708AA3D7C8}" type="slidenum">
              <a:rPr lang="en-US" altLang="zh-TW" smtClean="0"/>
              <a:pPr/>
              <a:t>26</a:t>
            </a:fld>
            <a:endParaRPr lang="en-US" altLang="zh-TW" dirty="0"/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3534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4500" b="1" dirty="0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611560" y="1772816"/>
            <a:ext cx="792088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55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這時，你會怎樣看待你的信仰？難道你的信仰要「有求必應」你才感恩？</a:t>
            </a:r>
          </a:p>
        </p:txBody>
      </p:sp>
      <p:sp>
        <p:nvSpPr>
          <p:cNvPr id="5" name="矩形 4"/>
          <p:cNvSpPr/>
          <p:nvPr/>
        </p:nvSpPr>
        <p:spPr>
          <a:xfrm>
            <a:off x="539552" y="260648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○信仰要有求必應？</a:t>
            </a:r>
            <a:endParaRPr lang="en-US" altLang="zh-TW" sz="5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CDA704-17A6-490A-AC0D-91C21A2B7269}" type="slidenum">
              <a:rPr lang="en-US" altLang="zh-TW" smtClean="0"/>
              <a:pPr/>
              <a:t>27</a:t>
            </a:fld>
            <a:endParaRPr lang="en-US" altLang="zh-TW" dirty="0"/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3534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4500" b="1" dirty="0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467544" y="1700808"/>
            <a:ext cx="784855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「你的心嚮往自然之上帝，但是</a:t>
            </a:r>
            <a:r>
              <a:rPr lang="zh-TW" altLang="en-US" sz="6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你的頭卻向城邦的意志低頭。</a:t>
            </a: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」</a:t>
            </a:r>
          </a:p>
        </p:txBody>
      </p:sp>
      <p:sp>
        <p:nvSpPr>
          <p:cNvPr id="6" name="矩形 5"/>
          <p:cNvSpPr/>
          <p:nvPr/>
        </p:nvSpPr>
        <p:spPr>
          <a:xfrm>
            <a:off x="1115616" y="5373216"/>
            <a:ext cx="70920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------ 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奧古斯丁：</a:t>
            </a:r>
            <a:r>
              <a:rPr lang="en-US" altLang="zh-TW" sz="3000" b="1" dirty="0">
                <a:latin typeface="Arial" charset="0"/>
                <a:ea typeface="標楷體" pitchFamily="65" charset="-120"/>
              </a:rPr>
              <a:t>《The City of God》</a:t>
            </a:r>
            <a:endParaRPr lang="en-US" altLang="zh-TW" sz="3000" b="1" dirty="0">
              <a:solidFill>
                <a:srgbClr val="0000FF"/>
              </a:solidFill>
              <a:latin typeface="Arial" charset="0"/>
              <a:ea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332656"/>
            <a:ext cx="7702750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5000" b="1" dirty="0">
                <a:solidFill>
                  <a:srgbClr val="0000FF"/>
                </a:solidFill>
                <a:ea typeface="標楷體" pitchFamily="65" charset="-120"/>
              </a:rPr>
              <a:t>⊙</a:t>
            </a:r>
            <a:r>
              <a:rPr lang="zh-TW" altLang="en-US" sz="5000" b="1" dirty="0">
                <a:solidFill>
                  <a:srgbClr val="0000FF"/>
                </a:solidFill>
                <a:ea typeface="標楷體" pitchFamily="65" charset="-120"/>
              </a:rPr>
              <a:t>你的信仰可能不很乾淨</a:t>
            </a:r>
            <a:r>
              <a:rPr lang="en-US" altLang="zh-TW" sz="5000" b="1" dirty="0">
                <a:solidFill>
                  <a:srgbClr val="0000FF"/>
                </a:solidFill>
                <a:ea typeface="標楷體" pitchFamily="65" charset="-120"/>
              </a:rPr>
              <a:t>..</a:t>
            </a:r>
            <a:endParaRPr lang="zh-TW" altLang="en-US" sz="5000" dirty="0">
              <a:solidFill>
                <a:srgbClr val="0000FF"/>
              </a:solidFill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CDA704-17A6-490A-AC0D-91C21A2B7269}" type="slidenum">
              <a:rPr lang="en-US" altLang="zh-TW" smtClean="0"/>
              <a:pPr/>
              <a:t>28</a:t>
            </a:fld>
            <a:endParaRPr lang="en-US" altLang="zh-TW" dirty="0"/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3534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4500" b="1" dirty="0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683568" y="1268760"/>
            <a:ext cx="784855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5000" dirty="0">
                <a:latin typeface="標楷體" pitchFamily="65" charset="-120"/>
                <a:ea typeface="標楷體" pitchFamily="65" charset="-120"/>
              </a:rPr>
              <a:t>我們都是貪生怕死，好逸惡勞的族類，有七情六慾和各樣的利欲心，</a:t>
            </a:r>
            <a:r>
              <a:rPr lang="zh-TW" altLang="en-US" sz="5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我們喜歡城邦的一切美好事物，我們不能忍受艱難</a:t>
            </a:r>
            <a:r>
              <a:rPr lang="en-US" altLang="zh-TW" sz="5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……</a:t>
            </a:r>
            <a:endParaRPr lang="zh-TW" altLang="en-US" sz="50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9552" y="260648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○我們喜歡城邦喜歡繁華</a:t>
            </a:r>
            <a:endParaRPr lang="en-US" altLang="zh-TW" sz="5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0DBAFE-DAB8-4FB6-9904-4D146654088D}" type="slidenum">
              <a:rPr lang="en-US" altLang="zh-TW" smtClean="0"/>
              <a:pPr/>
              <a:t>29</a:t>
            </a:fld>
            <a:endParaRPr lang="en-US" altLang="zh-TW" dirty="0"/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3534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4500" b="1" dirty="0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467544" y="1196752"/>
            <a:ext cx="8245102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700" b="1" dirty="0">
                <a:latin typeface="標楷體" pitchFamily="65" charset="-120"/>
                <a:ea typeface="標楷體" pitchFamily="65" charset="-120"/>
              </a:rPr>
              <a:t>聖經這裡說「</a:t>
            </a:r>
            <a:r>
              <a:rPr lang="zh-TW" altLang="en-US" sz="37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亞伯拉罕清早起來</a:t>
            </a:r>
            <a:r>
              <a:rPr lang="zh-TW" altLang="en-US" sz="3700" b="1" dirty="0">
                <a:latin typeface="標楷體" pitchFamily="65" charset="-120"/>
                <a:ea typeface="標楷體" pitchFamily="65" charset="-120"/>
              </a:rPr>
              <a:t>，備上驢，帶著兩個僕人和他兒子以撒，也劈好了燔祭的柴，就起身往神所指示他的地方去了。」這什麼意思？</a:t>
            </a:r>
            <a:r>
              <a:rPr lang="en-US" altLang="zh-TW" sz="3700" b="1" dirty="0">
                <a:solidFill>
                  <a:srgbClr val="FF3300"/>
                </a:solidFill>
                <a:latin typeface="Arial" charset="0"/>
                <a:ea typeface="標楷體" pitchFamily="65" charset="-120"/>
              </a:rPr>
              <a:t>NASB</a:t>
            </a:r>
            <a:r>
              <a:rPr lang="zh-TW" altLang="en-US" sz="37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特別提到一個關鍵字</a:t>
            </a:r>
            <a:r>
              <a:rPr lang="en-US" altLang="zh-TW" sz="37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Early</a:t>
            </a:r>
            <a:r>
              <a:rPr lang="zh-TW" altLang="en-US" sz="3700" b="1" dirty="0">
                <a:latin typeface="標楷體" pitchFamily="65" charset="-120"/>
                <a:ea typeface="標楷體" pitchFamily="65" charset="-120"/>
              </a:rPr>
              <a:t>，「</a:t>
            </a:r>
            <a:r>
              <a:rPr lang="zh-TW" altLang="en-US" sz="37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一早</a:t>
            </a:r>
            <a:r>
              <a:rPr lang="zh-TW" altLang="en-US" sz="3700" b="1" dirty="0">
                <a:latin typeface="標楷體" pitchFamily="65" charset="-120"/>
                <a:ea typeface="標楷體" pitchFamily="65" charset="-120"/>
              </a:rPr>
              <a:t>」，</a:t>
            </a:r>
            <a:r>
              <a:rPr lang="zh-TW" altLang="en-US" sz="37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上帝要亞伯拉罕「獻上他最愛的」，結果他竟然「一早」就起來備辦一切。看來有點荒唐。</a:t>
            </a:r>
          </a:p>
        </p:txBody>
      </p:sp>
      <p:sp>
        <p:nvSpPr>
          <p:cNvPr id="5" name="矩形 4"/>
          <p:cNvSpPr/>
          <p:nvPr/>
        </p:nvSpPr>
        <p:spPr>
          <a:xfrm>
            <a:off x="539552" y="260648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○一早就準備沒有遲疑</a:t>
            </a:r>
            <a:endParaRPr lang="en-US" altLang="zh-TW" sz="5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BA3FDD-A5AC-486F-B927-451096A64A3E}" type="slidenum">
              <a:rPr lang="en-US" altLang="zh-TW" smtClean="0"/>
              <a:pPr/>
              <a:t>3</a:t>
            </a:fld>
            <a:endParaRPr lang="en-US" altLang="zh-TW" dirty="0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zh-TW" altLang="en-US" sz="4500" b="1" dirty="0">
                <a:latin typeface="微軟正黑體" pitchFamily="34" charset="-120"/>
                <a:ea typeface="微軟正黑體" pitchFamily="34" charset="-120"/>
              </a:rPr>
              <a:t>我們一起來看敬畏神最典範的例子</a:t>
            </a:r>
            <a:r>
              <a:rPr lang="en-US" altLang="zh-TW" sz="4500" b="1" dirty="0">
                <a:latin typeface="微軟正黑體" pitchFamily="34" charset="-120"/>
                <a:ea typeface="微軟正黑體" pitchFamily="34" charset="-120"/>
              </a:rPr>
              <a:t>—</a:t>
            </a:r>
            <a:r>
              <a:rPr lang="zh-TW" altLang="en-US" sz="4500" b="1" dirty="0">
                <a:solidFill>
                  <a:srgbClr val="FF3300"/>
                </a:solidFill>
                <a:latin typeface="微軟正黑體" pitchFamily="34" charset="-120"/>
                <a:ea typeface="微軟正黑體" pitchFamily="34" charset="-120"/>
              </a:rPr>
              <a:t>亞伯拉罕</a:t>
            </a:r>
            <a:r>
              <a:rPr lang="zh-TW" altLang="en-US" sz="4500" b="1" dirty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4500" b="1" dirty="0">
                <a:solidFill>
                  <a:srgbClr val="FF3300"/>
                </a:solidFill>
                <a:latin typeface="微軟正黑體" pitchFamily="34" charset="-120"/>
                <a:ea typeface="微軟正黑體" pitchFamily="34" charset="-120"/>
              </a:rPr>
              <a:t>他如何在人生艱難的時候，怎樣的敬畏性格而大蒙福氣，同時，上帝怎樣救贖敬畏的百姓！</a:t>
            </a:r>
            <a:endParaRPr lang="en-US" altLang="zh-TW" sz="4500" b="1" dirty="0">
              <a:solidFill>
                <a:srgbClr val="FF33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6BEFB4-C67F-41E4-8F80-FA4B99E9944C}" type="slidenum">
              <a:rPr lang="en-US" altLang="zh-TW" smtClean="0"/>
              <a:pPr/>
              <a:t>30</a:t>
            </a:fld>
            <a:endParaRPr lang="en-US" altLang="zh-TW" dirty="0"/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3534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4500" b="1" dirty="0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611560" y="1340768"/>
            <a:ext cx="788531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500" dirty="0">
                <a:solidFill>
                  <a:srgbClr val="3366FF"/>
                </a:solidFill>
                <a:latin typeface="Arial" charset="0"/>
                <a:ea typeface="標楷體" pitchFamily="65" charset="-120"/>
              </a:rPr>
              <a:t>Early</a:t>
            </a:r>
            <a:r>
              <a:rPr lang="zh-TW" altLang="en-US" sz="4500" i="1" dirty="0">
                <a:latin typeface="Arial" charset="0"/>
                <a:ea typeface="標楷體" pitchFamily="65" charset="-120"/>
              </a:rPr>
              <a:t>，</a:t>
            </a:r>
            <a:r>
              <a:rPr lang="zh-TW" altLang="en-US" sz="4500" dirty="0">
                <a:latin typeface="Arial" charset="0"/>
                <a:ea typeface="標楷體" pitchFamily="65" charset="-120"/>
              </a:rPr>
              <a:t>原文為 </a:t>
            </a:r>
            <a:r>
              <a:rPr lang="en-US" altLang="zh-TW" sz="4500" dirty="0" err="1">
                <a:solidFill>
                  <a:srgbClr val="FF3300"/>
                </a:solidFill>
                <a:latin typeface="Arial" charset="0"/>
                <a:ea typeface="標楷體" pitchFamily="65" charset="-120"/>
              </a:rPr>
              <a:t>Shaham</a:t>
            </a:r>
            <a:r>
              <a:rPr lang="zh-TW" altLang="en-US" sz="4500" dirty="0">
                <a:latin typeface="Arial" charset="0"/>
                <a:ea typeface="標楷體" pitchFamily="65" charset="-120"/>
              </a:rPr>
              <a:t>，但在</a:t>
            </a:r>
            <a:r>
              <a:rPr lang="en-US" altLang="zh-TW" sz="4500" dirty="0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26</a:t>
            </a:r>
            <a:r>
              <a:rPr lang="zh-TW" altLang="en-US" sz="4500" dirty="0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：</a:t>
            </a:r>
            <a:r>
              <a:rPr lang="en-US" altLang="zh-TW" sz="4500" dirty="0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31</a:t>
            </a:r>
            <a:r>
              <a:rPr lang="zh-TW" altLang="en-US" sz="4500" dirty="0">
                <a:latin typeface="Arial" charset="0"/>
                <a:ea typeface="標楷體" pitchFamily="65" charset="-120"/>
              </a:rPr>
              <a:t>這個字卻用 </a:t>
            </a:r>
            <a:r>
              <a:rPr lang="en-US" altLang="zh-TW" sz="4500" dirty="0">
                <a:solidFill>
                  <a:srgbClr val="FF3300"/>
                </a:solidFill>
                <a:latin typeface="Arial" charset="0"/>
                <a:ea typeface="標楷體" pitchFamily="65" charset="-120"/>
              </a:rPr>
              <a:t>Betimes</a:t>
            </a:r>
            <a:r>
              <a:rPr lang="zh-TW" altLang="en-US" sz="4500" dirty="0">
                <a:latin typeface="Arial" charset="0"/>
                <a:ea typeface="標楷體" pitchFamily="65" charset="-120"/>
              </a:rPr>
              <a:t>（</a:t>
            </a:r>
            <a:r>
              <a:rPr lang="zh-TW" altLang="en-US" sz="4500" dirty="0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即時</a:t>
            </a:r>
            <a:r>
              <a:rPr lang="zh-TW" altLang="en-US" sz="4500" dirty="0">
                <a:latin typeface="Arial" charset="0"/>
                <a:ea typeface="標楷體" pitchFamily="65" charset="-120"/>
              </a:rPr>
              <a:t>），這說明亞伯拉罕接受了上帝的指示後，</a:t>
            </a:r>
            <a:r>
              <a:rPr lang="zh-TW" altLang="en-US" sz="4500" b="1" dirty="0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可能連睡都沒有睡，連夜準備東西，準備好了，就「即時」出發。</a:t>
            </a:r>
          </a:p>
        </p:txBody>
      </p:sp>
      <p:sp>
        <p:nvSpPr>
          <p:cNvPr id="5" name="矩形 4"/>
          <p:cNvSpPr/>
          <p:nvPr/>
        </p:nvSpPr>
        <p:spPr>
          <a:xfrm>
            <a:off x="539552" y="260648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○即時！</a:t>
            </a:r>
            <a:endParaRPr lang="en-US" altLang="zh-TW" sz="5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E8A4B3-8CCF-47DD-AA8D-38DD403D8303}" type="slidenum">
              <a:rPr lang="en-US" altLang="zh-TW" smtClean="0"/>
              <a:pPr/>
              <a:t>31</a:t>
            </a:fld>
            <a:endParaRPr lang="en-US" altLang="zh-TW" dirty="0"/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3534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4500" b="1" dirty="0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1484784"/>
            <a:ext cx="8136904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500" dirty="0">
                <a:latin typeface="標楷體" pitchFamily="65" charset="-120"/>
                <a:ea typeface="標楷體" pitchFamily="65" charset="-120"/>
              </a:rPr>
              <a:t>這說明一件事情，當亞伯拉罕接到命令時，</a:t>
            </a:r>
            <a:r>
              <a:rPr lang="zh-TW" altLang="en-US" sz="45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他做了一個重大的決定，就是「即時順服」，他大概也沒有考慮太多，一下子就照著上帝的命令做去了。</a:t>
            </a:r>
          </a:p>
        </p:txBody>
      </p:sp>
      <p:sp>
        <p:nvSpPr>
          <p:cNvPr id="5" name="矩形 4"/>
          <p:cNvSpPr/>
          <p:nvPr/>
        </p:nvSpPr>
        <p:spPr>
          <a:xfrm>
            <a:off x="539552" y="260648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○即時順服！</a:t>
            </a:r>
            <a:endParaRPr lang="en-US" altLang="zh-TW" sz="5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80E405-E29A-460C-B681-1E5A81D672ED}" type="slidenum">
              <a:rPr lang="en-US" altLang="zh-TW" smtClean="0"/>
              <a:pPr/>
              <a:t>32</a:t>
            </a:fld>
            <a:endParaRPr lang="en-US" altLang="zh-TW" dirty="0"/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3534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4500" b="1" dirty="0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467544" y="1412776"/>
            <a:ext cx="820916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5000" b="1" dirty="0">
                <a:latin typeface="Arial" charset="0"/>
                <a:ea typeface="標楷體" pitchFamily="65" charset="-120"/>
              </a:rPr>
              <a:t>面對艱難，逃都來不極了，還要把自己小孩送上斷頭臺，簡直太荒唐了。</a:t>
            </a:r>
            <a:r>
              <a:rPr lang="zh-TW" altLang="en-US" sz="5000" b="1" dirty="0">
                <a:solidFill>
                  <a:srgbClr val="FF3300"/>
                </a:solidFill>
                <a:latin typeface="Arial" charset="0"/>
                <a:ea typeface="標楷體" pitchFamily="65" charset="-120"/>
              </a:rPr>
              <a:t>如果是你，你會這樣做？</a:t>
            </a:r>
          </a:p>
        </p:txBody>
      </p:sp>
      <p:sp>
        <p:nvSpPr>
          <p:cNvPr id="5" name="矩形 4"/>
          <p:cNvSpPr/>
          <p:nvPr/>
        </p:nvSpPr>
        <p:spPr>
          <a:xfrm>
            <a:off x="539552" y="260648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○換做你，會怎樣？</a:t>
            </a:r>
            <a:endParaRPr lang="en-US" altLang="zh-TW" sz="5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DC60C5-6C7A-4E94-B9B1-EEEBB779DEC6}" type="slidenum">
              <a:rPr lang="en-US" altLang="zh-TW" smtClean="0"/>
              <a:pPr/>
              <a:t>33</a:t>
            </a:fld>
            <a:endParaRPr lang="en-US" altLang="zh-TW" dirty="0"/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3534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4500" b="1" dirty="0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1331640" y="2564904"/>
            <a:ext cx="63373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9000" b="1" dirty="0">
                <a:solidFill>
                  <a:srgbClr val="FF3300"/>
                </a:solidFill>
                <a:latin typeface="Arial" charset="0"/>
                <a:ea typeface="標楷體" pitchFamily="65" charset="-120"/>
              </a:rPr>
              <a:t>順服</a:t>
            </a:r>
          </a:p>
        </p:txBody>
      </p:sp>
      <p:sp>
        <p:nvSpPr>
          <p:cNvPr id="7" name="矩形 6"/>
          <p:cNvSpPr/>
          <p:nvPr/>
        </p:nvSpPr>
        <p:spPr>
          <a:xfrm>
            <a:off x="755576" y="980728"/>
            <a:ext cx="5314275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第二個敬畏的性格</a:t>
            </a:r>
            <a:endParaRPr lang="zh-TW" altLang="en-US" sz="5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6C8BE1-53A6-4200-B03D-24D437757D23}" type="slidenum">
              <a:rPr lang="en-US" altLang="zh-TW" smtClean="0"/>
              <a:pPr/>
              <a:t>34</a:t>
            </a:fld>
            <a:endParaRPr lang="en-US" altLang="zh-TW" dirty="0"/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395536" y="2636912"/>
            <a:ext cx="74882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>
              <a:spcBef>
                <a:spcPct val="20000"/>
              </a:spcBef>
              <a:spcAft>
                <a:spcPct val="20000"/>
              </a:spcAft>
            </a:pPr>
            <a:r>
              <a:rPr lang="zh-TW" altLang="en-US" sz="80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三、信心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7F30C-F95B-4797-9333-CC21CC0C4EEB}" type="slidenum">
              <a:rPr lang="en-US" altLang="zh-TW" smtClean="0"/>
              <a:pPr/>
              <a:t>35</a:t>
            </a:fld>
            <a:endParaRPr lang="en-US" altLang="zh-TW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67544" y="692696"/>
            <a:ext cx="8424043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40000"/>
              </a:spcBef>
            </a:pPr>
            <a:r>
              <a:rPr lang="en-US" altLang="zh-TW" sz="4000" b="1" dirty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、以撒對他父親亞伯拉罕說：父親哪！亞伯拉罕說：我兒，我在這裡。</a:t>
            </a:r>
            <a:r>
              <a:rPr lang="zh-TW" altLang="en-US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以撒說：請看，火與柴都有了，但燔祭的羊羔在那裡呢</a:t>
            </a:r>
            <a:r>
              <a:rPr lang="en-US" altLang="zh-TW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﹖ </a:t>
            </a:r>
          </a:p>
          <a:p>
            <a:pPr>
              <a:spcBef>
                <a:spcPct val="40000"/>
              </a:spcBef>
            </a:pPr>
            <a:r>
              <a:rPr lang="en-US" altLang="zh-TW" sz="4000" b="1" dirty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、亞伯拉罕說：我兒，</a:t>
            </a:r>
            <a:r>
              <a:rPr lang="zh-TW" altLang="en-US" sz="40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神必自己預備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作燔祭的羊羔。於是二人同行。</a:t>
            </a:r>
          </a:p>
        </p:txBody>
      </p:sp>
      <p:sp>
        <p:nvSpPr>
          <p:cNvPr id="6" name="矩形 5"/>
          <p:cNvSpPr/>
          <p:nvPr/>
        </p:nvSpPr>
        <p:spPr>
          <a:xfrm>
            <a:off x="2483768" y="5589240"/>
            <a:ext cx="585936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--------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創世紀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22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7-8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42D1BB-703D-427E-9579-9458BAAEB0C9}" type="slidenum">
              <a:rPr lang="en-US" altLang="zh-TW" smtClean="0"/>
              <a:pPr/>
              <a:t>36</a:t>
            </a:fld>
            <a:endParaRPr lang="en-US" altLang="zh-TW" dirty="0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39552" y="1484784"/>
            <a:ext cx="8136904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500" b="1" dirty="0">
                <a:ea typeface="標楷體" pitchFamily="65" charset="-120"/>
              </a:rPr>
              <a:t>亞伯拉罕要照上帝的旨意走下去了，將獨子獻上，</a:t>
            </a:r>
            <a:r>
              <a:rPr lang="zh-TW" altLang="en-US" sz="4500" b="1" dirty="0">
                <a:solidFill>
                  <a:srgbClr val="FF3300"/>
                </a:solidFill>
                <a:ea typeface="標楷體" pitchFamily="65" charset="-120"/>
              </a:rPr>
              <a:t>卻走到生命的極處，也走到懸崖邊，再過去就要粉身碎骨，怎麼辦？人生還有其它選擇？</a:t>
            </a:r>
          </a:p>
        </p:txBody>
      </p:sp>
      <p:sp>
        <p:nvSpPr>
          <p:cNvPr id="4" name="矩形 3"/>
          <p:cNvSpPr/>
          <p:nvPr/>
        </p:nvSpPr>
        <p:spPr>
          <a:xfrm>
            <a:off x="539552" y="260648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○要粉身碎骨了怎麼辦？</a:t>
            </a:r>
            <a:endParaRPr lang="en-US" altLang="zh-TW" sz="5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406E5C-E86F-4A34-A5AC-9F5D8C06CEFF}" type="slidenum">
              <a:rPr lang="en-US" altLang="zh-TW" smtClean="0"/>
              <a:pPr/>
              <a:t>37</a:t>
            </a:fld>
            <a:endParaRPr lang="en-US" altLang="zh-TW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792163" y="548680"/>
            <a:ext cx="7812285" cy="93538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5000" b="1" dirty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</a:rPr>
              <a:t>⊙</a:t>
            </a:r>
            <a:r>
              <a:rPr lang="zh-TW" altLang="en-US" sz="5000" b="1" dirty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</a:rPr>
              <a:t>獨生子的懷疑</a:t>
            </a:r>
            <a:r>
              <a:rPr lang="en-US" altLang="zh-TW" sz="5000" b="1" dirty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</a:rPr>
              <a:t>…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755576" y="1844824"/>
            <a:ext cx="741707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7000" b="1" dirty="0">
                <a:latin typeface="標楷體" pitchFamily="65" charset="-120"/>
                <a:ea typeface="標楷體" pitchFamily="65" charset="-120"/>
              </a:rPr>
              <a:t>火與柴都有了，但燔祭的羊羔</a:t>
            </a:r>
            <a:r>
              <a:rPr lang="zh-TW" altLang="en-US" sz="70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在那裡呢</a:t>
            </a:r>
            <a:r>
              <a:rPr lang="en-US" altLang="zh-TW" sz="70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﹖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92E4C-8A0A-408D-B643-A9969DF7815D}" type="slidenum">
              <a:rPr lang="en-US" altLang="zh-TW" smtClean="0"/>
              <a:pPr/>
              <a:t>38</a:t>
            </a:fld>
            <a:endParaRPr lang="en-US" altLang="zh-TW" dirty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351837" cy="12160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b="1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</a:rPr>
              <a:t>⊙</a:t>
            </a:r>
            <a:r>
              <a:rPr lang="zh-TW" altLang="en-US" b="1" dirty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</a:rPr>
              <a:t>我們生命中常常被挑戰的東西</a:t>
            </a:r>
            <a:r>
              <a:rPr lang="en-US" altLang="zh-TW" b="1" dirty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</a:rPr>
              <a:t>…</a:t>
            </a: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1187450" y="2349500"/>
            <a:ext cx="7056438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7000" b="1" dirty="0">
                <a:solidFill>
                  <a:srgbClr val="FF0000"/>
                </a:solidFill>
                <a:ea typeface="標楷體" pitchFamily="65" charset="-120"/>
              </a:rPr>
              <a:t>Why</a:t>
            </a:r>
            <a:r>
              <a:rPr lang="zh-TW" altLang="en-US" sz="7000" b="1" dirty="0">
                <a:solidFill>
                  <a:srgbClr val="FF0000"/>
                </a:solidFill>
                <a:ea typeface="標楷體" pitchFamily="65" charset="-120"/>
              </a:rPr>
              <a:t>、</a:t>
            </a:r>
            <a:r>
              <a:rPr lang="en-US" altLang="zh-TW" sz="7000" b="1" dirty="0">
                <a:solidFill>
                  <a:srgbClr val="FF0000"/>
                </a:solidFill>
                <a:ea typeface="標楷體" pitchFamily="65" charset="-120"/>
              </a:rPr>
              <a:t>Where</a:t>
            </a:r>
          </a:p>
          <a:p>
            <a:pPr>
              <a:spcBef>
                <a:spcPct val="50000"/>
              </a:spcBef>
            </a:pPr>
            <a:r>
              <a:rPr lang="en-US" altLang="zh-TW" sz="7000" b="1" dirty="0">
                <a:solidFill>
                  <a:srgbClr val="FF0000"/>
                </a:solidFill>
                <a:ea typeface="標楷體" pitchFamily="65" charset="-120"/>
              </a:rPr>
              <a:t>What</a:t>
            </a:r>
            <a:r>
              <a:rPr lang="zh-TW" altLang="en-US" sz="7000" b="1" dirty="0">
                <a:solidFill>
                  <a:srgbClr val="FF0000"/>
                </a:solidFill>
                <a:ea typeface="標楷體" pitchFamily="65" charset="-120"/>
              </a:rPr>
              <a:t>、</a:t>
            </a:r>
            <a:r>
              <a:rPr lang="en-US" altLang="zh-TW" sz="7000" b="1" dirty="0">
                <a:solidFill>
                  <a:srgbClr val="FF0000"/>
                </a:solidFill>
                <a:ea typeface="標楷體" pitchFamily="65" charset="-120"/>
              </a:rPr>
              <a:t>When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406E5C-E86F-4A34-A5AC-9F5D8C06CEFF}" type="slidenum">
              <a:rPr lang="en-US" altLang="zh-TW" smtClean="0"/>
              <a:pPr/>
              <a:t>39</a:t>
            </a:fld>
            <a:endParaRPr lang="en-US" altLang="zh-TW" dirty="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39552" y="1844824"/>
            <a:ext cx="7848872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很多時候，你不懷疑，你有信心，你要相信，不代表別人就跟你一樣。很多時候，不在你的信心多大，而是在你如何抗拒周遭的質疑，信仰更是如此！</a:t>
            </a:r>
            <a:endParaRPr lang="en-US" altLang="zh-TW" sz="4500" b="1" dirty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7544" y="40466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</a:t>
            </a:r>
            <a:r>
              <a:rPr lang="zh-TW" altLang="en-US" sz="5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環境常常是你的困難！</a:t>
            </a:r>
            <a:endParaRPr lang="en-US" altLang="zh-TW" sz="5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1D4FDB-4FBE-4585-8057-942083F7D2B4}" type="slidenum">
              <a:rPr lang="en-US" altLang="zh-TW" smtClean="0"/>
              <a:pPr/>
              <a:t>4</a:t>
            </a:fld>
            <a:endParaRPr lang="en-US" altLang="zh-TW" dirty="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323528" y="332656"/>
            <a:ext cx="8496944" cy="474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36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、這些事以後，神要</a:t>
            </a:r>
            <a:r>
              <a:rPr lang="zh-TW" altLang="en-US" sz="36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試驗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亞伯拉罕，就呼叫他說：亞伯拉罕！他說：我在這裡。 </a:t>
            </a:r>
          </a:p>
          <a:p>
            <a:pPr>
              <a:spcBef>
                <a:spcPct val="20000"/>
              </a:spcBef>
            </a:pPr>
            <a:r>
              <a:rPr lang="en-US" altLang="zh-TW" sz="36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、神說：你帶著你的兒子，就是</a:t>
            </a:r>
            <a:r>
              <a:rPr lang="zh-TW" altLang="en-US" sz="36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你獨生的兒子，你所愛的以撒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，往摩利亞地去，在我所要指示你的山上，把他獻為燔祭。 </a:t>
            </a:r>
          </a:p>
          <a:p>
            <a:pPr>
              <a:spcBef>
                <a:spcPct val="20000"/>
              </a:spcBef>
            </a:pPr>
            <a:r>
              <a:rPr lang="en-US" altLang="zh-TW" sz="3600" b="1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6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亞伯拉罕清早起來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，備上驢，帶著兩個僕人和他兒子以撒，也劈好了燔祭的柴，就起身往神所指示他的地方去了。 </a:t>
            </a:r>
          </a:p>
        </p:txBody>
      </p:sp>
      <p:sp>
        <p:nvSpPr>
          <p:cNvPr id="6" name="矩形 5"/>
          <p:cNvSpPr/>
          <p:nvPr/>
        </p:nvSpPr>
        <p:spPr>
          <a:xfrm>
            <a:off x="3347864" y="5589240"/>
            <a:ext cx="48245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--------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 創世紀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22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1--12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776088-34A6-442E-9BA6-5786A084DF14}" type="slidenum">
              <a:rPr lang="en-US" altLang="zh-TW" smtClean="0"/>
              <a:pPr/>
              <a:t>40</a:t>
            </a:fld>
            <a:endParaRPr lang="en-US" altLang="zh-TW" dirty="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11560" y="3356992"/>
            <a:ext cx="741682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60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爸爸，羊羔到底在哪裡！？</a:t>
            </a:r>
            <a:endParaRPr lang="en-US" altLang="zh-TW" sz="6000" b="1" dirty="0">
              <a:solidFill>
                <a:srgbClr val="FF33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27584" y="1844824"/>
            <a:ext cx="58272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但聽到這句話，不心碎？</a:t>
            </a:r>
          </a:p>
        </p:txBody>
      </p:sp>
      <p:sp>
        <p:nvSpPr>
          <p:cNvPr id="5" name="矩形 4"/>
          <p:cNvSpPr/>
          <p:nvPr/>
        </p:nvSpPr>
        <p:spPr>
          <a:xfrm>
            <a:off x="539552" y="260648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○羊羔在哪裡！？</a:t>
            </a:r>
            <a:endParaRPr lang="en-US" altLang="zh-TW" sz="5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776088-34A6-442E-9BA6-5786A084DF14}" type="slidenum">
              <a:rPr lang="en-US" altLang="zh-TW" smtClean="0"/>
              <a:pPr/>
              <a:t>41</a:t>
            </a:fld>
            <a:endParaRPr lang="en-US" altLang="zh-TW" dirty="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9552" y="1340768"/>
            <a:ext cx="799288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5000" b="1" dirty="0">
                <a:solidFill>
                  <a:srgbClr val="0000FF"/>
                </a:solidFill>
                <a:ea typeface="標楷體" pitchFamily="65" charset="-120"/>
              </a:rPr>
              <a:t>而亞伯拉罕這時面對的問題就是如此，以撒提出的尖銳問題，火與柴都準備好了</a:t>
            </a:r>
            <a:r>
              <a:rPr lang="en-US" altLang="zh-TW" sz="5000" b="1" dirty="0">
                <a:solidFill>
                  <a:srgbClr val="0000FF"/>
                </a:solidFill>
                <a:ea typeface="標楷體" pitchFamily="65" charset="-120"/>
              </a:rPr>
              <a:t>:</a:t>
            </a:r>
            <a:endParaRPr lang="en-US" altLang="zh-TW" sz="5500" b="1" dirty="0">
              <a:solidFill>
                <a:srgbClr val="0000FF"/>
              </a:solidFill>
              <a:ea typeface="標楷體" pitchFamily="65" charset="-12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323850" y="4652963"/>
            <a:ext cx="8566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6000" b="1" dirty="0">
                <a:solidFill>
                  <a:srgbClr val="FF3300"/>
                </a:solidFill>
                <a:ea typeface="標楷體" pitchFamily="65" charset="-120"/>
              </a:rPr>
              <a:t>爸爸，你的羊羔在哪裡？</a:t>
            </a:r>
          </a:p>
        </p:txBody>
      </p:sp>
      <p:sp>
        <p:nvSpPr>
          <p:cNvPr id="5" name="矩形 4"/>
          <p:cNvSpPr/>
          <p:nvPr/>
        </p:nvSpPr>
        <p:spPr>
          <a:xfrm>
            <a:off x="539552" y="260648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○問題很尖銳</a:t>
            </a:r>
            <a:endParaRPr lang="en-US" altLang="zh-TW" sz="5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1881BA-5F1C-4A8A-984B-1DAFFFE3E521}" type="slidenum">
              <a:rPr lang="en-US" altLang="zh-TW" smtClean="0"/>
              <a:pPr/>
              <a:t>42</a:t>
            </a:fld>
            <a:endParaRPr lang="en-US" altLang="zh-TW" dirty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351837" cy="100739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5000" b="1" dirty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</a:rPr>
              <a:t>⊙</a:t>
            </a:r>
            <a:r>
              <a:rPr lang="zh-TW" altLang="en-US" sz="5000" b="1" dirty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</a:rPr>
              <a:t>家人怎麼面對你的困難？</a:t>
            </a: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395536" y="1268760"/>
            <a:ext cx="842449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000" b="1" dirty="0">
                <a:ea typeface="標楷體" pitchFamily="65" charset="-120"/>
              </a:rPr>
              <a:t>人生有時候最困難的事情，不是自己面對問題，</a:t>
            </a:r>
            <a:r>
              <a:rPr lang="zh-TW" altLang="en-US" sz="4000" b="1" dirty="0">
                <a:solidFill>
                  <a:srgbClr val="FF0000"/>
                </a:solidFill>
                <a:ea typeface="標楷體" pitchFamily="65" charset="-120"/>
              </a:rPr>
              <a:t>而是還有一堆人要跟你面對</a:t>
            </a:r>
            <a:r>
              <a:rPr lang="zh-TW" altLang="en-US" sz="4000" b="1" dirty="0">
                <a:ea typeface="標楷體" pitchFamily="65" charset="-120"/>
              </a:rPr>
              <a:t>，你沒飯吃沒關係，但你的家人怎麼辦？</a:t>
            </a:r>
            <a:r>
              <a:rPr lang="zh-TW" altLang="en-US" sz="4000" b="1" dirty="0">
                <a:solidFill>
                  <a:srgbClr val="FF3300"/>
                </a:solidFill>
                <a:ea typeface="標楷體" pitchFamily="65" charset="-120"/>
              </a:rPr>
              <a:t>你自己面對困難有時並非難事，但你的孩子、妻子、親戚？他們怎麼面對這些艱難？</a:t>
            </a:r>
            <a:r>
              <a:rPr lang="zh-TW" altLang="en-US" sz="4000" b="1" dirty="0">
                <a:solidFill>
                  <a:srgbClr val="3366FF"/>
                </a:solidFill>
                <a:ea typeface="標楷體" pitchFamily="65" charset="-120"/>
              </a:rPr>
              <a:t>很多周遭人的想法和艱難，都成為你的困難，而且會讓你很心碎！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69EAFC-F317-4B03-AD1B-2FB620254586}" type="slidenum">
              <a:rPr lang="en-US" altLang="zh-TW" smtClean="0"/>
              <a:pPr/>
              <a:t>43</a:t>
            </a:fld>
            <a:endParaRPr lang="en-US" altLang="zh-TW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83568" y="1268760"/>
            <a:ext cx="799288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500" b="1" dirty="0">
                <a:solidFill>
                  <a:srgbClr val="FF0000"/>
                </a:solidFill>
                <a:ea typeface="標楷體" pitchFamily="65" charset="-120"/>
              </a:rPr>
              <a:t>以撒的尖銳問題，正是亞伯拉罕的艱難，亞伯拉罕還相信敬畏神會有出路！？聖經中，我們沒有看到紀錄這段糾纏的心理狀態，但，我們可以想像誰在這個時候都很艱難！</a:t>
            </a:r>
          </a:p>
        </p:txBody>
      </p:sp>
      <p:sp>
        <p:nvSpPr>
          <p:cNvPr id="4" name="矩形 3"/>
          <p:cNvSpPr/>
          <p:nvPr/>
        </p:nvSpPr>
        <p:spPr>
          <a:xfrm>
            <a:off x="539552" y="260648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○兒子的問題父親很艱難</a:t>
            </a:r>
            <a:endParaRPr lang="en-US" altLang="zh-TW" sz="5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2FA559-F82F-4A04-AD61-6A3664AAE791}" type="slidenum">
              <a:rPr lang="en-US" altLang="zh-TW" smtClean="0"/>
              <a:pPr/>
              <a:t>44</a:t>
            </a:fld>
            <a:endParaRPr lang="en-US" altLang="zh-TW" dirty="0"/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683568" y="1916832"/>
            <a:ext cx="7704856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5000" b="1" dirty="0">
                <a:ea typeface="標楷體" pitchFamily="65" charset="-120"/>
              </a:rPr>
              <a:t>「我兒，神必自己預備！」亞伯拉罕說上帝會「</a:t>
            </a:r>
            <a:r>
              <a:rPr lang="zh-TW" altLang="en-US" sz="5000" b="1" dirty="0">
                <a:solidFill>
                  <a:srgbClr val="FF3300"/>
                </a:solidFill>
                <a:ea typeface="標楷體" pitchFamily="65" charset="-120"/>
              </a:rPr>
              <a:t>自己預備</a:t>
            </a:r>
            <a:r>
              <a:rPr lang="zh-TW" altLang="en-US" sz="5000" b="1" dirty="0">
                <a:ea typeface="標楷體" pitchFamily="65" charset="-120"/>
              </a:rPr>
              <a:t>」，</a:t>
            </a:r>
            <a:r>
              <a:rPr lang="zh-TW" altLang="en-US" sz="5000" b="1" dirty="0">
                <a:solidFill>
                  <a:srgbClr val="FF0000"/>
                </a:solidFill>
                <a:ea typeface="標楷體" pitchFamily="65" charset="-120"/>
              </a:rPr>
              <a:t>但是亞伯拉罕「肉眼」已經看到了「預備」？沒有。</a:t>
            </a:r>
            <a:endParaRPr lang="zh-TW" altLang="en-US" sz="50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7584" y="404664"/>
            <a:ext cx="5314275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⊙</a:t>
            </a:r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上帝會預備啦！</a:t>
            </a:r>
            <a:endParaRPr lang="zh-TW" altLang="en-US" sz="5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80166D-CE2B-4BCE-AB1C-A0B62C28152D}" type="slidenum">
              <a:rPr lang="en-US" altLang="zh-TW" smtClean="0"/>
              <a:pPr/>
              <a:t>45</a:t>
            </a:fld>
            <a:endParaRPr lang="en-US" altLang="zh-TW" dirty="0"/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683568" y="1988840"/>
            <a:ext cx="756084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5000" b="1" dirty="0">
                <a:latin typeface="微軟正黑體" pitchFamily="34" charset="-120"/>
                <a:ea typeface="微軟正黑體" pitchFamily="34" charset="-120"/>
              </a:rPr>
              <a:t>這裡有一個關鍵字「預備」，英文用「</a:t>
            </a:r>
            <a:r>
              <a:rPr lang="zh-TW" altLang="en-US" sz="50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預備</a:t>
            </a:r>
            <a:r>
              <a:rPr lang="zh-TW" altLang="en-US" sz="5000" b="1" dirty="0">
                <a:solidFill>
                  <a:srgbClr val="3366FF"/>
                </a:solidFill>
                <a:latin typeface="微軟正黑體" pitchFamily="34" charset="-120"/>
                <a:ea typeface="微軟正黑體" pitchFamily="34" charset="-120"/>
              </a:rPr>
              <a:t>」</a:t>
            </a:r>
            <a:r>
              <a:rPr lang="en-US" altLang="zh-TW" sz="5000" b="1" dirty="0">
                <a:solidFill>
                  <a:srgbClr val="FF0000"/>
                </a:solidFill>
                <a:latin typeface="Arial" pitchFamily="34" charset="0"/>
                <a:ea typeface="微軟正黑體" pitchFamily="34" charset="-120"/>
                <a:cs typeface="Arial" pitchFamily="34" charset="0"/>
              </a:rPr>
              <a:t>provide</a:t>
            </a:r>
            <a:r>
              <a:rPr lang="zh-TW" altLang="en-US" sz="5000" b="1" dirty="0">
                <a:solidFill>
                  <a:srgbClr val="FF0000"/>
                </a:solidFill>
                <a:latin typeface="Arial" pitchFamily="34" charset="0"/>
                <a:ea typeface="微軟正黑體" pitchFamily="34" charset="-120"/>
                <a:cs typeface="Arial" pitchFamily="34" charset="0"/>
              </a:rPr>
              <a:t>，原文卻是</a:t>
            </a:r>
            <a:r>
              <a:rPr lang="en-US" altLang="zh-TW" sz="5000" b="1" i="1" dirty="0" err="1">
                <a:solidFill>
                  <a:srgbClr val="FF0000"/>
                </a:solidFill>
                <a:latin typeface="Arial" pitchFamily="34" charset="0"/>
                <a:ea typeface="微軟正黑體" pitchFamily="34" charset="-120"/>
                <a:cs typeface="Arial" pitchFamily="34" charset="0"/>
              </a:rPr>
              <a:t>ra‘ah</a:t>
            </a:r>
            <a:r>
              <a:rPr lang="zh-TW" altLang="en-US" sz="5000" b="1" dirty="0">
                <a:solidFill>
                  <a:srgbClr val="FF0000"/>
                </a:solidFill>
                <a:latin typeface="Arial" pitchFamily="34" charset="0"/>
                <a:ea typeface="微軟正黑體" pitchFamily="34" charset="-120"/>
                <a:cs typeface="Arial" pitchFamily="34" charset="0"/>
              </a:rPr>
              <a:t>，這個字是指「看、注視」（</a:t>
            </a:r>
            <a:r>
              <a:rPr lang="en-US" altLang="zh-TW" sz="5000" b="1" dirty="0">
                <a:solidFill>
                  <a:srgbClr val="FF0000"/>
                </a:solidFill>
                <a:latin typeface="Arial" pitchFamily="34" charset="0"/>
                <a:ea typeface="微軟正黑體" pitchFamily="34" charset="-120"/>
                <a:cs typeface="Arial" pitchFamily="34" charset="0"/>
              </a:rPr>
              <a:t>see</a:t>
            </a:r>
            <a:r>
              <a:rPr lang="zh-TW" altLang="en-US" sz="5000" b="1" dirty="0">
                <a:solidFill>
                  <a:srgbClr val="FF0000"/>
                </a:solidFill>
                <a:latin typeface="Arial" pitchFamily="34" charset="0"/>
                <a:ea typeface="微軟正黑體" pitchFamily="34" charset="-120"/>
                <a:cs typeface="Arial" pitchFamily="34" charset="0"/>
              </a:rPr>
              <a:t>、</a:t>
            </a:r>
            <a:r>
              <a:rPr lang="en-US" altLang="zh-TW" sz="5000" b="1" dirty="0">
                <a:solidFill>
                  <a:srgbClr val="FF0000"/>
                </a:solidFill>
                <a:latin typeface="Arial" pitchFamily="34" charset="0"/>
                <a:ea typeface="微軟正黑體" pitchFamily="34" charset="-120"/>
                <a:cs typeface="Arial" pitchFamily="34" charset="0"/>
              </a:rPr>
              <a:t>gaze at</a:t>
            </a:r>
            <a:r>
              <a:rPr lang="zh-TW" altLang="en-US" sz="5000" b="1" dirty="0">
                <a:solidFill>
                  <a:srgbClr val="FF0000"/>
                </a:solidFill>
                <a:latin typeface="Arial" pitchFamily="34" charset="0"/>
                <a:ea typeface="微軟正黑體" pitchFamily="34" charset="-120"/>
                <a:cs typeface="Arial" pitchFamily="34" charset="0"/>
              </a:rPr>
              <a:t>）。</a:t>
            </a:r>
          </a:p>
        </p:txBody>
      </p:sp>
      <p:sp>
        <p:nvSpPr>
          <p:cNvPr id="5" name="矩形 4"/>
          <p:cNvSpPr/>
          <p:nvPr/>
        </p:nvSpPr>
        <p:spPr>
          <a:xfrm>
            <a:off x="611560" y="548680"/>
            <a:ext cx="727280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⊙</a:t>
            </a:r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上帝在「看」我們呀！</a:t>
            </a:r>
            <a:endParaRPr lang="zh-TW" altLang="en-US" sz="5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0A227B-6D34-4819-9096-01DBBB980002}" type="slidenum">
              <a:rPr lang="en-US" altLang="zh-TW" smtClean="0"/>
              <a:pPr/>
              <a:t>46</a:t>
            </a:fld>
            <a:endParaRPr lang="en-US" altLang="zh-TW" dirty="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539552" y="1772816"/>
            <a:ext cx="777654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500" b="1" dirty="0">
                <a:latin typeface="標楷體" pitchFamily="65" charset="-120"/>
                <a:ea typeface="標楷體" pitchFamily="65" charset="-120"/>
              </a:rPr>
              <a:t>保羅說，</a:t>
            </a:r>
            <a:r>
              <a:rPr lang="zh-TW" altLang="en-US" sz="4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我們是一場戲，演給世人和天使看，</a:t>
            </a:r>
            <a:r>
              <a:rPr lang="en-US" altLang="zh-TW" sz="4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林前</a:t>
            </a:r>
            <a:r>
              <a:rPr lang="en-US" altLang="zh-TW" sz="4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4:9)</a:t>
            </a:r>
            <a:r>
              <a:rPr lang="zh-TW" altLang="en-US" sz="4500" b="1" dirty="0">
                <a:latin typeface="標楷體" pitchFamily="65" charset="-120"/>
                <a:ea typeface="標楷體" pitchFamily="65" charset="-120"/>
              </a:rPr>
              <a:t>，我們一生都在演戲，有一個上帝，在天上看呀看，</a:t>
            </a:r>
            <a:r>
              <a:rPr lang="zh-TW" altLang="en-US" sz="4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而且睜大眼睛每時每刻都在「看」呀！</a:t>
            </a:r>
            <a:r>
              <a:rPr lang="en-US" altLang="zh-TW" sz="4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4500" b="1" i="1" dirty="0" err="1">
                <a:solidFill>
                  <a:srgbClr val="FF3300"/>
                </a:solidFill>
                <a:latin typeface="Arial" pitchFamily="34" charset="0"/>
                <a:ea typeface="微軟正黑體" pitchFamily="34" charset="-120"/>
                <a:cs typeface="Arial" pitchFamily="34" charset="0"/>
              </a:rPr>
              <a:t>ra‘ah</a:t>
            </a:r>
            <a:r>
              <a:rPr lang="en-US" altLang="zh-TW" sz="4500" b="1" i="1" dirty="0">
                <a:solidFill>
                  <a:srgbClr val="FF3300"/>
                </a:solidFill>
                <a:latin typeface="Arial" pitchFamily="34" charset="0"/>
                <a:ea typeface="微軟正黑體" pitchFamily="34" charset="-120"/>
                <a:cs typeface="Arial" pitchFamily="34" charset="0"/>
              </a:rPr>
              <a:t>)</a:t>
            </a:r>
            <a:endParaRPr lang="zh-TW" altLang="en-US" sz="4500" b="1" dirty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700906" y="404664"/>
            <a:ext cx="747149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6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⊙</a:t>
            </a:r>
            <a:r>
              <a:rPr lang="zh-TW" altLang="en-US" sz="6500" b="1" dirty="0">
                <a:solidFill>
                  <a:srgbClr val="0000FF"/>
                </a:solidFill>
                <a:ea typeface="標楷體" pitchFamily="65" charset="-120"/>
              </a:rPr>
              <a:t>我們是一場戲呀！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0A227B-6D34-4819-9096-01DBBB980002}" type="slidenum">
              <a:rPr lang="en-US" altLang="zh-TW" smtClean="0"/>
              <a:pPr/>
              <a:t>47</a:t>
            </a:fld>
            <a:endParaRPr lang="en-US" altLang="zh-TW" dirty="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11560" y="1844824"/>
            <a:ext cx="7776542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500" b="1" dirty="0">
                <a:ea typeface="標楷體" pitchFamily="65" charset="-120"/>
              </a:rPr>
              <a:t>這什麼意思？我沒看見不重要，</a:t>
            </a:r>
            <a:r>
              <a:rPr lang="zh-TW" altLang="en-US" sz="4500" b="1" dirty="0">
                <a:solidFill>
                  <a:srgbClr val="FF3300"/>
                </a:solidFill>
                <a:ea typeface="標楷體" pitchFamily="65" charset="-120"/>
              </a:rPr>
              <a:t>重要的是上帝一直在「看著」我們一舉一動，「看」著我們，然後就供應（</a:t>
            </a:r>
            <a:r>
              <a:rPr lang="en-US" altLang="zh-TW" sz="4500" b="1" dirty="0">
                <a:solidFill>
                  <a:srgbClr val="FF3300"/>
                </a:solidFill>
                <a:ea typeface="標楷體" pitchFamily="65" charset="-120"/>
              </a:rPr>
              <a:t>provide</a:t>
            </a:r>
            <a:r>
              <a:rPr lang="zh-TW" altLang="en-US" sz="4500" b="1" dirty="0">
                <a:solidFill>
                  <a:srgbClr val="FF3300"/>
                </a:solidFill>
                <a:ea typeface="標楷體" pitchFamily="65" charset="-120"/>
              </a:rPr>
              <a:t>）我們啦！</a:t>
            </a:r>
            <a:r>
              <a:rPr lang="en-US" altLang="zh-TW" sz="4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4500" b="1" i="1" dirty="0" err="1">
                <a:solidFill>
                  <a:srgbClr val="FF3300"/>
                </a:solidFill>
                <a:latin typeface="Arial" pitchFamily="34" charset="0"/>
                <a:ea typeface="微軟正黑體" pitchFamily="34" charset="-120"/>
                <a:cs typeface="Arial" pitchFamily="34" charset="0"/>
              </a:rPr>
              <a:t>ra‘ah</a:t>
            </a:r>
            <a:r>
              <a:rPr lang="en-US" altLang="zh-TW" sz="4500" b="1" i="1" dirty="0">
                <a:solidFill>
                  <a:srgbClr val="FF3300"/>
                </a:solidFill>
                <a:latin typeface="Arial" pitchFamily="34" charset="0"/>
                <a:ea typeface="微軟正黑體" pitchFamily="34" charset="-120"/>
                <a:cs typeface="Arial" pitchFamily="34" charset="0"/>
              </a:rPr>
              <a:t>)</a:t>
            </a:r>
            <a:endParaRPr lang="zh-TW" altLang="en-US" sz="4500" b="1" dirty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700906" y="404664"/>
            <a:ext cx="747149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6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⊙</a:t>
            </a:r>
            <a:r>
              <a:rPr lang="zh-TW" altLang="en-US" sz="6500" b="1" dirty="0">
                <a:solidFill>
                  <a:srgbClr val="0000FF"/>
                </a:solidFill>
                <a:ea typeface="標楷體" pitchFamily="65" charset="-120"/>
              </a:rPr>
              <a:t>上帝在看我們呀！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0A227B-6D34-4819-9096-01DBBB980002}" type="slidenum">
              <a:rPr lang="en-US" altLang="zh-TW" smtClean="0"/>
              <a:pPr/>
              <a:t>48</a:t>
            </a:fld>
            <a:endParaRPr lang="en-US" altLang="zh-TW" dirty="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827584" y="1700808"/>
            <a:ext cx="747149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更重要的是，亞伯拉罕不但相信上帝正在「看」他和以撒，而且相信上帝一定會「供應」！</a:t>
            </a:r>
          </a:p>
        </p:txBody>
      </p:sp>
      <p:sp>
        <p:nvSpPr>
          <p:cNvPr id="4" name="矩形 3"/>
          <p:cNvSpPr/>
          <p:nvPr/>
        </p:nvSpPr>
        <p:spPr>
          <a:xfrm>
            <a:off x="539552" y="260648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○上帝會供應</a:t>
            </a:r>
            <a:endParaRPr lang="en-US" altLang="zh-TW" sz="5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DC60C5-6C7A-4E94-B9B1-EEEBB779DEC6}" type="slidenum">
              <a:rPr lang="en-US" altLang="zh-TW" smtClean="0"/>
              <a:pPr/>
              <a:t>49</a:t>
            </a:fld>
            <a:endParaRPr lang="en-US" altLang="zh-TW" dirty="0"/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3534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4500" b="1" dirty="0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1403648" y="2636912"/>
            <a:ext cx="63373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9000" b="1" dirty="0">
                <a:solidFill>
                  <a:srgbClr val="FF3300"/>
                </a:solidFill>
                <a:latin typeface="Arial" charset="0"/>
                <a:ea typeface="標楷體" pitchFamily="65" charset="-120"/>
              </a:rPr>
              <a:t>信心</a:t>
            </a:r>
          </a:p>
        </p:txBody>
      </p:sp>
      <p:sp>
        <p:nvSpPr>
          <p:cNvPr id="7" name="矩形 6"/>
          <p:cNvSpPr/>
          <p:nvPr/>
        </p:nvSpPr>
        <p:spPr>
          <a:xfrm>
            <a:off x="683568" y="908720"/>
            <a:ext cx="595547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第三個敬畏神的性格</a:t>
            </a:r>
            <a:endParaRPr lang="zh-TW" altLang="en-US" sz="5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355F74-0399-427A-8F6C-3748F395906B}" type="slidenum">
              <a:rPr lang="en-US" altLang="zh-TW" smtClean="0"/>
              <a:pPr/>
              <a:t>5</a:t>
            </a:fld>
            <a:endParaRPr lang="en-US" altLang="zh-TW" dirty="0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827584" y="620688"/>
            <a:ext cx="770485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altLang="zh-TW" sz="5000" b="1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5000" b="1" dirty="0">
                <a:latin typeface="標楷體" pitchFamily="65" charset="-120"/>
                <a:ea typeface="標楷體" pitchFamily="65" charset="-120"/>
              </a:rPr>
              <a:t>、到了第三日，亞伯拉罕</a:t>
            </a:r>
            <a:r>
              <a:rPr lang="zh-TW" altLang="en-US" sz="50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舉目遠遠的看見</a:t>
            </a:r>
            <a:r>
              <a:rPr lang="zh-TW" altLang="en-US" sz="5000" b="1" dirty="0">
                <a:latin typeface="標楷體" pitchFamily="65" charset="-120"/>
                <a:ea typeface="標楷體" pitchFamily="65" charset="-120"/>
              </a:rPr>
              <a:t>那地方。 </a:t>
            </a:r>
          </a:p>
        </p:txBody>
      </p:sp>
      <p:sp>
        <p:nvSpPr>
          <p:cNvPr id="6" name="矩形 5"/>
          <p:cNvSpPr/>
          <p:nvPr/>
        </p:nvSpPr>
        <p:spPr>
          <a:xfrm>
            <a:off x="3419872" y="5157192"/>
            <a:ext cx="48245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--------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 創世紀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22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1--12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A68A45-0BA4-4C63-A632-856351DDBC4F}" type="slidenum">
              <a:rPr lang="en-US" altLang="zh-TW" smtClean="0"/>
              <a:pPr/>
              <a:t>50</a:t>
            </a:fld>
            <a:endParaRPr lang="en-US" altLang="zh-TW" dirty="0"/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395536" y="2708920"/>
            <a:ext cx="77771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>
              <a:spcBef>
                <a:spcPct val="20000"/>
              </a:spcBef>
              <a:spcAft>
                <a:spcPct val="20000"/>
              </a:spcAft>
            </a:pPr>
            <a:r>
              <a:rPr lang="zh-TW" altLang="en-US" sz="8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四、放手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88BAE1-FEF4-407D-9050-DCE5695F65F4}" type="slidenum">
              <a:rPr lang="en-US" altLang="zh-TW" smtClean="0"/>
              <a:pPr/>
              <a:t>51</a:t>
            </a:fld>
            <a:endParaRPr lang="en-US" altLang="zh-TW" dirty="0"/>
          </a:p>
        </p:txBody>
      </p:sp>
      <p:sp>
        <p:nvSpPr>
          <p:cNvPr id="50180" name="Text Box 3"/>
          <p:cNvSpPr txBox="1">
            <a:spLocks noChangeArrowheads="1"/>
          </p:cNvSpPr>
          <p:nvPr/>
        </p:nvSpPr>
        <p:spPr bwMode="auto">
          <a:xfrm>
            <a:off x="539552" y="1772816"/>
            <a:ext cx="8208912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500" b="1" dirty="0">
                <a:latin typeface="標楷體" pitchFamily="65" charset="-120"/>
                <a:ea typeface="標楷體" pitchFamily="65" charset="-120"/>
              </a:rPr>
              <a:t>天使說：你不可在這童子身上下手。一點不可害他！現在我知道你是敬畏神的了；因為你沒有將你的兒子，就是你獨生的兒子，</a:t>
            </a:r>
            <a:r>
              <a:rPr lang="zh-TW" altLang="en-US" sz="45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留下不給我</a:t>
            </a:r>
            <a:r>
              <a:rPr lang="zh-TW" altLang="en-US" sz="4500" b="1" dirty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539552" y="548680"/>
            <a:ext cx="723787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⊙</a:t>
            </a:r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我知道你是敬畏神的</a:t>
            </a:r>
            <a:r>
              <a:rPr lang="en-US" altLang="zh-TW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…</a:t>
            </a:r>
            <a:endParaRPr lang="zh-TW" altLang="en-US" sz="5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59632" y="5445224"/>
            <a:ext cx="708899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------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創世紀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22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12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749DD6-E26E-4F3D-A856-46CE48FDAC8B}" type="slidenum">
              <a:rPr lang="en-US" altLang="zh-TW" smtClean="0"/>
              <a:pPr/>
              <a:t>52</a:t>
            </a:fld>
            <a:endParaRPr lang="en-US" altLang="zh-TW" dirty="0"/>
          </a:p>
        </p:txBody>
      </p:sp>
      <p:pic>
        <p:nvPicPr>
          <p:cNvPr id="7" name="圖片 6" descr="亞伯拉罕羔羊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32655"/>
            <a:ext cx="7920880" cy="6130761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88BAE1-FEF4-407D-9050-DCE5695F65F4}" type="slidenum">
              <a:rPr lang="en-US" altLang="zh-TW" smtClean="0"/>
              <a:pPr/>
              <a:t>53</a:t>
            </a:fld>
            <a:endParaRPr lang="en-US" altLang="zh-TW" dirty="0"/>
          </a:p>
        </p:txBody>
      </p:sp>
      <p:sp>
        <p:nvSpPr>
          <p:cNvPr id="50180" name="Text Box 3"/>
          <p:cNvSpPr txBox="1">
            <a:spLocks noChangeArrowheads="1"/>
          </p:cNvSpPr>
          <p:nvPr/>
        </p:nvSpPr>
        <p:spPr bwMode="auto">
          <a:xfrm>
            <a:off x="467544" y="1484784"/>
            <a:ext cx="820891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「留下不給我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」，這裡英文有一個關鍵字</a:t>
            </a:r>
            <a:r>
              <a:rPr lang="en-US" altLang="zh-TW" sz="4000" b="1" dirty="0">
                <a:solidFill>
                  <a:srgbClr val="FF00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Hand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，希伯來文用</a:t>
            </a:r>
            <a:r>
              <a:rPr lang="en-US" altLang="zh-TW" sz="4000" b="1" dirty="0" err="1">
                <a:solidFill>
                  <a:srgbClr val="FF00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yad</a:t>
            </a:r>
            <a:r>
              <a:rPr lang="en-US" altLang="zh-TW" sz="40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4000" b="1" dirty="0">
                <a:solidFill>
                  <a:srgbClr val="FF00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這個字有</a:t>
            </a:r>
            <a:r>
              <a:rPr lang="en-US" altLang="zh-TW" sz="4000" b="1" dirty="0">
                <a:solidFill>
                  <a:srgbClr val="FF00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power</a:t>
            </a:r>
            <a:r>
              <a:rPr lang="zh-TW" altLang="en-US" sz="4000" b="1" dirty="0">
                <a:solidFill>
                  <a:srgbClr val="FF00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的意思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4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英文是指「放手」，也有「棄權」之意，也就是說，在最關鍵的時候，亞伯拉罕放棄自己作父親的主權，聽憑上帝作主！</a:t>
            </a:r>
          </a:p>
        </p:txBody>
      </p:sp>
      <p:sp>
        <p:nvSpPr>
          <p:cNvPr id="4" name="矩形 3"/>
          <p:cNvSpPr/>
          <p:nvPr/>
        </p:nvSpPr>
        <p:spPr>
          <a:xfrm>
            <a:off x="539552" y="260648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○放棄自己父親主權</a:t>
            </a:r>
            <a:endParaRPr lang="en-US" altLang="zh-TW" sz="5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88BAE1-FEF4-407D-9050-DCE5695F65F4}" type="slidenum">
              <a:rPr lang="en-US" altLang="zh-TW" smtClean="0"/>
              <a:pPr/>
              <a:t>54</a:t>
            </a:fld>
            <a:endParaRPr lang="en-US" altLang="zh-TW" dirty="0"/>
          </a:p>
        </p:txBody>
      </p:sp>
      <p:sp>
        <p:nvSpPr>
          <p:cNvPr id="50180" name="Text Box 3"/>
          <p:cNvSpPr txBox="1">
            <a:spLocks noChangeArrowheads="1"/>
          </p:cNvSpPr>
          <p:nvPr/>
        </p:nvSpPr>
        <p:spPr bwMode="auto">
          <a:xfrm>
            <a:off x="539552" y="1268760"/>
            <a:ext cx="82089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誰願意放棄自己「主權」？</a:t>
            </a:r>
            <a:r>
              <a:rPr lang="zh-TW" altLang="en-US" sz="40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特別在這個主權至上的民主時代，誰的頭腦（包括基督徒）不是每天都是「主權至上」？</a:t>
            </a:r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沒有主權，何來權利（權力）可言？特別是在關鍵時候，主權更是至關重要！</a:t>
            </a:r>
          </a:p>
        </p:txBody>
      </p:sp>
      <p:sp>
        <p:nvSpPr>
          <p:cNvPr id="4" name="矩形 3"/>
          <p:cNvSpPr/>
          <p:nvPr/>
        </p:nvSpPr>
        <p:spPr>
          <a:xfrm>
            <a:off x="539552" y="260648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○主權至上！</a:t>
            </a:r>
            <a:endParaRPr lang="en-US" altLang="zh-TW" sz="5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88BAE1-FEF4-407D-9050-DCE5695F65F4}" type="slidenum">
              <a:rPr lang="en-US" altLang="zh-TW" smtClean="0"/>
              <a:pPr/>
              <a:t>55</a:t>
            </a:fld>
            <a:endParaRPr lang="en-US" altLang="zh-TW" dirty="0"/>
          </a:p>
        </p:txBody>
      </p:sp>
      <p:sp>
        <p:nvSpPr>
          <p:cNvPr id="50180" name="Text Box 3"/>
          <p:cNvSpPr txBox="1">
            <a:spLocks noChangeArrowheads="1"/>
          </p:cNvSpPr>
          <p:nvPr/>
        </p:nvSpPr>
        <p:spPr bwMode="auto">
          <a:xfrm>
            <a:off x="395536" y="1340768"/>
            <a:ext cx="8208912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500" b="1" dirty="0">
                <a:latin typeface="標楷體" pitchFamily="65" charset="-120"/>
                <a:ea typeface="標楷體" pitchFamily="65" charset="-120"/>
              </a:rPr>
              <a:t>然而，在人生最艱難的時候，上帝出手救亞伯拉罕和獨子，</a:t>
            </a:r>
            <a:r>
              <a:rPr lang="zh-TW" altLang="en-US" sz="4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卻是因為上帝看見亞伯拉罕敬畏神的一個重要性格，就是「放手」、「放權」，讓上帝作主，上帝作主，就幫亞伯拉罕解掉人生最大的危機和艱難了！</a:t>
            </a:r>
          </a:p>
        </p:txBody>
      </p:sp>
      <p:sp>
        <p:nvSpPr>
          <p:cNvPr id="4" name="矩形 3"/>
          <p:cNvSpPr/>
          <p:nvPr/>
        </p:nvSpPr>
        <p:spPr>
          <a:xfrm>
            <a:off x="539552" y="260648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○上帝出手了</a:t>
            </a:r>
            <a:endParaRPr lang="en-US" altLang="zh-TW" sz="5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749DD6-E26E-4F3D-A856-46CE48FDAC8B}" type="slidenum">
              <a:rPr lang="en-US" altLang="zh-TW" smtClean="0"/>
              <a:pPr/>
              <a:t>56</a:t>
            </a:fld>
            <a:endParaRPr lang="en-US" altLang="zh-TW" dirty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136904" cy="922114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TW" sz="5000" dirty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</a:rPr>
              <a:t>⊙</a:t>
            </a:r>
            <a:r>
              <a:rPr lang="zh-TW" altLang="en-US" sz="5000" dirty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</a:rPr>
              <a:t>敬畏的父親救了自己兒子</a:t>
            </a:r>
          </a:p>
        </p:txBody>
      </p:sp>
      <p:sp>
        <p:nvSpPr>
          <p:cNvPr id="51204" name="Text Box 3"/>
          <p:cNvSpPr txBox="1">
            <a:spLocks noChangeArrowheads="1"/>
          </p:cNvSpPr>
          <p:nvPr/>
        </p:nvSpPr>
        <p:spPr bwMode="auto">
          <a:xfrm>
            <a:off x="539552" y="1484784"/>
            <a:ext cx="792088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5000" b="1" dirty="0">
                <a:latin typeface="標楷體" pitchFamily="65" charset="-120"/>
                <a:ea typeface="標楷體" pitchFamily="65" charset="-120"/>
              </a:rPr>
              <a:t>「一點不可害他！現在</a:t>
            </a:r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我知道你是敬畏神的了</a:t>
            </a:r>
            <a:r>
              <a:rPr lang="zh-TW" altLang="en-US" sz="5000" b="1" dirty="0">
                <a:latin typeface="標楷體" pitchFamily="65" charset="-120"/>
                <a:ea typeface="標楷體" pitchFamily="65" charset="-120"/>
              </a:rPr>
              <a:t>」創</a:t>
            </a:r>
            <a:r>
              <a:rPr lang="en-US" altLang="zh-TW" sz="5000" b="1" dirty="0">
                <a:latin typeface="標楷體" pitchFamily="65" charset="-120"/>
                <a:ea typeface="標楷體" pitchFamily="65" charset="-120"/>
              </a:rPr>
              <a:t>22</a:t>
            </a:r>
            <a:r>
              <a:rPr lang="zh-TW" altLang="en-US" sz="5000" b="1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5000" b="1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5000" b="1" dirty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50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上帝在人生走上絕路時果然出手了，而且上帝救以撒的原因，是因他有一個願意「放手」敬畏神的父親！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062C90-4905-4708-9488-24A7D6F27F7D}" type="slidenum">
              <a:rPr lang="en-US" altLang="zh-TW" smtClean="0"/>
              <a:pPr/>
              <a:t>57</a:t>
            </a:fld>
            <a:endParaRPr lang="en-US" altLang="zh-TW" dirty="0"/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467544" y="1412776"/>
            <a:ext cx="806489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000" b="1" dirty="0">
                <a:solidFill>
                  <a:srgbClr val="FF0000"/>
                </a:solidFill>
                <a:latin typeface="+mn-ea"/>
                <a:ea typeface="+mn-ea"/>
              </a:rPr>
              <a:t>我們不能瞭解上帝為什麼要這樣把一個人放到絕路上，然後再出手救他</a:t>
            </a:r>
            <a:r>
              <a:rPr lang="zh-TW" altLang="en-US" sz="4000" b="1" dirty="0">
                <a:latin typeface="+mn-ea"/>
                <a:ea typeface="+mn-ea"/>
              </a:rPr>
              <a:t>。這就像我們碰到倒楣的事情時，沒辦法問：</a:t>
            </a:r>
          </a:p>
          <a:p>
            <a:pPr>
              <a:spcBef>
                <a:spcPct val="50000"/>
              </a:spcBef>
            </a:pPr>
            <a:r>
              <a:rPr lang="zh-TW" altLang="en-US" sz="4000" b="1" dirty="0">
                <a:latin typeface="+mn-ea"/>
                <a:ea typeface="+mn-ea"/>
              </a:rPr>
              <a:t>「</a:t>
            </a:r>
            <a:r>
              <a:rPr lang="zh-TW" altLang="en-US" sz="4000" b="1" dirty="0">
                <a:solidFill>
                  <a:srgbClr val="FF3300"/>
                </a:solidFill>
                <a:latin typeface="+mn-ea"/>
                <a:ea typeface="+mn-ea"/>
              </a:rPr>
              <a:t>為什麼這麼倒楣的事情都讓我碰到了？！」</a:t>
            </a:r>
            <a:r>
              <a:rPr lang="zh-TW" altLang="en-US" sz="4000" b="1" dirty="0">
                <a:latin typeface="+mn-ea"/>
                <a:ea typeface="+mn-ea"/>
              </a:rPr>
              <a:t>。</a:t>
            </a:r>
            <a:endParaRPr lang="zh-TW" altLang="en-US" sz="4000" b="1" dirty="0">
              <a:solidFill>
                <a:srgbClr val="FF3300"/>
              </a:solidFill>
              <a:latin typeface="+mn-ea"/>
              <a:ea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9552" y="260648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○我們太渺小了</a:t>
            </a:r>
            <a:endParaRPr lang="en-US" altLang="zh-TW" sz="5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5CBD10-FFB5-49D9-BA4A-07C448CE1707}" type="slidenum">
              <a:rPr lang="en-US" altLang="zh-TW" smtClean="0"/>
              <a:pPr/>
              <a:t>58</a:t>
            </a:fld>
            <a:endParaRPr lang="en-US" altLang="zh-TW" dirty="0"/>
          </a:p>
        </p:txBody>
      </p:sp>
      <p:sp>
        <p:nvSpPr>
          <p:cNvPr id="53252" name="Text Box 3"/>
          <p:cNvSpPr txBox="1">
            <a:spLocks noChangeArrowheads="1"/>
          </p:cNvSpPr>
          <p:nvPr/>
        </p:nvSpPr>
        <p:spPr bwMode="auto">
          <a:xfrm>
            <a:off x="539552" y="1412776"/>
            <a:ext cx="806457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500" b="1" dirty="0">
                <a:latin typeface="標楷體" pitchFamily="65" charset="-120"/>
                <a:ea typeface="標楷體" pitchFamily="65" charset="-120"/>
              </a:rPr>
              <a:t>但這裡揭露了</a:t>
            </a:r>
            <a:r>
              <a:rPr lang="en-US" altLang="zh-TW" sz="4500" b="1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4500" b="1" dirty="0">
                <a:latin typeface="標楷體" pitchFamily="65" charset="-120"/>
                <a:ea typeface="標楷體" pitchFamily="65" charset="-120"/>
              </a:rPr>
              <a:t>聖經</a:t>
            </a:r>
            <a:r>
              <a:rPr lang="en-US" altLang="zh-TW" sz="4500" b="1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4500" b="1" dirty="0">
                <a:latin typeface="標楷體" pitchFamily="65" charset="-120"/>
                <a:ea typeface="標楷體" pitchFamily="65" charset="-120"/>
              </a:rPr>
              <a:t>有一個</a:t>
            </a:r>
            <a:r>
              <a:rPr lang="zh-TW" altLang="en-US" sz="45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亙股不變的真理</a:t>
            </a:r>
            <a:r>
              <a:rPr lang="zh-TW" altLang="en-US" sz="45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4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就是當你願意放手，讓上帝作主，做一個敬畏神的人，你會像亞伯拉罕一樣，在人生走上絕路時，上帝會拉你一把。</a:t>
            </a:r>
          </a:p>
        </p:txBody>
      </p:sp>
      <p:sp>
        <p:nvSpPr>
          <p:cNvPr id="4" name="矩形 3"/>
          <p:cNvSpPr/>
          <p:nvPr/>
        </p:nvSpPr>
        <p:spPr>
          <a:xfrm>
            <a:off x="539552" y="260648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○上帝會拉你一把</a:t>
            </a:r>
            <a:endParaRPr lang="en-US" altLang="zh-TW" sz="5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6DCC07-06D8-4ACB-8990-8B7C0D81BCD1}" type="slidenum">
              <a:rPr lang="en-US" altLang="zh-TW" smtClean="0"/>
              <a:pPr/>
              <a:t>59</a:t>
            </a:fld>
            <a:endParaRPr lang="en-US" altLang="zh-TW" dirty="0"/>
          </a:p>
        </p:txBody>
      </p:sp>
      <p:pic>
        <p:nvPicPr>
          <p:cNvPr id="8" name="圖片 7" descr="亞伯拉罕羊羔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692696"/>
            <a:ext cx="7540321" cy="565524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6A0113-C00E-46C1-B512-55BDCA871E28}" type="slidenum">
              <a:rPr lang="en-US" altLang="zh-TW" smtClean="0"/>
              <a:pPr/>
              <a:t>6</a:t>
            </a:fld>
            <a:endParaRPr lang="en-US" altLang="zh-TW" dirty="0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611560" y="404664"/>
            <a:ext cx="7776864" cy="454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TW" sz="4000" b="1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、亞伯拉罕把燔祭的柴放在他兒子以撒身上，</a:t>
            </a:r>
            <a:r>
              <a:rPr lang="zh-TW" altLang="en-US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自己手裡拿著火與刀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；於是二人同行。 </a:t>
            </a:r>
          </a:p>
          <a:p>
            <a:pPr>
              <a:spcBef>
                <a:spcPct val="30000"/>
              </a:spcBef>
            </a:pPr>
            <a:r>
              <a:rPr lang="en-US" altLang="zh-TW" sz="4000" b="1" dirty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、以撒對他父親亞伯拉罕說：父親哪！亞伯拉罕說：我兒，我在這裡。以撒說：請看，火與柴都有了，</a:t>
            </a:r>
            <a:r>
              <a:rPr lang="zh-TW" altLang="en-US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但燔祭的羊羔在那裡呢</a:t>
            </a:r>
            <a:r>
              <a:rPr lang="en-US" altLang="zh-TW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﹖ </a:t>
            </a:r>
          </a:p>
        </p:txBody>
      </p:sp>
      <p:sp>
        <p:nvSpPr>
          <p:cNvPr id="6" name="矩形 5"/>
          <p:cNvSpPr/>
          <p:nvPr/>
        </p:nvSpPr>
        <p:spPr>
          <a:xfrm>
            <a:off x="3347864" y="5589240"/>
            <a:ext cx="48245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--------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 創世紀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22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1--12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6DCC07-06D8-4ACB-8990-8B7C0D81BCD1}" type="slidenum">
              <a:rPr lang="en-US" altLang="zh-TW" smtClean="0"/>
              <a:pPr/>
              <a:t>60</a:t>
            </a:fld>
            <a:endParaRPr lang="en-US" altLang="zh-TW" dirty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229600" cy="7920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z="5000" b="1" dirty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</a:rPr>
              <a:t>⊙</a:t>
            </a:r>
            <a:r>
              <a:rPr lang="zh-TW" altLang="en-US" sz="5000" b="1" dirty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</a:rPr>
              <a:t>你敬畏神旁邊的人也蒙福</a:t>
            </a:r>
          </a:p>
        </p:txBody>
      </p:sp>
      <p:sp>
        <p:nvSpPr>
          <p:cNvPr id="54276" name="Text Box 3"/>
          <p:cNvSpPr txBox="1">
            <a:spLocks noChangeArrowheads="1"/>
          </p:cNvSpPr>
          <p:nvPr/>
        </p:nvSpPr>
        <p:spPr bwMode="auto">
          <a:xfrm>
            <a:off x="755576" y="1772816"/>
            <a:ext cx="741682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5500" b="1" dirty="0"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en-US" sz="5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放手敬畏神</a:t>
            </a:r>
            <a:r>
              <a:rPr lang="zh-TW" altLang="en-US" sz="5500" b="1" dirty="0">
                <a:latin typeface="標楷體" pitchFamily="65" charset="-120"/>
                <a:ea typeface="標楷體" pitchFamily="65" charset="-120"/>
              </a:rPr>
              <a:t>，讓上帝作主時，上帝不只拉你一把，</a:t>
            </a:r>
            <a:r>
              <a:rPr lang="zh-TW" altLang="en-US" sz="55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還拉你旁邊的人一把！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17371-6D98-4EE6-ABC7-73C75B7A5CFE}" type="slidenum">
              <a:rPr lang="en-US" altLang="zh-TW" smtClean="0"/>
              <a:pPr/>
              <a:t>61</a:t>
            </a:fld>
            <a:endParaRPr lang="en-US" altLang="zh-TW" dirty="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899592" y="4509120"/>
            <a:ext cx="7200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亞伯拉罕的後代大衛王，在人生走到懸崖邊時，無路可走，寫下與他先祖亞伯拉罕同樣的話。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827584" y="1628800"/>
            <a:ext cx="7416824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4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耶和華的使者在敬畏他的人四圍安營，搭救他們。</a:t>
            </a:r>
            <a:endParaRPr lang="en-US" altLang="zh-TW" sz="2000" b="1" dirty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332656"/>
            <a:ext cx="7879080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大衛：耶和華搭救敬畏的人</a:t>
            </a:r>
            <a:endParaRPr lang="zh-TW" altLang="en-US" sz="5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63888" y="3140968"/>
            <a:ext cx="447095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sz="2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-----------</a:t>
            </a:r>
            <a:r>
              <a:rPr lang="zh-TW" altLang="en-US" sz="2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 詩篇</a:t>
            </a:r>
            <a:r>
              <a:rPr lang="en-US" altLang="zh-TW" sz="2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34</a:t>
            </a:r>
            <a:r>
              <a:rPr lang="zh-TW" altLang="en-US" sz="2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7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697FF3-8397-4CF4-AEE7-DEE8E3FE5E34}" type="slidenum">
              <a:rPr lang="en-US" altLang="zh-TW" smtClean="0"/>
              <a:pPr/>
              <a:t>62</a:t>
            </a:fld>
            <a:endParaRPr lang="en-US" altLang="zh-TW" dirty="0"/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683568" y="4581128"/>
            <a:ext cx="7776864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1000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多年後亞伯拉罕的後代所羅門王，身上流著他祖先同樣特質的血液，在箴言中也寫出同樣的話。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611560" y="1772816"/>
            <a:ext cx="806489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4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敬畏耶和華的，大有倚靠，他的兒女，也有避難所。</a:t>
            </a:r>
            <a:endParaRPr lang="en-US" altLang="zh-TW" sz="2000" b="1" dirty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5536" y="404664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⊙</a:t>
            </a:r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敬畏耶和華大有倚靠！</a:t>
            </a:r>
            <a:endParaRPr lang="zh-TW" altLang="en-US" sz="5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51920" y="3356992"/>
            <a:ext cx="419780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sz="2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-------------</a:t>
            </a:r>
            <a:r>
              <a:rPr lang="zh-TW" altLang="en-US" sz="2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 箴言</a:t>
            </a:r>
            <a:r>
              <a:rPr lang="en-US" altLang="zh-TW" sz="2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2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5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26</a:t>
            </a:r>
            <a:endParaRPr lang="zh-TW" altLang="en-US" sz="2500" dirty="0"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B05F32-28A7-4C8E-92DA-59BCEE6FBA31}" type="slidenum">
              <a:rPr lang="en-US" altLang="zh-TW" smtClean="0"/>
              <a:pPr/>
              <a:t>63</a:t>
            </a:fld>
            <a:endParaRPr lang="en-US" altLang="zh-TW" dirty="0"/>
          </a:p>
        </p:txBody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611188" y="1844675"/>
            <a:ext cx="6408737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spcBef>
                <a:spcPct val="20000"/>
              </a:spcBef>
              <a:spcAft>
                <a:spcPct val="20000"/>
              </a:spcAft>
            </a:pPr>
            <a:r>
              <a:rPr lang="zh-TW" altLang="en-US" sz="50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一、捨下</a:t>
            </a:r>
          </a:p>
          <a:p>
            <a:pPr latinLnBrk="1">
              <a:spcBef>
                <a:spcPct val="20000"/>
              </a:spcBef>
              <a:spcAft>
                <a:spcPct val="20000"/>
              </a:spcAft>
            </a:pPr>
            <a:r>
              <a:rPr lang="zh-TW" altLang="en-US" sz="50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二、順服 </a:t>
            </a:r>
          </a:p>
          <a:p>
            <a:pPr latinLnBrk="1">
              <a:spcBef>
                <a:spcPct val="20000"/>
              </a:spcBef>
              <a:spcAft>
                <a:spcPct val="20000"/>
              </a:spcAft>
            </a:pPr>
            <a:r>
              <a:rPr lang="zh-TW" altLang="en-US" sz="50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三、信心</a:t>
            </a:r>
          </a:p>
          <a:p>
            <a:pPr latinLnBrk="1">
              <a:spcBef>
                <a:spcPct val="20000"/>
              </a:spcBef>
              <a:spcAft>
                <a:spcPct val="20000"/>
              </a:spcAft>
            </a:pPr>
            <a:r>
              <a:rPr lang="zh-TW" altLang="en-US" sz="50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四、放手</a:t>
            </a:r>
          </a:p>
        </p:txBody>
      </p:sp>
      <p:sp>
        <p:nvSpPr>
          <p:cNvPr id="5" name="矩形 4"/>
          <p:cNvSpPr/>
          <p:nvPr/>
        </p:nvSpPr>
        <p:spPr>
          <a:xfrm>
            <a:off x="539552" y="692696"/>
            <a:ext cx="7879080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亞伯拉罕敬畏神的四種性格</a:t>
            </a:r>
            <a:endParaRPr lang="zh-TW" altLang="en-US" sz="5000" dirty="0">
              <a:solidFill>
                <a:srgbClr val="0000FF"/>
              </a:solidFill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F06C4F-C43E-452F-978B-E91E35358986}" type="slidenum">
              <a:rPr lang="en-US" altLang="zh-TW" smtClean="0"/>
              <a:pPr/>
              <a:t>64</a:t>
            </a:fld>
            <a:endParaRPr lang="en-US" altLang="zh-TW" dirty="0"/>
          </a:p>
        </p:txBody>
      </p:sp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683568" y="2060848"/>
            <a:ext cx="770485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1">
              <a:spcBef>
                <a:spcPct val="20000"/>
              </a:spcBef>
              <a:spcAft>
                <a:spcPct val="20000"/>
              </a:spcAft>
            </a:pPr>
            <a:r>
              <a:rPr lang="zh-TW" altLang="en-US" sz="55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新的年度，今年你有</a:t>
            </a:r>
            <a:endParaRPr lang="en-US" altLang="zh-TW" sz="55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latinLnBrk="1">
              <a:spcBef>
                <a:spcPct val="20000"/>
              </a:spcBef>
              <a:spcAft>
                <a:spcPct val="20000"/>
              </a:spcAft>
            </a:pPr>
            <a:r>
              <a:rPr lang="zh-TW" altLang="en-US" sz="55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新的信仰計畫或學習？</a:t>
            </a:r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827584" y="692696"/>
            <a:ext cx="2216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4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問題討論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6DCC07-06D8-4ACB-8990-8B7C0D81BCD1}" type="slidenum">
              <a:rPr lang="en-US" altLang="zh-TW" smtClean="0"/>
              <a:pPr/>
              <a:t>65</a:t>
            </a:fld>
            <a:endParaRPr lang="en-US" altLang="zh-TW" dirty="0"/>
          </a:p>
        </p:txBody>
      </p:sp>
      <p:pic>
        <p:nvPicPr>
          <p:cNvPr id="6" name="圖片 5" descr="咱是一場戲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476672"/>
            <a:ext cx="4376514" cy="59326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CD5582-3EF4-48FC-B3AE-AE43D045D475}" type="slidenum">
              <a:rPr lang="en-US" altLang="zh-TW" smtClean="0"/>
              <a:pPr/>
              <a:t>7</a:t>
            </a:fld>
            <a:endParaRPr lang="en-US" altLang="zh-TW" dirty="0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683568" y="476672"/>
            <a:ext cx="7848872" cy="472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TW" sz="4000" b="1" dirty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、亞伯拉罕說：我兒，</a:t>
            </a:r>
            <a:r>
              <a:rPr lang="zh-TW" altLang="en-US" sz="40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神必自己預備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作燔祭的羊羔。於是二人同行。 </a:t>
            </a:r>
          </a:p>
          <a:p>
            <a:pPr latinLnBrk="1">
              <a:spcBef>
                <a:spcPct val="20000"/>
              </a:spcBef>
              <a:spcAft>
                <a:spcPct val="20000"/>
              </a:spcAft>
            </a:pPr>
            <a:r>
              <a:rPr lang="en-US" altLang="zh-TW" sz="4000" b="1" dirty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、他們到了</a:t>
            </a:r>
            <a:r>
              <a:rPr lang="zh-TW" altLang="en-US" sz="40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神所指示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的地方，亞伯拉罕在那裡築壇，把柴擺好，</a:t>
            </a:r>
            <a:r>
              <a:rPr lang="zh-TW" altLang="en-US" sz="40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捆綁他的兒子以撒，放在壇的柴上。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latinLnBrk="1">
              <a:spcBef>
                <a:spcPct val="20000"/>
              </a:spcBef>
              <a:spcAft>
                <a:spcPct val="20000"/>
              </a:spcAft>
            </a:pPr>
            <a:r>
              <a:rPr lang="en-US" altLang="zh-TW" sz="4000" b="1" dirty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、亞伯拉罕就伸手拿刀，</a:t>
            </a:r>
            <a:r>
              <a:rPr lang="zh-TW" altLang="en-US" sz="40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要殺他的兒子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。 </a:t>
            </a:r>
          </a:p>
        </p:txBody>
      </p:sp>
      <p:sp>
        <p:nvSpPr>
          <p:cNvPr id="6" name="矩形 5"/>
          <p:cNvSpPr/>
          <p:nvPr/>
        </p:nvSpPr>
        <p:spPr>
          <a:xfrm>
            <a:off x="3419872" y="5517232"/>
            <a:ext cx="48245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--------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 創世紀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22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1--12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893B56-446F-41CB-80C1-091A17D2CF29}" type="slidenum">
              <a:rPr lang="en-US" altLang="zh-TW" smtClean="0"/>
              <a:pPr/>
              <a:t>8</a:t>
            </a:fld>
            <a:endParaRPr lang="en-US" altLang="zh-TW" dirty="0"/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611560" y="332656"/>
            <a:ext cx="792088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70000"/>
              </a:spcBef>
            </a:pPr>
            <a:r>
              <a:rPr lang="en-US" altLang="zh-TW" sz="4000" b="1" dirty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40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耶和華的使者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從天上</a:t>
            </a:r>
            <a:r>
              <a:rPr lang="zh-TW" altLang="en-US" sz="40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呼叫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他說：亞伯拉罕！亞伯拉罕！他說：我在這裡。</a:t>
            </a:r>
          </a:p>
          <a:p>
            <a:pPr latinLnBrk="1">
              <a:spcBef>
                <a:spcPct val="70000"/>
              </a:spcBef>
              <a:spcAft>
                <a:spcPct val="20000"/>
              </a:spcAft>
            </a:pPr>
            <a:r>
              <a:rPr lang="en-US" altLang="zh-TW" sz="4000" b="1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、天使說：你不可在這童子身上下手。一點不可害他！</a:t>
            </a:r>
            <a:r>
              <a:rPr lang="zh-TW" altLang="en-US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現在我知道你是敬畏神的了；因為你沒有將你的兒子，就是你獨生的兒子，留下不給我。</a:t>
            </a:r>
          </a:p>
        </p:txBody>
      </p:sp>
      <p:sp>
        <p:nvSpPr>
          <p:cNvPr id="6" name="矩形 5"/>
          <p:cNvSpPr/>
          <p:nvPr/>
        </p:nvSpPr>
        <p:spPr>
          <a:xfrm>
            <a:off x="3347864" y="5733256"/>
            <a:ext cx="48245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--------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 創世紀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22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1--12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6FA7B8-0D9B-4608-B6EC-17E85FB8400B}" type="slidenum">
              <a:rPr lang="en-US" altLang="zh-TW" smtClean="0"/>
              <a:pPr/>
              <a:t>9</a:t>
            </a:fld>
            <a:endParaRPr lang="en-US" altLang="zh-TW" dirty="0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827584" y="1268760"/>
            <a:ext cx="669674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1">
              <a:spcBef>
                <a:spcPct val="20000"/>
              </a:spcBef>
              <a:spcAft>
                <a:spcPct val="20000"/>
              </a:spcAft>
            </a:pPr>
            <a:r>
              <a:rPr lang="zh-TW" altLang="en-US" sz="6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一、捨下</a:t>
            </a:r>
          </a:p>
          <a:p>
            <a:pPr latinLnBrk="1">
              <a:spcBef>
                <a:spcPct val="20000"/>
              </a:spcBef>
              <a:spcAft>
                <a:spcPct val="20000"/>
              </a:spcAft>
            </a:pPr>
            <a:r>
              <a:rPr lang="zh-TW" altLang="en-US" sz="6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二、順服 </a:t>
            </a:r>
          </a:p>
          <a:p>
            <a:pPr latinLnBrk="1">
              <a:spcBef>
                <a:spcPct val="20000"/>
              </a:spcBef>
              <a:spcAft>
                <a:spcPct val="20000"/>
              </a:spcAft>
            </a:pPr>
            <a:r>
              <a:rPr lang="zh-TW" altLang="en-US" sz="6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三、信心</a:t>
            </a:r>
          </a:p>
          <a:p>
            <a:pPr latinLnBrk="1">
              <a:spcBef>
                <a:spcPct val="20000"/>
              </a:spcBef>
              <a:spcAft>
                <a:spcPct val="20000"/>
              </a:spcAft>
            </a:pPr>
            <a:r>
              <a:rPr lang="zh-TW" altLang="en-US" sz="6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四、放手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11560" y="332656"/>
            <a:ext cx="68531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4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亞伯拉罕敬畏神的四種性格：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3641</TotalTime>
  <Words>2976</Words>
  <Application>Microsoft Office PowerPoint</Application>
  <PresentationFormat>如螢幕大小 (4:3)</PresentationFormat>
  <Paragraphs>272</Paragraphs>
  <Slides>65</Slides>
  <Notes>65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65</vt:i4>
      </vt:variant>
    </vt:vector>
  </HeadingPairs>
  <TitlesOfParts>
    <vt:vector size="75" baseType="lpstr">
      <vt:lpstr>細明體</vt:lpstr>
      <vt:lpstr>微軟正黑體</vt:lpstr>
      <vt:lpstr>標楷體</vt:lpstr>
      <vt:lpstr>Arial</vt:lpstr>
      <vt:lpstr>Lucida Sans Unicode</vt:lpstr>
      <vt:lpstr>Verdana</vt:lpstr>
      <vt:lpstr>Wingdings</vt:lpstr>
      <vt:lpstr>Wingdings 2</vt:lpstr>
      <vt:lpstr>Wingdings 3</vt:lpstr>
      <vt:lpstr>匯合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○甘心捨掉最愛的…..</vt:lpstr>
      <vt:lpstr>○「先」求神的事情…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⊙獨生子的懷疑…</vt:lpstr>
      <vt:lpstr>⊙我們生命中常常被挑戰的東西…</vt:lpstr>
      <vt:lpstr>PowerPoint 簡報</vt:lpstr>
      <vt:lpstr>PowerPoint 簡報</vt:lpstr>
      <vt:lpstr>PowerPoint 簡報</vt:lpstr>
      <vt:lpstr>⊙家人怎麼面對你的困難？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⊙敬畏的父親救了自己兒子</vt:lpstr>
      <vt:lpstr>PowerPoint 簡報</vt:lpstr>
      <vt:lpstr>PowerPoint 簡報</vt:lpstr>
      <vt:lpstr>PowerPoint 簡報</vt:lpstr>
      <vt:lpstr>⊙你敬畏神旁邊的人也蒙福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Test User</dc:creator>
  <cp:lastModifiedBy>USER</cp:lastModifiedBy>
  <cp:revision>750</cp:revision>
  <dcterms:created xsi:type="dcterms:W3CDTF">2011-03-07T15:56:30Z</dcterms:created>
  <dcterms:modified xsi:type="dcterms:W3CDTF">2020-01-17T04:03:32Z</dcterms:modified>
</cp:coreProperties>
</file>