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364" r:id="rId2"/>
    <p:sldId id="268" r:id="rId3"/>
    <p:sldId id="300" r:id="rId4"/>
    <p:sldId id="309" r:id="rId5"/>
    <p:sldId id="397" r:id="rId6"/>
    <p:sldId id="371" r:id="rId7"/>
    <p:sldId id="398" r:id="rId8"/>
    <p:sldId id="400" r:id="rId9"/>
    <p:sldId id="368" r:id="rId10"/>
    <p:sldId id="399" r:id="rId11"/>
    <p:sldId id="380" r:id="rId12"/>
    <p:sldId id="345" r:id="rId13"/>
    <p:sldId id="281" r:id="rId14"/>
    <p:sldId id="388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8000"/>
    <a:srgbClr val="0000FF"/>
    <a:srgbClr val="FF33CC"/>
    <a:srgbClr val="FF0000"/>
    <a:srgbClr val="CC3300"/>
    <a:srgbClr val="00FF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5669F-0FF6-47A8-AC07-44A761B99B54}" type="datetimeFigureOut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5699A-374D-4776-ADC2-7CAB6C4DC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D0889-70D0-47F5-AFBC-16691825DA41}" type="datetimeFigureOut">
              <a:rPr lang="zh-TW" altLang="en-US" smtClean="0"/>
              <a:pPr/>
              <a:t>2020/6/13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B8B04-0BF0-4D50-9924-BD85FC7377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975088-1268-4166-B164-9DD08784F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27A8D60-C7A4-4EF4-8C8B-FF53F95E6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51BC4A-54BF-4AA9-B210-4137B72F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66A8-3A85-4AEC-9819-E114EDE2A1CE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F018B5-7445-4759-A3B2-5951A896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538A5E-020A-405C-AB81-54F16245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80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4AC2D9-5CD7-4321-BEDC-09DC57ACB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555B8EF-84A5-4650-B958-F4269DCE9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ADE0CA-C1A8-464D-913A-5073DF722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7513-583D-40C6-A2FD-CE2BB3C5E40E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E6A756-12B3-4DDC-80D3-7EF6E448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17A951-EDE3-458E-A1F6-D111CEEE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24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9E480AA-0DCB-4251-A0D8-42F4CFCF2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10C2BC2-48B0-4738-8024-E3C1A1E35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51C167-79FB-46E7-9AE9-AF07DF9A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0D3-3226-4F5E-8245-807C2CE9E0C3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4DAAA9-6B99-46A7-8081-59C05ED5E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6FC04C-F8E3-4321-8659-A97F393C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5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59863D-2B39-4B11-9A03-C5ABAFD51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2BEADF-EC0F-49C0-A203-653021E68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3631F1-484F-43CA-BAE3-AD62F7AA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D07F-D8BD-446D-AE8E-D2FA68276AC2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A5F837-3408-41F6-8643-A02E3160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1B1643-48F1-4C6B-AB77-AEAAF6AB2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82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100C88-3D80-4F48-B7A2-FF0C479B5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96FE05-AA09-4291-968B-41F28FF23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8991BC-A914-443D-B778-5A17C010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56DA-10B1-4FA4-87A3-41753046473B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7AB3F8-ACDE-4DAC-B699-86A043F6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16E856-278A-4A86-96AA-CF21DF83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37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5B1665-1CD6-4721-94C6-E262AE448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3DD04F-6F8B-4532-AA7E-231EDFB54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4472350-9C22-4B06-B07A-907B319DD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38342EC-0E76-4902-89DD-30864C37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83AF-7462-415F-98AE-369371F4DCF4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6B9826-04D1-47E4-B003-E4D745908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A0C7F3-E837-4812-8399-C16B6A98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106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AD1741-1EB0-412A-B277-1AA62AB5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E4614D-A714-4302-99B6-537D78DEF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E888C4-E879-4E1E-9644-7542848D5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E3D06A1-AB07-4867-B4DD-6DCD7B99F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9F427F4-EFAC-43EC-B5A9-693404F19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1A0F4DB-5BBC-4EBC-909F-B436C31F9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D758-6D86-4833-868F-D1912E6B8E99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BBCE412-9CF6-4AFA-9032-11705891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9E9408F-391B-4E42-AEAF-35BE591B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595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B19A1E-89BF-4DDE-BB10-F3F24008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3046AA5-07B3-41E2-B783-C8C65251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5866-51B1-456A-89A8-42F9AA17E016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84582F-91DE-4EA7-A2D9-2FB750C99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4832599-EB58-490D-A2EE-6954EFB3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562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20C7193-1EAA-4252-91FD-F84BCBEE2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7DED-80AE-4119-A712-4C7E87ACB4C4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54E425D-AFAA-4CFC-8338-772C4F262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A699877-2B23-4261-9ADE-4F4B4C95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50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8F3E13-3561-46BF-A82B-A5927FB53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BD2532-9664-4088-A70E-9F3CF9D65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E37D904-9EE9-48A4-9A42-6F22D9AC7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CCD2459-C309-4B7F-8889-865481E7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AA12-D5C5-41E1-8734-2192D75EA768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F5B782-BE01-4D6F-92A2-AC4E7F4E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8D279F-A7F8-4CFC-961E-BA516C82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0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209520-6F45-4B93-870E-7E5CDB475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B8A6E1B-CDAC-42BE-96DA-3500696ECF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EE03898-CF97-4ECB-A3E0-88ED7D39D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BC16A83-5850-4B04-8444-0FABB4505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96AD-C84F-4A55-A03D-3CB32160C588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27C97F-C864-41D1-BAC5-BB21FB4C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6D0F231-2FFE-49B2-A82D-C655D671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48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A317CB4-556E-4C08-9FC6-B6158F16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5736688-C673-4A68-9553-5531B8F90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0B3988-B85B-4ACE-9617-E8D6F963D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3FA31-300F-4A99-91C7-06C92822E4C7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B3AAB2-367D-4A86-8C3C-AC8D92E35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24AD36-C234-4DFD-9F0A-ED98C5356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317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22238;&#25033;&#22857;&#29563;&#65306;&#24863;&#35613;&#31070;-1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936104"/>
          </a:xfrm>
        </p:spPr>
        <p:txBody>
          <a:bodyPr>
            <a:normAutofit fontScale="90000"/>
          </a:bodyPr>
          <a:lstStyle/>
          <a:p>
            <a:br>
              <a:rPr lang="en-US" altLang="zh-TW" sz="5300" b="1" dirty="0">
                <a:solidFill>
                  <a:srgbClr val="FF0000"/>
                </a:solidFill>
              </a:rPr>
            </a:br>
            <a:br>
              <a:rPr lang="en-US" altLang="zh-TW" sz="5300" b="1" dirty="0">
                <a:solidFill>
                  <a:srgbClr val="FF0000"/>
                </a:solidFill>
              </a:rPr>
            </a:br>
            <a:br>
              <a:rPr lang="en-US" altLang="zh-TW" sz="5300" b="1" dirty="0">
                <a:solidFill>
                  <a:srgbClr val="FF0000"/>
                </a:solidFill>
              </a:rPr>
            </a:br>
            <a:br>
              <a:rPr lang="zh-TW" altLang="zh-TW" dirty="0"/>
            </a:br>
            <a:r>
              <a:rPr lang="en-US" altLang="zh-TW" b="1" dirty="0"/>
              <a:t> </a:t>
            </a:r>
            <a:br>
              <a:rPr lang="zh-TW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r>
              <a:rPr lang="zh-TW" altLang="zh-TW" sz="5300" b="1" dirty="0">
                <a:solidFill>
                  <a:srgbClr val="CC00CC"/>
                </a:solidFill>
              </a:rPr>
              <a:t>在基督裡彼此相待</a:t>
            </a:r>
            <a:endParaRPr lang="zh-TW" altLang="zh-TW" sz="5300" dirty="0">
              <a:solidFill>
                <a:srgbClr val="CC00CC"/>
              </a:solidFill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492896"/>
            <a:ext cx="9144000" cy="4365104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經文</a:t>
            </a:r>
            <a:r>
              <a:rPr lang="en-US" altLang="zh-TW" sz="3600" b="1" dirty="0">
                <a:solidFill>
                  <a:srgbClr val="0000FF"/>
                </a:solidFill>
                <a:latin typeface="+mn-ea"/>
              </a:rPr>
              <a:t>:</a:t>
            </a:r>
            <a:r>
              <a:rPr lang="zh-TW" altLang="en-US" sz="3600" b="1" u="sng" dirty="0">
                <a:solidFill>
                  <a:srgbClr val="0000FF"/>
                </a:solidFill>
              </a:rPr>
              <a:t>太</a:t>
            </a:r>
            <a:r>
              <a:rPr lang="en-US" altLang="zh-TW" sz="3600" b="1" u="sng" dirty="0">
                <a:solidFill>
                  <a:srgbClr val="0000FF"/>
                </a:solidFill>
              </a:rPr>
              <a:t>7:12</a:t>
            </a:r>
            <a:r>
              <a:rPr lang="zh-TW" altLang="en-US" sz="3600" b="1" u="sng" dirty="0">
                <a:solidFill>
                  <a:srgbClr val="0000FF"/>
                </a:solidFill>
              </a:rPr>
              <a:t>，腓</a:t>
            </a:r>
            <a:r>
              <a:rPr lang="en-US" altLang="zh-TW" sz="3600" b="1" u="sng" dirty="0">
                <a:solidFill>
                  <a:srgbClr val="0000FF"/>
                </a:solidFill>
              </a:rPr>
              <a:t>2:4</a:t>
            </a:r>
            <a:r>
              <a:rPr lang="zh-TW" altLang="en-US" sz="3600" b="1" u="sng" dirty="0">
                <a:solidFill>
                  <a:srgbClr val="0000FF"/>
                </a:solidFill>
              </a:rPr>
              <a:t>，羅</a:t>
            </a:r>
            <a:r>
              <a:rPr lang="en-US" altLang="zh-TW" sz="3600" b="1" u="sng" dirty="0">
                <a:solidFill>
                  <a:srgbClr val="0000FF"/>
                </a:solidFill>
              </a:rPr>
              <a:t>12:9</a:t>
            </a:r>
            <a:r>
              <a:rPr lang="zh-TW" altLang="en-US" sz="3600" b="1" u="sng" dirty="0">
                <a:solidFill>
                  <a:srgbClr val="0000FF"/>
                </a:solidFill>
              </a:rPr>
              <a:t>，提前</a:t>
            </a:r>
            <a:r>
              <a:rPr lang="en-US" altLang="zh-TW" sz="3600" b="1" u="sng" dirty="0">
                <a:solidFill>
                  <a:srgbClr val="0000FF"/>
                </a:solidFill>
              </a:rPr>
              <a:t>1:19</a:t>
            </a:r>
            <a:r>
              <a:rPr lang="en-US" altLang="zh-TW" sz="4800" b="1" u="sng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4800" b="1" u="sng" dirty="0">
                <a:solidFill>
                  <a:srgbClr val="0000FF"/>
                </a:solidFill>
                <a:latin typeface="+mn-ea"/>
              </a:rPr>
              <a:t>，</a:t>
            </a:r>
            <a:endParaRPr lang="en-US" altLang="zh-TW" sz="4800" b="1" u="sng" dirty="0">
              <a:solidFill>
                <a:srgbClr val="0000FF"/>
              </a:solidFill>
              <a:latin typeface="+mn-ea"/>
            </a:endParaRP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太</a:t>
            </a:r>
            <a:r>
              <a:rPr lang="en-US" altLang="zh-TW" sz="3600" b="1" u="sng" dirty="0">
                <a:solidFill>
                  <a:srgbClr val="0000FF"/>
                </a:solidFill>
              </a:rPr>
              <a:t>10:42</a:t>
            </a:r>
            <a:r>
              <a:rPr lang="zh-TW" altLang="en-US" sz="3600" b="1" u="sng" dirty="0">
                <a:solidFill>
                  <a:srgbClr val="0000FF"/>
                </a:solidFill>
              </a:rPr>
              <a:t>，林前</a:t>
            </a:r>
            <a:r>
              <a:rPr lang="en-US" altLang="zh-TW" sz="3600" b="1" u="sng" dirty="0">
                <a:solidFill>
                  <a:srgbClr val="0000FF"/>
                </a:solidFill>
              </a:rPr>
              <a:t>13:5</a:t>
            </a:r>
            <a:r>
              <a:rPr lang="zh-TW" altLang="en-US" sz="3600" b="1" u="sng" dirty="0">
                <a:solidFill>
                  <a:srgbClr val="0000FF"/>
                </a:solidFill>
              </a:rPr>
              <a:t>，箴</a:t>
            </a:r>
            <a:r>
              <a:rPr lang="en-US" altLang="zh-TW" sz="3600" b="1" u="sng" dirty="0">
                <a:solidFill>
                  <a:srgbClr val="0000FF"/>
                </a:solidFill>
              </a:rPr>
              <a:t>27:5</a:t>
            </a:r>
            <a:br>
              <a:rPr lang="zh-TW" altLang="zh-TW" sz="4800" b="1" dirty="0">
                <a:solidFill>
                  <a:schemeClr val="tx1"/>
                </a:solidFill>
                <a:latin typeface="+mn-ea"/>
              </a:rPr>
            </a:br>
            <a:r>
              <a:rPr lang="en-US" altLang="zh-TW" sz="4800" b="1" dirty="0">
                <a:solidFill>
                  <a:srgbClr val="0000FF"/>
                </a:solidFill>
                <a:latin typeface="+mn-ea"/>
              </a:rPr>
              <a:t> </a:t>
            </a:r>
          </a:p>
          <a:p>
            <a:r>
              <a:rPr lang="zh-TW" altLang="en-US" sz="4800" b="1" dirty="0">
                <a:solidFill>
                  <a:srgbClr val="0000FF"/>
                </a:solidFill>
                <a:latin typeface="+mn-ea"/>
              </a:rPr>
              <a:t>陳相瑋</a:t>
            </a:r>
            <a:r>
              <a:rPr lang="zh-TW" altLang="zh-TW" sz="48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4800" b="1" dirty="0">
                <a:solidFill>
                  <a:srgbClr val="0000FF"/>
                </a:solidFill>
                <a:latin typeface="+mn-ea"/>
              </a:rPr>
              <a:t>傳道</a:t>
            </a:r>
            <a:r>
              <a:rPr lang="en-US" altLang="zh-TW" sz="2400" b="1" dirty="0">
                <a:solidFill>
                  <a:srgbClr val="0000FF"/>
                </a:solidFill>
                <a:latin typeface="+mn-ea"/>
              </a:rPr>
              <a:t>2020.6.14</a:t>
            </a:r>
            <a:endParaRPr lang="zh-TW" altLang="en-US" sz="2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E454C6-0EDD-418B-9D6D-65EB728C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2020/3/22</a:t>
            </a:r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184A91B-5130-43D4-B2B5-D38FFF6E2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34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u="sng" dirty="0">
                <a:solidFill>
                  <a:srgbClr val="0000FF"/>
                </a:solidFill>
              </a:rPr>
              <a:t>三</a:t>
            </a:r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愛心不求己益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5.</a:t>
            </a:r>
            <a:r>
              <a:rPr lang="zh-TW" altLang="zh-TW" sz="3200" b="1" u="sng" dirty="0">
                <a:solidFill>
                  <a:srgbClr val="CC00CC"/>
                </a:solidFill>
              </a:rPr>
              <a:t>林前</a:t>
            </a:r>
            <a:r>
              <a:rPr lang="en-US" altLang="zh-TW" sz="3200" b="1" u="sng" dirty="0">
                <a:solidFill>
                  <a:srgbClr val="CC00CC"/>
                </a:solidFill>
              </a:rPr>
              <a:t>13:5</a:t>
            </a:r>
            <a:r>
              <a:rPr lang="zh-TW" altLang="zh-TW" sz="3200" b="1" u="sng" dirty="0">
                <a:solidFill>
                  <a:srgbClr val="CC00CC"/>
                </a:solidFill>
              </a:rPr>
              <a:t>不求自己的益處：</a:t>
            </a:r>
            <a:endParaRPr lang="zh-TW" altLang="zh-TW" sz="3200" dirty="0">
              <a:solidFill>
                <a:srgbClr val="CC00CC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(2)</a:t>
            </a:r>
            <a:r>
              <a:rPr lang="zh-TW" altLang="zh-TW" sz="3200" b="1" dirty="0">
                <a:solidFill>
                  <a:srgbClr val="0000FF"/>
                </a:solidFill>
              </a:rPr>
              <a:t>許多人對待人的目標，總是把自己的利益放在最前頭，要從這人身上得利益，不管損傷他人的一切，就儘量的利用他，不惜花費一切來媚他，以冀在他身上收回更多的好處。但基督兒女要憑著愛心</a:t>
            </a:r>
            <a:r>
              <a:rPr lang="zh-TW" altLang="en-US" sz="3200" b="1" dirty="0">
                <a:solidFill>
                  <a:srgbClr val="0000FF"/>
                </a:solidFill>
              </a:rPr>
              <a:t>，</a:t>
            </a:r>
            <a:r>
              <a:rPr lang="zh-TW" altLang="zh-TW" sz="3200" b="1" dirty="0">
                <a:solidFill>
                  <a:srgbClr val="0000FF"/>
                </a:solidFill>
              </a:rPr>
              <a:t>不求己益，效法基督</a:t>
            </a:r>
            <a:r>
              <a:rPr lang="zh-TW" altLang="en-US" sz="3200" b="1" dirty="0">
                <a:solidFill>
                  <a:srgbClr val="0000FF"/>
                </a:solidFill>
              </a:rPr>
              <a:t>，</a:t>
            </a:r>
            <a:r>
              <a:rPr lang="zh-TW" altLang="zh-TW" sz="3200" b="1" dirty="0">
                <a:solidFill>
                  <a:srgbClr val="0000FF"/>
                </a:solidFill>
              </a:rPr>
              <a:t>除去自私的心</a:t>
            </a:r>
            <a:r>
              <a:rPr lang="zh-TW" altLang="en-US" sz="3200" b="1" dirty="0">
                <a:solidFill>
                  <a:srgbClr val="0000FF"/>
                </a:solidFill>
              </a:rPr>
              <a:t>，</a:t>
            </a:r>
            <a:r>
              <a:rPr lang="zh-TW" altLang="zh-TW" sz="3200" b="1" dirty="0">
                <a:solidFill>
                  <a:srgbClr val="0000FF"/>
                </a:solidFill>
              </a:rPr>
              <a:t>擴</a:t>
            </a:r>
            <a:r>
              <a:rPr lang="zh-TW" altLang="en-US" sz="3200" b="1" dirty="0">
                <a:solidFill>
                  <a:srgbClr val="0000FF"/>
                </a:solidFill>
              </a:rPr>
              <a:t>張</a:t>
            </a:r>
            <a:r>
              <a:rPr lang="zh-TW" altLang="zh-TW" sz="3200" b="1" dirty="0">
                <a:solidFill>
                  <a:srgbClr val="0000FF"/>
                </a:solidFill>
              </a:rPr>
              <a:t>愛的</a:t>
            </a:r>
            <a:r>
              <a:rPr lang="zh-TW" altLang="en-US" sz="3200" b="1" dirty="0">
                <a:solidFill>
                  <a:srgbClr val="0000FF"/>
                </a:solidFill>
              </a:rPr>
              <a:t>身</a:t>
            </a:r>
            <a:r>
              <a:rPr lang="zh-TW" altLang="zh-TW" sz="3200" b="1" dirty="0">
                <a:solidFill>
                  <a:srgbClr val="0000FF"/>
                </a:solidFill>
              </a:rPr>
              <a:t>量，變賣自己所有的去賙濟窮人</a:t>
            </a:r>
            <a:r>
              <a:rPr lang="zh-TW" altLang="en-US" sz="3200" b="1" dirty="0">
                <a:solidFill>
                  <a:srgbClr val="0000FF"/>
                </a:solidFill>
              </a:rPr>
              <a:t>，</a:t>
            </a:r>
            <a:r>
              <a:rPr lang="zh-TW" altLang="zh-TW" sz="3200" b="1" dirty="0">
                <a:solidFill>
                  <a:srgbClr val="0000FF"/>
                </a:solidFill>
              </a:rPr>
              <a:t>在凡事上多成全別人的好處，只要與人有益，犧牲自己也是有價值的。</a:t>
            </a:r>
            <a:r>
              <a:rPr lang="zh-TW" altLang="zh-TW" sz="3200" b="1" u="sng" dirty="0">
                <a:solidFill>
                  <a:srgbClr val="CC00CC"/>
                </a:solidFill>
              </a:rPr>
              <a:t>愛心不求己益</a:t>
            </a:r>
            <a:r>
              <a:rPr lang="zh-TW" altLang="en-US" sz="3200" b="1" u="sng" dirty="0">
                <a:solidFill>
                  <a:srgbClr val="CC00CC"/>
                </a:solidFill>
              </a:rPr>
              <a:t>，彼此相待</a:t>
            </a:r>
            <a:r>
              <a:rPr lang="en-US" altLang="zh-TW" sz="3200" b="1" u="sng" dirty="0">
                <a:solidFill>
                  <a:srgbClr val="CC00CC"/>
                </a:solidFill>
              </a:rPr>
              <a:t>!</a:t>
            </a:r>
            <a:endParaRPr lang="zh-TW" altLang="zh-TW" sz="3200" dirty="0">
              <a:solidFill>
                <a:srgbClr val="CC00CC"/>
              </a:solidFill>
            </a:endParaRPr>
          </a:p>
          <a:p>
            <a:endParaRPr lang="zh-TW" altLang="zh-TW" sz="3600" b="1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7209-116C-4C23-AB6B-734A1259AAB9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1362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u="sng" dirty="0">
                <a:solidFill>
                  <a:srgbClr val="0000FF"/>
                </a:solidFill>
              </a:rPr>
              <a:t>四</a:t>
            </a:r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不計算人的惡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6.</a:t>
            </a:r>
            <a:r>
              <a:rPr lang="zh-TW" altLang="zh-TW" sz="3200" b="1" u="sng" dirty="0">
                <a:solidFill>
                  <a:srgbClr val="CC00CC"/>
                </a:solidFill>
              </a:rPr>
              <a:t>林前</a:t>
            </a:r>
            <a:r>
              <a:rPr lang="en-US" altLang="zh-TW" sz="3200" b="1" u="sng" dirty="0">
                <a:solidFill>
                  <a:srgbClr val="CC00CC"/>
                </a:solidFill>
              </a:rPr>
              <a:t>13:5</a:t>
            </a:r>
            <a:r>
              <a:rPr lang="zh-TW" altLang="zh-TW" sz="3200" b="1" u="sng" dirty="0">
                <a:solidFill>
                  <a:srgbClr val="CC00CC"/>
                </a:solidFill>
              </a:rPr>
              <a:t>不計算人的惡：</a:t>
            </a:r>
            <a:endParaRPr lang="zh-TW" altLang="zh-TW" sz="3200" dirty="0">
              <a:solidFill>
                <a:srgbClr val="CC00CC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(1)</a:t>
            </a:r>
            <a:r>
              <a:rPr lang="zh-TW" altLang="en-US" sz="3200" b="1" dirty="0">
                <a:solidFill>
                  <a:srgbClr val="0000FF"/>
                </a:solidFill>
              </a:rPr>
              <a:t>未</a:t>
            </a:r>
            <a:r>
              <a:rPr lang="zh-TW" altLang="zh-TW" sz="3200" b="1" dirty="0">
                <a:solidFill>
                  <a:srgbClr val="0000FF"/>
                </a:solidFill>
              </a:rPr>
              <a:t>信主的人，有人得罪他，</a:t>
            </a:r>
            <a:r>
              <a:rPr lang="zh-TW" altLang="en-US" sz="3200" b="1" dirty="0">
                <a:solidFill>
                  <a:srgbClr val="0000FF"/>
                </a:solidFill>
              </a:rPr>
              <a:t>他</a:t>
            </a:r>
            <a:r>
              <a:rPr lang="zh-TW" altLang="zh-TW" sz="3200" b="1" dirty="0">
                <a:solidFill>
                  <a:srgbClr val="0000FF"/>
                </a:solidFill>
              </a:rPr>
              <a:t>絕對不</a:t>
            </a:r>
            <a:r>
              <a:rPr lang="zh-TW" altLang="en-US" sz="3200" b="1" dirty="0">
                <a:solidFill>
                  <a:srgbClr val="0000FF"/>
                </a:solidFill>
              </a:rPr>
              <a:t>會</a:t>
            </a:r>
            <a:r>
              <a:rPr lang="zh-TW" altLang="zh-TW" sz="3200" b="1" dirty="0">
                <a:solidFill>
                  <a:srgbClr val="0000FF"/>
                </a:solidFill>
              </a:rPr>
              <a:t>饒恕這人</a:t>
            </a:r>
            <a:r>
              <a:rPr lang="zh-TW" altLang="en-US" sz="3200" b="1" dirty="0">
                <a:solidFill>
                  <a:srgbClr val="0000FF"/>
                </a:solidFill>
              </a:rPr>
              <a:t>且</a:t>
            </a:r>
            <a:r>
              <a:rPr lang="zh-TW" altLang="zh-TW" sz="3200" b="1" dirty="0">
                <a:solidFill>
                  <a:srgbClr val="0000FF"/>
                </a:solidFill>
              </a:rPr>
              <a:t>要報復</a:t>
            </a:r>
            <a:r>
              <a:rPr lang="zh-TW" altLang="en-US" sz="3200" b="1" dirty="0">
                <a:solidFill>
                  <a:srgbClr val="0000FF"/>
                </a:solidFill>
              </a:rPr>
              <a:t>，</a:t>
            </a:r>
            <a:r>
              <a:rPr lang="zh-TW" altLang="zh-TW" sz="3200" b="1" dirty="0">
                <a:solidFill>
                  <a:srgbClr val="0000FF"/>
                </a:solidFill>
              </a:rPr>
              <a:t>「因為有仇不報非君子」，因此，本來是小</a:t>
            </a:r>
            <a:r>
              <a:rPr lang="zh-TW" altLang="en-US" sz="3200" b="1" dirty="0">
                <a:solidFill>
                  <a:srgbClr val="0000FF"/>
                </a:solidFill>
              </a:rPr>
              <a:t>小</a:t>
            </a:r>
            <a:r>
              <a:rPr lang="zh-TW" altLang="zh-TW" sz="3200" b="1" dirty="0">
                <a:solidFill>
                  <a:srgbClr val="0000FF"/>
                </a:solidFill>
              </a:rPr>
              <a:t>的過</a:t>
            </a:r>
            <a:r>
              <a:rPr lang="zh-TW" altLang="en-US" sz="3200" b="1" dirty="0">
                <a:solidFill>
                  <a:srgbClr val="0000FF"/>
                </a:solidFill>
              </a:rPr>
              <a:t>錯</a:t>
            </a:r>
            <a:r>
              <a:rPr lang="zh-TW" altLang="zh-TW" sz="3200" b="1" dirty="0">
                <a:solidFill>
                  <a:srgbClr val="0000FF"/>
                </a:solidFill>
              </a:rPr>
              <a:t>，甚至</a:t>
            </a:r>
            <a:r>
              <a:rPr lang="zh-TW" altLang="en-US" sz="3200" b="1" dirty="0">
                <a:solidFill>
                  <a:srgbClr val="0000FF"/>
                </a:solidFill>
              </a:rPr>
              <a:t>造成</a:t>
            </a:r>
            <a:r>
              <a:rPr lang="zh-TW" altLang="zh-TW" sz="3200" b="1" dirty="0">
                <a:solidFill>
                  <a:srgbClr val="0000FF"/>
                </a:solidFill>
              </a:rPr>
              <a:t>彼此</a:t>
            </a:r>
            <a:r>
              <a:rPr lang="zh-TW" altLang="en-US" sz="3200" b="1" dirty="0">
                <a:solidFill>
                  <a:srgbClr val="0000FF"/>
                </a:solidFill>
              </a:rPr>
              <a:t>，</a:t>
            </a:r>
            <a:r>
              <a:rPr lang="zh-TW" altLang="zh-TW" sz="3200" b="1" dirty="0">
                <a:solidFill>
                  <a:srgbClr val="0000FF"/>
                </a:solidFill>
              </a:rPr>
              <a:t>嫉</a:t>
            </a:r>
            <a:r>
              <a:rPr lang="zh-TW" altLang="en-US" sz="3200" b="1" dirty="0">
                <a:solidFill>
                  <a:srgbClr val="0000FF"/>
                </a:solidFill>
              </a:rPr>
              <a:t>恨</a:t>
            </a:r>
            <a:r>
              <a:rPr lang="zh-TW" altLang="zh-TW" sz="3200" b="1" dirty="0">
                <a:solidFill>
                  <a:srgbClr val="0000FF"/>
                </a:solidFill>
              </a:rPr>
              <a:t>如仇，釀成</a:t>
            </a:r>
            <a:r>
              <a:rPr lang="zh-TW" altLang="en-US" sz="3200" b="1" dirty="0">
                <a:solidFill>
                  <a:srgbClr val="0000FF"/>
                </a:solidFill>
              </a:rPr>
              <a:t>悲劇；</a:t>
            </a:r>
            <a:r>
              <a:rPr lang="en-US" altLang="zh-TW" sz="3200" b="1" dirty="0">
                <a:solidFill>
                  <a:srgbClr val="0000FF"/>
                </a:solidFill>
              </a:rPr>
              <a:t>//</a:t>
            </a:r>
            <a:r>
              <a:rPr lang="zh-TW" altLang="zh-TW" sz="3200" b="1" dirty="0">
                <a:solidFill>
                  <a:srgbClr val="CC00CC"/>
                </a:solidFill>
              </a:rPr>
              <a:t>主</a:t>
            </a:r>
            <a:r>
              <a:rPr lang="zh-TW" altLang="en-US" sz="3200" b="1" dirty="0">
                <a:solidFill>
                  <a:srgbClr val="CC00CC"/>
                </a:solidFill>
              </a:rPr>
              <a:t>耶穌</a:t>
            </a:r>
            <a:r>
              <a:rPr lang="zh-TW" altLang="zh-TW" sz="3200" b="1" dirty="0">
                <a:solidFill>
                  <a:srgbClr val="CC00CC"/>
                </a:solidFill>
              </a:rPr>
              <a:t>要我們寬恕人</a:t>
            </a:r>
            <a:r>
              <a:rPr lang="zh-TW" altLang="en-US" sz="3200" b="1" dirty="0">
                <a:solidFill>
                  <a:srgbClr val="CC00CC"/>
                </a:solidFill>
              </a:rPr>
              <a:t>，</a:t>
            </a:r>
            <a:r>
              <a:rPr lang="zh-TW" altLang="zh-TW" sz="3200" b="1" dirty="0">
                <a:solidFill>
                  <a:srgbClr val="CC00CC"/>
                </a:solidFill>
              </a:rPr>
              <a:t>是七十個七次，對人有無限的饒恕</a:t>
            </a:r>
            <a:r>
              <a:rPr lang="zh-TW" altLang="en-US" sz="3200" b="1" dirty="0">
                <a:solidFill>
                  <a:srgbClr val="CC00CC"/>
                </a:solidFill>
              </a:rPr>
              <a:t>；</a:t>
            </a:r>
            <a:r>
              <a:rPr lang="en-US" altLang="zh-TW" sz="3200" b="1" dirty="0">
                <a:solidFill>
                  <a:srgbClr val="0000FF"/>
                </a:solidFill>
              </a:rPr>
              <a:t>//</a:t>
            </a:r>
            <a:r>
              <a:rPr lang="zh-TW" altLang="zh-TW" sz="3200" b="1" dirty="0">
                <a:solidFill>
                  <a:srgbClr val="0000FF"/>
                </a:solidFill>
              </a:rPr>
              <a:t>主禱文中明明告訴我們，若要</a:t>
            </a:r>
            <a:r>
              <a:rPr lang="zh-TW" altLang="en-US" sz="3200" b="1" dirty="0">
                <a:solidFill>
                  <a:srgbClr val="0000FF"/>
                </a:solidFill>
              </a:rPr>
              <a:t>主耶穌</a:t>
            </a:r>
            <a:r>
              <a:rPr lang="zh-TW" altLang="zh-TW" sz="3200" b="1" dirty="0">
                <a:solidFill>
                  <a:srgbClr val="0000FF"/>
                </a:solidFill>
              </a:rPr>
              <a:t>饒恕我們的罪，我們</a:t>
            </a:r>
            <a:r>
              <a:rPr lang="zh-TW" altLang="en-US" sz="3200" b="1" dirty="0">
                <a:solidFill>
                  <a:srgbClr val="0000FF"/>
                </a:solidFill>
              </a:rPr>
              <a:t>要</a:t>
            </a:r>
            <a:r>
              <a:rPr lang="zh-TW" altLang="zh-TW" sz="3200" b="1" dirty="0">
                <a:solidFill>
                  <a:srgbClr val="0000FF"/>
                </a:solidFill>
              </a:rPr>
              <a:t>先饒</a:t>
            </a:r>
            <a:r>
              <a:rPr lang="zh-TW" altLang="en-US" sz="3200" b="1" dirty="0">
                <a:solidFill>
                  <a:srgbClr val="0000FF"/>
                </a:solidFill>
              </a:rPr>
              <a:t>恕</a:t>
            </a:r>
            <a:r>
              <a:rPr lang="zh-TW" altLang="zh-TW" sz="3200" b="1" dirty="0">
                <a:solidFill>
                  <a:srgbClr val="0000FF"/>
                </a:solidFill>
              </a:rPr>
              <a:t>人的罪，</a:t>
            </a:r>
            <a:r>
              <a:rPr lang="en-US" altLang="zh-TW" sz="3200" b="1" dirty="0">
                <a:solidFill>
                  <a:srgbClr val="0000FF"/>
                </a:solidFill>
              </a:rPr>
              <a:t>//</a:t>
            </a:r>
            <a:r>
              <a:rPr lang="zh-TW" altLang="zh-TW" sz="3200" b="1" dirty="0">
                <a:solidFill>
                  <a:srgbClr val="CC00CC"/>
                </a:solidFill>
              </a:rPr>
              <a:t>要我們愛仇敵</a:t>
            </a:r>
            <a:r>
              <a:rPr lang="zh-TW" altLang="en-US" sz="3200" b="1" dirty="0">
                <a:solidFill>
                  <a:srgbClr val="CC00CC"/>
                </a:solidFill>
              </a:rPr>
              <a:t>，</a:t>
            </a:r>
            <a:r>
              <a:rPr lang="zh-TW" altLang="zh-TW" sz="3200" b="1" dirty="0">
                <a:solidFill>
                  <a:srgbClr val="CC00CC"/>
                </a:solidFill>
              </a:rPr>
              <a:t>愛那得罪我們的人，主</a:t>
            </a:r>
            <a:r>
              <a:rPr lang="zh-TW" altLang="en-US" sz="3200" b="1" dirty="0">
                <a:solidFill>
                  <a:srgbClr val="CC00CC"/>
                </a:solidFill>
              </a:rPr>
              <a:t>耶穌，</a:t>
            </a:r>
            <a:r>
              <a:rPr lang="zh-TW" altLang="zh-TW" sz="3200" b="1" dirty="0">
                <a:solidFill>
                  <a:srgbClr val="CC00CC"/>
                </a:solidFill>
              </a:rPr>
              <a:t>怎樣赦免那些陷害祂</a:t>
            </a:r>
            <a:r>
              <a:rPr lang="zh-TW" altLang="en-US" sz="3200" b="1" dirty="0">
                <a:solidFill>
                  <a:srgbClr val="CC00CC"/>
                </a:solidFill>
              </a:rPr>
              <a:t>，</a:t>
            </a:r>
            <a:r>
              <a:rPr lang="zh-TW" altLang="zh-TW" sz="3200" b="1" dirty="0">
                <a:solidFill>
                  <a:srgbClr val="CC00CC"/>
                </a:solidFill>
              </a:rPr>
              <a:t>釘十架的人</a:t>
            </a:r>
            <a:r>
              <a:rPr lang="zh-TW" altLang="en-US" sz="3200" b="1" dirty="0">
                <a:solidFill>
                  <a:srgbClr val="0000FF"/>
                </a:solidFill>
              </a:rPr>
              <a:t>；</a:t>
            </a:r>
            <a:r>
              <a:rPr lang="en-US" altLang="zh-TW" sz="3200" b="1" dirty="0">
                <a:solidFill>
                  <a:srgbClr val="0000FF"/>
                </a:solidFill>
              </a:rPr>
              <a:t>//</a:t>
            </a:r>
            <a:r>
              <a:rPr lang="zh-TW" altLang="zh-TW" sz="3200" b="1" dirty="0">
                <a:solidFill>
                  <a:srgbClr val="0000FF"/>
                </a:solidFill>
              </a:rPr>
              <a:t>我們今天也要有主</a:t>
            </a:r>
            <a:r>
              <a:rPr lang="zh-TW" altLang="en-US" sz="3200" b="1" dirty="0">
                <a:solidFill>
                  <a:srgbClr val="0000FF"/>
                </a:solidFill>
              </a:rPr>
              <a:t>耶穌</a:t>
            </a:r>
            <a:r>
              <a:rPr lang="zh-TW" altLang="zh-TW" sz="3200" b="1" dirty="0">
                <a:solidFill>
                  <a:srgbClr val="0000FF"/>
                </a:solidFill>
              </a:rPr>
              <a:t>這樣的</a:t>
            </a:r>
            <a:r>
              <a:rPr lang="zh-TW" altLang="en-US" sz="3200" b="1" dirty="0">
                <a:solidFill>
                  <a:srgbClr val="0000FF"/>
                </a:solidFill>
              </a:rPr>
              <a:t>包容</a:t>
            </a:r>
            <a:r>
              <a:rPr lang="zh-TW" altLang="zh-TW" sz="3200" b="1" dirty="0">
                <a:solidFill>
                  <a:srgbClr val="0000FF"/>
                </a:solidFill>
              </a:rPr>
              <a:t>，如此我們心中沒有怨恨</a:t>
            </a:r>
            <a:r>
              <a:rPr lang="zh-TW" altLang="en-US" sz="3200" b="1" dirty="0">
                <a:solidFill>
                  <a:srgbClr val="0000FF"/>
                </a:solidFill>
              </a:rPr>
              <a:t>，</a:t>
            </a:r>
            <a:r>
              <a:rPr lang="zh-TW" altLang="zh-TW" sz="3200" b="1" dirty="0">
                <a:solidFill>
                  <a:srgbClr val="0000FF"/>
                </a:solidFill>
              </a:rPr>
              <a:t>任何人的</a:t>
            </a:r>
            <a:r>
              <a:rPr lang="zh-TW" altLang="en-US" sz="3200" b="1" dirty="0">
                <a:solidFill>
                  <a:srgbClr val="0000FF"/>
                </a:solidFill>
              </a:rPr>
              <a:t>惡</a:t>
            </a:r>
            <a:r>
              <a:rPr lang="zh-TW" altLang="zh-TW" sz="3200" b="1" dirty="0">
                <a:solidFill>
                  <a:srgbClr val="0000FF"/>
                </a:solidFill>
              </a:rPr>
              <a:t>心，內心才得著真正的喜樂和平安。</a:t>
            </a:r>
            <a:endParaRPr lang="zh-TW" altLang="zh-TW" sz="3200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7030A0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51BCE-5ABB-43E4-A5F1-5AF893954EF5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0880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u="sng" dirty="0">
                <a:solidFill>
                  <a:srgbClr val="0000FF"/>
                </a:solidFill>
              </a:rPr>
              <a:t>四</a:t>
            </a:r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不計算人的惡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7. </a:t>
            </a:r>
            <a:r>
              <a:rPr lang="zh-TW" altLang="zh-TW" sz="3200" b="1" u="sng" dirty="0">
                <a:solidFill>
                  <a:srgbClr val="CC00CC"/>
                </a:solidFill>
              </a:rPr>
              <a:t>箴</a:t>
            </a:r>
            <a:r>
              <a:rPr lang="en-US" altLang="zh-TW" sz="3200" b="1" u="sng" dirty="0">
                <a:solidFill>
                  <a:srgbClr val="CC00CC"/>
                </a:solidFill>
              </a:rPr>
              <a:t>27:5</a:t>
            </a:r>
            <a:r>
              <a:rPr lang="zh-TW" altLang="zh-TW" sz="3200" b="1" u="sng" dirty="0">
                <a:solidFill>
                  <a:srgbClr val="CC00CC"/>
                </a:solidFill>
              </a:rPr>
              <a:t>當面責備，強如背地的愛情</a:t>
            </a:r>
            <a:r>
              <a:rPr lang="zh-TW" altLang="zh-TW" sz="3200" b="1" dirty="0">
                <a:solidFill>
                  <a:srgbClr val="CC00CC"/>
                </a:solidFill>
              </a:rPr>
              <a:t>：</a:t>
            </a:r>
            <a:endParaRPr lang="zh-TW" altLang="zh-TW" sz="3200" dirty="0">
              <a:solidFill>
                <a:srgbClr val="CC00CC"/>
              </a:solidFill>
            </a:endParaRPr>
          </a:p>
          <a:p>
            <a:r>
              <a:rPr lang="zh-TW" altLang="en-US" sz="3200" b="1" dirty="0">
                <a:solidFill>
                  <a:srgbClr val="0000FF"/>
                </a:solidFill>
              </a:rPr>
              <a:t>人前的勸誡責備，好過隱藏的愛。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(2)</a:t>
            </a:r>
            <a:r>
              <a:rPr lang="zh-TW" altLang="zh-TW" sz="3200" b="1" dirty="0">
                <a:solidFill>
                  <a:srgbClr val="0000FF"/>
                </a:solidFill>
              </a:rPr>
              <a:t>許多人對人總是「當面道好，背後出</a:t>
            </a:r>
            <a:r>
              <a:rPr lang="zh-TW" altLang="en-US" sz="3200" b="1" dirty="0">
                <a:solidFill>
                  <a:srgbClr val="0000FF"/>
                </a:solidFill>
              </a:rPr>
              <a:t>糗</a:t>
            </a:r>
            <a:r>
              <a:rPr lang="zh-TW" altLang="zh-TW" sz="3200" b="1" dirty="0">
                <a:solidFill>
                  <a:srgbClr val="0000FF"/>
                </a:solidFill>
              </a:rPr>
              <a:t>」，我們屬主的人，當我們看到人有過失時，務憑著愛心提醒勸</a:t>
            </a:r>
            <a:r>
              <a:rPr lang="zh-TW" altLang="en-US" sz="3200" b="1" dirty="0">
                <a:solidFill>
                  <a:srgbClr val="0000FF"/>
                </a:solidFill>
              </a:rPr>
              <a:t>誡</a:t>
            </a:r>
            <a:r>
              <a:rPr lang="zh-TW" altLang="zh-TW" sz="3200" b="1" dirty="0">
                <a:solidFill>
                  <a:srgbClr val="0000FF"/>
                </a:solidFill>
              </a:rPr>
              <a:t>他</a:t>
            </a:r>
            <a:r>
              <a:rPr lang="zh-TW" altLang="en-US" sz="3200" b="1" dirty="0">
                <a:solidFill>
                  <a:srgbClr val="0000FF"/>
                </a:solidFill>
              </a:rPr>
              <a:t>歸</a:t>
            </a:r>
            <a:r>
              <a:rPr lang="zh-TW" altLang="zh-TW" sz="3200" b="1" dirty="0">
                <a:solidFill>
                  <a:srgbClr val="0000FF"/>
                </a:solidFill>
              </a:rPr>
              <a:t>正，多為他禱告</a:t>
            </a:r>
            <a:r>
              <a:rPr lang="zh-TW" altLang="en-US" sz="3200" b="1" dirty="0">
                <a:solidFill>
                  <a:srgbClr val="0000FF"/>
                </a:solidFill>
              </a:rPr>
              <a:t>、恩慈陪伴</a:t>
            </a:r>
            <a:r>
              <a:rPr lang="zh-TW" altLang="zh-TW" sz="3200" b="1" dirty="0">
                <a:solidFill>
                  <a:srgbClr val="0000FF"/>
                </a:solidFill>
              </a:rPr>
              <a:t>，在背後</a:t>
            </a:r>
            <a:r>
              <a:rPr lang="zh-TW" altLang="en-US" sz="3200" b="1" dirty="0">
                <a:solidFill>
                  <a:srgbClr val="0000FF"/>
                </a:solidFill>
              </a:rPr>
              <a:t>，</a:t>
            </a:r>
            <a:r>
              <a:rPr lang="zh-TW" altLang="zh-TW" sz="3200" b="1" dirty="0">
                <a:solidFill>
                  <a:srgbClr val="0000FF"/>
                </a:solidFill>
              </a:rPr>
              <a:t>不說人的</a:t>
            </a:r>
            <a:r>
              <a:rPr lang="zh-TW" altLang="en-US" sz="3200" b="1" dirty="0">
                <a:solidFill>
                  <a:srgbClr val="0000FF"/>
                </a:solidFill>
              </a:rPr>
              <a:t>小話甚至憤怒，不致使人跌倒；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(3)</a:t>
            </a:r>
            <a:r>
              <a:rPr lang="zh-TW" altLang="en-US" sz="3200" b="1" u="sng" dirty="0">
                <a:solidFill>
                  <a:srgbClr val="FF0000"/>
                </a:solidFill>
              </a:rPr>
              <a:t>太</a:t>
            </a:r>
            <a:r>
              <a:rPr lang="en-US" altLang="zh-TW" sz="3200" b="1" u="sng" dirty="0">
                <a:solidFill>
                  <a:srgbClr val="FF0000"/>
                </a:solidFill>
              </a:rPr>
              <a:t>7:12</a:t>
            </a:r>
            <a:r>
              <a:rPr lang="zh-TW" altLang="zh-TW" sz="3200" b="1" u="sng" dirty="0">
                <a:solidFill>
                  <a:srgbClr val="7030A0"/>
                </a:solidFill>
              </a:rPr>
              <a:t>你們願意人怎樣待你們，你們也要怎樣待人。</a:t>
            </a:r>
            <a:r>
              <a:rPr lang="zh-TW" altLang="en-US" sz="3200" b="1" dirty="0">
                <a:solidFill>
                  <a:srgbClr val="0000FF"/>
                </a:solidFill>
              </a:rPr>
              <a:t>設身處地為別人著想，這是天國子民對待人的原則。你對待人的方法，</a:t>
            </a:r>
            <a:r>
              <a:rPr lang="zh-TW" altLang="en-US" sz="3200" b="1" dirty="0">
                <a:solidFill>
                  <a:srgbClr val="FF0000"/>
                </a:solidFill>
              </a:rPr>
              <a:t>乃是根據要人怎樣對待你，不是根據人怎樣對待你。</a:t>
            </a:r>
            <a:r>
              <a:rPr lang="zh-TW" altLang="zh-TW" sz="3200" b="1" u="sng" dirty="0">
                <a:solidFill>
                  <a:srgbClr val="CC00CC"/>
                </a:solidFill>
              </a:rPr>
              <a:t>不計算人的惡</a:t>
            </a:r>
            <a:r>
              <a:rPr lang="zh-TW" altLang="en-US" sz="3200" b="1" u="sng" dirty="0">
                <a:solidFill>
                  <a:srgbClr val="CC00CC"/>
                </a:solidFill>
              </a:rPr>
              <a:t>，</a:t>
            </a:r>
            <a:r>
              <a:rPr lang="zh-TW" altLang="zh-TW" sz="3200" b="1" u="sng" dirty="0">
                <a:solidFill>
                  <a:srgbClr val="CC00CC"/>
                </a:solidFill>
              </a:rPr>
              <a:t>彼此相待</a:t>
            </a:r>
            <a:r>
              <a:rPr lang="en-US" altLang="zh-TW" sz="3200" b="1" u="sng" dirty="0">
                <a:solidFill>
                  <a:srgbClr val="CC00CC"/>
                </a:solidFill>
              </a:rPr>
              <a:t>!</a:t>
            </a:r>
            <a:endParaRPr lang="zh-TW" altLang="zh-TW" sz="3200" dirty="0">
              <a:solidFill>
                <a:srgbClr val="FF0000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2053-397D-4652-BABE-1130E187BC1D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4091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3600" b="1" dirty="0">
                <a:solidFill>
                  <a:srgbClr val="0000FF"/>
                </a:solidFill>
              </a:rPr>
              <a:t>結論</a:t>
            </a:r>
            <a:r>
              <a:rPr lang="en-US" altLang="zh-TW" sz="3600" b="1" dirty="0">
                <a:solidFill>
                  <a:srgbClr val="0000FF"/>
                </a:solidFill>
              </a:rPr>
              <a:t>1:</a:t>
            </a:r>
          </a:p>
          <a:p>
            <a:r>
              <a:rPr lang="zh-TW" altLang="en-US" sz="3600" b="1" u="sng" dirty="0">
                <a:solidFill>
                  <a:srgbClr val="0000FF"/>
                </a:solidFill>
              </a:rPr>
              <a:t>主耶穌基督拯救我們，赦免我們的罪，靠聖靈入門，不靠律法得救，在基督裡要遵行祂的旨意彼此相待。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一</a:t>
            </a:r>
            <a:r>
              <a:rPr lang="en-US" altLang="zh-TW" sz="3600" b="1" u="sng" dirty="0">
                <a:solidFill>
                  <a:srgbClr val="0000FF"/>
                </a:solidFill>
              </a:rPr>
              <a:t>.</a:t>
            </a:r>
            <a:r>
              <a:rPr lang="zh-TW" altLang="zh-TW" sz="3600" b="1" u="sng" dirty="0">
                <a:solidFill>
                  <a:srgbClr val="0000FF"/>
                </a:solidFill>
              </a:rPr>
              <a:t>要常幫助別人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en-US" sz="3600" b="1" u="sng" dirty="0">
                <a:solidFill>
                  <a:srgbClr val="CC00CC"/>
                </a:solidFill>
              </a:rPr>
              <a:t>不自私自利</a:t>
            </a:r>
            <a:r>
              <a:rPr lang="en-US" altLang="zh-TW" sz="3600" b="1" u="sng" dirty="0">
                <a:solidFill>
                  <a:srgbClr val="CC00CC"/>
                </a:solidFill>
              </a:rPr>
              <a:t>?)</a:t>
            </a:r>
            <a:endParaRPr lang="zh-TW" altLang="zh-TW" sz="3600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腓</a:t>
            </a:r>
            <a:r>
              <a:rPr lang="en-US" altLang="zh-TW" sz="3600" b="1" u="sng" dirty="0">
                <a:solidFill>
                  <a:srgbClr val="0000FF"/>
                </a:solidFill>
              </a:rPr>
              <a:t>2:4</a:t>
            </a:r>
            <a:r>
              <a:rPr lang="zh-TW" altLang="zh-TW" sz="3600" b="1" u="sng" dirty="0">
                <a:solidFill>
                  <a:srgbClr val="0000FF"/>
                </a:solidFill>
              </a:rPr>
              <a:t>各人不要單顧自己的事，也要顧別人的事：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不虛假要光明</a:t>
            </a:r>
            <a:r>
              <a:rPr lang="en-US" altLang="zh-TW" sz="3600" b="1" dirty="0">
                <a:solidFill>
                  <a:srgbClr val="CC00CC"/>
                </a:solidFill>
              </a:rPr>
              <a:t>(</a:t>
            </a:r>
            <a:r>
              <a:rPr lang="zh-TW" altLang="en-US" sz="3600" b="1" dirty="0">
                <a:solidFill>
                  <a:srgbClr val="CC00CC"/>
                </a:solidFill>
              </a:rPr>
              <a:t>不要戴面具，要在光中</a:t>
            </a:r>
            <a:r>
              <a:rPr lang="en-US" altLang="zh-TW" sz="3600" b="1" dirty="0">
                <a:solidFill>
                  <a:srgbClr val="CC00CC"/>
                </a:solidFill>
              </a:rPr>
              <a:t>?)</a:t>
            </a:r>
            <a:endParaRPr lang="zh-TW" altLang="zh-TW" sz="3600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羅</a:t>
            </a:r>
            <a:r>
              <a:rPr lang="en-US" altLang="zh-TW" sz="3600" b="1" u="sng" dirty="0">
                <a:solidFill>
                  <a:srgbClr val="0000FF"/>
                </a:solidFill>
              </a:rPr>
              <a:t>12:9</a:t>
            </a:r>
            <a:r>
              <a:rPr lang="zh-TW" altLang="zh-TW" sz="3600" b="1" u="sng" dirty="0">
                <a:solidFill>
                  <a:srgbClr val="0000FF"/>
                </a:solidFill>
              </a:rPr>
              <a:t>愛人不可虛假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zh-TW" sz="3600" b="1" u="sng" dirty="0">
                <a:solidFill>
                  <a:srgbClr val="0000FF"/>
                </a:solidFill>
              </a:rPr>
              <a:t>提前</a:t>
            </a:r>
            <a:r>
              <a:rPr lang="en-US" altLang="zh-TW" sz="3600" b="1" u="sng" dirty="0">
                <a:solidFill>
                  <a:srgbClr val="0000FF"/>
                </a:solidFill>
              </a:rPr>
              <a:t>1:19</a:t>
            </a:r>
            <a:r>
              <a:rPr lang="zh-TW" altLang="zh-TW" sz="3600" b="1" u="sng" dirty="0">
                <a:solidFill>
                  <a:srgbClr val="0000FF"/>
                </a:solidFill>
              </a:rPr>
              <a:t>常存</a:t>
            </a:r>
            <a:r>
              <a:rPr lang="zh-TW" altLang="en-US" sz="3600" b="1" u="sng" dirty="0">
                <a:solidFill>
                  <a:srgbClr val="0000FF"/>
                </a:solidFill>
              </a:rPr>
              <a:t>信心和</a:t>
            </a:r>
            <a:r>
              <a:rPr lang="zh-TW" altLang="zh-TW" sz="3600" b="1" u="sng" dirty="0">
                <a:solidFill>
                  <a:srgbClr val="0000FF"/>
                </a:solidFill>
              </a:rPr>
              <a:t>無虧的良心：</a:t>
            </a:r>
            <a:endParaRPr lang="zh-TW" altLang="zh-TW" sz="3600" dirty="0">
              <a:solidFill>
                <a:srgbClr val="0000FF"/>
              </a:solidFill>
            </a:endParaRPr>
          </a:p>
          <a:p>
            <a:endParaRPr lang="en-US" altLang="zh-TW" sz="3200" b="1" u="sng" dirty="0">
              <a:solidFill>
                <a:srgbClr val="0000FF"/>
              </a:solidFill>
            </a:endParaRPr>
          </a:p>
          <a:p>
            <a:endParaRPr lang="zh-TW" altLang="zh-TW" sz="3200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CA112AC-F59D-4B8B-ABDD-5A3A8C2B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3A3B-C52F-4B88-99EB-D760CF0BFB3B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822B24B-68E1-4B67-82A4-654D428B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157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3600" b="1" dirty="0">
                <a:solidFill>
                  <a:srgbClr val="0000FF"/>
                </a:solidFill>
              </a:rPr>
              <a:t>結論</a:t>
            </a:r>
            <a:r>
              <a:rPr lang="en-US" altLang="zh-TW" sz="3600" b="1" dirty="0">
                <a:solidFill>
                  <a:srgbClr val="0000FF"/>
                </a:solidFill>
              </a:rPr>
              <a:t>2:</a:t>
            </a: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三</a:t>
            </a:r>
            <a:r>
              <a:rPr lang="en-US" altLang="zh-TW" sz="3600" b="1" u="sng" dirty="0">
                <a:solidFill>
                  <a:srgbClr val="0000FF"/>
                </a:solidFill>
              </a:rPr>
              <a:t>.</a:t>
            </a:r>
            <a:r>
              <a:rPr lang="zh-TW" altLang="zh-TW" sz="3600" b="1" u="sng" dirty="0">
                <a:solidFill>
                  <a:srgbClr val="0000FF"/>
                </a:solidFill>
              </a:rPr>
              <a:t>愛心不求己益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en-US" sz="3600" b="1" u="sng" dirty="0">
                <a:solidFill>
                  <a:srgbClr val="CC00CC"/>
                </a:solidFill>
              </a:rPr>
              <a:t>以神的愛，益處為大</a:t>
            </a:r>
            <a:r>
              <a:rPr lang="en-US" altLang="zh-TW" sz="3600" b="1" u="sng" dirty="0">
                <a:solidFill>
                  <a:srgbClr val="CC00CC"/>
                </a:solidFill>
              </a:rPr>
              <a:t>?)</a:t>
            </a:r>
            <a:endParaRPr lang="zh-TW" altLang="zh-TW" sz="3600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4.</a:t>
            </a:r>
            <a:r>
              <a:rPr lang="zh-TW" altLang="zh-TW" sz="3600" b="1" u="sng" dirty="0">
                <a:solidFill>
                  <a:srgbClr val="0000FF"/>
                </a:solidFill>
              </a:rPr>
              <a:t>太</a:t>
            </a:r>
            <a:r>
              <a:rPr lang="en-US" altLang="zh-TW" sz="3600" b="1" u="sng" dirty="0">
                <a:solidFill>
                  <a:srgbClr val="0000FF"/>
                </a:solidFill>
              </a:rPr>
              <a:t>10:42</a:t>
            </a:r>
            <a:r>
              <a:rPr lang="zh-TW" altLang="zh-TW" sz="3600" b="1" u="sng" dirty="0">
                <a:solidFill>
                  <a:srgbClr val="0000FF"/>
                </a:solidFill>
              </a:rPr>
              <a:t>只把一杯涼水給這小子裡的一個喝：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5.</a:t>
            </a:r>
            <a:r>
              <a:rPr lang="zh-TW" altLang="zh-TW" sz="3600" b="1" u="sng" dirty="0">
                <a:solidFill>
                  <a:srgbClr val="0000FF"/>
                </a:solidFill>
              </a:rPr>
              <a:t>林前</a:t>
            </a:r>
            <a:r>
              <a:rPr lang="en-US" altLang="zh-TW" sz="3600" b="1" u="sng" dirty="0">
                <a:solidFill>
                  <a:srgbClr val="0000FF"/>
                </a:solidFill>
              </a:rPr>
              <a:t>13:5</a:t>
            </a:r>
            <a:r>
              <a:rPr lang="zh-TW" altLang="zh-TW" sz="3600" b="1" u="sng" dirty="0">
                <a:solidFill>
                  <a:srgbClr val="0000FF"/>
                </a:solidFill>
              </a:rPr>
              <a:t>不求自己的益處：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四</a:t>
            </a:r>
            <a:r>
              <a:rPr lang="en-US" altLang="zh-TW" sz="3600" b="1" u="sng" dirty="0">
                <a:solidFill>
                  <a:srgbClr val="0000FF"/>
                </a:solidFill>
              </a:rPr>
              <a:t>.</a:t>
            </a:r>
            <a:r>
              <a:rPr lang="zh-TW" altLang="zh-TW" sz="3600" b="1" u="sng" dirty="0">
                <a:solidFill>
                  <a:srgbClr val="0000FF"/>
                </a:solidFill>
              </a:rPr>
              <a:t>不計算人的惡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en-US" sz="3600" b="1" u="sng" dirty="0">
                <a:solidFill>
                  <a:srgbClr val="CC00CC"/>
                </a:solidFill>
              </a:rPr>
              <a:t>屬算恩典，充滿包容罪人</a:t>
            </a:r>
            <a:r>
              <a:rPr lang="en-US" altLang="zh-TW" sz="3600" b="1" u="sng" dirty="0">
                <a:solidFill>
                  <a:srgbClr val="CC00CC"/>
                </a:solidFill>
              </a:rPr>
              <a:t>?)</a:t>
            </a:r>
            <a:endParaRPr lang="zh-TW" altLang="zh-TW" sz="3600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6.</a:t>
            </a:r>
            <a:r>
              <a:rPr lang="zh-TW" altLang="zh-TW" sz="3600" b="1" u="sng" dirty="0">
                <a:solidFill>
                  <a:srgbClr val="0000FF"/>
                </a:solidFill>
              </a:rPr>
              <a:t>林前</a:t>
            </a:r>
            <a:r>
              <a:rPr lang="en-US" altLang="zh-TW" sz="3600" b="1" u="sng" dirty="0">
                <a:solidFill>
                  <a:srgbClr val="0000FF"/>
                </a:solidFill>
              </a:rPr>
              <a:t>13:5</a:t>
            </a:r>
            <a:r>
              <a:rPr lang="zh-TW" altLang="zh-TW" sz="3600" b="1" u="sng" dirty="0">
                <a:solidFill>
                  <a:srgbClr val="0000FF"/>
                </a:solidFill>
              </a:rPr>
              <a:t>不計算人的惡：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7. </a:t>
            </a:r>
            <a:r>
              <a:rPr lang="zh-TW" altLang="zh-TW" sz="3600" b="1" u="sng" dirty="0">
                <a:solidFill>
                  <a:srgbClr val="0000FF"/>
                </a:solidFill>
              </a:rPr>
              <a:t>箴</a:t>
            </a:r>
            <a:r>
              <a:rPr lang="en-US" altLang="zh-TW" sz="3600" b="1" u="sng" dirty="0">
                <a:solidFill>
                  <a:srgbClr val="0000FF"/>
                </a:solidFill>
              </a:rPr>
              <a:t>27:5</a:t>
            </a:r>
            <a:r>
              <a:rPr lang="zh-TW" altLang="zh-TW" sz="3600" b="1" u="sng" dirty="0">
                <a:solidFill>
                  <a:srgbClr val="0000FF"/>
                </a:solidFill>
              </a:rPr>
              <a:t>當面責備，強如背地的愛情</a:t>
            </a:r>
            <a:r>
              <a:rPr lang="zh-TW" altLang="zh-TW" sz="3600" b="1" dirty="0">
                <a:solidFill>
                  <a:srgbClr val="0000FF"/>
                </a:solidFill>
              </a:rPr>
              <a:t>：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0000FF"/>
                </a:solidFill>
                <a:hlinkClick r:id="rId2" action="ppaction://hlinkpres?slideindex=1&amp;slidetitle="/>
              </a:rPr>
              <a:t>回應奉獻：感謝神</a:t>
            </a:r>
            <a:r>
              <a:rPr lang="en-US" altLang="zh-TW" sz="3600" b="1" u="sng" dirty="0">
                <a:solidFill>
                  <a:srgbClr val="0000FF"/>
                </a:solidFill>
                <a:hlinkClick r:id="rId2" action="ppaction://hlinkpres?slideindex=1&amp;slidetitle="/>
              </a:rPr>
              <a:t>-1.pptx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dirty="0">
              <a:solidFill>
                <a:srgbClr val="0000FF"/>
              </a:solidFill>
            </a:endParaRPr>
          </a:p>
          <a:p>
            <a:endParaRPr lang="en-US" altLang="zh-TW" sz="3200" b="1" u="sng" dirty="0">
              <a:solidFill>
                <a:srgbClr val="0000FF"/>
              </a:solidFill>
            </a:endParaRPr>
          </a:p>
          <a:p>
            <a:endParaRPr lang="zh-TW" altLang="zh-TW" sz="3200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CA112AC-F59D-4B8B-ABDD-5A3A8C2B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A72C-CB9D-4CAD-983E-5C565128264A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822B24B-68E1-4B67-82A4-654D428B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250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前言</a:t>
            </a:r>
            <a:r>
              <a:rPr lang="en-US" altLang="zh-TW" sz="3600" b="1" dirty="0"/>
              <a:t>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5250"/>
            <a:ext cx="9144000" cy="6182750"/>
          </a:xfrm>
        </p:spPr>
        <p:txBody>
          <a:bodyPr>
            <a:normAutofit/>
          </a:bodyPr>
          <a:lstStyle/>
          <a:p>
            <a:r>
              <a:rPr lang="en-US" altLang="zh-TW" sz="3200" b="1" dirty="0">
                <a:solidFill>
                  <a:srgbClr val="0000FF"/>
                </a:solidFill>
              </a:rPr>
              <a:t>1.</a:t>
            </a:r>
            <a:r>
              <a:rPr lang="zh-TW" altLang="en-US" sz="3200" b="1" dirty="0">
                <a:solidFill>
                  <a:srgbClr val="0000FF"/>
                </a:solidFill>
              </a:rPr>
              <a:t> </a:t>
            </a:r>
            <a:r>
              <a:rPr lang="zh-TW" altLang="zh-TW" sz="3200" b="1" dirty="0">
                <a:solidFill>
                  <a:srgbClr val="0000FF"/>
                </a:solidFill>
              </a:rPr>
              <a:t>現今黑暗的世代，人心比萬物都詭詐。我們會聽到欺騙和邪惡的事情發生，</a:t>
            </a:r>
            <a:r>
              <a:rPr lang="zh-TW" altLang="en-US" sz="3200" b="1" dirty="0">
                <a:solidFill>
                  <a:srgbClr val="0000FF"/>
                </a:solidFill>
              </a:rPr>
              <a:t>原</a:t>
            </a:r>
            <a:r>
              <a:rPr lang="zh-TW" altLang="zh-TW" sz="3200" b="1" dirty="0">
                <a:solidFill>
                  <a:srgbClr val="0000FF"/>
                </a:solidFill>
              </a:rPr>
              <a:t>是正經的人，</a:t>
            </a:r>
            <a:r>
              <a:rPr lang="zh-TW" altLang="en-US" sz="3200" b="1" dirty="0">
                <a:solidFill>
                  <a:srgbClr val="0000FF"/>
                </a:solidFill>
              </a:rPr>
              <a:t>卻</a:t>
            </a:r>
            <a:r>
              <a:rPr lang="zh-TW" altLang="zh-TW" sz="3200" b="1" dirty="0">
                <a:solidFill>
                  <a:srgbClr val="0000FF"/>
                </a:solidFill>
              </a:rPr>
              <a:t>改變宗旨，</a:t>
            </a:r>
            <a:r>
              <a:rPr lang="zh-TW" altLang="en-US" sz="3200" b="1" dirty="0">
                <a:solidFill>
                  <a:srgbClr val="0000FF"/>
                </a:solidFill>
              </a:rPr>
              <a:t>偏邪陷入罪中</a:t>
            </a:r>
            <a:r>
              <a:rPr lang="zh-TW" altLang="zh-TW" sz="3200" b="1" dirty="0">
                <a:solidFill>
                  <a:srgbClr val="0000FF"/>
                </a:solidFill>
              </a:rPr>
              <a:t>。認為不同流合污，自己便會太吃虧，</a:t>
            </a:r>
            <a:r>
              <a:rPr lang="zh-TW" altLang="en-US" sz="3200" b="1" dirty="0">
                <a:solidFill>
                  <a:srgbClr val="0000FF"/>
                </a:solidFill>
              </a:rPr>
              <a:t>是</a:t>
            </a:r>
            <a:r>
              <a:rPr lang="zh-TW" altLang="zh-TW" sz="3200" b="1" dirty="0">
                <a:solidFill>
                  <a:srgbClr val="0000FF"/>
                </a:solidFill>
              </a:rPr>
              <a:t>傻子</a:t>
            </a:r>
            <a:r>
              <a:rPr lang="zh-TW" altLang="en-US" sz="3200" b="1" dirty="0">
                <a:solidFill>
                  <a:srgbClr val="0000FF"/>
                </a:solidFill>
              </a:rPr>
              <a:t>。</a:t>
            </a:r>
            <a:r>
              <a:rPr lang="en-US" altLang="zh-TW" sz="3200" b="1" dirty="0">
                <a:solidFill>
                  <a:srgbClr val="0000FF"/>
                </a:solidFill>
              </a:rPr>
              <a:t>(</a:t>
            </a:r>
            <a:r>
              <a:rPr lang="zh-TW" altLang="en-US" sz="3200" b="1" dirty="0">
                <a:solidFill>
                  <a:srgbClr val="0000FF"/>
                </a:solidFill>
              </a:rPr>
              <a:t>你認為</a:t>
            </a:r>
            <a:r>
              <a:rPr lang="en-US" altLang="zh-TW" sz="3200" b="1" dirty="0">
                <a:solidFill>
                  <a:srgbClr val="0000FF"/>
                </a:solidFill>
              </a:rPr>
              <a:t>?)</a:t>
            </a:r>
          </a:p>
          <a:p>
            <a:r>
              <a:rPr lang="en-US" altLang="zh-TW" sz="3200" b="1" dirty="0">
                <a:solidFill>
                  <a:srgbClr val="0000FF"/>
                </a:solidFill>
              </a:rPr>
              <a:t>2.</a:t>
            </a:r>
            <a:r>
              <a:rPr lang="zh-TW" altLang="zh-TW" sz="3200" b="1" dirty="0">
                <a:solidFill>
                  <a:srgbClr val="0000FF"/>
                </a:solidFill>
              </a:rPr>
              <a:t>做基督兒女得主的生命，決不沾染污穢。所以我們必要過</a:t>
            </a:r>
            <a:r>
              <a:rPr lang="zh-TW" altLang="en-US" sz="3200" b="1" dirty="0">
                <a:solidFill>
                  <a:srgbClr val="0000FF"/>
                </a:solidFill>
              </a:rPr>
              <a:t>聖潔的</a:t>
            </a:r>
            <a:r>
              <a:rPr lang="zh-TW" altLang="zh-TW" sz="3200" b="1" dirty="0">
                <a:solidFill>
                  <a:srgbClr val="0000FF"/>
                </a:solidFill>
              </a:rPr>
              <a:t>生活，為主發光，榮耀天父，</a:t>
            </a:r>
            <a:r>
              <a:rPr lang="zh-TW" altLang="en-US" sz="3200" b="1" dirty="0">
                <a:solidFill>
                  <a:srgbClr val="0000FF"/>
                </a:solidFill>
              </a:rPr>
              <a:t>以</a:t>
            </a:r>
            <a:r>
              <a:rPr lang="zh-TW" altLang="zh-TW" sz="3200" b="1" dirty="0">
                <a:solidFill>
                  <a:srgbClr val="0000FF"/>
                </a:solidFill>
              </a:rPr>
              <a:t>主的心腸去待人。按聖經的</a:t>
            </a:r>
            <a:r>
              <a:rPr lang="zh-TW" altLang="en-US" sz="3200" b="1" dirty="0">
                <a:solidFill>
                  <a:srgbClr val="0000FF"/>
                </a:solidFill>
              </a:rPr>
              <a:t>總原則基督</a:t>
            </a:r>
            <a:r>
              <a:rPr lang="zh-TW" altLang="zh-TW" sz="3200" b="1" dirty="0">
                <a:solidFill>
                  <a:srgbClr val="0000FF"/>
                </a:solidFill>
              </a:rPr>
              <a:t>，遵</a:t>
            </a:r>
            <a:r>
              <a:rPr lang="zh-TW" altLang="en-US" sz="3200" b="1" dirty="0">
                <a:solidFill>
                  <a:srgbClr val="0000FF"/>
                </a:solidFill>
              </a:rPr>
              <a:t>行謹守神的旨意，敬虔度日</a:t>
            </a:r>
            <a:r>
              <a:rPr lang="zh-TW" altLang="zh-TW" sz="3200" b="1" dirty="0">
                <a:solidFill>
                  <a:srgbClr val="0000FF"/>
                </a:solidFill>
              </a:rPr>
              <a:t>在生活中榮神益人。</a:t>
            </a:r>
            <a:endParaRPr lang="zh-TW" altLang="zh-TW" sz="3200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498E-3CCF-491A-884D-C049E3FC2F3E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73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大綱</a:t>
            </a:r>
            <a:r>
              <a:rPr lang="en-US" altLang="zh-TW" sz="3600" b="1" dirty="0"/>
              <a:t>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5"/>
          </a:xfrm>
        </p:spPr>
        <p:txBody>
          <a:bodyPr>
            <a:normAutofit/>
          </a:bodyPr>
          <a:lstStyle/>
          <a:p>
            <a:r>
              <a:rPr lang="zh-TW" altLang="zh-TW" sz="3600" b="1" u="sng" dirty="0">
                <a:solidFill>
                  <a:srgbClr val="0000FF"/>
                </a:solidFill>
              </a:rPr>
              <a:t>一</a:t>
            </a:r>
            <a:r>
              <a:rPr lang="en-US" altLang="zh-TW" sz="3600" b="1" u="sng" dirty="0">
                <a:solidFill>
                  <a:srgbClr val="0000FF"/>
                </a:solidFill>
              </a:rPr>
              <a:t>.</a:t>
            </a:r>
            <a:r>
              <a:rPr lang="zh-TW" altLang="zh-TW" sz="3600" b="1" u="sng" dirty="0">
                <a:solidFill>
                  <a:srgbClr val="0000FF"/>
                </a:solidFill>
              </a:rPr>
              <a:t>要常幫助別人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.</a:t>
            </a:r>
            <a:r>
              <a:rPr lang="zh-TW" altLang="zh-TW" sz="3600" b="1" dirty="0">
                <a:solidFill>
                  <a:srgbClr val="0000FF"/>
                </a:solidFill>
              </a:rPr>
              <a:t>不虛假要光明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三</a:t>
            </a:r>
            <a:r>
              <a:rPr lang="en-US" altLang="zh-TW" sz="3600" b="1" u="sng" dirty="0">
                <a:solidFill>
                  <a:srgbClr val="0000FF"/>
                </a:solidFill>
              </a:rPr>
              <a:t>.</a:t>
            </a:r>
            <a:r>
              <a:rPr lang="zh-TW" altLang="zh-TW" sz="3600" b="1" u="sng" dirty="0">
                <a:solidFill>
                  <a:srgbClr val="0000FF"/>
                </a:solidFill>
              </a:rPr>
              <a:t>愛心不求己益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四</a:t>
            </a:r>
            <a:r>
              <a:rPr lang="en-US" altLang="zh-TW" sz="3600" b="1" u="sng" dirty="0">
                <a:solidFill>
                  <a:srgbClr val="0000FF"/>
                </a:solidFill>
              </a:rPr>
              <a:t>.</a:t>
            </a:r>
            <a:r>
              <a:rPr lang="zh-TW" altLang="zh-TW" sz="3600" b="1" u="sng" dirty="0">
                <a:solidFill>
                  <a:srgbClr val="0000FF"/>
                </a:solidFill>
              </a:rPr>
              <a:t>不計算人的惡</a:t>
            </a:r>
            <a:endParaRPr lang="zh-TW" altLang="zh-TW" sz="3600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0000FF"/>
              </a:solidFill>
            </a:endParaRPr>
          </a:p>
          <a:p>
            <a:endParaRPr lang="en-US" altLang="zh-TW" sz="3200" b="1" dirty="0"/>
          </a:p>
          <a:p>
            <a:endParaRPr lang="zh-TW" altLang="zh-TW" sz="3200" dirty="0"/>
          </a:p>
          <a:p>
            <a:endParaRPr lang="zh-TW" altLang="zh-TW" sz="3600" b="1" u="sng" dirty="0">
              <a:solidFill>
                <a:srgbClr val="FF0000"/>
              </a:solidFill>
            </a:endParaRPr>
          </a:p>
          <a:p>
            <a:endParaRPr lang="zh-TW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en-US" sz="3600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6E02-19C1-4608-8C6C-B50ADEBC1583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467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u="sng" dirty="0">
                <a:solidFill>
                  <a:srgbClr val="0000FF"/>
                </a:solidFill>
              </a:rPr>
              <a:t>一</a:t>
            </a:r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要常幫助別人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1.</a:t>
            </a:r>
            <a:r>
              <a:rPr lang="zh-TW" altLang="zh-TW" sz="3200" b="1" u="sng" dirty="0">
                <a:solidFill>
                  <a:srgbClr val="CC00CC"/>
                </a:solidFill>
              </a:rPr>
              <a:t>腓</a:t>
            </a:r>
            <a:r>
              <a:rPr lang="en-US" altLang="zh-TW" sz="3200" b="1" u="sng" dirty="0">
                <a:solidFill>
                  <a:srgbClr val="CC00CC"/>
                </a:solidFill>
              </a:rPr>
              <a:t>2:4</a:t>
            </a:r>
            <a:r>
              <a:rPr lang="zh-TW" altLang="zh-TW" sz="3200" b="1" u="sng" dirty="0">
                <a:solidFill>
                  <a:srgbClr val="CC00CC"/>
                </a:solidFill>
              </a:rPr>
              <a:t>各人不要單顧自己的事，也要顧別人的事：</a:t>
            </a:r>
            <a:endParaRPr lang="zh-TW" altLang="zh-TW" sz="3200" dirty="0">
              <a:solidFill>
                <a:srgbClr val="CC00CC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(1)</a:t>
            </a:r>
            <a:r>
              <a:rPr lang="zh-TW" altLang="en-US" sz="3200" b="1" dirty="0">
                <a:solidFill>
                  <a:srgbClr val="0000FF"/>
                </a:solidFill>
              </a:rPr>
              <a:t>應當以同樣的心態，兼顧到別人的益處。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(2)</a:t>
            </a:r>
            <a:r>
              <a:rPr lang="zh-TW" altLang="zh-TW" sz="3200" b="1" dirty="0">
                <a:solidFill>
                  <a:srgbClr val="0000FF"/>
                </a:solidFill>
              </a:rPr>
              <a:t>這是保羅的勸</a:t>
            </a:r>
            <a:r>
              <a:rPr lang="zh-TW" altLang="en-US" sz="3200" b="1" dirty="0">
                <a:solidFill>
                  <a:srgbClr val="0000FF"/>
                </a:solidFill>
              </a:rPr>
              <a:t>戒</a:t>
            </a:r>
            <a:r>
              <a:rPr lang="zh-TW" altLang="zh-TW" sz="3200" b="1" dirty="0">
                <a:solidFill>
                  <a:srgbClr val="0000FF"/>
                </a:solidFill>
              </a:rPr>
              <a:t>，要我們不</a:t>
            </a:r>
            <a:r>
              <a:rPr lang="zh-TW" altLang="en-US" sz="3200" b="1" dirty="0">
                <a:solidFill>
                  <a:srgbClr val="0000FF"/>
                </a:solidFill>
              </a:rPr>
              <a:t>再</a:t>
            </a:r>
            <a:r>
              <a:rPr lang="zh-TW" altLang="zh-TW" sz="3200" b="1" dirty="0">
                <a:solidFill>
                  <a:srgbClr val="0000FF"/>
                </a:solidFill>
              </a:rPr>
              <a:t>做自私自利的人，要多顧念別人的事，多幫助人</a:t>
            </a:r>
            <a:r>
              <a:rPr lang="zh-TW" altLang="en-US" sz="3200" b="1" dirty="0">
                <a:solidFill>
                  <a:srgbClr val="0000FF"/>
                </a:solidFill>
              </a:rPr>
              <a:t>；</a:t>
            </a:r>
            <a:r>
              <a:rPr lang="zh-TW" altLang="zh-TW" sz="3200" b="1" dirty="0">
                <a:solidFill>
                  <a:srgbClr val="0000FF"/>
                </a:solidFill>
              </a:rPr>
              <a:t>主耶穌離開天上榮耀的寶座</a:t>
            </a:r>
            <a:r>
              <a:rPr lang="zh-TW" altLang="en-US" sz="3200" b="1" dirty="0">
                <a:solidFill>
                  <a:srgbClr val="0000FF"/>
                </a:solidFill>
              </a:rPr>
              <a:t>，降生</a:t>
            </a:r>
            <a:r>
              <a:rPr lang="zh-TW" altLang="zh-TW" sz="3200" b="1" dirty="0">
                <a:solidFill>
                  <a:srgbClr val="0000FF"/>
                </a:solidFill>
              </a:rPr>
              <a:t>世上成為人子，受苦釘死在十字架上，是為了什麼？是為顧念</a:t>
            </a:r>
            <a:r>
              <a:rPr lang="en-US" altLang="zh-TW" sz="3200" b="1" dirty="0">
                <a:solidFill>
                  <a:srgbClr val="0000FF"/>
                </a:solidFill>
              </a:rPr>
              <a:t>:</a:t>
            </a:r>
            <a:r>
              <a:rPr lang="zh-TW" altLang="zh-TW" sz="3200" b="1" dirty="0">
                <a:solidFill>
                  <a:srgbClr val="0000FF"/>
                </a:solidFill>
              </a:rPr>
              <a:t>拯救罪人的靈魂。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(3)</a:t>
            </a:r>
            <a:r>
              <a:rPr lang="zh-TW" altLang="zh-TW" sz="3200" b="1" dirty="0">
                <a:solidFill>
                  <a:srgbClr val="0000FF"/>
                </a:solidFill>
              </a:rPr>
              <a:t>祂要我們成為祂兒女，</a:t>
            </a:r>
            <a:r>
              <a:rPr lang="zh-TW" altLang="en-US" sz="3200" b="1" dirty="0">
                <a:solidFill>
                  <a:srgbClr val="0000FF"/>
                </a:solidFill>
              </a:rPr>
              <a:t>要</a:t>
            </a:r>
            <a:r>
              <a:rPr lang="zh-TW" altLang="zh-TW" sz="3200" b="1" dirty="0">
                <a:solidFill>
                  <a:srgbClr val="0000FF"/>
                </a:solidFill>
              </a:rPr>
              <a:t>有幫助人的心，</a:t>
            </a:r>
            <a:r>
              <a:rPr lang="zh-TW" altLang="en-US" sz="3200" b="1" dirty="0">
                <a:solidFill>
                  <a:srgbClr val="0000FF"/>
                </a:solidFill>
              </a:rPr>
              <a:t>不</a:t>
            </a:r>
            <a:r>
              <a:rPr lang="zh-TW" altLang="zh-TW" sz="3200" b="1" dirty="0">
                <a:solidFill>
                  <a:srgbClr val="0000FF"/>
                </a:solidFill>
              </a:rPr>
              <a:t>再像以前未得救時的</a:t>
            </a:r>
            <a:r>
              <a:rPr lang="zh-TW" altLang="en-US" sz="3200" b="1" dirty="0">
                <a:solidFill>
                  <a:srgbClr val="0000FF"/>
                </a:solidFill>
              </a:rPr>
              <a:t>態度</a:t>
            </a:r>
            <a:r>
              <a:rPr lang="zh-TW" altLang="zh-TW" sz="3200" b="1" dirty="0">
                <a:solidFill>
                  <a:srgbClr val="0000FF"/>
                </a:solidFill>
              </a:rPr>
              <a:t>心思「只掃自己門前雪，下管他人瓦上霜」</a:t>
            </a:r>
            <a:r>
              <a:rPr lang="zh-TW" altLang="en-US" sz="3200" b="1" dirty="0">
                <a:solidFill>
                  <a:srgbClr val="0000FF"/>
                </a:solidFill>
              </a:rPr>
              <a:t>。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C143-8053-4B8E-835F-412AECF786B3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13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u="sng" dirty="0">
                <a:solidFill>
                  <a:srgbClr val="0000FF"/>
                </a:solidFill>
              </a:rPr>
              <a:t>一</a:t>
            </a:r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要常幫助別人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1.</a:t>
            </a:r>
            <a:r>
              <a:rPr lang="zh-TW" altLang="zh-TW" sz="3200" b="1" u="sng" dirty="0">
                <a:solidFill>
                  <a:srgbClr val="CC00CC"/>
                </a:solidFill>
              </a:rPr>
              <a:t>腓</a:t>
            </a:r>
            <a:r>
              <a:rPr lang="en-US" altLang="zh-TW" sz="3200" b="1" u="sng" dirty="0">
                <a:solidFill>
                  <a:srgbClr val="CC00CC"/>
                </a:solidFill>
              </a:rPr>
              <a:t>2:4</a:t>
            </a:r>
            <a:r>
              <a:rPr lang="zh-TW" altLang="zh-TW" sz="3200" b="1" u="sng" dirty="0">
                <a:solidFill>
                  <a:srgbClr val="CC00CC"/>
                </a:solidFill>
              </a:rPr>
              <a:t>各人不要單顧自己的事，也要顧別人的事：</a:t>
            </a:r>
            <a:endParaRPr lang="zh-TW" altLang="zh-TW" sz="3200" dirty="0">
              <a:solidFill>
                <a:srgbClr val="CC00CC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(4)</a:t>
            </a:r>
            <a:r>
              <a:rPr lang="zh-TW" altLang="zh-TW" sz="3200" b="1" dirty="0">
                <a:solidFill>
                  <a:srgbClr val="008000"/>
                </a:solidFill>
              </a:rPr>
              <a:t>甚至更有那種利己的</a:t>
            </a:r>
            <a:r>
              <a:rPr lang="zh-TW" altLang="en-US" sz="3200" b="1" dirty="0">
                <a:solidFill>
                  <a:srgbClr val="008000"/>
                </a:solidFill>
              </a:rPr>
              <a:t>思想</a:t>
            </a:r>
            <a:r>
              <a:rPr lang="zh-TW" altLang="zh-TW" sz="3200" b="1" dirty="0">
                <a:solidFill>
                  <a:srgbClr val="008000"/>
                </a:solidFill>
              </a:rPr>
              <a:t>，「我活你死，我發財，你倒灶」，這是舊人的本性</a:t>
            </a:r>
            <a:r>
              <a:rPr lang="zh-TW" altLang="en-US" sz="3200" b="1" dirty="0">
                <a:solidFill>
                  <a:srgbClr val="0000FF"/>
                </a:solidFill>
              </a:rPr>
              <a:t>；</a:t>
            </a:r>
            <a:r>
              <a:rPr lang="zh-TW" altLang="zh-TW" sz="3200" b="1" dirty="0">
                <a:solidFill>
                  <a:srgbClr val="0000FF"/>
                </a:solidFill>
              </a:rPr>
              <a:t>現在活著不再是自己，乃是主</a:t>
            </a:r>
            <a:r>
              <a:rPr lang="zh-TW" altLang="en-US" sz="3200" b="1" dirty="0">
                <a:solidFill>
                  <a:srgbClr val="0000FF"/>
                </a:solidFill>
              </a:rPr>
              <a:t>在我裡面活、</a:t>
            </a:r>
            <a:r>
              <a:rPr lang="zh-TW" altLang="zh-TW" sz="3200" b="1" dirty="0">
                <a:solidFill>
                  <a:srgbClr val="0000FF"/>
                </a:solidFill>
              </a:rPr>
              <a:t>要</a:t>
            </a:r>
            <a:r>
              <a:rPr lang="zh-TW" altLang="en-US" sz="3200" b="1" dirty="0">
                <a:solidFill>
                  <a:srgbClr val="0000FF"/>
                </a:solidFill>
              </a:rPr>
              <a:t>效法</a:t>
            </a:r>
            <a:r>
              <a:rPr lang="zh-TW" altLang="zh-TW" sz="3200" b="1" dirty="0">
                <a:solidFill>
                  <a:srgbClr val="0000FF"/>
                </a:solidFill>
              </a:rPr>
              <a:t>主</a:t>
            </a:r>
            <a:r>
              <a:rPr lang="zh-TW" altLang="en-US" sz="3200" b="1" dirty="0">
                <a:solidFill>
                  <a:srgbClr val="0000FF"/>
                </a:solidFill>
              </a:rPr>
              <a:t>的</a:t>
            </a:r>
            <a:r>
              <a:rPr lang="zh-TW" altLang="zh-TW" sz="3200" b="1" dirty="0">
                <a:solidFill>
                  <a:srgbClr val="0000FF"/>
                </a:solidFill>
              </a:rPr>
              <a:t>樣式</a:t>
            </a:r>
            <a:r>
              <a:rPr lang="zh-TW" altLang="en-US" sz="3200" b="1" dirty="0">
                <a:solidFill>
                  <a:srgbClr val="0000FF"/>
                </a:solidFill>
              </a:rPr>
              <a:t>。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(5)</a:t>
            </a:r>
            <a:r>
              <a:rPr lang="zh-TW" altLang="zh-TW" sz="3200" b="1" dirty="0">
                <a:solidFill>
                  <a:srgbClr val="0000FF"/>
                </a:solidFill>
              </a:rPr>
              <a:t>當別人尋</a:t>
            </a:r>
            <a:r>
              <a:rPr lang="zh-TW" altLang="en-US" sz="3200" b="1" dirty="0">
                <a:solidFill>
                  <a:srgbClr val="0000FF"/>
                </a:solidFill>
              </a:rPr>
              <a:t>求</a:t>
            </a:r>
            <a:r>
              <a:rPr lang="zh-TW" altLang="zh-TW" sz="3200" b="1" dirty="0">
                <a:solidFill>
                  <a:srgbClr val="0000FF"/>
                </a:solidFill>
              </a:rPr>
              <a:t>你幫助的時候，切不要讓他失望地回去</a:t>
            </a:r>
            <a:r>
              <a:rPr lang="en-US" altLang="zh-TW" sz="3200" b="1" dirty="0">
                <a:solidFill>
                  <a:srgbClr val="0000FF"/>
                </a:solidFill>
              </a:rPr>
              <a:t>(</a:t>
            </a:r>
            <a:r>
              <a:rPr lang="zh-TW" altLang="en-US" sz="3200" b="1" dirty="0">
                <a:solidFill>
                  <a:srgbClr val="0000FF"/>
                </a:solidFill>
              </a:rPr>
              <a:t>太</a:t>
            </a:r>
            <a:r>
              <a:rPr lang="en-US" altLang="zh-TW" sz="3200" b="1" dirty="0">
                <a:solidFill>
                  <a:srgbClr val="0000FF"/>
                </a:solidFill>
              </a:rPr>
              <a:t>5:38-48</a:t>
            </a:r>
            <a:r>
              <a:rPr lang="zh-TW" altLang="en-US" sz="3200" b="1" dirty="0">
                <a:solidFill>
                  <a:srgbClr val="0000FF"/>
                </a:solidFill>
              </a:rPr>
              <a:t>順服主旨意</a:t>
            </a:r>
            <a:r>
              <a:rPr lang="en-US" altLang="zh-TW" sz="3200" b="1" dirty="0">
                <a:solidFill>
                  <a:srgbClr val="0000FF"/>
                </a:solidFill>
              </a:rPr>
              <a:t>)</a:t>
            </a:r>
            <a:r>
              <a:rPr lang="zh-TW" altLang="zh-TW" sz="3200" b="1" dirty="0">
                <a:solidFill>
                  <a:srgbClr val="0000FF"/>
                </a:solidFill>
              </a:rPr>
              <a:t>，這樣不單能使別人</a:t>
            </a:r>
            <a:r>
              <a:rPr lang="zh-TW" altLang="en-US" sz="3200" b="1" dirty="0">
                <a:solidFill>
                  <a:srgbClr val="0000FF"/>
                </a:solidFill>
              </a:rPr>
              <a:t>喜</a:t>
            </a:r>
            <a:r>
              <a:rPr lang="zh-TW" altLang="zh-TW" sz="3200" b="1" dirty="0">
                <a:solidFill>
                  <a:srgbClr val="0000FF"/>
                </a:solidFill>
              </a:rPr>
              <a:t>樂，而你自己也將得著心靈的</a:t>
            </a:r>
            <a:r>
              <a:rPr lang="zh-TW" altLang="en-US" sz="3200" b="1" dirty="0">
                <a:solidFill>
                  <a:srgbClr val="0000FF"/>
                </a:solidFill>
              </a:rPr>
              <a:t>喜樂</a:t>
            </a:r>
            <a:r>
              <a:rPr lang="zh-TW" altLang="zh-TW" sz="3200" b="1" dirty="0">
                <a:solidFill>
                  <a:srgbClr val="0000FF"/>
                </a:solidFill>
              </a:rPr>
              <a:t>，這</a:t>
            </a:r>
            <a:r>
              <a:rPr lang="zh-TW" altLang="en-US" sz="3200" b="1" dirty="0">
                <a:solidFill>
                  <a:srgbClr val="0000FF"/>
                </a:solidFill>
              </a:rPr>
              <a:t>是</a:t>
            </a:r>
            <a:r>
              <a:rPr lang="zh-TW" altLang="zh-TW" sz="3200" b="1" dirty="0">
                <a:solidFill>
                  <a:srgbClr val="0000FF"/>
                </a:solidFill>
              </a:rPr>
              <a:t>有價值。</a:t>
            </a:r>
            <a:r>
              <a:rPr lang="zh-TW" altLang="zh-TW" sz="3200" b="1" u="sng" dirty="0">
                <a:solidFill>
                  <a:srgbClr val="CC00CC"/>
                </a:solidFill>
              </a:rPr>
              <a:t>要常幫助別人</a:t>
            </a:r>
            <a:r>
              <a:rPr lang="zh-TW" altLang="en-US" sz="3200" b="1" u="sng" dirty="0">
                <a:solidFill>
                  <a:srgbClr val="CC00CC"/>
                </a:solidFill>
              </a:rPr>
              <a:t>要彼此相待</a:t>
            </a:r>
            <a:r>
              <a:rPr lang="en-US" altLang="zh-TW" sz="3200" b="1" u="sng" dirty="0">
                <a:solidFill>
                  <a:srgbClr val="CC00CC"/>
                </a:solidFill>
              </a:rPr>
              <a:t>!</a:t>
            </a:r>
            <a:r>
              <a:rPr lang="en-US" altLang="zh-TW" b="1" dirty="0">
                <a:solidFill>
                  <a:srgbClr val="0000FF"/>
                </a:solidFill>
              </a:rPr>
              <a:t> </a:t>
            </a:r>
            <a:endParaRPr lang="zh-TW" altLang="zh-TW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C143-8053-4B8E-835F-412AECF786B3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6382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1.</a:t>
            </a:r>
            <a:r>
              <a:rPr lang="zh-TW" altLang="zh-TW" sz="3600" b="1" dirty="0">
                <a:solidFill>
                  <a:srgbClr val="0000FF"/>
                </a:solidFill>
              </a:rPr>
              <a:t>不虛假要光明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2.</a:t>
            </a:r>
            <a:r>
              <a:rPr lang="zh-TW" altLang="zh-TW" sz="3200" b="1" u="sng" dirty="0">
                <a:solidFill>
                  <a:srgbClr val="CC00CC"/>
                </a:solidFill>
              </a:rPr>
              <a:t>羅</a:t>
            </a:r>
            <a:r>
              <a:rPr lang="en-US" altLang="zh-TW" sz="3200" b="1" u="sng" dirty="0">
                <a:solidFill>
                  <a:srgbClr val="CC00CC"/>
                </a:solidFill>
              </a:rPr>
              <a:t>12:9</a:t>
            </a:r>
            <a:r>
              <a:rPr lang="zh-TW" altLang="zh-TW" sz="3200" b="1" u="sng" dirty="0">
                <a:solidFill>
                  <a:srgbClr val="CC00CC"/>
                </a:solidFill>
              </a:rPr>
              <a:t>愛人不可虛假：</a:t>
            </a:r>
            <a:endParaRPr lang="zh-TW" altLang="zh-TW" sz="3200" dirty="0">
              <a:solidFill>
                <a:srgbClr val="CC00CC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(1)</a:t>
            </a:r>
            <a:r>
              <a:rPr lang="zh-TW" altLang="en-US" sz="3200" b="1" dirty="0">
                <a:solidFill>
                  <a:srgbClr val="0000FF"/>
                </a:solidFill>
              </a:rPr>
              <a:t>「虛假」假冒，表演，唱戲；</a:t>
            </a:r>
          </a:p>
          <a:p>
            <a:r>
              <a:rPr lang="en-US" altLang="zh-TW" sz="3200" b="1" dirty="0">
                <a:solidFill>
                  <a:srgbClr val="0000FF"/>
                </a:solidFill>
              </a:rPr>
              <a:t>(2)</a:t>
            </a:r>
            <a:r>
              <a:rPr lang="zh-TW" altLang="en-US" sz="3200" b="1" dirty="0">
                <a:solidFill>
                  <a:srgbClr val="0000FF"/>
                </a:solidFill>
              </a:rPr>
              <a:t>「愛人不可虛假」：</a:t>
            </a:r>
            <a:r>
              <a:rPr lang="en-US" altLang="zh-TW" sz="3200" b="1" dirty="0">
                <a:solidFill>
                  <a:srgbClr val="0000FF"/>
                </a:solidFill>
              </a:rPr>
              <a:t>『</a:t>
            </a:r>
            <a:r>
              <a:rPr lang="zh-TW" altLang="en-US" sz="3200" b="1" dirty="0">
                <a:solidFill>
                  <a:srgbClr val="0000FF"/>
                </a:solidFill>
              </a:rPr>
              <a:t>愛人</a:t>
            </a:r>
            <a:r>
              <a:rPr lang="en-US" altLang="zh-TW" sz="3200" b="1" dirty="0">
                <a:solidFill>
                  <a:srgbClr val="0000FF"/>
                </a:solidFill>
              </a:rPr>
              <a:t>』</a:t>
            </a:r>
            <a:r>
              <a:rPr lang="zh-TW" altLang="en-US" sz="3200" b="1" dirty="0">
                <a:solidFill>
                  <a:srgbClr val="0000FF"/>
                </a:solidFill>
              </a:rPr>
              <a:t>愛的一般態度；</a:t>
            </a:r>
            <a:r>
              <a:rPr lang="en-US" altLang="zh-TW" sz="3200" b="1" dirty="0">
                <a:solidFill>
                  <a:srgbClr val="0000FF"/>
                </a:solidFill>
              </a:rPr>
              <a:t>『</a:t>
            </a:r>
            <a:r>
              <a:rPr lang="zh-TW" altLang="en-US" sz="3200" b="1" dirty="0">
                <a:solidFill>
                  <a:srgbClr val="0000FF"/>
                </a:solidFill>
              </a:rPr>
              <a:t>不可虛假</a:t>
            </a:r>
            <a:r>
              <a:rPr lang="en-US" altLang="zh-TW" sz="3200" b="1" dirty="0">
                <a:solidFill>
                  <a:srgbClr val="0000FF"/>
                </a:solidFill>
              </a:rPr>
              <a:t>』</a:t>
            </a:r>
            <a:r>
              <a:rPr lang="zh-TW" altLang="en-US" sz="3200" b="1" dirty="0">
                <a:solidFill>
                  <a:srgbClr val="0000FF"/>
                </a:solidFill>
              </a:rPr>
              <a:t>真正的愛，非偽裝的。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(3)</a:t>
            </a:r>
            <a:r>
              <a:rPr lang="zh-TW" altLang="zh-TW" sz="3200" b="1" dirty="0">
                <a:solidFill>
                  <a:srgbClr val="0000FF"/>
                </a:solidFill>
              </a:rPr>
              <a:t>虛假待人</a:t>
            </a:r>
            <a:r>
              <a:rPr lang="en-US" altLang="zh-TW" sz="3200" b="1" dirty="0">
                <a:solidFill>
                  <a:srgbClr val="0000FF"/>
                </a:solidFill>
              </a:rPr>
              <a:t>:</a:t>
            </a:r>
            <a:r>
              <a:rPr lang="zh-TW" altLang="zh-TW" sz="3200" b="1" dirty="0">
                <a:solidFill>
                  <a:srgbClr val="0000FF"/>
                </a:solidFill>
              </a:rPr>
              <a:t>這是人與人最公開的秘密</a:t>
            </a:r>
            <a:r>
              <a:rPr lang="zh-TW" altLang="en-US" sz="3200" b="1" dirty="0">
                <a:solidFill>
                  <a:srgbClr val="0000FF"/>
                </a:solidFill>
              </a:rPr>
              <a:t>；</a:t>
            </a:r>
            <a:r>
              <a:rPr lang="zh-TW" altLang="zh-TW" sz="3200" b="1" dirty="0">
                <a:solidFill>
                  <a:srgbClr val="0000FF"/>
                </a:solidFill>
              </a:rPr>
              <a:t>人</a:t>
            </a:r>
            <a:r>
              <a:rPr lang="zh-TW" altLang="en-US" sz="3200" b="1" dirty="0">
                <a:solidFill>
                  <a:srgbClr val="0000FF"/>
                </a:solidFill>
              </a:rPr>
              <a:t>會</a:t>
            </a:r>
            <a:r>
              <a:rPr lang="zh-TW" altLang="zh-TW" sz="3200" b="1" dirty="0">
                <a:solidFill>
                  <a:srgbClr val="0000FF"/>
                </a:solidFill>
              </a:rPr>
              <a:t>在人面前戴</a:t>
            </a:r>
            <a:r>
              <a:rPr lang="zh-TW" altLang="en-US" sz="3200" b="1" dirty="0">
                <a:solidFill>
                  <a:srgbClr val="0000FF"/>
                </a:solidFill>
              </a:rPr>
              <a:t>著</a:t>
            </a:r>
            <a:r>
              <a:rPr lang="zh-TW" altLang="zh-TW" sz="3200" b="1" u="sng" dirty="0">
                <a:solidFill>
                  <a:srgbClr val="008000"/>
                </a:solidFill>
              </a:rPr>
              <a:t>屬靈</a:t>
            </a:r>
            <a:r>
              <a:rPr lang="en-US" altLang="zh-TW" sz="3200" b="1" u="sng" dirty="0">
                <a:solidFill>
                  <a:srgbClr val="008000"/>
                </a:solidFill>
              </a:rPr>
              <a:t>(</a:t>
            </a:r>
            <a:r>
              <a:rPr lang="zh-TW" altLang="zh-TW" sz="3200" b="1" u="sng" dirty="0">
                <a:solidFill>
                  <a:srgbClr val="008000"/>
                </a:solidFill>
              </a:rPr>
              <a:t>假</a:t>
            </a:r>
            <a:r>
              <a:rPr lang="en-US" altLang="zh-TW" sz="3200" b="1" u="sng" dirty="0">
                <a:solidFill>
                  <a:srgbClr val="008000"/>
                </a:solidFill>
              </a:rPr>
              <a:t>)</a:t>
            </a:r>
            <a:r>
              <a:rPr lang="zh-TW" altLang="zh-TW" sz="3200" b="1" u="sng" dirty="0">
                <a:solidFill>
                  <a:srgbClr val="008000"/>
                </a:solidFill>
              </a:rPr>
              <a:t>面具</a:t>
            </a:r>
            <a:r>
              <a:rPr lang="en-US" altLang="zh-TW" sz="3200" b="1" u="sng" dirty="0">
                <a:solidFill>
                  <a:srgbClr val="008000"/>
                </a:solidFill>
              </a:rPr>
              <a:t>:</a:t>
            </a:r>
            <a:r>
              <a:rPr lang="zh-TW" altLang="zh-TW" sz="3200" b="1" u="sng" dirty="0">
                <a:solidFill>
                  <a:srgbClr val="008000"/>
                </a:solidFill>
              </a:rPr>
              <a:t>互相欺騙、敷衍、用詭詐的手腕，應付</a:t>
            </a:r>
            <a:r>
              <a:rPr lang="zh-TW" altLang="en-US" sz="3200" b="1" u="sng" dirty="0">
                <a:solidFill>
                  <a:srgbClr val="008000"/>
                </a:solidFill>
              </a:rPr>
              <a:t>彼此。</a:t>
            </a:r>
            <a:r>
              <a:rPr lang="zh-TW" altLang="zh-TW" sz="3200" b="1" dirty="0">
                <a:solidFill>
                  <a:srgbClr val="0000FF"/>
                </a:solidFill>
              </a:rPr>
              <a:t>保羅要我們待人不可虛假，要真誠待人，是就說是，不是就說不是，用不著虛偽的掩飾。你若虛假待人，絕對得不著真正的友情，因為虛偽的事，沒有不被神顯</a:t>
            </a:r>
            <a:r>
              <a:rPr lang="zh-TW" altLang="en-US" sz="3200" b="1" dirty="0">
                <a:solidFill>
                  <a:srgbClr val="0000FF"/>
                </a:solidFill>
              </a:rPr>
              <a:t>明的。</a:t>
            </a:r>
            <a:endParaRPr lang="zh-TW" altLang="en-US" sz="3200" b="1" u="sng" dirty="0">
              <a:solidFill>
                <a:srgbClr val="CC00CC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91E4-60D3-4E5F-9781-A782F782B425}" type="datetime1">
              <a:rPr lang="zh-TW" altLang="en-US" smtClean="0"/>
              <a:t>2020/6/13</a:t>
            </a:fld>
            <a:endParaRPr lang="zh-TW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7265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zh-TW" sz="3600" b="1" dirty="0">
                <a:solidFill>
                  <a:srgbClr val="0000FF"/>
                </a:solidFill>
              </a:rPr>
              <a:t>不虛假要光明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3.</a:t>
            </a:r>
            <a:r>
              <a:rPr lang="zh-TW" altLang="zh-TW" sz="3200" b="1" u="sng" dirty="0">
                <a:solidFill>
                  <a:srgbClr val="CC00CC"/>
                </a:solidFill>
              </a:rPr>
              <a:t>提前</a:t>
            </a:r>
            <a:r>
              <a:rPr lang="en-US" altLang="zh-TW" sz="3200" b="1" u="sng" dirty="0">
                <a:solidFill>
                  <a:srgbClr val="CC00CC"/>
                </a:solidFill>
              </a:rPr>
              <a:t>1:19</a:t>
            </a:r>
            <a:r>
              <a:rPr lang="zh-TW" altLang="zh-TW" sz="3200" b="1" u="sng" dirty="0">
                <a:solidFill>
                  <a:srgbClr val="CC00CC"/>
                </a:solidFill>
              </a:rPr>
              <a:t>常存</a:t>
            </a:r>
            <a:r>
              <a:rPr lang="zh-TW" altLang="en-US" sz="3200" b="1" u="sng" dirty="0">
                <a:solidFill>
                  <a:srgbClr val="CC00CC"/>
                </a:solidFill>
              </a:rPr>
              <a:t>信心和</a:t>
            </a:r>
            <a:r>
              <a:rPr lang="zh-TW" altLang="zh-TW" sz="3200" b="1" u="sng" dirty="0">
                <a:solidFill>
                  <a:srgbClr val="CC00CC"/>
                </a:solidFill>
              </a:rPr>
              <a:t>無虧的良心：</a:t>
            </a:r>
            <a:endParaRPr lang="zh-TW" altLang="zh-TW" sz="3200" dirty="0">
              <a:solidFill>
                <a:srgbClr val="CC00CC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(4)『</a:t>
            </a:r>
            <a:r>
              <a:rPr lang="zh-TW" altLang="en-US" sz="3200" b="1" dirty="0">
                <a:solidFill>
                  <a:srgbClr val="0000FF"/>
                </a:solidFill>
              </a:rPr>
              <a:t>常存</a:t>
            </a:r>
            <a:r>
              <a:rPr lang="en-US" altLang="zh-TW" sz="3200" b="1" dirty="0">
                <a:solidFill>
                  <a:srgbClr val="0000FF"/>
                </a:solidFill>
              </a:rPr>
              <a:t>』</a:t>
            </a:r>
            <a:r>
              <a:rPr lang="zh-TW" altLang="en-US" sz="3200" b="1" dirty="0">
                <a:solidFill>
                  <a:srgbClr val="0000FF"/>
                </a:solidFill>
              </a:rPr>
              <a:t>指從始至終沒有缺少過；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(5)『</a:t>
            </a:r>
            <a:r>
              <a:rPr lang="zh-TW" altLang="en-US" sz="3200" b="1" dirty="0">
                <a:solidFill>
                  <a:srgbClr val="0000FF"/>
                </a:solidFill>
              </a:rPr>
              <a:t>信心</a:t>
            </a:r>
            <a:r>
              <a:rPr lang="en-US" altLang="zh-TW" sz="3200" b="1" dirty="0">
                <a:solidFill>
                  <a:srgbClr val="0000FF"/>
                </a:solidFill>
              </a:rPr>
              <a:t>』</a:t>
            </a:r>
            <a:r>
              <a:rPr lang="zh-TW" altLang="en-US" sz="3200" b="1" dirty="0">
                <a:solidFill>
                  <a:srgbClr val="0000FF"/>
                </a:solidFill>
              </a:rPr>
              <a:t>我們主觀的信心，它是屬靈爭戰的基本裝備，一切爭戰的行動，都由信心出發；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(6)『</a:t>
            </a:r>
            <a:r>
              <a:rPr lang="zh-TW" altLang="en-US" sz="3200" b="1" dirty="0">
                <a:solidFill>
                  <a:srgbClr val="0000FF"/>
                </a:solidFill>
              </a:rPr>
              <a:t>無虧的良心</a:t>
            </a:r>
            <a:r>
              <a:rPr lang="en-US" altLang="zh-TW" sz="3200" b="1" dirty="0">
                <a:solidFill>
                  <a:srgbClr val="0000FF"/>
                </a:solidFill>
              </a:rPr>
              <a:t>』</a:t>
            </a:r>
            <a:r>
              <a:rPr lang="zh-TW" altLang="en-US" sz="3200" b="1" dirty="0">
                <a:solidFill>
                  <a:srgbClr val="0000FF"/>
                </a:solidFill>
              </a:rPr>
              <a:t>行事為人不受良心的控告，它是維持信心所必需的條件，良心一有虧，信心就會漏掉。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endParaRPr lang="en-US" altLang="zh-TW" sz="32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91E4-60D3-4E5F-9781-A782F782B425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201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3.</a:t>
            </a:r>
            <a:r>
              <a:rPr lang="zh-TW" altLang="zh-TW" sz="3600" b="1" dirty="0">
                <a:solidFill>
                  <a:srgbClr val="0000FF"/>
                </a:solidFill>
              </a:rPr>
              <a:t>不虛假要光明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200" b="1" u="sng" dirty="0">
                <a:solidFill>
                  <a:srgbClr val="CC00CC"/>
                </a:solidFill>
              </a:rPr>
              <a:t>3.</a:t>
            </a:r>
            <a:r>
              <a:rPr lang="zh-TW" altLang="zh-TW" sz="3200" b="1" u="sng" dirty="0">
                <a:solidFill>
                  <a:srgbClr val="CC00CC"/>
                </a:solidFill>
              </a:rPr>
              <a:t>提前</a:t>
            </a:r>
            <a:r>
              <a:rPr lang="en-US" altLang="zh-TW" sz="3200" b="1" u="sng" dirty="0">
                <a:solidFill>
                  <a:srgbClr val="CC00CC"/>
                </a:solidFill>
              </a:rPr>
              <a:t>1:19</a:t>
            </a:r>
            <a:r>
              <a:rPr lang="zh-TW" altLang="zh-TW" sz="3200" b="1" u="sng" dirty="0">
                <a:solidFill>
                  <a:srgbClr val="CC00CC"/>
                </a:solidFill>
              </a:rPr>
              <a:t>常存</a:t>
            </a:r>
            <a:r>
              <a:rPr lang="zh-TW" altLang="en-US" sz="3200" b="1" u="sng" dirty="0">
                <a:solidFill>
                  <a:srgbClr val="CC00CC"/>
                </a:solidFill>
              </a:rPr>
              <a:t>信心和</a:t>
            </a:r>
            <a:r>
              <a:rPr lang="zh-TW" altLang="zh-TW" sz="3200" b="1" u="sng" dirty="0">
                <a:solidFill>
                  <a:srgbClr val="CC00CC"/>
                </a:solidFill>
              </a:rPr>
              <a:t>無虧的良心：</a:t>
            </a:r>
            <a:endParaRPr lang="zh-TW" altLang="zh-TW" sz="3200" dirty="0">
              <a:solidFill>
                <a:srgbClr val="CC00CC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(7)</a:t>
            </a:r>
            <a:r>
              <a:rPr lang="zh-TW" altLang="zh-TW" sz="3200" b="1" dirty="0">
                <a:solidFill>
                  <a:srgbClr val="0000FF"/>
                </a:solidFill>
              </a:rPr>
              <a:t>待人處事行在光明中，抱著「事無不可對人言」的</a:t>
            </a:r>
            <a:r>
              <a:rPr lang="zh-TW" altLang="en-US" sz="3200" b="1" dirty="0">
                <a:solidFill>
                  <a:srgbClr val="0000FF"/>
                </a:solidFill>
              </a:rPr>
              <a:t>光明</a:t>
            </a:r>
            <a:r>
              <a:rPr lang="zh-TW" altLang="zh-TW" sz="3200" b="1" dirty="0">
                <a:solidFill>
                  <a:srgbClr val="0000FF"/>
                </a:solidFill>
              </a:rPr>
              <a:t>態度，是基督兒女應有坦白的</a:t>
            </a:r>
            <a:r>
              <a:rPr lang="zh-TW" altLang="en-US" sz="3200" b="1" dirty="0">
                <a:solidFill>
                  <a:srgbClr val="0000FF"/>
                </a:solidFill>
              </a:rPr>
              <a:t>。</a:t>
            </a:r>
            <a:r>
              <a:rPr lang="zh-TW" altLang="zh-TW" sz="3200" b="1" u="sng" dirty="0">
                <a:solidFill>
                  <a:srgbClr val="008000"/>
                </a:solidFill>
              </a:rPr>
              <a:t>未信耶穌的人</a:t>
            </a:r>
            <a:r>
              <a:rPr lang="zh-TW" altLang="en-US" sz="3200" b="1" u="sng" dirty="0">
                <a:solidFill>
                  <a:srgbClr val="008000"/>
                </a:solidFill>
              </a:rPr>
              <a:t>，</a:t>
            </a:r>
            <a:r>
              <a:rPr lang="zh-TW" altLang="zh-TW" sz="3200" b="1" u="sng" dirty="0">
                <a:solidFill>
                  <a:srgbClr val="008000"/>
                </a:solidFill>
              </a:rPr>
              <a:t>那暗昧的心地，照聖經說：「這等人的良心喪盡了。」</a:t>
            </a:r>
            <a:r>
              <a:rPr lang="zh-TW" altLang="zh-TW" sz="3200" b="1" dirty="0">
                <a:solidFill>
                  <a:srgbClr val="0000FF"/>
                </a:solidFill>
              </a:rPr>
              <a:t>我們信主的人，為人對人無論言語上，物質上，都須無虧，人家有事托我們，一切交接，清清楚楚，使心靈不受虧損，對神的交通不受攔阻，這樣才能內心平安，不致於半夜敲門而驚懼。</a:t>
            </a:r>
            <a:r>
              <a:rPr lang="zh-TW" altLang="zh-TW" sz="3200" b="1" u="sng" dirty="0">
                <a:solidFill>
                  <a:srgbClr val="CC00CC"/>
                </a:solidFill>
              </a:rPr>
              <a:t>所以我們務要以基督的話彼此相待</a:t>
            </a:r>
            <a:r>
              <a:rPr lang="zh-TW" altLang="en-US" sz="3200" b="1" u="sng" dirty="0">
                <a:solidFill>
                  <a:srgbClr val="CC00CC"/>
                </a:solidFill>
              </a:rPr>
              <a:t>，不虛假要光明行事</a:t>
            </a:r>
            <a:r>
              <a:rPr lang="zh-TW" altLang="zh-TW" sz="3200" b="1" u="sng" dirty="0">
                <a:solidFill>
                  <a:srgbClr val="CC00CC"/>
                </a:solidFill>
              </a:rPr>
              <a:t>。</a:t>
            </a:r>
            <a:endParaRPr lang="zh-TW" altLang="zh-TW" sz="3200" dirty="0">
              <a:solidFill>
                <a:srgbClr val="0000FF"/>
              </a:solidFill>
            </a:endParaRPr>
          </a:p>
          <a:p>
            <a:endParaRPr lang="en-US" altLang="zh-TW" sz="32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91E4-60D3-4E5F-9781-A782F782B425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4999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u="sng" dirty="0">
                <a:solidFill>
                  <a:srgbClr val="0000FF"/>
                </a:solidFill>
              </a:rPr>
              <a:t>三</a:t>
            </a:r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愛心不求己益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4.</a:t>
            </a:r>
            <a:r>
              <a:rPr lang="zh-TW" altLang="zh-TW" sz="3600" b="1" u="sng" dirty="0">
                <a:solidFill>
                  <a:srgbClr val="CC00CC"/>
                </a:solidFill>
              </a:rPr>
              <a:t>太</a:t>
            </a:r>
            <a:r>
              <a:rPr lang="en-US" altLang="zh-TW" sz="3600" b="1" u="sng" dirty="0">
                <a:solidFill>
                  <a:srgbClr val="CC00CC"/>
                </a:solidFill>
              </a:rPr>
              <a:t>10:42</a:t>
            </a:r>
            <a:r>
              <a:rPr lang="zh-TW" altLang="zh-TW" sz="3600" b="1" u="sng" dirty="0">
                <a:solidFill>
                  <a:srgbClr val="CC00CC"/>
                </a:solidFill>
              </a:rPr>
              <a:t>只把一杯涼水給這小子裡的一個喝：</a:t>
            </a:r>
            <a:endParaRPr lang="zh-TW" altLang="zh-TW" sz="3600" dirty="0">
              <a:solidFill>
                <a:srgbClr val="CC00CC"/>
              </a:solidFill>
            </a:endParaRPr>
          </a:p>
          <a:p>
            <a:r>
              <a:rPr lang="en-US" altLang="zh-TW" sz="3200" b="1" dirty="0">
                <a:solidFill>
                  <a:srgbClr val="0000FF"/>
                </a:solidFill>
              </a:rPr>
              <a:t>(1)</a:t>
            </a:r>
            <a:r>
              <a:rPr lang="zh-TW" altLang="zh-TW" sz="3200" b="1" dirty="0">
                <a:solidFill>
                  <a:srgbClr val="0000FF"/>
                </a:solidFill>
              </a:rPr>
              <a:t>這是主對我們每個人所要求的，奉祂的名憑著愛心</a:t>
            </a:r>
            <a:r>
              <a:rPr lang="zh-TW" altLang="en-US" sz="3200" b="1" dirty="0">
                <a:solidFill>
                  <a:srgbClr val="0000FF"/>
                </a:solidFill>
              </a:rPr>
              <a:t>，</a:t>
            </a:r>
            <a:r>
              <a:rPr lang="zh-TW" altLang="zh-TW" sz="3200" b="1" dirty="0">
                <a:solidFill>
                  <a:srgbClr val="0000FF"/>
                </a:solidFill>
              </a:rPr>
              <a:t>作在人身上的一些小事。只要一杯涼水，哦！主的要求何等輕微，我們為愛主的緣故</a:t>
            </a:r>
            <a:r>
              <a:rPr lang="zh-TW" altLang="en-US" sz="3200" b="1" dirty="0">
                <a:solidFill>
                  <a:srgbClr val="0000FF"/>
                </a:solidFill>
              </a:rPr>
              <a:t>，</a:t>
            </a:r>
            <a:r>
              <a:rPr lang="zh-TW" altLang="zh-TW" sz="3200" b="1" dirty="0">
                <a:solidFill>
                  <a:srgbClr val="0000FF"/>
                </a:solidFill>
              </a:rPr>
              <a:t>在別人身上行美德，好叫主的心意得著滿足，我們受主</a:t>
            </a:r>
            <a:r>
              <a:rPr lang="zh-TW" altLang="en-US" sz="3200" b="1" dirty="0">
                <a:solidFill>
                  <a:srgbClr val="0000FF"/>
                </a:solidFill>
              </a:rPr>
              <a:t>恩</a:t>
            </a:r>
            <a:r>
              <a:rPr lang="zh-TW" altLang="zh-TW" sz="3200" b="1" dirty="0">
                <a:solidFill>
                  <a:srgbClr val="0000FF"/>
                </a:solidFill>
              </a:rPr>
              <a:t>浩大，祂要我們報答的不是祂自己，乃是在別人身上，所以盡我們的力量</a:t>
            </a:r>
            <a:r>
              <a:rPr lang="zh-TW" altLang="en-US" sz="3200" b="1" dirty="0">
                <a:solidFill>
                  <a:srgbClr val="0000FF"/>
                </a:solidFill>
              </a:rPr>
              <a:t>，</a:t>
            </a:r>
            <a:r>
              <a:rPr lang="zh-TW" altLang="zh-TW" sz="3200" b="1" dirty="0">
                <a:solidFill>
                  <a:srgbClr val="0000FF"/>
                </a:solidFill>
              </a:rPr>
              <a:t>多做濟人的工作，我們所做的動機</a:t>
            </a:r>
            <a:r>
              <a:rPr lang="zh-TW" altLang="en-US" sz="3200" b="1" dirty="0">
                <a:solidFill>
                  <a:srgbClr val="0000FF"/>
                </a:solidFill>
              </a:rPr>
              <a:t>，</a:t>
            </a:r>
            <a:r>
              <a:rPr lang="zh-TW" altLang="zh-TW" sz="3200" b="1" dirty="0">
                <a:solidFill>
                  <a:srgbClr val="0000FF"/>
                </a:solidFill>
              </a:rPr>
              <a:t>都是在主的身上，不要人的報答，只要主知道。</a:t>
            </a:r>
            <a:endParaRPr lang="zh-TW" altLang="zh-TW" sz="3200" dirty="0">
              <a:solidFill>
                <a:srgbClr val="0000FF"/>
              </a:solidFill>
            </a:endParaRPr>
          </a:p>
          <a:p>
            <a:endParaRPr lang="en-US" altLang="zh-TW" sz="32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7209-116C-4C23-AB6B-734A1259AAB9}" type="datetime1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144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6107</TotalTime>
  <Words>2003</Words>
  <Application>Microsoft Office PowerPoint</Application>
  <PresentationFormat>全屏显示(4:3)</PresentationFormat>
  <Paragraphs>204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新細明體</vt:lpstr>
      <vt:lpstr>Arial</vt:lpstr>
      <vt:lpstr>Calibri</vt:lpstr>
      <vt:lpstr>Calibri Light</vt:lpstr>
      <vt:lpstr>Office 主题​​</vt:lpstr>
      <vt:lpstr>         在基督裡彼此相待</vt:lpstr>
      <vt:lpstr>前言:</vt:lpstr>
      <vt:lpstr>大綱: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2018年4月8日主日崇拜 </dc:title>
  <dc:creator>ENYU</dc:creator>
  <cp:lastModifiedBy>相瑋 陳</cp:lastModifiedBy>
  <cp:revision>331</cp:revision>
  <dcterms:created xsi:type="dcterms:W3CDTF">2018-04-07T07:45:14Z</dcterms:created>
  <dcterms:modified xsi:type="dcterms:W3CDTF">2020-06-13T13:22:27Z</dcterms:modified>
</cp:coreProperties>
</file>