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9296400" cy="70104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uDDZZMHSAVTH8uBzl1L3RtozF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28440" cy="352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6347" y="0"/>
            <a:ext cx="4028440" cy="352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58258"/>
            <a:ext cx="4028440" cy="352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4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6" name="Google Shape;346;p4:notes"/>
          <p:cNvSpPr txBox="1">
            <a:spLocks noGrp="1"/>
          </p:cNvSpPr>
          <p:nvPr>
            <p:ph type="sldNum" idx="12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77bc4a0a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g77bc4a0aea_0_0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0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g77bc4a0aea_0_0:notes"/>
          <p:cNvSpPr txBox="1">
            <a:spLocks noGrp="1"/>
          </p:cNvSpPr>
          <p:nvPr>
            <p:ph type="sldNum" idx="12"/>
          </p:nvPr>
        </p:nvSpPr>
        <p:spPr>
          <a:xfrm>
            <a:off x="5266347" y="6658258"/>
            <a:ext cx="40284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77bc4a0ae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600" cy="236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g77bc4a0aea_0_21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0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77bc4a0aea_0_21:notes"/>
          <p:cNvSpPr txBox="1">
            <a:spLocks noGrp="1"/>
          </p:cNvSpPr>
          <p:nvPr>
            <p:ph type="sldNum" idx="12"/>
          </p:nvPr>
        </p:nvSpPr>
        <p:spPr>
          <a:xfrm>
            <a:off x="5266347" y="6658258"/>
            <a:ext cx="40284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Blue" type="obj">
  <p:cSld name="OBJECT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49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body" idx="1"/>
          </p:nvPr>
        </p:nvSpPr>
        <p:spPr>
          <a:xfrm>
            <a:off x="667512" y="2547917"/>
            <a:ext cx="10707189" cy="301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6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21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1" name="Google Shape;21;p21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" name="Google Shape;22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Red">
  <p:cSld name="Title and Content-Red">
    <p:bg>
      <p:bgPr>
        <a:solidFill>
          <a:schemeClr val="accent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entury Gothic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body" idx="1"/>
          </p:nvPr>
        </p:nvSpPr>
        <p:spPr>
          <a:xfrm>
            <a:off x="667512" y="2547917"/>
            <a:ext cx="10707189" cy="301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8591"/>
            <a:ext cx="1022956" cy="690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30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99" name="Google Shape;99;p30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0" name="Google Shape;100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30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Green">
  <p:cSld name="Title and Content-Green">
    <p:bg>
      <p:bgPr>
        <a:solidFill>
          <a:schemeClr val="accent4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1"/>
          <p:cNvSpPr txBox="1"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Century Gothic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1"/>
          </p:nvPr>
        </p:nvSpPr>
        <p:spPr>
          <a:xfrm>
            <a:off x="667512" y="2547917"/>
            <a:ext cx="10707189" cy="301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6" name="Google Shape;106;p31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7" name="Google Shape;107;p31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8" name="Google Shape;108;p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" name="Google Shape;10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5" cy="690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1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 Title &amp; Content-Blue">
  <p:cSld name="Title Sub Title &amp; Content-Blue">
    <p:bg>
      <p:bgPr>
        <a:solidFill>
          <a:schemeClr val="accen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>
            <a:spLocks noGrp="1"/>
          </p:cNvSpPr>
          <p:nvPr>
            <p:ph type="title"/>
          </p:nvPr>
        </p:nvSpPr>
        <p:spPr>
          <a:xfrm>
            <a:off x="666569" y="741789"/>
            <a:ext cx="6400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body" idx="1"/>
          </p:nvPr>
        </p:nvSpPr>
        <p:spPr>
          <a:xfrm>
            <a:off x="664808" y="2092694"/>
            <a:ext cx="6400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body" idx="2"/>
          </p:nvPr>
        </p:nvSpPr>
        <p:spPr>
          <a:xfrm>
            <a:off x="667512" y="2933273"/>
            <a:ext cx="6400800" cy="273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‒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6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32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18" name="Google Shape;118;p32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9" name="Google Shape;119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32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 Title &amp; Content-Teal">
  <p:cSld name="Title Sub Title &amp; Content-Teal">
    <p:bg>
      <p:bgPr>
        <a:solidFill>
          <a:schemeClr val="accen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3"/>
          <p:cNvSpPr txBox="1">
            <a:spLocks noGrp="1"/>
          </p:cNvSpPr>
          <p:nvPr>
            <p:ph type="title"/>
          </p:nvPr>
        </p:nvSpPr>
        <p:spPr>
          <a:xfrm>
            <a:off x="666568" y="741789"/>
            <a:ext cx="6400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entury Gothic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3"/>
          <p:cNvSpPr txBox="1">
            <a:spLocks noGrp="1"/>
          </p:cNvSpPr>
          <p:nvPr>
            <p:ph type="body" idx="1"/>
          </p:nvPr>
        </p:nvSpPr>
        <p:spPr>
          <a:xfrm>
            <a:off x="668948" y="2090139"/>
            <a:ext cx="6400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33"/>
          <p:cNvSpPr txBox="1">
            <a:spLocks noGrp="1"/>
          </p:cNvSpPr>
          <p:nvPr>
            <p:ph type="body" idx="2"/>
          </p:nvPr>
        </p:nvSpPr>
        <p:spPr>
          <a:xfrm>
            <a:off x="663537" y="2933099"/>
            <a:ext cx="6400800" cy="273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‒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6" name="Google Shape;12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5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33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28" name="Google Shape;128;p33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9" name="Google Shape;129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33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 Title &amp; Content-Red">
  <p:cSld name="Title Sub Title &amp; Content-Red">
    <p:bg>
      <p:bgPr>
        <a:solidFill>
          <a:schemeClr val="accent3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title"/>
          </p:nvPr>
        </p:nvSpPr>
        <p:spPr>
          <a:xfrm>
            <a:off x="666569" y="741789"/>
            <a:ext cx="6400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entury Gothic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1"/>
          </p:nvPr>
        </p:nvSpPr>
        <p:spPr>
          <a:xfrm>
            <a:off x="664808" y="2092694"/>
            <a:ext cx="6400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2"/>
          </p:nvPr>
        </p:nvSpPr>
        <p:spPr>
          <a:xfrm>
            <a:off x="667512" y="2933273"/>
            <a:ext cx="6400800" cy="273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‒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6" name="Google Shape;13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8591"/>
            <a:ext cx="1022956" cy="690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34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38" name="Google Shape;138;p34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9" name="Google Shape;139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34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 Title &amp; Content-Green">
  <p:cSld name="Title Sub Title &amp; Content-Green">
    <p:bg>
      <p:bgPr>
        <a:solidFill>
          <a:schemeClr val="accent4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/>
          </p:nvPr>
        </p:nvSpPr>
        <p:spPr>
          <a:xfrm>
            <a:off x="666569" y="741789"/>
            <a:ext cx="6400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Century Gothic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664808" y="2092694"/>
            <a:ext cx="6400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body" idx="2"/>
          </p:nvPr>
        </p:nvSpPr>
        <p:spPr>
          <a:xfrm>
            <a:off x="667512" y="2933273"/>
            <a:ext cx="6400800" cy="273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‒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6" name="Google Shape;146;p35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7" name="Google Shape;147;p35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8" name="Google Shape;148;p3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9" name="Google Shape;14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5" cy="69006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5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Teal">
  <p:cSld name="Divider-Teal">
    <p:bg>
      <p:bgPr>
        <a:solidFill>
          <a:schemeClr val="accent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6"/>
          <p:cNvSpPr txBox="1">
            <a:spLocks noGrp="1"/>
          </p:cNvSpPr>
          <p:nvPr>
            <p:ph type="ctrTitle"/>
          </p:nvPr>
        </p:nvSpPr>
        <p:spPr>
          <a:xfrm>
            <a:off x="669925" y="1058863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entury Gothic"/>
              <a:buNone/>
              <a:defRPr sz="48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subTitle" idx="1"/>
          </p:nvPr>
        </p:nvSpPr>
        <p:spPr>
          <a:xfrm>
            <a:off x="669925" y="3139861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5" name="Google Shape;15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5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36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57" name="Google Shape;157;p36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8" name="Google Shape;158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36"/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Red">
  <p:cSld name="Divider-Red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"/>
          <p:cNvSpPr txBox="1">
            <a:spLocks noGrp="1"/>
          </p:cNvSpPr>
          <p:nvPr>
            <p:ph type="ctrTitle"/>
          </p:nvPr>
        </p:nvSpPr>
        <p:spPr>
          <a:xfrm>
            <a:off x="669925" y="1058863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entury Gothic"/>
              <a:buNone/>
              <a:defRPr sz="48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subTitle" idx="1"/>
          </p:nvPr>
        </p:nvSpPr>
        <p:spPr>
          <a:xfrm>
            <a:off x="669925" y="3139861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3" name="Google Shape;16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8591"/>
            <a:ext cx="1022956" cy="690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37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65" name="Google Shape;165;p37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6" name="Google Shape;166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Google Shape;167;p37"/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Green">
  <p:cSld name="Divider-Green">
    <p:bg>
      <p:bgPr>
        <a:solidFill>
          <a:schemeClr val="accent4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8"/>
          <p:cNvSpPr txBox="1">
            <a:spLocks noGrp="1"/>
          </p:cNvSpPr>
          <p:nvPr>
            <p:ph type="ctrTitle"/>
          </p:nvPr>
        </p:nvSpPr>
        <p:spPr>
          <a:xfrm>
            <a:off x="669925" y="1058863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Century Gothic"/>
              <a:buNone/>
              <a:defRPr sz="48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subTitle" idx="1"/>
          </p:nvPr>
        </p:nvSpPr>
        <p:spPr>
          <a:xfrm>
            <a:off x="669925" y="3139861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1" name="Google Shape;171;p38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72" name="Google Shape;172;p38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3" name="Google Shape;173;p3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4" name="Google Shape;17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5" cy="69006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8"/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 Text &amp; Picture-Blue">
  <p:cSld name="Title 3 Text &amp; Picture-Blue">
    <p:bg>
      <p:bgPr>
        <a:solidFill>
          <a:schemeClr val="accen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9"/>
          <p:cNvSpPr txBox="1">
            <a:spLocks noGrp="1"/>
          </p:cNvSpPr>
          <p:nvPr>
            <p:ph type="title"/>
          </p:nvPr>
        </p:nvSpPr>
        <p:spPr>
          <a:xfrm>
            <a:off x="665661" y="82141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9"/>
          <p:cNvSpPr txBox="1">
            <a:spLocks noGrp="1"/>
          </p:cNvSpPr>
          <p:nvPr>
            <p:ph type="body" idx="1"/>
          </p:nvPr>
        </p:nvSpPr>
        <p:spPr>
          <a:xfrm>
            <a:off x="670106" y="1577848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body" idx="2"/>
          </p:nvPr>
        </p:nvSpPr>
        <p:spPr>
          <a:xfrm>
            <a:off x="4338116" y="1574673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80" name="Google Shape;180;p39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81" name="Google Shape;181;p39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2" name="Google Shape;182;p3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3" name="Google Shape;183;p39"/>
          <p:cNvSpPr txBox="1">
            <a:spLocks noGrp="1"/>
          </p:cNvSpPr>
          <p:nvPr>
            <p:ph type="body" idx="3"/>
          </p:nvPr>
        </p:nvSpPr>
        <p:spPr>
          <a:xfrm>
            <a:off x="7995716" y="1577848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39"/>
          <p:cNvSpPr>
            <a:spLocks noGrp="1"/>
          </p:cNvSpPr>
          <p:nvPr>
            <p:ph type="pic" idx="4"/>
          </p:nvPr>
        </p:nvSpPr>
        <p:spPr>
          <a:xfrm>
            <a:off x="768350" y="2659063"/>
            <a:ext cx="10648950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9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9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7" name="Google Shape;18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6" cy="690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-Blue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6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oogle Shape;28;p22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9" name="Google Shape;29;p22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" name="Google Shape;30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 Text &amp; Picture-Teal">
  <p:cSld name="Title 3 Text &amp; Picture-Teal">
    <p:bg>
      <p:bgPr>
        <a:solidFill>
          <a:schemeClr val="accent2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0"/>
          <p:cNvSpPr txBox="1">
            <a:spLocks noGrp="1"/>
          </p:cNvSpPr>
          <p:nvPr>
            <p:ph type="title"/>
          </p:nvPr>
        </p:nvSpPr>
        <p:spPr>
          <a:xfrm>
            <a:off x="665661" y="82141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entury Gothic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body" idx="1"/>
          </p:nvPr>
        </p:nvSpPr>
        <p:spPr>
          <a:xfrm>
            <a:off x="670106" y="1577848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0"/>
          <p:cNvSpPr txBox="1">
            <a:spLocks noGrp="1"/>
          </p:cNvSpPr>
          <p:nvPr>
            <p:ph type="body" idx="2"/>
          </p:nvPr>
        </p:nvSpPr>
        <p:spPr>
          <a:xfrm>
            <a:off x="4338116" y="1574673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2" name="Google Shape;192;p40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93" name="Google Shape;193;p40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4" name="Google Shape;194;p4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40"/>
          <p:cNvSpPr txBox="1">
            <a:spLocks noGrp="1"/>
          </p:cNvSpPr>
          <p:nvPr>
            <p:ph type="body" idx="3"/>
          </p:nvPr>
        </p:nvSpPr>
        <p:spPr>
          <a:xfrm>
            <a:off x="7995716" y="1577848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40"/>
          <p:cNvSpPr>
            <a:spLocks noGrp="1"/>
          </p:cNvSpPr>
          <p:nvPr>
            <p:ph type="pic" idx="4"/>
          </p:nvPr>
        </p:nvSpPr>
        <p:spPr>
          <a:xfrm>
            <a:off x="768350" y="2659063"/>
            <a:ext cx="10648950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40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0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9" name="Google Shape;19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5" cy="690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 Text &amp; Picture-Red">
  <p:cSld name="Title 3 Text &amp; Picture-Red">
    <p:bg>
      <p:bgPr>
        <a:solidFill>
          <a:schemeClr val="accent3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"/>
          <p:cNvSpPr txBox="1">
            <a:spLocks noGrp="1"/>
          </p:cNvSpPr>
          <p:nvPr>
            <p:ph type="title"/>
          </p:nvPr>
        </p:nvSpPr>
        <p:spPr>
          <a:xfrm>
            <a:off x="665661" y="82141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entury Gothic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1"/>
          <p:cNvSpPr txBox="1">
            <a:spLocks noGrp="1"/>
          </p:cNvSpPr>
          <p:nvPr>
            <p:ph type="body" idx="1"/>
          </p:nvPr>
        </p:nvSpPr>
        <p:spPr>
          <a:xfrm>
            <a:off x="670106" y="1577848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41"/>
          <p:cNvSpPr txBox="1">
            <a:spLocks noGrp="1"/>
          </p:cNvSpPr>
          <p:nvPr>
            <p:ph type="body" idx="2"/>
          </p:nvPr>
        </p:nvSpPr>
        <p:spPr>
          <a:xfrm>
            <a:off x="4338116" y="1574673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4" name="Google Shape;204;p41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05" name="Google Shape;205;p41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6" name="Google Shape;206;p4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p41"/>
          <p:cNvSpPr txBox="1">
            <a:spLocks noGrp="1"/>
          </p:cNvSpPr>
          <p:nvPr>
            <p:ph type="body" idx="3"/>
          </p:nvPr>
        </p:nvSpPr>
        <p:spPr>
          <a:xfrm>
            <a:off x="7995716" y="1577848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41"/>
          <p:cNvSpPr>
            <a:spLocks noGrp="1"/>
          </p:cNvSpPr>
          <p:nvPr>
            <p:ph type="pic" idx="4"/>
          </p:nvPr>
        </p:nvSpPr>
        <p:spPr>
          <a:xfrm>
            <a:off x="768350" y="2659063"/>
            <a:ext cx="10648950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41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1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1" name="Google Shape;21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8591"/>
            <a:ext cx="1022956" cy="690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 Text &amp; Picture-Green">
  <p:cSld name="Title 3 Text &amp; Picture-Green">
    <p:bg>
      <p:bgPr>
        <a:solidFill>
          <a:schemeClr val="accent4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 txBox="1">
            <a:spLocks noGrp="1"/>
          </p:cNvSpPr>
          <p:nvPr>
            <p:ph type="title"/>
          </p:nvPr>
        </p:nvSpPr>
        <p:spPr>
          <a:xfrm>
            <a:off x="665661" y="82141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Century Gothic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2"/>
          <p:cNvSpPr txBox="1">
            <a:spLocks noGrp="1"/>
          </p:cNvSpPr>
          <p:nvPr>
            <p:ph type="body" idx="1"/>
          </p:nvPr>
        </p:nvSpPr>
        <p:spPr>
          <a:xfrm>
            <a:off x="670106" y="1577848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42"/>
          <p:cNvSpPr txBox="1">
            <a:spLocks noGrp="1"/>
          </p:cNvSpPr>
          <p:nvPr>
            <p:ph type="body" idx="2"/>
          </p:nvPr>
        </p:nvSpPr>
        <p:spPr>
          <a:xfrm>
            <a:off x="4338116" y="1574673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16" name="Google Shape;216;p42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17" name="Google Shape;217;p42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8" name="Google Shape;218;p4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9" name="Google Shape;21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5" cy="69006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2"/>
          <p:cNvSpPr txBox="1">
            <a:spLocks noGrp="1"/>
          </p:cNvSpPr>
          <p:nvPr>
            <p:ph type="body" idx="3"/>
          </p:nvPr>
        </p:nvSpPr>
        <p:spPr>
          <a:xfrm>
            <a:off x="7995716" y="1577848"/>
            <a:ext cx="3466919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42"/>
          <p:cNvSpPr>
            <a:spLocks noGrp="1"/>
          </p:cNvSpPr>
          <p:nvPr>
            <p:ph type="pic" idx="4"/>
          </p:nvPr>
        </p:nvSpPr>
        <p:spPr>
          <a:xfrm>
            <a:off x="768350" y="2659063"/>
            <a:ext cx="10648950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eft Text &amp; Picture-Blue">
  <p:cSld name="Title Left Text &amp; Picture-Blue">
    <p:bg>
      <p:bgPr>
        <a:solidFill>
          <a:schemeClr val="accen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3"/>
          <p:cNvSpPr>
            <a:spLocks noGrp="1"/>
          </p:cNvSpPr>
          <p:nvPr>
            <p:ph type="pic" idx="2"/>
          </p:nvPr>
        </p:nvSpPr>
        <p:spPr>
          <a:xfrm>
            <a:off x="6252210" y="723900"/>
            <a:ext cx="5184775" cy="467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43"/>
          <p:cNvSpPr txBox="1">
            <a:spLocks noGrp="1"/>
          </p:cNvSpPr>
          <p:nvPr>
            <p:ph type="title"/>
          </p:nvPr>
        </p:nvSpPr>
        <p:spPr>
          <a:xfrm>
            <a:off x="670426" y="735240"/>
            <a:ext cx="58303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493"/>
              </a:buClr>
              <a:buSzPts val="48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3"/>
          <p:cNvSpPr txBox="1">
            <a:spLocks noGrp="1"/>
          </p:cNvSpPr>
          <p:nvPr>
            <p:ph type="body" idx="1"/>
          </p:nvPr>
        </p:nvSpPr>
        <p:spPr>
          <a:xfrm>
            <a:off x="670079" y="2580478"/>
            <a:ext cx="5582130" cy="350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3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2pPr>
            <a:lvl3pPr marL="1371600" lvl="2" indent="-30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4pPr>
            <a:lvl5pPr marL="2286000" lvl="4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8" name="Google Shape;228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6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43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30" name="Google Shape;230;p43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1" name="Google Shape;231;p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43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3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eft Text &amp; Picture-Teal">
  <p:cSld name="Title Left Text &amp; Picture-Teal">
    <p:bg>
      <p:bgPr>
        <a:solidFill>
          <a:schemeClr val="accent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>
            <a:spLocks noGrp="1"/>
          </p:cNvSpPr>
          <p:nvPr>
            <p:ph type="pic" idx="2"/>
          </p:nvPr>
        </p:nvSpPr>
        <p:spPr>
          <a:xfrm>
            <a:off x="6252210" y="723900"/>
            <a:ext cx="5184775" cy="467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Google Shape;236;p44"/>
          <p:cNvSpPr txBox="1">
            <a:spLocks noGrp="1"/>
          </p:cNvSpPr>
          <p:nvPr>
            <p:ph type="title"/>
          </p:nvPr>
        </p:nvSpPr>
        <p:spPr>
          <a:xfrm>
            <a:off x="670426" y="735240"/>
            <a:ext cx="58303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entury Gothic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4"/>
          <p:cNvSpPr txBox="1">
            <a:spLocks noGrp="1"/>
          </p:cNvSpPr>
          <p:nvPr>
            <p:ph type="body" idx="1"/>
          </p:nvPr>
        </p:nvSpPr>
        <p:spPr>
          <a:xfrm>
            <a:off x="670079" y="2580478"/>
            <a:ext cx="5582130" cy="350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3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2pPr>
            <a:lvl3pPr marL="1371600" lvl="2" indent="-30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4pPr>
            <a:lvl5pPr marL="2286000" lvl="4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38" name="Google Shape;238;p44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39" name="Google Shape;239;p44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0" name="Google Shape;240;p4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1" name="Google Shape;241;p44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3" name="Google Shape;24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5" cy="690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eft Text &amp; Picture-Red">
  <p:cSld name="Title Left Text &amp; Picture-Red">
    <p:bg>
      <p:bgPr>
        <a:solidFill>
          <a:schemeClr val="accent3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>
            <a:spLocks noGrp="1"/>
          </p:cNvSpPr>
          <p:nvPr>
            <p:ph type="pic" idx="2"/>
          </p:nvPr>
        </p:nvSpPr>
        <p:spPr>
          <a:xfrm>
            <a:off x="6252210" y="723900"/>
            <a:ext cx="5184775" cy="467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45"/>
          <p:cNvSpPr txBox="1">
            <a:spLocks noGrp="1"/>
          </p:cNvSpPr>
          <p:nvPr>
            <p:ph type="title"/>
          </p:nvPr>
        </p:nvSpPr>
        <p:spPr>
          <a:xfrm>
            <a:off x="670426" y="735240"/>
            <a:ext cx="58303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entury Gothic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1"/>
          </p:nvPr>
        </p:nvSpPr>
        <p:spPr>
          <a:xfrm>
            <a:off x="670079" y="2580478"/>
            <a:ext cx="5582130" cy="350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3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2pPr>
            <a:lvl3pPr marL="1371600" lvl="2" indent="-30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4pPr>
            <a:lvl5pPr marL="2286000" lvl="4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48" name="Google Shape;248;p45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49" name="Google Shape;249;p45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0" name="Google Shape;250;p4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Google Shape;251;p45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5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3" name="Google Shape;25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8591"/>
            <a:ext cx="1022956" cy="690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eft Text &amp; Picture-Green">
  <p:cSld name="Title Left Text &amp; Picture-Green">
    <p:bg>
      <p:bgPr>
        <a:solidFill>
          <a:schemeClr val="accent4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>
            <a:spLocks noGrp="1"/>
          </p:cNvSpPr>
          <p:nvPr>
            <p:ph type="pic" idx="2"/>
          </p:nvPr>
        </p:nvSpPr>
        <p:spPr>
          <a:xfrm>
            <a:off x="6252210" y="723900"/>
            <a:ext cx="5184775" cy="467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title"/>
          </p:nvPr>
        </p:nvSpPr>
        <p:spPr>
          <a:xfrm>
            <a:off x="670426" y="735240"/>
            <a:ext cx="58303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Century Gothic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6"/>
          <p:cNvSpPr txBox="1">
            <a:spLocks noGrp="1"/>
          </p:cNvSpPr>
          <p:nvPr>
            <p:ph type="body" idx="1"/>
          </p:nvPr>
        </p:nvSpPr>
        <p:spPr>
          <a:xfrm>
            <a:off x="670079" y="2580478"/>
            <a:ext cx="5582130" cy="350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3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2pPr>
            <a:lvl3pPr marL="1371600" lvl="2" indent="-30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4pPr>
            <a:lvl5pPr marL="2286000" lvl="4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58" name="Google Shape;258;p46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59" name="Google Shape;259;p46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0" name="Google Shape;260;p4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1" name="Google Shape;261;p46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6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3" name="Google Shape;26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5" cy="690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nly-Teal">
  <p:cSld name="Picture only-Teal">
    <p:bg>
      <p:bgPr>
        <a:solidFill>
          <a:schemeClr val="accent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>
            <a:spLocks noGrp="1"/>
          </p:cNvSpPr>
          <p:nvPr>
            <p:ph type="pic" idx="2"/>
          </p:nvPr>
        </p:nvSpPr>
        <p:spPr>
          <a:xfrm>
            <a:off x="188976" y="192087"/>
            <a:ext cx="1181404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6" name="Google Shape;26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5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47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68" name="Google Shape;268;p47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9" name="Google Shape;269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p47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7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nly-Red">
  <p:cSld name="Picture only-Red">
    <p:bg>
      <p:bgPr>
        <a:solidFill>
          <a:schemeClr val="accent3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8"/>
          <p:cNvSpPr>
            <a:spLocks noGrp="1"/>
          </p:cNvSpPr>
          <p:nvPr>
            <p:ph type="pic" idx="2"/>
          </p:nvPr>
        </p:nvSpPr>
        <p:spPr>
          <a:xfrm>
            <a:off x="188976" y="192087"/>
            <a:ext cx="1181404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4" name="Google Shape;27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8591"/>
            <a:ext cx="1022956" cy="690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Google Shape;275;p48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76" name="Google Shape;276;p48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7" name="Google Shape;277;p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p48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8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nly-Green">
  <p:cSld name="Picture only-Green">
    <p:bg>
      <p:bgPr>
        <a:solidFill>
          <a:schemeClr val="accent4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9"/>
          <p:cNvSpPr>
            <a:spLocks noGrp="1"/>
          </p:cNvSpPr>
          <p:nvPr>
            <p:ph type="pic" idx="2"/>
          </p:nvPr>
        </p:nvSpPr>
        <p:spPr>
          <a:xfrm>
            <a:off x="188976" y="192087"/>
            <a:ext cx="1181404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82" name="Google Shape;282;p49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83" name="Google Shape;283;p49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4" name="Google Shape;284;p4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5" name="Google Shape;28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5" cy="69006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9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9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nly-Blue">
  <p:cSld name="Picture only-Blue">
    <p:bg>
      <p:bgPr>
        <a:solidFill>
          <a:schemeClr val="accen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>
            <a:spLocks noGrp="1"/>
          </p:cNvSpPr>
          <p:nvPr>
            <p:ph type="pic" idx="2"/>
          </p:nvPr>
        </p:nvSpPr>
        <p:spPr>
          <a:xfrm>
            <a:off x="188976" y="192087"/>
            <a:ext cx="1181404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6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36;p23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37" name="Google Shape;37;p23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" name="Google Shape;38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Google Shape;39;p23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-Teal">
  <p:cSld name="Title Only-Teal">
    <p:bg>
      <p:bgPr>
        <a:solidFill>
          <a:schemeClr val="accent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0"/>
          <p:cNvSpPr txBox="1"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entury Gothic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0" name="Google Shape;290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5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50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92" name="Google Shape;292;p50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3" name="Google Shape;293;p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4" name="Google Shape;294;p50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0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-Red">
  <p:cSld name="Title Only-Red">
    <p:bg>
      <p:bgPr>
        <a:solidFill>
          <a:schemeClr val="accent3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1"/>
          <p:cNvSpPr txBox="1"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entury Gothic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8" name="Google Shape;298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8591"/>
            <a:ext cx="1022956" cy="690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51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300" name="Google Shape;300;p51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1" name="Google Shape;301;p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2" name="Google Shape;302;p51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1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-Green">
  <p:cSld name="Title Only-Green">
    <p:bg>
      <p:bgPr>
        <a:solidFill>
          <a:schemeClr val="accent4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2"/>
          <p:cNvSpPr txBox="1"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Century Gothic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52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307" name="Google Shape;307;p52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8" name="Google Shape;308;p5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9" name="Google Shape;309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5" cy="690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2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2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Blue">
  <p:cSld name="Blank-Blue">
    <p:bg>
      <p:bgPr>
        <a:solidFill>
          <a:schemeClr val="accen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6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4" name="Google Shape;314;p53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315" name="Google Shape;315;p53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6" name="Google Shape;316;p5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7" name="Google Shape;317;p53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3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Teal">
  <p:cSld name="Blank-Teal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5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54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322" name="Google Shape;322;p54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3" name="Google Shape;323;p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4" name="Google Shape;324;p54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4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Red">
  <p:cSld name="Blank-Red">
    <p:bg>
      <p:bgPr>
        <a:solidFill>
          <a:schemeClr val="accent3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8591"/>
            <a:ext cx="1022956" cy="690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" name="Google Shape;328;p55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329" name="Google Shape;329;p55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0" name="Google Shape;330;p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1" name="Google Shape;331;p55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5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Green">
  <p:cSld name="Blank-Green">
    <p:bg>
      <p:bgPr>
        <a:solidFill>
          <a:schemeClr val="accent4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56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335" name="Google Shape;335;p56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6" name="Google Shape;336;p5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7" name="Google Shape;33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5" cy="69006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6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6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7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7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Blue" type="title">
  <p:cSld name="TITLE">
    <p:bg>
      <p:bgPr>
        <a:solidFill>
          <a:schemeClr val="accen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ctrTitle"/>
          </p:nvPr>
        </p:nvSpPr>
        <p:spPr>
          <a:xfrm>
            <a:off x="669925" y="1058863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  <a:defRPr sz="4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ubTitle" idx="1"/>
          </p:nvPr>
        </p:nvSpPr>
        <p:spPr>
          <a:xfrm>
            <a:off x="669925" y="3139861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4" name="Google Shape;4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6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45;p24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46" name="Google Shape;46;p24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" name="Google Shape;47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24"/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-Blue">
  <p:cSld name="Title Page-Blue">
    <p:bg>
      <p:bgPr>
        <a:solidFill>
          <a:schemeClr val="accen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  <a:defRPr sz="4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ubTitle" idx="1"/>
          </p:nvPr>
        </p:nvSpPr>
        <p:spPr>
          <a:xfrm>
            <a:off x="669925" y="3145536"/>
            <a:ext cx="45720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2" name="Google Shape;5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6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53;p25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54" name="Google Shape;54;p25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5" name="Google Shape;55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669924" y="2551176"/>
            <a:ext cx="10241280" cy="6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5"/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-Teal">
  <p:cSld name="Title Page-Teal">
    <p:bg>
      <p:bgPr>
        <a:solidFill>
          <a:schemeClr val="accen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entury Gothic"/>
              <a:buNone/>
              <a:defRPr sz="48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ubTitle" idx="1"/>
          </p:nvPr>
        </p:nvSpPr>
        <p:spPr>
          <a:xfrm>
            <a:off x="669925" y="3145536"/>
            <a:ext cx="45720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1" name="Google Shape;61;p26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62" name="Google Shape;62;p26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" name="Google Shape;63;p2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Google Shape;64;p26"/>
          <p:cNvSpPr txBox="1">
            <a:spLocks noGrp="1"/>
          </p:cNvSpPr>
          <p:nvPr>
            <p:ph type="body" idx="2"/>
          </p:nvPr>
        </p:nvSpPr>
        <p:spPr>
          <a:xfrm>
            <a:off x="669924" y="2551176"/>
            <a:ext cx="10241280" cy="6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26"/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5" cy="690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-Red">
  <p:cSld name="Title Page-Red">
    <p:bg>
      <p:bgPr>
        <a:solidFill>
          <a:schemeClr val="accent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entury Gothic"/>
              <a:buNone/>
              <a:defRPr sz="48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ubTitle" idx="1"/>
          </p:nvPr>
        </p:nvSpPr>
        <p:spPr>
          <a:xfrm>
            <a:off x="669925" y="3145536"/>
            <a:ext cx="45720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0" name="Google Shape;70;p27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71" name="Google Shape;71;p27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2" name="Google Shape;72;p2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27"/>
          <p:cNvSpPr txBox="1">
            <a:spLocks noGrp="1"/>
          </p:cNvSpPr>
          <p:nvPr>
            <p:ph type="body" idx="2"/>
          </p:nvPr>
        </p:nvSpPr>
        <p:spPr>
          <a:xfrm>
            <a:off x="669924" y="2551176"/>
            <a:ext cx="10241280" cy="6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27"/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8591"/>
            <a:ext cx="1022956" cy="690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-Green">
  <p:cSld name="Title Page-Green">
    <p:bg>
      <p:bgPr>
        <a:solidFill>
          <a:schemeClr val="accent4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Century Gothic"/>
              <a:buNone/>
              <a:defRPr sz="48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subTitle" idx="1"/>
          </p:nvPr>
        </p:nvSpPr>
        <p:spPr>
          <a:xfrm>
            <a:off x="669925" y="3145536"/>
            <a:ext cx="45720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9" name="Google Shape;79;p28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80" name="Google Shape;80;p28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" name="Google Shape;81;p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28"/>
          <p:cNvSpPr txBox="1">
            <a:spLocks noGrp="1"/>
          </p:cNvSpPr>
          <p:nvPr>
            <p:ph type="body" idx="2"/>
          </p:nvPr>
        </p:nvSpPr>
        <p:spPr>
          <a:xfrm>
            <a:off x="669924" y="2551176"/>
            <a:ext cx="10241280" cy="6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28"/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5291" y="5869782"/>
            <a:ext cx="1022955" cy="690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Teal">
  <p:cSld name="Title and Content-Teal">
    <p:bg>
      <p:bgPr>
        <a:solidFill>
          <a:schemeClr val="accen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entury Gothic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1"/>
          </p:nvPr>
        </p:nvSpPr>
        <p:spPr>
          <a:xfrm>
            <a:off x="667512" y="2547917"/>
            <a:ext cx="10707189" cy="301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8" name="Google Shape;8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5291" y="5869782"/>
            <a:ext cx="1022955" cy="690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29"/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90" name="Google Shape;90;p29"/>
            <p:cNvSpPr/>
            <p:nvPr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1" name="Google Shape;91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p29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190092" y="188913"/>
            <a:ext cx="11811408" cy="6478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646611" y="738414"/>
            <a:ext cx="107071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493"/>
              </a:buClr>
              <a:buSzPts val="4800"/>
              <a:buFont typeface="Century Gothic"/>
              <a:buNone/>
              <a:defRPr sz="4800" b="1" i="0" u="none" strike="noStrike" cap="none">
                <a:solidFill>
                  <a:srgbClr val="2154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646611" y="2547917"/>
            <a:ext cx="10707189" cy="40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321469" y="6192041"/>
            <a:ext cx="616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0"/>
          <p:cNvSpPr/>
          <p:nvPr/>
        </p:nvSpPr>
        <p:spPr>
          <a:xfrm>
            <a:off x="1059108" y="6250861"/>
            <a:ext cx="147668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2020CENSUS.GOV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"/>
          <p:cNvSpPr txBox="1">
            <a:spLocks noGrp="1"/>
          </p:cNvSpPr>
          <p:nvPr>
            <p:ph type="title"/>
          </p:nvPr>
        </p:nvSpPr>
        <p:spPr>
          <a:xfrm>
            <a:off x="321475" y="280275"/>
            <a:ext cx="11611200" cy="11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493"/>
              </a:buClr>
              <a:buSzPts val="4800"/>
              <a:buFont typeface="Century Gothic"/>
              <a:buNone/>
            </a:pPr>
            <a:r>
              <a:rPr lang="en-US" sz="4000"/>
              <a:t>你知道嗎？現在還來得及填寫人口普查！</a:t>
            </a:r>
            <a:endParaRPr sz="4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493"/>
              </a:buClr>
              <a:buSzPts val="4800"/>
              <a:buFont typeface="Century Gothic"/>
              <a:buNone/>
            </a:pPr>
            <a:r>
              <a:rPr lang="en-US" sz="4000"/>
              <a:t>Census的迷思...</a:t>
            </a:r>
            <a:endParaRPr sz="4000"/>
          </a:p>
        </p:txBody>
      </p:sp>
      <p:sp>
        <p:nvSpPr>
          <p:cNvPr id="349" name="Google Shape;349;p4"/>
          <p:cNvSpPr txBox="1">
            <a:spLocks noGrp="1"/>
          </p:cNvSpPr>
          <p:nvPr>
            <p:ph type="body" idx="1"/>
          </p:nvPr>
        </p:nvSpPr>
        <p:spPr>
          <a:xfrm>
            <a:off x="321475" y="1477126"/>
            <a:ext cx="11222100" cy="4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b="0" dirty="0"/>
              <a:t>正確的截止日期：</a:t>
            </a:r>
            <a:r>
              <a:rPr lang="en-US" sz="2400" dirty="0">
                <a:solidFill>
                  <a:srgbClr val="CC0000"/>
                </a:solidFill>
              </a:rPr>
              <a:t>10月31日</a:t>
            </a:r>
            <a:endParaRPr sz="2400" dirty="0">
              <a:solidFill>
                <a:srgbClr val="CC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dirty="0"/>
              <a:t>4月1日是「普查日」，不是截止日期。在填寫普查問卷時，要回想起4月1日當天，有哪些人住在你家的住址，把他們算進去。</a:t>
            </a:r>
            <a:endParaRPr sz="2400" b="0" dirty="0"/>
          </a:p>
          <a:p>
            <a:pPr marL="5334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+mj-lt"/>
              <a:buAutoNum type="arabicPeriod" startAt="2"/>
              <a:tabLst>
                <a:tab pos="457200" algn="l"/>
              </a:tabLst>
            </a:pPr>
            <a:r>
              <a:rPr lang="en-US" sz="2400" b="0" dirty="0" err="1"/>
              <a:t>填紙張問卷很麻煩？</a:t>
            </a:r>
            <a:r>
              <a:rPr lang="en-US" sz="2400" b="0" dirty="0" err="1">
                <a:solidFill>
                  <a:srgbClr val="000000"/>
                </a:solidFill>
              </a:rPr>
              <a:t>上網填寫很</a:t>
            </a:r>
            <a:r>
              <a:rPr lang="en-US" sz="2400" b="0" dirty="0" err="1"/>
              <a:t>間單</a:t>
            </a:r>
            <a:r>
              <a:rPr lang="en-US" sz="2400" b="0" dirty="0"/>
              <a:t>！</a:t>
            </a:r>
            <a:endParaRPr sz="2400" b="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 dirty="0" err="1"/>
              <a:t>到</a:t>
            </a:r>
            <a:r>
              <a:rPr lang="en-US" sz="2400" u="sng" dirty="0" err="1">
                <a:solidFill>
                  <a:schemeClr val="hlink"/>
                </a:solidFill>
                <a:hlinkClick r:id="rId3"/>
              </a:rPr>
              <a:t>https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://my2020census.gov</a:t>
            </a:r>
            <a:r>
              <a:rPr lang="en-US" sz="2400" dirty="0">
                <a:solidFill>
                  <a:schemeClr val="tx1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，回答9個間單問題，過程只需要10分鐘。</a:t>
            </a:r>
            <a:endParaRPr sz="2400" dirty="0">
              <a:solidFill>
                <a:schemeClr val="tx1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 dirty="0">
                <a:solidFill>
                  <a:srgbClr val="000000"/>
                </a:solidFill>
              </a:rPr>
              <a:t>電話問卷：人</a:t>
            </a:r>
            <a:r>
              <a:rPr lang="en-US" sz="2400" dirty="0"/>
              <a:t>口普查專員提供13種語言的選擇，幫助不同國籍的人填寫。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romanLcPeriod"/>
            </a:pPr>
            <a:r>
              <a:rPr lang="en-US" sz="2400" dirty="0"/>
              <a:t>844.391.2020 </a:t>
            </a:r>
            <a:r>
              <a:rPr lang="en-US" sz="2400" dirty="0" err="1"/>
              <a:t>國語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romanLcPeriod"/>
            </a:pPr>
            <a:r>
              <a:rPr lang="en-US" sz="2400" dirty="0"/>
              <a:t>844.398.2020 </a:t>
            </a:r>
            <a:r>
              <a:rPr lang="en-US" sz="2400" dirty="0" err="1"/>
              <a:t>粵語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 dirty="0"/>
              <a:t>專員上門：如果人口普查局沒有收到問卷回覆，他們暫定在8月11日至10月31日其間，派專員上門家訪完成問卷。</a:t>
            </a:r>
            <a:endParaRPr sz="2400"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dirty="0"/>
              <a:t>    </a:t>
            </a:r>
            <a:r>
              <a:rPr lang="en-US" sz="2400" b="0" dirty="0" err="1"/>
              <a:t>如果不想被「家訪</a:t>
            </a:r>
            <a:r>
              <a:rPr lang="en-US" sz="2400" b="0" dirty="0"/>
              <a:t>」，</a:t>
            </a:r>
            <a:r>
              <a:rPr lang="en-US" sz="2400" b="0" dirty="0" err="1"/>
              <a:t>鼓勵大家上網或打電話填問卷喔</a:t>
            </a:r>
            <a:r>
              <a:rPr lang="en-US" sz="2400" b="0" dirty="0"/>
              <a:t>！</a:t>
            </a:r>
            <a:endParaRPr sz="2400" b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pic>
        <p:nvPicPr>
          <p:cNvPr id="350" name="Google Shape;350;p4" descr="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4149" y="5103499"/>
            <a:ext cx="277375" cy="2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" descr="邏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6620" y="308273"/>
            <a:ext cx="498125" cy="49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" descr="樂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32071" y="874024"/>
            <a:ext cx="498125" cy="49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7bc4a0aea_0_0"/>
          <p:cNvSpPr txBox="1">
            <a:spLocks noGrp="1"/>
          </p:cNvSpPr>
          <p:nvPr>
            <p:ph type="title"/>
          </p:nvPr>
        </p:nvSpPr>
        <p:spPr>
          <a:xfrm>
            <a:off x="321475" y="366400"/>
            <a:ext cx="116112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493"/>
              </a:buClr>
              <a:buSzPts val="4800"/>
              <a:buFont typeface="Century Gothic"/>
              <a:buNone/>
            </a:pPr>
            <a:r>
              <a:rPr lang="en-US" sz="4000"/>
              <a:t>Census的迷思 (continued)...</a:t>
            </a:r>
            <a:endParaRPr sz="4000"/>
          </a:p>
        </p:txBody>
      </p:sp>
      <p:sp>
        <p:nvSpPr>
          <p:cNvPr id="359" name="Google Shape;359;g77bc4a0aea_0_0"/>
          <p:cNvSpPr txBox="1">
            <a:spLocks noGrp="1"/>
          </p:cNvSpPr>
          <p:nvPr>
            <p:ph type="body" idx="1"/>
          </p:nvPr>
        </p:nvSpPr>
        <p:spPr>
          <a:xfrm>
            <a:off x="321475" y="1477125"/>
            <a:ext cx="11006400" cy="4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en-US" sz="2400" b="0" dirty="0" err="1"/>
              <a:t>安全性：一般民眾對人口普查有很多誤解</a:t>
            </a:r>
            <a:endParaRPr sz="2400" b="0"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 err="1"/>
              <a:t>錯誤的想法</a:t>
            </a:r>
            <a:r>
              <a:rPr lang="en-US" sz="2400" dirty="0"/>
              <a:t>! This will not happen!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FF0000"/>
                </a:solidFill>
              </a:rPr>
              <a:t>❌</a:t>
            </a:r>
            <a:r>
              <a:rPr lang="en-US" sz="2400" b="0" dirty="0"/>
              <a:t> </a:t>
            </a:r>
            <a:r>
              <a:rPr lang="en-US" sz="2400" b="0" dirty="0" err="1"/>
              <a:t>填了會被政府查</a:t>
            </a:r>
            <a:r>
              <a:rPr lang="en-US" sz="2400" b="0" dirty="0"/>
              <a:t>(</a:t>
            </a:r>
            <a:r>
              <a:rPr lang="en-US" sz="2400" b="0" dirty="0" err="1"/>
              <a:t>如税局、移民局</a:t>
            </a:r>
            <a:r>
              <a:rPr lang="en-US" sz="2400" b="0" dirty="0"/>
              <a:t>）  </a:t>
            </a:r>
            <a:r>
              <a:rPr lang="en-US" sz="2400" b="0" dirty="0" err="1"/>
              <a:t>不會發生</a:t>
            </a:r>
            <a:r>
              <a:rPr lang="en-US" sz="2400" b="0" dirty="0"/>
              <a:t>! </a:t>
            </a:r>
            <a:endParaRPr sz="2400" b="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FF0000"/>
                </a:solidFill>
              </a:rPr>
              <a:t>❌</a:t>
            </a:r>
            <a:r>
              <a:rPr lang="en-US" sz="2400" b="0" dirty="0"/>
              <a:t> </a:t>
            </a:r>
            <a:r>
              <a:rPr lang="en-US" sz="2400" b="0" dirty="0" err="1"/>
              <a:t>填了會被要求做陪審團Jury</a:t>
            </a:r>
            <a:r>
              <a:rPr lang="en-US" sz="2400" b="0" dirty="0"/>
              <a:t> duty    </a:t>
            </a:r>
            <a:r>
              <a:rPr lang="en-US" sz="2400" b="0" dirty="0" err="1"/>
              <a:t>不會發生</a:t>
            </a:r>
            <a:r>
              <a:rPr lang="en-US" sz="2400" b="0" dirty="0"/>
              <a:t>! </a:t>
            </a:r>
            <a:endParaRPr sz="2400" b="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dirty="0">
                <a:solidFill>
                  <a:srgbClr val="FF0000"/>
                </a:solidFill>
              </a:rPr>
              <a:t>❌</a:t>
            </a:r>
            <a:r>
              <a:rPr lang="en-US" sz="2400" b="0" dirty="0"/>
              <a:t> </a:t>
            </a:r>
            <a:r>
              <a:rPr lang="en-US" sz="2400" b="0" dirty="0" err="1"/>
              <a:t>被要求提供：社安號碼、銀行帳號、信用卡號碼</a:t>
            </a:r>
            <a:r>
              <a:rPr lang="en-US" sz="2400" b="0" dirty="0"/>
              <a:t>     </a:t>
            </a:r>
            <a:r>
              <a:rPr lang="en-US" sz="2400" b="0" dirty="0" err="1"/>
              <a:t>問卷中沒有這些問題</a:t>
            </a:r>
            <a:r>
              <a:rPr lang="en-US" sz="2400" b="0" dirty="0"/>
              <a:t>!</a:t>
            </a:r>
            <a:endParaRPr sz="2400" b="0"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 err="1"/>
              <a:t>事實情況:我們的資料受到保障</a:t>
            </a:r>
            <a:endParaRPr sz="2400" dirty="0"/>
          </a:p>
          <a:p>
            <a:pPr marL="9715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FF0000"/>
                </a:solidFill>
              </a:rPr>
              <a:t>⭕️</a:t>
            </a:r>
            <a:r>
              <a:rPr lang="en-US" sz="2400" b="0" dirty="0"/>
              <a:t> 法例規定，</a:t>
            </a:r>
            <a:r>
              <a:rPr lang="en-US" sz="2400" b="0" dirty="0">
                <a:solidFill>
                  <a:srgbClr val="CC0000"/>
                </a:solidFill>
              </a:rPr>
              <a:t>人口普查局不能將收集到的資料分享給其他政府部門</a:t>
            </a:r>
            <a:r>
              <a:rPr lang="en-US" sz="2400" b="0" dirty="0"/>
              <a:t>，違例者最高可被罰$250,000 和/</a:t>
            </a:r>
            <a:r>
              <a:rPr lang="en-US" sz="2400" b="0" dirty="0" err="1"/>
              <a:t>或入獄五年</a:t>
            </a:r>
            <a:r>
              <a:rPr lang="en-US" sz="2400" b="0" dirty="0"/>
              <a:t>。</a:t>
            </a:r>
            <a:endParaRPr sz="2400" b="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FF0000"/>
                </a:solidFill>
              </a:rPr>
              <a:t>⭕️</a:t>
            </a:r>
            <a:r>
              <a:rPr lang="en-US" sz="2400" b="0" dirty="0"/>
              <a:t> </a:t>
            </a:r>
            <a:r>
              <a:rPr lang="en-US" sz="2400" b="0" dirty="0" err="1"/>
              <a:t>所有人口普查局的工作人員均須宣誓，終身把資料保密</a:t>
            </a:r>
            <a:r>
              <a:rPr lang="en-US" sz="2400" b="0" dirty="0"/>
              <a:t>。</a:t>
            </a:r>
            <a:endParaRPr sz="2400" b="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FF0000"/>
                </a:solidFill>
              </a:rPr>
              <a:t>⭕️</a:t>
            </a:r>
            <a:r>
              <a:rPr lang="en-US" sz="2400" b="0" dirty="0"/>
              <a:t> </a:t>
            </a:r>
            <a:r>
              <a:rPr lang="en-US" sz="2400" b="0" dirty="0" err="1"/>
              <a:t>收集到的資料僅以統計形式發佈</a:t>
            </a:r>
            <a:r>
              <a:rPr lang="en-US" sz="2400" b="0" dirty="0"/>
              <a:t>。</a:t>
            </a:r>
            <a:endParaRPr sz="2400" b="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pic>
        <p:nvPicPr>
          <p:cNvPr id="360" name="Google Shape;360;g77bc4a0aea_0_0" descr="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027" y="2054450"/>
            <a:ext cx="311300" cy="3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77bc4a0aea_0_0" descr="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7302" y="3607650"/>
            <a:ext cx="311300" cy="3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77bc4a0aea_0_0"/>
          <p:cNvSpPr/>
          <p:nvPr/>
        </p:nvSpPr>
        <p:spPr>
          <a:xfrm>
            <a:off x="5990850" y="2477525"/>
            <a:ext cx="210300" cy="17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77bc4a0aea_0_0"/>
          <p:cNvSpPr/>
          <p:nvPr/>
        </p:nvSpPr>
        <p:spPr>
          <a:xfrm>
            <a:off x="5850600" y="2846850"/>
            <a:ext cx="210300" cy="17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77bc4a0aea_0_0"/>
          <p:cNvSpPr/>
          <p:nvPr/>
        </p:nvSpPr>
        <p:spPr>
          <a:xfrm>
            <a:off x="7883175" y="3186100"/>
            <a:ext cx="210300" cy="17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7bc4a0aea_0_21"/>
          <p:cNvSpPr txBox="1">
            <a:spLocks noGrp="1"/>
          </p:cNvSpPr>
          <p:nvPr>
            <p:ph type="title"/>
          </p:nvPr>
        </p:nvSpPr>
        <p:spPr>
          <a:xfrm>
            <a:off x="321475" y="671200"/>
            <a:ext cx="116112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493"/>
              </a:buClr>
              <a:buSzPts val="4800"/>
              <a:buFont typeface="Century Gothic"/>
              <a:buNone/>
            </a:pPr>
            <a:r>
              <a:rPr lang="en-US" sz="4000"/>
              <a:t>沒有動力去填?</a:t>
            </a:r>
            <a:endParaRPr sz="4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493"/>
              </a:buClr>
              <a:buSzPts val="4800"/>
              <a:buFont typeface="Century Gothic"/>
              <a:buNone/>
            </a:pPr>
            <a:r>
              <a:rPr lang="en-US" sz="4000"/>
              <a:t>Recap一下人口普查與我的關係</a:t>
            </a:r>
            <a:endParaRPr sz="4000"/>
          </a:p>
        </p:txBody>
      </p:sp>
      <p:sp>
        <p:nvSpPr>
          <p:cNvPr id="371" name="Google Shape;371;g77bc4a0aea_0_21"/>
          <p:cNvSpPr txBox="1">
            <a:spLocks noGrp="1"/>
          </p:cNvSpPr>
          <p:nvPr>
            <p:ph type="body" idx="1"/>
          </p:nvPr>
        </p:nvSpPr>
        <p:spPr>
          <a:xfrm>
            <a:off x="321475" y="1477125"/>
            <a:ext cx="11611200" cy="4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en-US" sz="2400" b="0"/>
              <a:t>重要性：美國政府需要收集正確的數據(如各地區的人數、我們的語言)，</a:t>
            </a:r>
            <a:endParaRPr sz="2400" b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才可以</a:t>
            </a:r>
            <a:r>
              <a:rPr lang="en-US" sz="2400" b="0">
                <a:solidFill>
                  <a:srgbClr val="CC0000"/>
                </a:solidFill>
              </a:rPr>
              <a:t>為納稅人，在未來十年，作出正確的資源分配</a:t>
            </a:r>
            <a:r>
              <a:rPr lang="en-US" sz="2400" b="0"/>
              <a:t>：</a:t>
            </a:r>
            <a:endParaRPr sz="2400" b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人口普查是我們需要履行的公民責任</a:t>
            </a:r>
            <a:endParaRPr sz="2400" b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資源分配相等於大概每人每年$2,000的保助</a:t>
            </a:r>
            <a:endParaRPr sz="2400" b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決定議院席位，直接影響選民的話語權</a:t>
            </a:r>
            <a:endParaRPr sz="2400" b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教育(建學校、圖書館、教師與學生比例、還有我們熟悉的adult school）</a:t>
            </a:r>
            <a:endParaRPr sz="2400" b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公共建設(醫院、翻譯人員、托兒所、老人院、freeway、公園)</a:t>
            </a:r>
            <a:endParaRPr sz="2400" b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rgbClr val="000000"/>
                </a:solidFill>
              </a:rPr>
              <a:t>災難支援</a:t>
            </a:r>
            <a:r>
              <a:rPr lang="en-US" sz="2400" b="0"/>
              <a:t>(緊急避難所、COVID-19 補助、物資分發）</a:t>
            </a:r>
            <a:endParaRPr sz="2400" b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錯過了今年，下一次的普查要等到2030年。那代表2021-2030的數據不能表達報漏了的人口，做成資源分配不平均。</a:t>
            </a:r>
            <a:endParaRPr sz="2400" b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跟據以往的記錄，華人的回覆率還是很低。這樣會損害有利於華人的資源分配。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C0000"/>
                </a:solidFill>
              </a:rPr>
              <a:t>現在的10分鐘,影響你未來的10年!</a:t>
            </a:r>
            <a:endParaRPr sz="2400">
              <a:solidFill>
                <a:srgbClr val="CC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372" name="Google Shape;372;g77bc4a0aea_0_21" descr="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00" y="232160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77bc4a0aea_0_21" descr="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00" y="267765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77bc4a0aea_0_21" descr="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00" y="303370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77bc4a0aea_0_21" descr="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00" y="338975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77bc4a0aea_0_21" descr="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00" y="374580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77bc4a0aea_0_21" descr="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00" y="410185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77bc4a0aea_0_21" descr="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00" y="4457900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2020 Census Color Pallette">
      <a:dk1>
        <a:srgbClr val="000000"/>
      </a:dk1>
      <a:lt1>
        <a:srgbClr val="FFFFFF"/>
      </a:lt1>
      <a:dk2>
        <a:srgbClr val="231F20"/>
      </a:dk2>
      <a:lt2>
        <a:srgbClr val="E7E6E6"/>
      </a:lt2>
      <a:accent1>
        <a:srgbClr val="205493"/>
      </a:accent1>
      <a:accent2>
        <a:srgbClr val="0095A8"/>
      </a:accent2>
      <a:accent3>
        <a:srgbClr val="9F2842"/>
      </a:accent3>
      <a:accent4>
        <a:srgbClr val="009964"/>
      </a:accent4>
      <a:accent5>
        <a:srgbClr val="005E7B"/>
      </a:accent5>
      <a:accent6>
        <a:srgbClr val="006548"/>
      </a:accent6>
      <a:hlink>
        <a:srgbClr val="0563C1"/>
      </a:hlink>
      <a:folHlink>
        <a:srgbClr val="9F284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241</Words>
  <Application>Microsoft Office PowerPoint</Application>
  <PresentationFormat>Widescreen</PresentationFormat>
  <Paragraphs>38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Century Gothic</vt:lpstr>
      <vt:lpstr>Montserrat</vt:lpstr>
      <vt:lpstr>Calibri</vt:lpstr>
      <vt:lpstr>Arial</vt:lpstr>
      <vt:lpstr>2_Office Theme</vt:lpstr>
      <vt:lpstr>你知道嗎？現在還來得及填寫人口普查！ Census的迷思...</vt:lpstr>
      <vt:lpstr>Census的迷思 (continued)...</vt:lpstr>
      <vt:lpstr>沒有動力去填? Recap一下人口普查與我的關係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你知道嗎？現在還來得及填寫人口普查！ Census的迷思...</dc:title>
  <dc:creator>johns225</dc:creator>
  <cp:lastModifiedBy>Anna Yiu</cp:lastModifiedBy>
  <cp:revision>3</cp:revision>
  <dcterms:created xsi:type="dcterms:W3CDTF">2018-06-07T22:10:56Z</dcterms:created>
  <dcterms:modified xsi:type="dcterms:W3CDTF">2020-05-11T18:55:23Z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2018-06-07T00:00:00Z</vt:filetime>
  </property>
</Properties>
</file>