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50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14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Raising a Generation of Leaders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Leadership Development for Preteens , Jr  </a:t>
            </a:r>
            <a:r>
              <a:rPr lang="en-US" sz="3200" dirty="0" err="1" smtClean="0"/>
              <a:t>Highers</a:t>
            </a:r>
            <a:r>
              <a:rPr lang="en-US" sz="3200" dirty="0" smtClean="0"/>
              <a:t> and High Schoolers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681937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the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Pick new team leader</a:t>
            </a:r>
          </a:p>
          <a:p>
            <a:pPr marL="0" indent="0">
              <a:buNone/>
            </a:pPr>
            <a:r>
              <a:rPr lang="en-US" sz="4400" dirty="0" smtClean="0"/>
              <a:t>Directions</a:t>
            </a:r>
          </a:p>
          <a:p>
            <a:pPr marL="0" indent="0">
              <a:buNone/>
            </a:pPr>
            <a:r>
              <a:rPr lang="en-US" sz="4400" dirty="0" smtClean="0"/>
              <a:t>3 minutes for team leader to help you strategize and practice.</a:t>
            </a:r>
          </a:p>
          <a:p>
            <a:pPr marL="0" indent="0">
              <a:buNone/>
            </a:pPr>
            <a:r>
              <a:rPr lang="en-US" sz="4400" dirty="0" smtClean="0"/>
              <a:t>Your goal is speed, so figure out how to do it quickly.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03121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3600" dirty="0" smtClean="0"/>
              <a:t>The goal of a team is to improve its performance.  Why is this important?</a:t>
            </a:r>
          </a:p>
          <a:p>
            <a:pPr marL="457200" indent="-457200">
              <a:buAutoNum type="arabicPeriod"/>
            </a:pPr>
            <a:r>
              <a:rPr lang="en-US" sz="3600" dirty="0" smtClean="0"/>
              <a:t>What is the leader’s role in helping a team improve?</a:t>
            </a:r>
          </a:p>
          <a:p>
            <a:pPr marL="457200" indent="-457200">
              <a:buAutoNum type="arabicPeriod"/>
            </a:pPr>
            <a:r>
              <a:rPr lang="en-US" sz="3600" dirty="0" smtClean="0"/>
              <a:t>What makes it difficult when leaders have to work together with other leaders and their teams?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43879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7423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 Leadership All About?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40" y="1946916"/>
            <a:ext cx="4129504" cy="5083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621280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What is Leadership?</a:t>
            </a:r>
          </a:p>
          <a:p>
            <a:endParaRPr lang="en-US" sz="5400" dirty="0"/>
          </a:p>
          <a:p>
            <a:r>
              <a:rPr lang="en-US" sz="5400" dirty="0" smtClean="0"/>
              <a:t>Who are Leaders?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2891856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10-13 Window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7159" y="2288064"/>
            <a:ext cx="9784080" cy="420624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Moral Development Peaks at 14</a:t>
            </a:r>
          </a:p>
          <a:p>
            <a:r>
              <a:rPr lang="en-US" sz="4000" dirty="0" smtClean="0"/>
              <a:t>Cognitive development  starts to transition from concreteness to understanding  abstract concepts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00821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All Leadership Looks the Same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Director</a:t>
            </a:r>
          </a:p>
          <a:p>
            <a:r>
              <a:rPr lang="en-US" sz="2800" dirty="0" smtClean="0"/>
              <a:t>Inspirer</a:t>
            </a:r>
          </a:p>
          <a:p>
            <a:r>
              <a:rPr lang="en-US" sz="2800" dirty="0" smtClean="0"/>
              <a:t>Strategist</a:t>
            </a:r>
          </a:p>
          <a:p>
            <a:r>
              <a:rPr lang="en-US" sz="2800" dirty="0" smtClean="0"/>
              <a:t>Collaborator</a:t>
            </a:r>
          </a:p>
          <a:p>
            <a:pPr marL="0" indent="0">
              <a:buNone/>
            </a:pPr>
            <a:r>
              <a:rPr lang="en-US" sz="2800" dirty="0" smtClean="0"/>
              <a:t>How do we help our preteens discover their leadership temperament?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986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 of leadership development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2919" y="2053791"/>
            <a:ext cx="8733561" cy="4804209"/>
          </a:xfrm>
        </p:spPr>
      </p:pic>
    </p:spTree>
    <p:extLst>
      <p:ext uri="{BB962C8B-B14F-4D97-AF65-F5344CB8AC3E}">
        <p14:creationId xmlns:p14="http://schemas.microsoft.com/office/powerpoint/2010/main" xmlns="" val="89557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 developing a preteen leadership development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Identify potential leaders</a:t>
            </a:r>
          </a:p>
          <a:p>
            <a:pPr marL="0" indent="0">
              <a:buNone/>
            </a:pPr>
            <a:r>
              <a:rPr lang="en-US" sz="3600" dirty="0" smtClean="0"/>
              <a:t>Teach leadership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Best Practices (Practice with feedback before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 doing)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Spiritual Leadership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Organizational leadership</a:t>
            </a:r>
          </a:p>
          <a:p>
            <a:pPr marL="0" indent="0">
              <a:buNone/>
            </a:pPr>
            <a:r>
              <a:rPr lang="en-US" sz="3600" dirty="0" smtClean="0"/>
              <a:t>Give opportunities to develop leadership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6142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 Help teams achieve more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(Main point of the day)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 smtClean="0"/>
              <a:t>There are many different ways of leading you can use based on  the situation at hand</a:t>
            </a:r>
          </a:p>
          <a:p>
            <a:pPr marL="0" indent="0">
              <a:buNone/>
            </a:pPr>
            <a:r>
              <a:rPr lang="en-US" sz="4000" dirty="0" smtClean="0"/>
              <a:t>TELL</a:t>
            </a:r>
          </a:p>
          <a:p>
            <a:pPr marL="0" indent="0">
              <a:buNone/>
            </a:pPr>
            <a:r>
              <a:rPr lang="en-US" sz="4000" dirty="0" smtClean="0"/>
              <a:t>SELL</a:t>
            </a:r>
          </a:p>
          <a:p>
            <a:pPr marL="0" indent="0">
              <a:buNone/>
            </a:pPr>
            <a:r>
              <a:rPr lang="en-US" sz="4000" dirty="0" smtClean="0"/>
              <a:t>GEL</a:t>
            </a:r>
          </a:p>
          <a:p>
            <a:pPr marL="0" indent="0">
              <a:buNone/>
            </a:pPr>
            <a:r>
              <a:rPr lang="en-US" sz="4000" dirty="0" smtClean="0"/>
              <a:t>DEL</a:t>
            </a:r>
          </a:p>
          <a:p>
            <a:pPr marL="0" indent="0">
              <a:buNone/>
            </a:pPr>
            <a:r>
              <a:rPr lang="en-US" sz="4000" dirty="0" smtClean="0"/>
              <a:t>(Teaching on leadership)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49149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leadership activity</a:t>
            </a:r>
            <a:br>
              <a:rPr lang="en-US" dirty="0" smtClean="0"/>
            </a:br>
            <a:r>
              <a:rPr lang="en-US" dirty="0" smtClean="0"/>
              <a:t>balloon relay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(Designate </a:t>
            </a:r>
            <a:r>
              <a:rPr lang="en-US" sz="3200" dirty="0" err="1" smtClean="0"/>
              <a:t>Koach</a:t>
            </a:r>
            <a:r>
              <a:rPr lang="en-US" sz="3200" dirty="0" smtClean="0"/>
              <a:t>)</a:t>
            </a:r>
          </a:p>
          <a:p>
            <a:pPr marL="0" indent="0">
              <a:buNone/>
            </a:pPr>
            <a:r>
              <a:rPr lang="en-US" sz="3200" dirty="0" smtClean="0"/>
              <a:t>Pick a team leader</a:t>
            </a:r>
          </a:p>
          <a:p>
            <a:pPr marL="0" indent="0">
              <a:buNone/>
            </a:pPr>
            <a:r>
              <a:rPr lang="en-US" sz="3200" dirty="0" smtClean="0"/>
              <a:t>Give directions (suggest for leaders to take notes)</a:t>
            </a:r>
          </a:p>
          <a:p>
            <a:pPr marL="0" indent="0">
              <a:buNone/>
            </a:pPr>
            <a:r>
              <a:rPr lang="en-US" sz="3200" dirty="0" smtClean="0"/>
              <a:t>	3 part race:  no hands, in air, kicking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5 minutes to practice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team leader’s job to help team practice effectively and prepare everyone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566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Koach’s</a:t>
            </a:r>
            <a:r>
              <a:rPr lang="en-US" dirty="0" smtClean="0"/>
              <a:t> debrief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err="1" smtClean="0"/>
              <a:t>Koach</a:t>
            </a:r>
            <a:r>
              <a:rPr lang="en-US" sz="3200" dirty="0" smtClean="0"/>
              <a:t> to Leader:  good/better/best 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 smtClean="0"/>
              <a:t>Koach</a:t>
            </a:r>
            <a:r>
              <a:rPr lang="en-US" sz="3200" dirty="0" smtClean="0"/>
              <a:t> lead discussion:</a:t>
            </a:r>
          </a:p>
          <a:p>
            <a:pPr marL="0" indent="0">
              <a:buNone/>
            </a:pPr>
            <a:r>
              <a:rPr lang="en-US" sz="3200" dirty="0" smtClean="0"/>
              <a:t>1.  Teams had time to practice in this activity, how does practice help a team achieve more?  (Notice this goes back to the main point)</a:t>
            </a:r>
          </a:p>
          <a:p>
            <a:pPr marL="457200" indent="-457200">
              <a:buAutoNum type="arabicPeriod" startAt="2"/>
            </a:pPr>
            <a:r>
              <a:rPr lang="en-US" sz="3200" dirty="0" smtClean="0"/>
              <a:t>What is the team leader’s role in helping a team practice?  (pointing out what a good leader will do)</a:t>
            </a:r>
          </a:p>
          <a:p>
            <a:pPr marL="457200" indent="-457200">
              <a:buAutoNum type="arabicPeriod" startAt="2"/>
            </a:pPr>
            <a:r>
              <a:rPr lang="en-US" sz="3200" dirty="0" smtClean="0"/>
              <a:t>What does a good practice consist of?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75029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45</TotalTime>
  <Words>290</Words>
  <Application>Microsoft Office PowerPoint</Application>
  <PresentationFormat>Custom</PresentationFormat>
  <Paragraphs>55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Banded</vt:lpstr>
      <vt:lpstr>Raising a Generation of Leaders</vt:lpstr>
      <vt:lpstr>What is  Leadership All About?</vt:lpstr>
      <vt:lpstr>The 10-13 Window</vt:lpstr>
      <vt:lpstr>Not All Leadership Looks the Same</vt:lpstr>
      <vt:lpstr>Fruit of leadership development</vt:lpstr>
      <vt:lpstr>Steps to developing a preteen leadership development plan</vt:lpstr>
      <vt:lpstr>Leaders Help teams achieve more (Main point of the day)</vt:lpstr>
      <vt:lpstr>Practice leadership activity balloon relay</vt:lpstr>
      <vt:lpstr>Koach’s debrief</vt:lpstr>
      <vt:lpstr>Pass the card</vt:lpstr>
      <vt:lpstr>Debrief</vt:lpstr>
      <vt:lpstr>Thank you!</vt:lpstr>
    </vt:vector>
  </TitlesOfParts>
  <Company>CBCCOC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Raising a Generation of Leaders</dc:title>
  <dc:creator>Joni Lum</dc:creator>
  <cp:lastModifiedBy>EFCA02</cp:lastModifiedBy>
  <cp:revision>6</cp:revision>
  <dcterms:created xsi:type="dcterms:W3CDTF">2016-09-05T16:26:25Z</dcterms:created>
  <dcterms:modified xsi:type="dcterms:W3CDTF">2016-09-06T16:57:10Z</dcterms:modified>
</cp:coreProperties>
</file>