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1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43"/>
  </p:normalViewPr>
  <p:slideViewPr>
    <p:cSldViewPr snapToGrid="0" snapToObjects="1">
      <p:cViewPr varScale="1">
        <p:scale>
          <a:sx n="120" d="100"/>
          <a:sy n="120" d="100"/>
        </p:scale>
        <p:origin x="86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hyperlink" Target="http://www.lifeway.com/Article/LifeWay-Research-looks-at-role-of-faith-in-parenting"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701951" y="1143000"/>
            <a:ext cx="5454097" cy="30854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4" name="Shape 144"/>
          <p:cNvSpPr txBox="1">
            <a:spLocks noGrp="1"/>
          </p:cNvSpPr>
          <p:nvPr>
            <p:ph type="body" idx="1"/>
          </p:nvPr>
        </p:nvSpPr>
        <p:spPr>
          <a:xfrm>
            <a:off x="685799" y="4400549"/>
            <a:ext cx="5486399" cy="3600450"/>
          </a:xfrm>
          <a:prstGeom prst="rect">
            <a:avLst/>
          </a:prstGeom>
          <a:noFill/>
          <a:ln>
            <a:noFill/>
          </a:ln>
        </p:spPr>
        <p:txBody>
          <a:bodyPr wrap="square" lIns="91325" tIns="45650" rIns="91325" bIns="4565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145" name="Shape 145"/>
          <p:cNvSpPr txBox="1">
            <a:spLocks noGrp="1"/>
          </p:cNvSpPr>
          <p:nvPr>
            <p:ph type="sldNum" idx="12"/>
          </p:nvPr>
        </p:nvSpPr>
        <p:spPr>
          <a:xfrm>
            <a:off x="3884613" y="8685213"/>
            <a:ext cx="2971799" cy="458786"/>
          </a:xfrm>
          <a:prstGeom prst="rect">
            <a:avLst/>
          </a:prstGeom>
          <a:noFill/>
          <a:ln>
            <a:noFill/>
          </a:ln>
        </p:spPr>
        <p:txBody>
          <a:bodyPr wrap="square" lIns="91325" tIns="45650" rIns="91325" bIns="45650" anchor="b" anchorCtr="0">
            <a:noAutofit/>
          </a:bodyPr>
          <a:lstStyle/>
          <a:p>
            <a:pPr marL="0" marR="0" lvl="0" indent="0" algn="r" rtl="0">
              <a:spcBef>
                <a:spcPts val="0"/>
              </a:spcBef>
              <a:buSzPct val="25000"/>
              <a:buNone/>
            </a:pPr>
            <a:fld id="{00000000-1234-1234-1234-123412341234}" type="slidenum">
              <a:rPr lang="en" sz="1200" b="0" i="0" u="none" strike="noStrike" cap="none">
                <a:solidFill>
                  <a:schemeClr val="dk1"/>
                </a:solidFill>
                <a:latin typeface="Calibri"/>
                <a:ea typeface="Calibri"/>
                <a:cs typeface="Calibri"/>
                <a:sym typeface="Calibri"/>
              </a:rPr>
              <a:t>1</a:t>
            </a:fld>
            <a:endParaRPr lang="en"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701951" y="1143000"/>
            <a:ext cx="5454097" cy="30854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3" name="Shape 213"/>
          <p:cNvSpPr txBox="1">
            <a:spLocks noGrp="1"/>
          </p:cNvSpPr>
          <p:nvPr>
            <p:ph type="body" idx="1"/>
          </p:nvPr>
        </p:nvSpPr>
        <p:spPr>
          <a:xfrm>
            <a:off x="685799" y="4400549"/>
            <a:ext cx="5486399" cy="3600450"/>
          </a:xfrm>
          <a:prstGeom prst="rect">
            <a:avLst/>
          </a:prstGeom>
          <a:noFill/>
          <a:ln>
            <a:noFill/>
          </a:ln>
        </p:spPr>
        <p:txBody>
          <a:bodyPr wrap="square" lIns="91325" tIns="45650" rIns="91325" bIns="45650" anchor="t" anchorCtr="0">
            <a:noAutofit/>
          </a:bodyPr>
          <a:lstStyle/>
          <a:p>
            <a:pPr marL="444500" marR="0" lvl="1"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214" name="Shape 214"/>
          <p:cNvSpPr txBox="1">
            <a:spLocks noGrp="1"/>
          </p:cNvSpPr>
          <p:nvPr>
            <p:ph type="sldNum" idx="12"/>
          </p:nvPr>
        </p:nvSpPr>
        <p:spPr>
          <a:xfrm>
            <a:off x="3884613" y="8685213"/>
            <a:ext cx="2971799" cy="458786"/>
          </a:xfrm>
          <a:prstGeom prst="rect">
            <a:avLst/>
          </a:prstGeom>
          <a:noFill/>
          <a:ln>
            <a:noFill/>
          </a:ln>
        </p:spPr>
        <p:txBody>
          <a:bodyPr wrap="square" lIns="91325" tIns="45650" rIns="91325" bIns="4565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t>10</a:t>
            </a:fld>
            <a:endParaRPr lang="en"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701951" y="1143000"/>
            <a:ext cx="5454097" cy="30854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1" name="Shape 221"/>
          <p:cNvSpPr txBox="1">
            <a:spLocks noGrp="1"/>
          </p:cNvSpPr>
          <p:nvPr>
            <p:ph type="body" idx="1"/>
          </p:nvPr>
        </p:nvSpPr>
        <p:spPr>
          <a:xfrm>
            <a:off x="685799" y="4400549"/>
            <a:ext cx="5486399" cy="3600450"/>
          </a:xfrm>
          <a:prstGeom prst="rect">
            <a:avLst/>
          </a:prstGeom>
          <a:noFill/>
          <a:ln>
            <a:noFill/>
          </a:ln>
        </p:spPr>
        <p:txBody>
          <a:bodyPr wrap="square" lIns="91325" tIns="45650" rIns="91325" bIns="45650" anchor="t" anchorCtr="0">
            <a:noAutofit/>
          </a:bodyPr>
          <a:lstStyle/>
          <a:p>
            <a:pPr marL="444500" marR="0" lvl="1"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222" name="Shape 222"/>
          <p:cNvSpPr txBox="1">
            <a:spLocks noGrp="1"/>
          </p:cNvSpPr>
          <p:nvPr>
            <p:ph type="sldNum" idx="12"/>
          </p:nvPr>
        </p:nvSpPr>
        <p:spPr>
          <a:xfrm>
            <a:off x="3884613" y="8685213"/>
            <a:ext cx="2971799" cy="458786"/>
          </a:xfrm>
          <a:prstGeom prst="rect">
            <a:avLst/>
          </a:prstGeom>
          <a:noFill/>
          <a:ln>
            <a:noFill/>
          </a:ln>
        </p:spPr>
        <p:txBody>
          <a:bodyPr wrap="square" lIns="91325" tIns="45650" rIns="91325" bIns="4565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t>11</a:t>
            </a:fld>
            <a:endParaRPr lang="en"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701951" y="1143000"/>
            <a:ext cx="5454000" cy="30855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9" name="Shape 229"/>
          <p:cNvSpPr txBox="1">
            <a:spLocks noGrp="1"/>
          </p:cNvSpPr>
          <p:nvPr>
            <p:ph type="body" idx="1"/>
          </p:nvPr>
        </p:nvSpPr>
        <p:spPr>
          <a:xfrm>
            <a:off x="685799" y="4400549"/>
            <a:ext cx="5486400" cy="3600600"/>
          </a:xfrm>
          <a:prstGeom prst="rect">
            <a:avLst/>
          </a:prstGeom>
          <a:noFill/>
          <a:ln>
            <a:noFill/>
          </a:ln>
        </p:spPr>
        <p:txBody>
          <a:bodyPr wrap="square" lIns="91325" tIns="45650" rIns="91325" bIns="4565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A recent </a:t>
            </a:r>
            <a:r>
              <a:rPr lang="en" sz="1200" b="0" i="0" u="sng" strike="noStrike" cap="none">
                <a:solidFill>
                  <a:schemeClr val="hlink"/>
                </a:solidFill>
                <a:latin typeface="Calibri"/>
                <a:ea typeface="Calibri"/>
                <a:cs typeface="Calibri"/>
                <a:sym typeface="Calibri"/>
                <a:hlinkClick r:id="rId3"/>
              </a:rPr>
              <a:t>LifeWay Research study</a:t>
            </a:r>
            <a:r>
              <a:rPr lang="en" sz="1200" b="0" i="0" u="none" strike="noStrike" cap="none">
                <a:solidFill>
                  <a:schemeClr val="dk1"/>
                </a:solidFill>
                <a:latin typeface="Calibri"/>
                <a:ea typeface="Calibri"/>
                <a:cs typeface="Calibri"/>
                <a:sym typeface="Calibri"/>
              </a:rPr>
              <a:t> (2009) asked parents to define their purpose in parenting. What this study discovered was the most common definitions of successful parenting include children having good values (25 percent), being happy adults (25 percent), finding success in life (22 percent), being a good person (19 percent), graduating from college (17 percent), and living independently (15 percent). Being godly or having faith in God is mentioned by 9 percent of respondents out of 1,200.</a:t>
            </a:r>
          </a:p>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
            </a:r>
            <a:br>
              <a:rPr lang="en" sz="1200" b="0" i="0" u="none" strike="noStrike" cap="none">
                <a:solidFill>
                  <a:schemeClr val="dk1"/>
                </a:solidFill>
                <a:latin typeface="Calibri"/>
                <a:ea typeface="Calibri"/>
                <a:cs typeface="Calibri"/>
                <a:sym typeface="Calibri"/>
              </a:rPr>
            </a:br>
            <a:endParaRPr lang="en" sz="1200" b="0" i="0" u="none" strike="noStrike" cap="none">
              <a:solidFill>
                <a:schemeClr val="dk1"/>
              </a:solidFill>
              <a:latin typeface="Calibri"/>
              <a:ea typeface="Calibri"/>
              <a:cs typeface="Calibri"/>
              <a:sym typeface="Calibri"/>
            </a:endParaRPr>
          </a:p>
        </p:txBody>
      </p:sp>
      <p:sp>
        <p:nvSpPr>
          <p:cNvPr id="230" name="Shape 230"/>
          <p:cNvSpPr txBox="1">
            <a:spLocks noGrp="1"/>
          </p:cNvSpPr>
          <p:nvPr>
            <p:ph type="sldNum" idx="12"/>
          </p:nvPr>
        </p:nvSpPr>
        <p:spPr>
          <a:xfrm>
            <a:off x="3884613" y="8685213"/>
            <a:ext cx="2971799" cy="458700"/>
          </a:xfrm>
          <a:prstGeom prst="rect">
            <a:avLst/>
          </a:prstGeom>
          <a:noFill/>
          <a:ln>
            <a:noFill/>
          </a:ln>
        </p:spPr>
        <p:txBody>
          <a:bodyPr wrap="square" lIns="91325" tIns="45650" rIns="91325" bIns="45650" anchor="b" anchorCtr="0">
            <a:noAutofit/>
          </a:bodyPr>
          <a:lstStyle/>
          <a:p>
            <a:pPr marL="0" marR="0" lvl="0" indent="0" algn="r" rtl="0">
              <a:spcBef>
                <a:spcPts val="0"/>
              </a:spcBef>
              <a:buSzPct val="25000"/>
              <a:buNone/>
            </a:pPr>
            <a:fld id="{00000000-1234-1234-1234-123412341234}" type="slidenum">
              <a:rPr lang="en" sz="1200" b="0" i="0" u="none" strike="noStrike" cap="none">
                <a:solidFill>
                  <a:schemeClr val="dk1"/>
                </a:solidFill>
                <a:latin typeface="Calibri"/>
                <a:ea typeface="Calibri"/>
                <a:cs typeface="Calibri"/>
                <a:sym typeface="Calibri"/>
              </a:rPr>
              <a:t>12</a:t>
            </a:fld>
            <a:endParaRPr lang="en"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701951" y="1143000"/>
            <a:ext cx="5454000" cy="30855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6" name="Shape 236"/>
          <p:cNvSpPr txBox="1">
            <a:spLocks noGrp="1"/>
          </p:cNvSpPr>
          <p:nvPr>
            <p:ph type="body" idx="1"/>
          </p:nvPr>
        </p:nvSpPr>
        <p:spPr>
          <a:xfrm>
            <a:off x="685799" y="4400549"/>
            <a:ext cx="5486400" cy="3600600"/>
          </a:xfrm>
          <a:prstGeom prst="rect">
            <a:avLst/>
          </a:prstGeom>
          <a:noFill/>
          <a:ln>
            <a:noFill/>
          </a:ln>
        </p:spPr>
        <p:txBody>
          <a:bodyPr wrap="square" lIns="91325" tIns="45650" rIns="91325" bIns="45650" anchor="t" anchorCtr="0">
            <a:noAutofit/>
          </a:bodyPr>
          <a:lstStyle/>
          <a:p>
            <a:pPr marL="444500" marR="0" lvl="1"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237" name="Shape 237"/>
          <p:cNvSpPr txBox="1">
            <a:spLocks noGrp="1"/>
          </p:cNvSpPr>
          <p:nvPr>
            <p:ph type="sldNum" idx="12"/>
          </p:nvPr>
        </p:nvSpPr>
        <p:spPr>
          <a:xfrm>
            <a:off x="3884613" y="8685213"/>
            <a:ext cx="2971799" cy="458700"/>
          </a:xfrm>
          <a:prstGeom prst="rect">
            <a:avLst/>
          </a:prstGeom>
          <a:noFill/>
          <a:ln>
            <a:noFill/>
          </a:ln>
        </p:spPr>
        <p:txBody>
          <a:bodyPr wrap="square" lIns="91325" tIns="45650" rIns="91325" bIns="45650" anchor="b" anchorCtr="0">
            <a:noAutofit/>
          </a:bodyPr>
          <a:lstStyle/>
          <a:p>
            <a:pPr marL="0" marR="0" lvl="0" indent="0" algn="r" rtl="0">
              <a:spcBef>
                <a:spcPts val="0"/>
              </a:spcBef>
              <a:buSzPct val="25000"/>
              <a:buNone/>
            </a:pPr>
            <a:fld id="{00000000-1234-1234-1234-123412341234}" type="slidenum">
              <a:rPr lang="en" sz="1200" b="0" i="0" u="none" strike="noStrike" cap="none">
                <a:solidFill>
                  <a:schemeClr val="dk1"/>
                </a:solidFill>
                <a:latin typeface="Calibri"/>
                <a:ea typeface="Calibri"/>
                <a:cs typeface="Calibri"/>
                <a:sym typeface="Calibri"/>
              </a:rPr>
              <a:t>13</a:t>
            </a:fld>
            <a:endParaRPr lang="en"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701951" y="1143000"/>
            <a:ext cx="5454097" cy="30854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5" name="Shape 245"/>
          <p:cNvSpPr txBox="1">
            <a:spLocks noGrp="1"/>
          </p:cNvSpPr>
          <p:nvPr>
            <p:ph type="body" idx="1"/>
          </p:nvPr>
        </p:nvSpPr>
        <p:spPr>
          <a:xfrm>
            <a:off x="685799" y="4400549"/>
            <a:ext cx="5486399" cy="3600450"/>
          </a:xfrm>
          <a:prstGeom prst="rect">
            <a:avLst/>
          </a:prstGeom>
          <a:noFill/>
          <a:ln>
            <a:noFill/>
          </a:ln>
        </p:spPr>
        <p:txBody>
          <a:bodyPr wrap="square" lIns="91325" tIns="45650" rIns="91325" bIns="45650" anchor="t" anchorCtr="0">
            <a:noAutofit/>
          </a:bodyPr>
          <a:lstStyle/>
          <a:p>
            <a:pPr marL="901700" marR="0" lvl="2"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246" name="Shape 246"/>
          <p:cNvSpPr txBox="1">
            <a:spLocks noGrp="1"/>
          </p:cNvSpPr>
          <p:nvPr>
            <p:ph type="sldNum" idx="12"/>
          </p:nvPr>
        </p:nvSpPr>
        <p:spPr>
          <a:xfrm>
            <a:off x="3884613" y="8685213"/>
            <a:ext cx="2971799" cy="458786"/>
          </a:xfrm>
          <a:prstGeom prst="rect">
            <a:avLst/>
          </a:prstGeom>
          <a:noFill/>
          <a:ln>
            <a:noFill/>
          </a:ln>
        </p:spPr>
        <p:txBody>
          <a:bodyPr wrap="square" lIns="91325" tIns="45650" rIns="91325" bIns="45650" anchor="b" anchorCtr="0">
            <a:noAutofit/>
          </a:bodyPr>
          <a:lstStyle/>
          <a:p>
            <a:pPr marL="0" marR="0" lvl="0" indent="0" algn="r" rtl="0">
              <a:spcBef>
                <a:spcPts val="0"/>
              </a:spcBef>
              <a:buSzPct val="25000"/>
              <a:buNone/>
            </a:pPr>
            <a:fld id="{00000000-1234-1234-1234-123412341234}" type="slidenum">
              <a:rPr lang="en" sz="1200" b="0" i="0" u="none" strike="noStrike" cap="none">
                <a:solidFill>
                  <a:schemeClr val="dk1"/>
                </a:solidFill>
                <a:latin typeface="Calibri"/>
                <a:ea typeface="Calibri"/>
                <a:cs typeface="Calibri"/>
                <a:sym typeface="Calibri"/>
              </a:rPr>
              <a:t>14</a:t>
            </a:fld>
            <a:endParaRPr lang="en"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701951" y="1143000"/>
            <a:ext cx="5454000" cy="30855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2" name="Shape 252"/>
          <p:cNvSpPr txBox="1">
            <a:spLocks noGrp="1"/>
          </p:cNvSpPr>
          <p:nvPr>
            <p:ph type="body" idx="1"/>
          </p:nvPr>
        </p:nvSpPr>
        <p:spPr>
          <a:xfrm>
            <a:off x="685799" y="4400549"/>
            <a:ext cx="5486400" cy="3600600"/>
          </a:xfrm>
          <a:prstGeom prst="rect">
            <a:avLst/>
          </a:prstGeom>
          <a:noFill/>
          <a:ln>
            <a:noFill/>
          </a:ln>
        </p:spPr>
        <p:txBody>
          <a:bodyPr wrap="square" lIns="91325" tIns="45650" rIns="91325" bIns="45650" anchor="t" anchorCtr="0">
            <a:noAutofit/>
          </a:bodyPr>
          <a:lstStyle/>
          <a:p>
            <a:pPr marL="901700" marR="0" lvl="2"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253" name="Shape 253"/>
          <p:cNvSpPr txBox="1">
            <a:spLocks noGrp="1"/>
          </p:cNvSpPr>
          <p:nvPr>
            <p:ph type="sldNum" idx="12"/>
          </p:nvPr>
        </p:nvSpPr>
        <p:spPr>
          <a:xfrm>
            <a:off x="3884613" y="8685213"/>
            <a:ext cx="2971799" cy="458700"/>
          </a:xfrm>
          <a:prstGeom prst="rect">
            <a:avLst/>
          </a:prstGeom>
          <a:noFill/>
          <a:ln>
            <a:noFill/>
          </a:ln>
        </p:spPr>
        <p:txBody>
          <a:bodyPr wrap="square" lIns="91325" tIns="45650" rIns="91325" bIns="45650" anchor="b" anchorCtr="0">
            <a:noAutofit/>
          </a:bodyPr>
          <a:lstStyle/>
          <a:p>
            <a:pPr marL="0" marR="0" lvl="0" indent="0" algn="r" rtl="0">
              <a:spcBef>
                <a:spcPts val="0"/>
              </a:spcBef>
              <a:buSzPct val="25000"/>
              <a:buNone/>
            </a:pPr>
            <a:fld id="{00000000-1234-1234-1234-123412341234}" type="slidenum">
              <a:rPr lang="en" sz="1200" b="0" i="0" u="none" strike="noStrike" cap="none">
                <a:solidFill>
                  <a:schemeClr val="dk1"/>
                </a:solidFill>
                <a:latin typeface="Calibri"/>
                <a:ea typeface="Calibri"/>
                <a:cs typeface="Calibri"/>
                <a:sym typeface="Calibri"/>
              </a:rPr>
              <a:t>15</a:t>
            </a:fld>
            <a:endParaRPr lang="en"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701951" y="1143000"/>
            <a:ext cx="5454097" cy="30854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9" name="Shape 259"/>
          <p:cNvSpPr txBox="1">
            <a:spLocks noGrp="1"/>
          </p:cNvSpPr>
          <p:nvPr>
            <p:ph type="body" idx="1"/>
          </p:nvPr>
        </p:nvSpPr>
        <p:spPr>
          <a:xfrm>
            <a:off x="685799" y="4400549"/>
            <a:ext cx="5486399" cy="3600450"/>
          </a:xfrm>
          <a:prstGeom prst="rect">
            <a:avLst/>
          </a:prstGeom>
          <a:noFill/>
          <a:ln>
            <a:noFill/>
          </a:ln>
        </p:spPr>
        <p:txBody>
          <a:bodyPr wrap="square" lIns="91325" tIns="45650" rIns="91325" bIns="4565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a:p>
            <a:pPr marL="444500" marR="0" lvl="1"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260" name="Shape 260"/>
          <p:cNvSpPr txBox="1">
            <a:spLocks noGrp="1"/>
          </p:cNvSpPr>
          <p:nvPr>
            <p:ph type="sldNum" idx="12"/>
          </p:nvPr>
        </p:nvSpPr>
        <p:spPr>
          <a:xfrm>
            <a:off x="3884613" y="8685213"/>
            <a:ext cx="2971799" cy="458786"/>
          </a:xfrm>
          <a:prstGeom prst="rect">
            <a:avLst/>
          </a:prstGeom>
          <a:noFill/>
          <a:ln>
            <a:noFill/>
          </a:ln>
        </p:spPr>
        <p:txBody>
          <a:bodyPr wrap="square" lIns="91325" tIns="45650" rIns="91325" bIns="45650" anchor="b" anchorCtr="0">
            <a:noAutofit/>
          </a:bodyPr>
          <a:lstStyle/>
          <a:p>
            <a:pPr marL="0" marR="0" lvl="0" indent="0" algn="r" rtl="0">
              <a:spcBef>
                <a:spcPts val="0"/>
              </a:spcBef>
              <a:buSzPct val="25000"/>
              <a:buNone/>
            </a:pPr>
            <a:fld id="{00000000-1234-1234-1234-123412341234}" type="slidenum">
              <a:rPr lang="en" sz="1200" b="0" i="0" u="none" strike="noStrike" cap="none">
                <a:solidFill>
                  <a:schemeClr val="dk1"/>
                </a:solidFill>
                <a:latin typeface="Calibri"/>
                <a:ea typeface="Calibri"/>
                <a:cs typeface="Calibri"/>
                <a:sym typeface="Calibri"/>
              </a:rPr>
              <a:t>16</a:t>
            </a:fld>
            <a:endParaRPr lang="en"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685799" y="4400549"/>
            <a:ext cx="5486399" cy="3600450"/>
          </a:xfrm>
          <a:prstGeom prst="rect">
            <a:avLst/>
          </a:prstGeom>
          <a:noFill/>
          <a:ln>
            <a:noFill/>
          </a:ln>
        </p:spPr>
        <p:txBody>
          <a:bodyPr wrap="square" lIns="89600" tIns="89600" rIns="89600" bIns="89600" anchor="ctr" anchorCtr="0">
            <a:noAutofit/>
          </a:bodyPr>
          <a:lstStyle/>
          <a:p>
            <a:pPr lvl="0">
              <a:spcBef>
                <a:spcPts val="0"/>
              </a:spcBef>
              <a:buNone/>
            </a:pPr>
            <a:endParaRPr/>
          </a:p>
        </p:txBody>
      </p:sp>
      <p:sp>
        <p:nvSpPr>
          <p:cNvPr id="152" name="Shape 152"/>
          <p:cNvSpPr>
            <a:spLocks noGrp="1" noRot="1" noChangeAspect="1"/>
          </p:cNvSpPr>
          <p:nvPr>
            <p:ph type="sldImg" idx="2"/>
          </p:nvPr>
        </p:nvSpPr>
        <p:spPr>
          <a:xfrm>
            <a:off x="701951" y="1143000"/>
            <a:ext cx="5454097" cy="30854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701951" y="1143000"/>
            <a:ext cx="5454097" cy="30854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9" name="Shape 159"/>
          <p:cNvSpPr txBox="1">
            <a:spLocks noGrp="1"/>
          </p:cNvSpPr>
          <p:nvPr>
            <p:ph type="body" idx="1"/>
          </p:nvPr>
        </p:nvSpPr>
        <p:spPr>
          <a:xfrm>
            <a:off x="685799" y="4400549"/>
            <a:ext cx="5486399" cy="3600450"/>
          </a:xfrm>
          <a:prstGeom prst="rect">
            <a:avLst/>
          </a:prstGeom>
          <a:noFill/>
          <a:ln>
            <a:noFill/>
          </a:ln>
        </p:spPr>
        <p:txBody>
          <a:bodyPr wrap="square" lIns="91325" tIns="45650" rIns="91325" bIns="4565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160" name="Shape 160"/>
          <p:cNvSpPr txBox="1">
            <a:spLocks noGrp="1"/>
          </p:cNvSpPr>
          <p:nvPr>
            <p:ph type="sldNum" idx="12"/>
          </p:nvPr>
        </p:nvSpPr>
        <p:spPr>
          <a:xfrm>
            <a:off x="3884613" y="8685213"/>
            <a:ext cx="2971799" cy="458786"/>
          </a:xfrm>
          <a:prstGeom prst="rect">
            <a:avLst/>
          </a:prstGeom>
          <a:noFill/>
          <a:ln>
            <a:noFill/>
          </a:ln>
        </p:spPr>
        <p:txBody>
          <a:bodyPr wrap="square" lIns="91325" tIns="45650" rIns="91325" bIns="45650" anchor="b" anchorCtr="0">
            <a:noAutofit/>
          </a:bodyPr>
          <a:lstStyle/>
          <a:p>
            <a:pPr marL="0" marR="0" lvl="0" indent="0" algn="r" rtl="0">
              <a:spcBef>
                <a:spcPts val="0"/>
              </a:spcBef>
              <a:buSzPct val="25000"/>
              <a:buNone/>
            </a:pPr>
            <a:fld id="{00000000-1234-1234-1234-123412341234}" type="slidenum">
              <a:rPr lang="en" sz="1200" b="0" i="0" u="none" strike="noStrike" cap="none">
                <a:solidFill>
                  <a:schemeClr val="dk1"/>
                </a:solidFill>
                <a:latin typeface="Calibri"/>
                <a:ea typeface="Calibri"/>
                <a:cs typeface="Calibri"/>
                <a:sym typeface="Calibri"/>
              </a:rPr>
              <a:t>3</a:t>
            </a:fld>
            <a:endParaRPr lang="en"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701951" y="1143000"/>
            <a:ext cx="5454000" cy="30855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7" name="Shape 167"/>
          <p:cNvSpPr txBox="1">
            <a:spLocks noGrp="1"/>
          </p:cNvSpPr>
          <p:nvPr>
            <p:ph type="body" idx="1"/>
          </p:nvPr>
        </p:nvSpPr>
        <p:spPr>
          <a:xfrm>
            <a:off x="685799" y="4400549"/>
            <a:ext cx="5486400" cy="3600600"/>
          </a:xfrm>
          <a:prstGeom prst="rect">
            <a:avLst/>
          </a:prstGeom>
          <a:noFill/>
          <a:ln>
            <a:noFill/>
          </a:ln>
        </p:spPr>
        <p:txBody>
          <a:bodyPr wrap="square" lIns="91325" tIns="45650" rIns="91325" bIns="45650" anchor="t" anchorCtr="0">
            <a:noAutofit/>
          </a:bodyPr>
          <a:lstStyle/>
          <a:p>
            <a:pPr marL="444500" marR="0" lvl="1"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168" name="Shape 168"/>
          <p:cNvSpPr txBox="1">
            <a:spLocks noGrp="1"/>
          </p:cNvSpPr>
          <p:nvPr>
            <p:ph type="sldNum" idx="12"/>
          </p:nvPr>
        </p:nvSpPr>
        <p:spPr>
          <a:xfrm>
            <a:off x="3884613" y="8685213"/>
            <a:ext cx="2971799" cy="458700"/>
          </a:xfrm>
          <a:prstGeom prst="rect">
            <a:avLst/>
          </a:prstGeom>
          <a:noFill/>
          <a:ln>
            <a:noFill/>
          </a:ln>
        </p:spPr>
        <p:txBody>
          <a:bodyPr wrap="square" lIns="91325" tIns="45650" rIns="91325" bIns="4565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t>4</a:t>
            </a:fld>
            <a:endParaRPr lang="en"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701951" y="1143000"/>
            <a:ext cx="5454097" cy="30854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4" name="Shape 174"/>
          <p:cNvSpPr txBox="1">
            <a:spLocks noGrp="1"/>
          </p:cNvSpPr>
          <p:nvPr>
            <p:ph type="body" idx="1"/>
          </p:nvPr>
        </p:nvSpPr>
        <p:spPr>
          <a:xfrm>
            <a:off x="685799" y="4400549"/>
            <a:ext cx="5486399" cy="3600450"/>
          </a:xfrm>
          <a:prstGeom prst="rect">
            <a:avLst/>
          </a:prstGeom>
          <a:noFill/>
          <a:ln>
            <a:noFill/>
          </a:ln>
        </p:spPr>
        <p:txBody>
          <a:bodyPr wrap="square" lIns="91325" tIns="45650" rIns="91325" bIns="4565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a:p>
            <a:pPr marL="444500" marR="0" lvl="1"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175" name="Shape 175"/>
          <p:cNvSpPr txBox="1">
            <a:spLocks noGrp="1"/>
          </p:cNvSpPr>
          <p:nvPr>
            <p:ph type="sldNum" idx="12"/>
          </p:nvPr>
        </p:nvSpPr>
        <p:spPr>
          <a:xfrm>
            <a:off x="3884613" y="8685213"/>
            <a:ext cx="2971799" cy="458786"/>
          </a:xfrm>
          <a:prstGeom prst="rect">
            <a:avLst/>
          </a:prstGeom>
          <a:noFill/>
          <a:ln>
            <a:noFill/>
          </a:ln>
        </p:spPr>
        <p:txBody>
          <a:bodyPr wrap="square" lIns="91325" tIns="45650" rIns="91325" bIns="45650" anchor="b" anchorCtr="0">
            <a:noAutofit/>
          </a:bodyPr>
          <a:lstStyle/>
          <a:p>
            <a:pPr marL="0" marR="0" lvl="0" indent="0" algn="r" rtl="0">
              <a:spcBef>
                <a:spcPts val="0"/>
              </a:spcBef>
              <a:buSzPct val="25000"/>
              <a:buNone/>
            </a:pPr>
            <a:fld id="{00000000-1234-1234-1234-123412341234}" type="slidenum">
              <a:rPr lang="en" sz="1200" b="0" i="0" u="none" strike="noStrike" cap="none">
                <a:solidFill>
                  <a:schemeClr val="dk1"/>
                </a:solidFill>
                <a:latin typeface="Calibri"/>
                <a:ea typeface="Calibri"/>
                <a:cs typeface="Calibri"/>
                <a:sym typeface="Calibri"/>
              </a:rPr>
              <a:t>5</a:t>
            </a:fld>
            <a:endParaRPr lang="en"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701951" y="1143000"/>
            <a:ext cx="5454000" cy="30855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1" name="Shape 181"/>
          <p:cNvSpPr txBox="1">
            <a:spLocks noGrp="1"/>
          </p:cNvSpPr>
          <p:nvPr>
            <p:ph type="body" idx="1"/>
          </p:nvPr>
        </p:nvSpPr>
        <p:spPr>
          <a:xfrm>
            <a:off x="685799" y="4400549"/>
            <a:ext cx="5486400" cy="3600600"/>
          </a:xfrm>
          <a:prstGeom prst="rect">
            <a:avLst/>
          </a:prstGeom>
          <a:noFill/>
          <a:ln>
            <a:noFill/>
          </a:ln>
        </p:spPr>
        <p:txBody>
          <a:bodyPr wrap="square" lIns="91325" tIns="45650" rIns="91325" bIns="45650" anchor="t" anchorCtr="0">
            <a:noAutofit/>
          </a:bodyPr>
          <a:lstStyle/>
          <a:p>
            <a:pPr marL="444500" marR="0" lvl="1"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182" name="Shape 182"/>
          <p:cNvSpPr txBox="1">
            <a:spLocks noGrp="1"/>
          </p:cNvSpPr>
          <p:nvPr>
            <p:ph type="sldNum" idx="12"/>
          </p:nvPr>
        </p:nvSpPr>
        <p:spPr>
          <a:xfrm>
            <a:off x="3884613" y="8685213"/>
            <a:ext cx="2971799" cy="458700"/>
          </a:xfrm>
          <a:prstGeom prst="rect">
            <a:avLst/>
          </a:prstGeom>
          <a:noFill/>
          <a:ln>
            <a:noFill/>
          </a:ln>
        </p:spPr>
        <p:txBody>
          <a:bodyPr wrap="square" lIns="91325" tIns="45650" rIns="91325" bIns="45650" anchor="b" anchorCtr="0">
            <a:noAutofit/>
          </a:bodyPr>
          <a:lstStyle/>
          <a:p>
            <a:pPr marL="0" marR="0" lvl="0" indent="0" algn="r" rtl="0">
              <a:spcBef>
                <a:spcPts val="0"/>
              </a:spcBef>
              <a:buSzPct val="25000"/>
              <a:buNone/>
            </a:pPr>
            <a:fld id="{00000000-1234-1234-1234-123412341234}" type="slidenum">
              <a:rPr lang="en" sz="1200" b="0" i="0" u="none" strike="noStrike" cap="none">
                <a:solidFill>
                  <a:schemeClr val="dk1"/>
                </a:solidFill>
                <a:latin typeface="Calibri"/>
                <a:ea typeface="Calibri"/>
                <a:cs typeface="Calibri"/>
                <a:sym typeface="Calibri"/>
              </a:rPr>
              <a:t>6</a:t>
            </a:fld>
            <a:endParaRPr lang="en"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701951" y="1143000"/>
            <a:ext cx="5454097" cy="30854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8" name="Shape 188"/>
          <p:cNvSpPr txBox="1">
            <a:spLocks noGrp="1"/>
          </p:cNvSpPr>
          <p:nvPr>
            <p:ph type="body" idx="1"/>
          </p:nvPr>
        </p:nvSpPr>
        <p:spPr>
          <a:xfrm>
            <a:off x="685799" y="4400549"/>
            <a:ext cx="5486399" cy="3600450"/>
          </a:xfrm>
          <a:prstGeom prst="rect">
            <a:avLst/>
          </a:prstGeom>
          <a:noFill/>
          <a:ln>
            <a:noFill/>
          </a:ln>
        </p:spPr>
        <p:txBody>
          <a:bodyPr wrap="square" lIns="91325" tIns="45650" rIns="91325" bIns="45650" anchor="t" anchorCtr="0">
            <a:noAutofit/>
          </a:bodyPr>
          <a:lstStyle/>
          <a:p>
            <a:pPr marL="444500" marR="0" lvl="1"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189" name="Shape 189"/>
          <p:cNvSpPr txBox="1">
            <a:spLocks noGrp="1"/>
          </p:cNvSpPr>
          <p:nvPr>
            <p:ph type="sldNum" idx="12"/>
          </p:nvPr>
        </p:nvSpPr>
        <p:spPr>
          <a:xfrm>
            <a:off x="3884613" y="8685213"/>
            <a:ext cx="2971799" cy="458786"/>
          </a:xfrm>
          <a:prstGeom prst="rect">
            <a:avLst/>
          </a:prstGeom>
          <a:noFill/>
          <a:ln>
            <a:noFill/>
          </a:ln>
        </p:spPr>
        <p:txBody>
          <a:bodyPr wrap="square" lIns="91325" tIns="45650" rIns="91325" bIns="45650" anchor="b" anchorCtr="0">
            <a:noAutofit/>
          </a:bodyPr>
          <a:lstStyle/>
          <a:p>
            <a:pPr marL="0" marR="0" lvl="0" indent="0" algn="r" rtl="0">
              <a:spcBef>
                <a:spcPts val="0"/>
              </a:spcBef>
              <a:buSzPct val="25000"/>
              <a:buNone/>
            </a:pPr>
            <a:fld id="{00000000-1234-1234-1234-123412341234}" type="slidenum">
              <a:rPr lang="en" sz="1200" b="0" i="0" u="none" strike="noStrike" cap="none">
                <a:solidFill>
                  <a:schemeClr val="dk1"/>
                </a:solidFill>
                <a:latin typeface="Calibri"/>
                <a:ea typeface="Calibri"/>
                <a:cs typeface="Calibri"/>
                <a:sym typeface="Calibri"/>
              </a:rPr>
              <a:t>7</a:t>
            </a:fld>
            <a:endParaRPr lang="en"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701951" y="1143000"/>
            <a:ext cx="5454097" cy="30854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5" name="Shape 195"/>
          <p:cNvSpPr txBox="1">
            <a:spLocks noGrp="1"/>
          </p:cNvSpPr>
          <p:nvPr>
            <p:ph type="body" idx="1"/>
          </p:nvPr>
        </p:nvSpPr>
        <p:spPr>
          <a:xfrm>
            <a:off x="685799" y="4400549"/>
            <a:ext cx="5486399" cy="3600450"/>
          </a:xfrm>
          <a:prstGeom prst="rect">
            <a:avLst/>
          </a:prstGeom>
          <a:noFill/>
          <a:ln>
            <a:noFill/>
          </a:ln>
        </p:spPr>
        <p:txBody>
          <a:bodyPr wrap="square" lIns="91325" tIns="45650" rIns="91325" bIns="45650" anchor="t" anchorCtr="0">
            <a:noAutofit/>
          </a:bodyPr>
          <a:lstStyle/>
          <a:p>
            <a:pPr marL="444500" marR="0" lvl="1"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196" name="Shape 196"/>
          <p:cNvSpPr txBox="1">
            <a:spLocks noGrp="1"/>
          </p:cNvSpPr>
          <p:nvPr>
            <p:ph type="sldNum" idx="12"/>
          </p:nvPr>
        </p:nvSpPr>
        <p:spPr>
          <a:xfrm>
            <a:off x="3884613" y="8685213"/>
            <a:ext cx="2971799" cy="458786"/>
          </a:xfrm>
          <a:prstGeom prst="rect">
            <a:avLst/>
          </a:prstGeom>
          <a:noFill/>
          <a:ln>
            <a:noFill/>
          </a:ln>
        </p:spPr>
        <p:txBody>
          <a:bodyPr wrap="square" lIns="91325" tIns="45650" rIns="91325" bIns="45650" anchor="b" anchorCtr="0">
            <a:noAutofit/>
          </a:bodyPr>
          <a:lstStyle/>
          <a:p>
            <a:pPr marL="0" marR="0" lvl="0" indent="0" algn="r" rtl="0">
              <a:spcBef>
                <a:spcPts val="0"/>
              </a:spcBef>
              <a:buSzPct val="25000"/>
              <a:buNone/>
            </a:pPr>
            <a:fld id="{00000000-1234-1234-1234-123412341234}" type="slidenum">
              <a:rPr lang="en" sz="1200" b="0" i="0" u="none" strike="noStrike" cap="none">
                <a:solidFill>
                  <a:schemeClr val="dk1"/>
                </a:solidFill>
                <a:latin typeface="Calibri"/>
                <a:ea typeface="Calibri"/>
                <a:cs typeface="Calibri"/>
                <a:sym typeface="Calibri"/>
              </a:rPr>
              <a:t>8</a:t>
            </a:fld>
            <a:endParaRPr lang="en"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701951" y="1143000"/>
            <a:ext cx="5454097" cy="30854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3" name="Shape 203"/>
          <p:cNvSpPr txBox="1">
            <a:spLocks noGrp="1"/>
          </p:cNvSpPr>
          <p:nvPr>
            <p:ph type="body" idx="1"/>
          </p:nvPr>
        </p:nvSpPr>
        <p:spPr>
          <a:xfrm>
            <a:off x="685799" y="4400549"/>
            <a:ext cx="5486399" cy="3600450"/>
          </a:xfrm>
          <a:prstGeom prst="rect">
            <a:avLst/>
          </a:prstGeom>
          <a:noFill/>
          <a:ln>
            <a:noFill/>
          </a:ln>
        </p:spPr>
        <p:txBody>
          <a:bodyPr wrap="square" lIns="91325" tIns="45650" rIns="91325" bIns="45650" anchor="t" anchorCtr="0">
            <a:noAutofit/>
          </a:bodyPr>
          <a:lstStyle/>
          <a:p>
            <a:pPr marL="444500" marR="0" lvl="1"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204" name="Shape 204"/>
          <p:cNvSpPr txBox="1">
            <a:spLocks noGrp="1"/>
          </p:cNvSpPr>
          <p:nvPr>
            <p:ph type="sldNum" idx="12"/>
          </p:nvPr>
        </p:nvSpPr>
        <p:spPr>
          <a:xfrm>
            <a:off x="3884613" y="8685213"/>
            <a:ext cx="2971799" cy="458786"/>
          </a:xfrm>
          <a:prstGeom prst="rect">
            <a:avLst/>
          </a:prstGeom>
          <a:noFill/>
          <a:ln>
            <a:noFill/>
          </a:ln>
        </p:spPr>
        <p:txBody>
          <a:bodyPr wrap="square" lIns="91325" tIns="45650" rIns="91325" bIns="4565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t>9</a:t>
            </a:fld>
            <a:endParaRPr lang="en"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wrap="square"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wrap="square"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822959" y="214952"/>
            <a:ext cx="7543799" cy="1088067"/>
          </a:xfrm>
          <a:prstGeom prst="rect">
            <a:avLst/>
          </a:prstGeom>
          <a:noFill/>
          <a:ln>
            <a:noFill/>
          </a:ln>
        </p:spPr>
        <p:txBody>
          <a:bodyPr wrap="square" lIns="68575" tIns="68575" rIns="68575" bIns="68575" anchor="b" anchorCtr="0"/>
          <a:lstStyle>
            <a:lvl1pPr marL="0" marR="0" lvl="0" indent="0" algn="l" rtl="0">
              <a:lnSpc>
                <a:spcPct val="85000"/>
              </a:lnSpc>
              <a:spcBef>
                <a:spcPts val="0"/>
              </a:spcBef>
              <a:buClr>
                <a:srgbClr val="3F3F3F"/>
              </a:buClr>
              <a:buFont typeface="Calibri"/>
              <a:buNone/>
              <a:defRPr sz="3600" b="0" i="0" u="none" strike="noStrike" cap="none">
                <a:solidFill>
                  <a:srgbClr val="3F3F3F"/>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61" name="Shape 61"/>
          <p:cNvSpPr txBox="1">
            <a:spLocks noGrp="1"/>
          </p:cNvSpPr>
          <p:nvPr>
            <p:ph type="body" idx="1"/>
          </p:nvPr>
        </p:nvSpPr>
        <p:spPr>
          <a:xfrm>
            <a:off x="822959" y="1384300"/>
            <a:ext cx="7543799" cy="3017520"/>
          </a:xfrm>
          <a:prstGeom prst="rect">
            <a:avLst/>
          </a:prstGeom>
          <a:noFill/>
          <a:ln>
            <a:noFill/>
          </a:ln>
        </p:spPr>
        <p:txBody>
          <a:bodyPr wrap="square" lIns="68575" tIns="68575" rIns="68575" bIns="68575" anchor="t" anchorCtr="0"/>
          <a:lstStyle>
            <a:lvl1pPr marL="63500" marR="0" lvl="0" indent="38100" algn="l" rtl="0">
              <a:lnSpc>
                <a:spcPct val="90000"/>
              </a:lnSpc>
              <a:spcBef>
                <a:spcPts val="900"/>
              </a:spcBef>
              <a:spcAft>
                <a:spcPts val="200"/>
              </a:spcAft>
              <a:buClr>
                <a:schemeClr val="accent1"/>
              </a:buClr>
              <a:buSzPct val="100000"/>
              <a:buFont typeface="Calibri"/>
              <a:buChar char=" "/>
              <a:defRPr sz="1500" b="0" i="0" u="none" strike="noStrike" cap="none">
                <a:solidFill>
                  <a:srgbClr val="3F3F3F"/>
                </a:solidFill>
                <a:latin typeface="Calibri"/>
                <a:ea typeface="Calibri"/>
                <a:cs typeface="Calibri"/>
                <a:sym typeface="Calibri"/>
              </a:defRPr>
            </a:lvl1pPr>
            <a:lvl2pPr marL="292100" marR="0" lvl="1" indent="-63500" algn="l" rtl="0">
              <a:lnSpc>
                <a:spcPct val="90000"/>
              </a:lnSpc>
              <a:spcBef>
                <a:spcPts val="200"/>
              </a:spcBef>
              <a:spcAft>
                <a:spcPts val="3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2pPr>
            <a:lvl3pPr marL="419100" marR="0" lvl="2" indent="-635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3pPr>
            <a:lvl4pPr marL="558800" marR="0" lvl="3" indent="-762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4pPr>
            <a:lvl5pPr marL="698500" marR="0" lvl="4" indent="-635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5pPr>
            <a:lvl6pPr marL="825500" marR="0" lvl="5"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6pPr>
            <a:lvl7pPr marL="977900" marR="0" lvl="6"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7pPr>
            <a:lvl8pPr marL="1130300" marR="0" lvl="7"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8pPr>
            <a:lvl9pPr marL="1270000" marR="0" lvl="8" indent="-1016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822959" y="4844838"/>
            <a:ext cx="1854203" cy="273843"/>
          </a:xfrm>
          <a:prstGeom prst="rect">
            <a:avLst/>
          </a:prstGeom>
          <a:noFill/>
          <a:ln>
            <a:noFill/>
          </a:ln>
        </p:spPr>
        <p:txBody>
          <a:bodyPr wrap="square" lIns="68575" tIns="68575" rIns="68575" bIns="68575" anchor="ctr" anchorCtr="0"/>
          <a:lstStyle>
            <a:lvl1pPr marL="0" marR="0" lvl="0" indent="0" algn="l" rtl="0">
              <a:spcBef>
                <a:spcPts val="0"/>
              </a:spcBef>
              <a:buNone/>
              <a:defRPr sz="700" b="0" i="0" u="none" strike="noStrike" cap="none">
                <a:solidFill>
                  <a:srgbClr val="FFFFFF"/>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2764638" y="4844838"/>
            <a:ext cx="3617102" cy="273843"/>
          </a:xfrm>
          <a:prstGeom prst="rect">
            <a:avLst/>
          </a:prstGeom>
          <a:noFill/>
          <a:ln>
            <a:noFill/>
          </a:ln>
        </p:spPr>
        <p:txBody>
          <a:bodyPr wrap="square" lIns="68575" tIns="68575" rIns="68575" bIns="68575" anchor="ctr" anchorCtr="0"/>
          <a:lstStyle>
            <a:lvl1pPr marL="0" marR="0" lvl="0" indent="0" algn="ctr" rtl="0">
              <a:spcBef>
                <a:spcPts val="0"/>
              </a:spcBef>
              <a:buNone/>
              <a:defRPr sz="700" b="0" i="0" u="none" strike="noStrike" cap="none">
                <a:solidFill>
                  <a:srgbClr val="FFFFFF"/>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7425343" y="4844838"/>
            <a:ext cx="984018" cy="273843"/>
          </a:xfrm>
          <a:prstGeom prst="rect">
            <a:avLst/>
          </a:prstGeom>
          <a:noFill/>
          <a:ln>
            <a:noFill/>
          </a:ln>
        </p:spPr>
        <p:txBody>
          <a:bodyPr wrap="square" lIns="68575" tIns="34275" rIns="68575" bIns="34275" anchor="ctr" anchorCtr="0">
            <a:noAutofit/>
          </a:bodyPr>
          <a:lstStyle/>
          <a:p>
            <a:pPr marL="0" marR="0" lvl="0" indent="0" algn="r" rtl="0">
              <a:spcBef>
                <a:spcPts val="0"/>
              </a:spcBef>
              <a:buSzPct val="25000"/>
              <a:buNone/>
            </a:pPr>
            <a:fld id="{00000000-1234-1234-1234-123412341234}" type="slidenum">
              <a:rPr lang="en" sz="800" b="0" i="0" u="none" strike="noStrike" cap="none">
                <a:solidFill>
                  <a:srgbClr val="FFFFFF"/>
                </a:solidFill>
                <a:latin typeface="Calibri"/>
                <a:ea typeface="Calibri"/>
                <a:cs typeface="Calibri"/>
                <a:sym typeface="Calibri"/>
              </a:rPr>
              <a:t>‹#›</a:t>
            </a:fld>
            <a:endParaRPr lang="en" sz="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Shape 65"/>
        <p:cNvGrpSpPr/>
        <p:nvPr/>
      </p:nvGrpSpPr>
      <p:grpSpPr>
        <a:xfrm>
          <a:off x="0" y="0"/>
          <a:ext cx="0" cy="0"/>
          <a:chOff x="0" y="0"/>
          <a:chExt cx="0" cy="0"/>
        </a:xfrm>
      </p:grpSpPr>
      <p:sp>
        <p:nvSpPr>
          <p:cNvPr id="66" name="Shape 66"/>
          <p:cNvSpPr/>
          <p:nvPr/>
        </p:nvSpPr>
        <p:spPr>
          <a:xfrm>
            <a:off x="2381" y="4800600"/>
            <a:ext cx="9141618" cy="342900"/>
          </a:xfrm>
          <a:prstGeom prst="rect">
            <a:avLst/>
          </a:prstGeom>
          <a:solidFill>
            <a:schemeClr val="accent2"/>
          </a:solidFill>
          <a:ln>
            <a:noFill/>
          </a:ln>
        </p:spPr>
        <p:txBody>
          <a:bodyPr wrap="square" lIns="68575" tIns="68575" rIns="68575" bIns="68575" anchor="ctr" anchorCtr="0">
            <a:noAutofit/>
          </a:bodyPr>
          <a:lstStyle/>
          <a:p>
            <a:pPr lvl="0">
              <a:spcBef>
                <a:spcPts val="0"/>
              </a:spcBef>
              <a:buNone/>
            </a:pPr>
            <a:endParaRPr/>
          </a:p>
        </p:txBody>
      </p:sp>
      <p:sp>
        <p:nvSpPr>
          <p:cNvPr id="67" name="Shape 67"/>
          <p:cNvSpPr/>
          <p:nvPr/>
        </p:nvSpPr>
        <p:spPr>
          <a:xfrm>
            <a:off x="11" y="4750737"/>
            <a:ext cx="9141618" cy="48006"/>
          </a:xfrm>
          <a:prstGeom prst="rect">
            <a:avLst/>
          </a:prstGeom>
          <a:solidFill>
            <a:schemeClr val="accent1"/>
          </a:solidFill>
          <a:ln>
            <a:noFill/>
          </a:ln>
        </p:spPr>
        <p:txBody>
          <a:bodyPr wrap="square" lIns="68575" tIns="68575" rIns="68575" bIns="68575" anchor="ctr" anchorCtr="0">
            <a:noAutofit/>
          </a:bodyPr>
          <a:lstStyle/>
          <a:p>
            <a:pPr lvl="0">
              <a:spcBef>
                <a:spcPts val="0"/>
              </a:spcBef>
              <a:buNone/>
            </a:pPr>
            <a:endParaRPr/>
          </a:p>
        </p:txBody>
      </p:sp>
      <p:sp>
        <p:nvSpPr>
          <p:cNvPr id="68" name="Shape 68"/>
          <p:cNvSpPr txBox="1">
            <a:spLocks noGrp="1"/>
          </p:cNvSpPr>
          <p:nvPr>
            <p:ph type="ctrTitle"/>
          </p:nvPr>
        </p:nvSpPr>
        <p:spPr>
          <a:xfrm>
            <a:off x="822959" y="569214"/>
            <a:ext cx="7543799" cy="2674619"/>
          </a:xfrm>
          <a:prstGeom prst="rect">
            <a:avLst/>
          </a:prstGeom>
          <a:noFill/>
          <a:ln>
            <a:noFill/>
          </a:ln>
        </p:spPr>
        <p:txBody>
          <a:bodyPr wrap="square" lIns="68575" tIns="68575" rIns="68575" bIns="68575" anchor="b" anchorCtr="0"/>
          <a:lstStyle>
            <a:lvl1pPr marL="0" marR="0" lvl="0" indent="0" algn="l" rtl="0">
              <a:lnSpc>
                <a:spcPct val="85000"/>
              </a:lnSpc>
              <a:spcBef>
                <a:spcPts val="0"/>
              </a:spcBef>
              <a:buClr>
                <a:srgbClr val="262626"/>
              </a:buClr>
              <a:buFont typeface="Calibri"/>
              <a:buNone/>
              <a:defRPr sz="6000" b="0" i="0" u="none" strike="noStrike" cap="none">
                <a:solidFill>
                  <a:srgbClr val="262626"/>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69" name="Shape 69"/>
          <p:cNvSpPr txBox="1">
            <a:spLocks noGrp="1"/>
          </p:cNvSpPr>
          <p:nvPr>
            <p:ph type="subTitle" idx="1"/>
          </p:nvPr>
        </p:nvSpPr>
        <p:spPr>
          <a:xfrm>
            <a:off x="825038" y="3341715"/>
            <a:ext cx="7543799" cy="857250"/>
          </a:xfrm>
          <a:prstGeom prst="rect">
            <a:avLst/>
          </a:prstGeom>
          <a:noFill/>
          <a:ln>
            <a:noFill/>
          </a:ln>
        </p:spPr>
        <p:txBody>
          <a:bodyPr wrap="square" lIns="68575" tIns="68575" rIns="68575" bIns="68575" anchor="t" anchorCtr="0"/>
          <a:lstStyle>
            <a:lvl1pPr marL="0" marR="0" lvl="0" indent="0" algn="l" rtl="0">
              <a:lnSpc>
                <a:spcPct val="90000"/>
              </a:lnSpc>
              <a:spcBef>
                <a:spcPts val="900"/>
              </a:spcBef>
              <a:spcAft>
                <a:spcPts val="200"/>
              </a:spcAft>
              <a:buClr>
                <a:schemeClr val="accent1"/>
              </a:buClr>
              <a:buFont typeface="Calibri"/>
              <a:buNone/>
              <a:defRPr sz="1800" b="0" i="0" u="none" strike="noStrike" cap="none">
                <a:solidFill>
                  <a:schemeClr val="dk2"/>
                </a:solidFill>
                <a:latin typeface="Calibri"/>
                <a:ea typeface="Calibri"/>
                <a:cs typeface="Calibri"/>
                <a:sym typeface="Calibri"/>
              </a:defRPr>
            </a:lvl1pPr>
            <a:lvl2pPr marL="342900" marR="0" lvl="1" indent="0" algn="ctr" rtl="0">
              <a:lnSpc>
                <a:spcPct val="90000"/>
              </a:lnSpc>
              <a:spcBef>
                <a:spcPts val="200"/>
              </a:spcBef>
              <a:spcAft>
                <a:spcPts val="300"/>
              </a:spcAft>
              <a:buClr>
                <a:schemeClr val="accent1"/>
              </a:buClr>
              <a:buFont typeface="Calibri"/>
              <a:buNone/>
              <a:defRPr sz="1800" b="0" i="0" u="none" strike="noStrike" cap="none">
                <a:solidFill>
                  <a:srgbClr val="3F3F3F"/>
                </a:solidFill>
                <a:latin typeface="Calibri"/>
                <a:ea typeface="Calibri"/>
                <a:cs typeface="Calibri"/>
                <a:sym typeface="Calibri"/>
              </a:defRPr>
            </a:lvl2pPr>
            <a:lvl3pPr marL="685800" marR="0" lvl="2" indent="0" algn="ctr" rtl="0">
              <a:lnSpc>
                <a:spcPct val="90000"/>
              </a:lnSpc>
              <a:spcBef>
                <a:spcPts val="200"/>
              </a:spcBef>
              <a:spcAft>
                <a:spcPts val="300"/>
              </a:spcAft>
              <a:buClr>
                <a:schemeClr val="accent1"/>
              </a:buClr>
              <a:buFont typeface="Calibri"/>
              <a:buNone/>
              <a:defRPr sz="1800" b="0" i="0" u="none" strike="noStrike" cap="none">
                <a:solidFill>
                  <a:srgbClr val="3F3F3F"/>
                </a:solidFill>
                <a:latin typeface="Calibri"/>
                <a:ea typeface="Calibri"/>
                <a:cs typeface="Calibri"/>
                <a:sym typeface="Calibri"/>
              </a:defRPr>
            </a:lvl3pPr>
            <a:lvl4pPr marL="1028700" marR="0" lvl="3" indent="0" algn="ctr" rtl="0">
              <a:lnSpc>
                <a:spcPct val="90000"/>
              </a:lnSpc>
              <a:spcBef>
                <a:spcPts val="200"/>
              </a:spcBef>
              <a:spcAft>
                <a:spcPts val="300"/>
              </a:spcAft>
              <a:buClr>
                <a:schemeClr val="accent1"/>
              </a:buClr>
              <a:buFont typeface="Calibri"/>
              <a:buNone/>
              <a:defRPr sz="1500" b="0" i="0" u="none" strike="noStrike" cap="none">
                <a:solidFill>
                  <a:srgbClr val="3F3F3F"/>
                </a:solidFill>
                <a:latin typeface="Calibri"/>
                <a:ea typeface="Calibri"/>
                <a:cs typeface="Calibri"/>
                <a:sym typeface="Calibri"/>
              </a:defRPr>
            </a:lvl4pPr>
            <a:lvl5pPr marL="1371600" marR="0" lvl="4" indent="0" algn="ctr" rtl="0">
              <a:lnSpc>
                <a:spcPct val="90000"/>
              </a:lnSpc>
              <a:spcBef>
                <a:spcPts val="200"/>
              </a:spcBef>
              <a:spcAft>
                <a:spcPts val="300"/>
              </a:spcAft>
              <a:buClr>
                <a:schemeClr val="accent1"/>
              </a:buClr>
              <a:buFont typeface="Calibri"/>
              <a:buNone/>
              <a:defRPr sz="1500" b="0" i="0" u="none" strike="noStrike" cap="none">
                <a:solidFill>
                  <a:srgbClr val="3F3F3F"/>
                </a:solidFill>
                <a:latin typeface="Calibri"/>
                <a:ea typeface="Calibri"/>
                <a:cs typeface="Calibri"/>
                <a:sym typeface="Calibri"/>
              </a:defRPr>
            </a:lvl5pPr>
            <a:lvl6pPr marL="1714500" marR="0" lvl="5" indent="0" algn="ctr" rtl="0">
              <a:lnSpc>
                <a:spcPct val="90000"/>
              </a:lnSpc>
              <a:spcBef>
                <a:spcPts val="200"/>
              </a:spcBef>
              <a:spcAft>
                <a:spcPts val="300"/>
              </a:spcAft>
              <a:buClr>
                <a:schemeClr val="accent1"/>
              </a:buClr>
              <a:buFont typeface="Calibri"/>
              <a:buNone/>
              <a:defRPr sz="1500" b="0" i="0" u="none" strike="noStrike" cap="none">
                <a:solidFill>
                  <a:srgbClr val="3F3F3F"/>
                </a:solidFill>
                <a:latin typeface="Calibri"/>
                <a:ea typeface="Calibri"/>
                <a:cs typeface="Calibri"/>
                <a:sym typeface="Calibri"/>
              </a:defRPr>
            </a:lvl6pPr>
            <a:lvl7pPr marL="2057400" marR="0" lvl="6" indent="0" algn="ctr" rtl="0">
              <a:lnSpc>
                <a:spcPct val="90000"/>
              </a:lnSpc>
              <a:spcBef>
                <a:spcPts val="200"/>
              </a:spcBef>
              <a:spcAft>
                <a:spcPts val="300"/>
              </a:spcAft>
              <a:buClr>
                <a:schemeClr val="accent1"/>
              </a:buClr>
              <a:buFont typeface="Calibri"/>
              <a:buNone/>
              <a:defRPr sz="1500" b="0" i="0" u="none" strike="noStrike" cap="none">
                <a:solidFill>
                  <a:srgbClr val="3F3F3F"/>
                </a:solidFill>
                <a:latin typeface="Calibri"/>
                <a:ea typeface="Calibri"/>
                <a:cs typeface="Calibri"/>
                <a:sym typeface="Calibri"/>
              </a:defRPr>
            </a:lvl7pPr>
            <a:lvl8pPr marL="2400300" marR="0" lvl="7" indent="0" algn="ctr" rtl="0">
              <a:lnSpc>
                <a:spcPct val="90000"/>
              </a:lnSpc>
              <a:spcBef>
                <a:spcPts val="200"/>
              </a:spcBef>
              <a:spcAft>
                <a:spcPts val="300"/>
              </a:spcAft>
              <a:buClr>
                <a:schemeClr val="accent1"/>
              </a:buClr>
              <a:buFont typeface="Calibri"/>
              <a:buNone/>
              <a:defRPr sz="1500" b="0" i="0" u="none" strike="noStrike" cap="none">
                <a:solidFill>
                  <a:srgbClr val="3F3F3F"/>
                </a:solidFill>
                <a:latin typeface="Calibri"/>
                <a:ea typeface="Calibri"/>
                <a:cs typeface="Calibri"/>
                <a:sym typeface="Calibri"/>
              </a:defRPr>
            </a:lvl8pPr>
            <a:lvl9pPr marL="2743200" marR="0" lvl="8" indent="0" algn="ctr" rtl="0">
              <a:lnSpc>
                <a:spcPct val="90000"/>
              </a:lnSpc>
              <a:spcBef>
                <a:spcPts val="200"/>
              </a:spcBef>
              <a:spcAft>
                <a:spcPts val="300"/>
              </a:spcAft>
              <a:buClr>
                <a:schemeClr val="accent1"/>
              </a:buClr>
              <a:buFont typeface="Calibri"/>
              <a:buNone/>
              <a:defRPr sz="1500" b="0" i="0" u="none" strike="noStrike" cap="none">
                <a:solidFill>
                  <a:srgbClr val="3F3F3F"/>
                </a:solidFill>
                <a:latin typeface="Calibri"/>
                <a:ea typeface="Calibri"/>
                <a:cs typeface="Calibri"/>
                <a:sym typeface="Calibri"/>
              </a:defRPr>
            </a:lvl9pPr>
          </a:lstStyle>
          <a:p>
            <a:endParaRPr/>
          </a:p>
        </p:txBody>
      </p:sp>
      <p:sp>
        <p:nvSpPr>
          <p:cNvPr id="70" name="Shape 70"/>
          <p:cNvSpPr txBox="1">
            <a:spLocks noGrp="1"/>
          </p:cNvSpPr>
          <p:nvPr>
            <p:ph type="dt" idx="10"/>
          </p:nvPr>
        </p:nvSpPr>
        <p:spPr>
          <a:xfrm>
            <a:off x="822959" y="4844838"/>
            <a:ext cx="1854203" cy="273843"/>
          </a:xfrm>
          <a:prstGeom prst="rect">
            <a:avLst/>
          </a:prstGeom>
          <a:noFill/>
          <a:ln>
            <a:noFill/>
          </a:ln>
        </p:spPr>
        <p:txBody>
          <a:bodyPr wrap="square" lIns="68575" tIns="68575" rIns="68575" bIns="68575" anchor="ctr" anchorCtr="0"/>
          <a:lstStyle>
            <a:lvl1pPr marL="0" marR="0" lvl="0" indent="0" algn="l" rtl="0">
              <a:spcBef>
                <a:spcPts val="0"/>
              </a:spcBef>
              <a:buNone/>
              <a:defRPr sz="700" b="0" i="0" u="none" strike="noStrike" cap="none">
                <a:solidFill>
                  <a:srgbClr val="FFFFFF"/>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ftr" idx="11"/>
          </p:nvPr>
        </p:nvSpPr>
        <p:spPr>
          <a:xfrm>
            <a:off x="2764638" y="4844838"/>
            <a:ext cx="3617102" cy="273843"/>
          </a:xfrm>
          <a:prstGeom prst="rect">
            <a:avLst/>
          </a:prstGeom>
          <a:noFill/>
          <a:ln>
            <a:noFill/>
          </a:ln>
        </p:spPr>
        <p:txBody>
          <a:bodyPr wrap="square" lIns="68575" tIns="68575" rIns="68575" bIns="68575" anchor="ctr" anchorCtr="0"/>
          <a:lstStyle>
            <a:lvl1pPr marL="0" marR="0" lvl="0" indent="0" algn="ctr" rtl="0">
              <a:spcBef>
                <a:spcPts val="0"/>
              </a:spcBef>
              <a:buNone/>
              <a:defRPr sz="700" b="0" i="0" u="none" strike="noStrike" cap="none">
                <a:solidFill>
                  <a:srgbClr val="FFFFFF"/>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sldNum" idx="12"/>
          </p:nvPr>
        </p:nvSpPr>
        <p:spPr>
          <a:xfrm>
            <a:off x="7425343" y="4844838"/>
            <a:ext cx="984018" cy="273843"/>
          </a:xfrm>
          <a:prstGeom prst="rect">
            <a:avLst/>
          </a:prstGeom>
          <a:noFill/>
          <a:ln>
            <a:noFill/>
          </a:ln>
        </p:spPr>
        <p:txBody>
          <a:bodyPr wrap="square" lIns="68575" tIns="34275" rIns="68575" bIns="34275" anchor="ctr" anchorCtr="0">
            <a:noAutofit/>
          </a:bodyPr>
          <a:lstStyle/>
          <a:p>
            <a:pPr marL="0" marR="0" lvl="0" indent="0" algn="r" rtl="0">
              <a:spcBef>
                <a:spcPts val="0"/>
              </a:spcBef>
              <a:buSzPct val="25000"/>
              <a:buNone/>
            </a:pPr>
            <a:fld id="{00000000-1234-1234-1234-123412341234}" type="slidenum">
              <a:rPr lang="en" sz="800" b="0" i="0" u="none" strike="noStrike" cap="none">
                <a:solidFill>
                  <a:srgbClr val="FFFFFF"/>
                </a:solidFill>
                <a:latin typeface="Calibri"/>
                <a:ea typeface="Calibri"/>
                <a:cs typeface="Calibri"/>
                <a:sym typeface="Calibri"/>
              </a:rPr>
              <a:t>‹#›</a:t>
            </a:fld>
            <a:endParaRPr lang="en" sz="800" b="0" i="0" u="none" strike="noStrike" cap="none">
              <a:solidFill>
                <a:srgbClr val="FFFFFF"/>
              </a:solidFill>
              <a:latin typeface="Calibri"/>
              <a:ea typeface="Calibri"/>
              <a:cs typeface="Calibri"/>
              <a:sym typeface="Calibri"/>
            </a:endParaRPr>
          </a:p>
        </p:txBody>
      </p:sp>
      <p:cxnSp>
        <p:nvCxnSpPr>
          <p:cNvPr id="73" name="Shape 73"/>
          <p:cNvCxnSpPr/>
          <p:nvPr/>
        </p:nvCxnSpPr>
        <p:spPr>
          <a:xfrm>
            <a:off x="905743" y="3257550"/>
            <a:ext cx="7406640" cy="0"/>
          </a:xfrm>
          <a:prstGeom prst="straightConnector1">
            <a:avLst/>
          </a:prstGeom>
          <a:noFill/>
          <a:ln w="9525" cap="flat" cmpd="sng">
            <a:solidFill>
              <a:srgbClr val="7F7F7F"/>
            </a:solidFill>
            <a:prstDash val="solid"/>
            <a:round/>
            <a:headEnd type="none" w="med" len="med"/>
            <a:tailEnd type="none" w="med" len="med"/>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cSld name="Section Header">
    <p:bg>
      <p:bgPr>
        <a:solidFill>
          <a:schemeClr val="lt1"/>
        </a:solidFill>
        <a:effectLst/>
      </p:bgPr>
    </p:bg>
    <p:spTree>
      <p:nvGrpSpPr>
        <p:cNvPr id="1" name="Shape 74"/>
        <p:cNvGrpSpPr/>
        <p:nvPr/>
      </p:nvGrpSpPr>
      <p:grpSpPr>
        <a:xfrm>
          <a:off x="0" y="0"/>
          <a:ext cx="0" cy="0"/>
          <a:chOff x="0" y="0"/>
          <a:chExt cx="0" cy="0"/>
        </a:xfrm>
      </p:grpSpPr>
      <p:sp>
        <p:nvSpPr>
          <p:cNvPr id="75" name="Shape 75"/>
          <p:cNvSpPr/>
          <p:nvPr/>
        </p:nvSpPr>
        <p:spPr>
          <a:xfrm>
            <a:off x="2381" y="4800600"/>
            <a:ext cx="9141618" cy="342900"/>
          </a:xfrm>
          <a:prstGeom prst="rect">
            <a:avLst/>
          </a:prstGeom>
          <a:solidFill>
            <a:schemeClr val="accent2"/>
          </a:solidFill>
          <a:ln>
            <a:noFill/>
          </a:ln>
        </p:spPr>
        <p:txBody>
          <a:bodyPr wrap="square" lIns="68575" tIns="68575" rIns="68575" bIns="68575" anchor="ctr" anchorCtr="0">
            <a:noAutofit/>
          </a:bodyPr>
          <a:lstStyle/>
          <a:p>
            <a:pPr lvl="0">
              <a:spcBef>
                <a:spcPts val="0"/>
              </a:spcBef>
              <a:buNone/>
            </a:pPr>
            <a:endParaRPr/>
          </a:p>
        </p:txBody>
      </p:sp>
      <p:sp>
        <p:nvSpPr>
          <p:cNvPr id="76" name="Shape 76"/>
          <p:cNvSpPr/>
          <p:nvPr/>
        </p:nvSpPr>
        <p:spPr>
          <a:xfrm>
            <a:off x="11" y="4750737"/>
            <a:ext cx="9141618" cy="48006"/>
          </a:xfrm>
          <a:prstGeom prst="rect">
            <a:avLst/>
          </a:prstGeom>
          <a:solidFill>
            <a:schemeClr val="accent1"/>
          </a:solidFill>
          <a:ln>
            <a:noFill/>
          </a:ln>
        </p:spPr>
        <p:txBody>
          <a:bodyPr wrap="square" lIns="68575" tIns="68575" rIns="68575" bIns="68575" anchor="ctr" anchorCtr="0">
            <a:noAutofit/>
          </a:bodyPr>
          <a:lstStyle/>
          <a:p>
            <a:pPr lvl="0">
              <a:spcBef>
                <a:spcPts val="0"/>
              </a:spcBef>
              <a:buNone/>
            </a:pPr>
            <a:endParaRPr/>
          </a:p>
        </p:txBody>
      </p:sp>
      <p:sp>
        <p:nvSpPr>
          <p:cNvPr id="77" name="Shape 77"/>
          <p:cNvSpPr txBox="1">
            <a:spLocks noGrp="1"/>
          </p:cNvSpPr>
          <p:nvPr>
            <p:ph type="title"/>
          </p:nvPr>
        </p:nvSpPr>
        <p:spPr>
          <a:xfrm>
            <a:off x="822959" y="569214"/>
            <a:ext cx="7543799" cy="2674619"/>
          </a:xfrm>
          <a:prstGeom prst="rect">
            <a:avLst/>
          </a:prstGeom>
          <a:noFill/>
          <a:ln>
            <a:noFill/>
          </a:ln>
        </p:spPr>
        <p:txBody>
          <a:bodyPr wrap="square" lIns="68575" tIns="68575" rIns="68575" bIns="68575" anchor="b" anchorCtr="0"/>
          <a:lstStyle>
            <a:lvl1pPr marL="0" marR="0" lvl="0" indent="0" algn="l" rtl="0">
              <a:lnSpc>
                <a:spcPct val="85000"/>
              </a:lnSpc>
              <a:spcBef>
                <a:spcPts val="0"/>
              </a:spcBef>
              <a:buClr>
                <a:srgbClr val="262626"/>
              </a:buClr>
              <a:buFont typeface="Calibri"/>
              <a:buNone/>
              <a:defRPr sz="6000" b="0" i="0" u="none" strike="noStrike" cap="none">
                <a:solidFill>
                  <a:srgbClr val="262626"/>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78" name="Shape 78"/>
          <p:cNvSpPr txBox="1">
            <a:spLocks noGrp="1"/>
          </p:cNvSpPr>
          <p:nvPr>
            <p:ph type="body" idx="1"/>
          </p:nvPr>
        </p:nvSpPr>
        <p:spPr>
          <a:xfrm>
            <a:off x="822959" y="3339846"/>
            <a:ext cx="7543799" cy="857250"/>
          </a:xfrm>
          <a:prstGeom prst="rect">
            <a:avLst/>
          </a:prstGeom>
          <a:noFill/>
          <a:ln>
            <a:noFill/>
          </a:ln>
        </p:spPr>
        <p:txBody>
          <a:bodyPr wrap="square" lIns="68575" tIns="68575" rIns="68575" bIns="68575" anchor="t" anchorCtr="0"/>
          <a:lstStyle>
            <a:lvl1pPr marL="0" marR="0" lvl="0" indent="0" algn="l" rtl="0">
              <a:lnSpc>
                <a:spcPct val="90000"/>
              </a:lnSpc>
              <a:spcBef>
                <a:spcPts val="900"/>
              </a:spcBef>
              <a:spcAft>
                <a:spcPts val="200"/>
              </a:spcAft>
              <a:buClr>
                <a:schemeClr val="accent1"/>
              </a:buClr>
              <a:buFont typeface="Calibri"/>
              <a:buNone/>
              <a:defRPr sz="1800" b="0" i="0" u="none" strike="noStrike" cap="none">
                <a:solidFill>
                  <a:schemeClr val="dk2"/>
                </a:solidFill>
                <a:latin typeface="Calibri"/>
                <a:ea typeface="Calibri"/>
                <a:cs typeface="Calibri"/>
                <a:sym typeface="Calibri"/>
              </a:defRPr>
            </a:lvl1pPr>
            <a:lvl2pPr marL="342900" marR="0" lvl="1" indent="0" algn="l" rtl="0">
              <a:lnSpc>
                <a:spcPct val="90000"/>
              </a:lnSpc>
              <a:spcBef>
                <a:spcPts val="200"/>
              </a:spcBef>
              <a:spcAft>
                <a:spcPts val="300"/>
              </a:spcAft>
              <a:buClr>
                <a:schemeClr val="accent1"/>
              </a:buClr>
              <a:buFont typeface="Calibri"/>
              <a:buNone/>
              <a:defRPr sz="1400" b="0" i="0" u="none" strike="noStrike" cap="none">
                <a:solidFill>
                  <a:srgbClr val="888888"/>
                </a:solidFill>
                <a:latin typeface="Calibri"/>
                <a:ea typeface="Calibri"/>
                <a:cs typeface="Calibri"/>
                <a:sym typeface="Calibri"/>
              </a:defRPr>
            </a:lvl2pPr>
            <a:lvl3pPr marL="685800" marR="0" lvl="2" indent="0" algn="l" rtl="0">
              <a:lnSpc>
                <a:spcPct val="90000"/>
              </a:lnSpc>
              <a:spcBef>
                <a:spcPts val="200"/>
              </a:spcBef>
              <a:spcAft>
                <a:spcPts val="300"/>
              </a:spcAft>
              <a:buClr>
                <a:schemeClr val="accent1"/>
              </a:buClr>
              <a:buFont typeface="Calibri"/>
              <a:buNone/>
              <a:defRPr sz="1200" b="0" i="0" u="none" strike="noStrike" cap="none">
                <a:solidFill>
                  <a:srgbClr val="888888"/>
                </a:solidFill>
                <a:latin typeface="Calibri"/>
                <a:ea typeface="Calibri"/>
                <a:cs typeface="Calibri"/>
                <a:sym typeface="Calibri"/>
              </a:defRPr>
            </a:lvl3pPr>
            <a:lvl4pPr marL="1028700" marR="0" lvl="3" indent="0" algn="l" rtl="0">
              <a:lnSpc>
                <a:spcPct val="90000"/>
              </a:lnSpc>
              <a:spcBef>
                <a:spcPts val="200"/>
              </a:spcBef>
              <a:spcAft>
                <a:spcPts val="300"/>
              </a:spcAft>
              <a:buClr>
                <a:schemeClr val="accent1"/>
              </a:buClr>
              <a:buFont typeface="Calibri"/>
              <a:buNone/>
              <a:defRPr sz="1100" b="0" i="0" u="none" strike="noStrike" cap="none">
                <a:solidFill>
                  <a:srgbClr val="888888"/>
                </a:solidFill>
                <a:latin typeface="Calibri"/>
                <a:ea typeface="Calibri"/>
                <a:cs typeface="Calibri"/>
                <a:sym typeface="Calibri"/>
              </a:defRPr>
            </a:lvl4pPr>
            <a:lvl5pPr marL="1371600" marR="0" lvl="4" indent="0" algn="l" rtl="0">
              <a:lnSpc>
                <a:spcPct val="90000"/>
              </a:lnSpc>
              <a:spcBef>
                <a:spcPts val="200"/>
              </a:spcBef>
              <a:spcAft>
                <a:spcPts val="300"/>
              </a:spcAft>
              <a:buClr>
                <a:schemeClr val="accent1"/>
              </a:buClr>
              <a:buFont typeface="Calibri"/>
              <a:buNone/>
              <a:defRPr sz="1100" b="0" i="0" u="none" strike="noStrike" cap="none">
                <a:solidFill>
                  <a:srgbClr val="888888"/>
                </a:solidFill>
                <a:latin typeface="Calibri"/>
                <a:ea typeface="Calibri"/>
                <a:cs typeface="Calibri"/>
                <a:sym typeface="Calibri"/>
              </a:defRPr>
            </a:lvl5pPr>
            <a:lvl6pPr marL="1714500" marR="0" lvl="5" indent="0" algn="l" rtl="0">
              <a:lnSpc>
                <a:spcPct val="90000"/>
              </a:lnSpc>
              <a:spcBef>
                <a:spcPts val="200"/>
              </a:spcBef>
              <a:spcAft>
                <a:spcPts val="300"/>
              </a:spcAft>
              <a:buClr>
                <a:schemeClr val="accent1"/>
              </a:buClr>
              <a:buFont typeface="Calibri"/>
              <a:buNone/>
              <a:defRPr sz="1100" b="0" i="0" u="none" strike="noStrike" cap="none">
                <a:solidFill>
                  <a:srgbClr val="888888"/>
                </a:solidFill>
                <a:latin typeface="Calibri"/>
                <a:ea typeface="Calibri"/>
                <a:cs typeface="Calibri"/>
                <a:sym typeface="Calibri"/>
              </a:defRPr>
            </a:lvl6pPr>
            <a:lvl7pPr marL="2057400" marR="0" lvl="6" indent="0" algn="l" rtl="0">
              <a:lnSpc>
                <a:spcPct val="90000"/>
              </a:lnSpc>
              <a:spcBef>
                <a:spcPts val="200"/>
              </a:spcBef>
              <a:spcAft>
                <a:spcPts val="300"/>
              </a:spcAft>
              <a:buClr>
                <a:schemeClr val="accent1"/>
              </a:buClr>
              <a:buFont typeface="Calibri"/>
              <a:buNone/>
              <a:defRPr sz="1100" b="0" i="0" u="none" strike="noStrike" cap="none">
                <a:solidFill>
                  <a:srgbClr val="888888"/>
                </a:solidFill>
                <a:latin typeface="Calibri"/>
                <a:ea typeface="Calibri"/>
                <a:cs typeface="Calibri"/>
                <a:sym typeface="Calibri"/>
              </a:defRPr>
            </a:lvl7pPr>
            <a:lvl8pPr marL="2400300" marR="0" lvl="7" indent="0" algn="l" rtl="0">
              <a:lnSpc>
                <a:spcPct val="90000"/>
              </a:lnSpc>
              <a:spcBef>
                <a:spcPts val="200"/>
              </a:spcBef>
              <a:spcAft>
                <a:spcPts val="300"/>
              </a:spcAft>
              <a:buClr>
                <a:schemeClr val="accent1"/>
              </a:buClr>
              <a:buFont typeface="Calibri"/>
              <a:buNone/>
              <a:defRPr sz="1100" b="0" i="0" u="none" strike="noStrike" cap="none">
                <a:solidFill>
                  <a:srgbClr val="888888"/>
                </a:solidFill>
                <a:latin typeface="Calibri"/>
                <a:ea typeface="Calibri"/>
                <a:cs typeface="Calibri"/>
                <a:sym typeface="Calibri"/>
              </a:defRPr>
            </a:lvl8pPr>
            <a:lvl9pPr marL="2743200" marR="0" lvl="8" indent="0" algn="l" rtl="0">
              <a:lnSpc>
                <a:spcPct val="90000"/>
              </a:lnSpc>
              <a:spcBef>
                <a:spcPts val="200"/>
              </a:spcBef>
              <a:spcAft>
                <a:spcPts val="300"/>
              </a:spcAft>
              <a:buClr>
                <a:schemeClr val="accent1"/>
              </a:buClr>
              <a:buFont typeface="Calibri"/>
              <a:buNone/>
              <a:defRPr sz="1100" b="0" i="0" u="none" strike="noStrike" cap="none">
                <a:solidFill>
                  <a:srgbClr val="888888"/>
                </a:solidFill>
                <a:latin typeface="Calibri"/>
                <a:ea typeface="Calibri"/>
                <a:cs typeface="Calibri"/>
                <a:sym typeface="Calibri"/>
              </a:defRPr>
            </a:lvl9pPr>
          </a:lstStyle>
          <a:p>
            <a:endParaRPr/>
          </a:p>
        </p:txBody>
      </p:sp>
      <p:sp>
        <p:nvSpPr>
          <p:cNvPr id="79" name="Shape 79"/>
          <p:cNvSpPr txBox="1">
            <a:spLocks noGrp="1"/>
          </p:cNvSpPr>
          <p:nvPr>
            <p:ph type="dt" idx="10"/>
          </p:nvPr>
        </p:nvSpPr>
        <p:spPr>
          <a:xfrm>
            <a:off x="822959" y="4844838"/>
            <a:ext cx="1854203" cy="273843"/>
          </a:xfrm>
          <a:prstGeom prst="rect">
            <a:avLst/>
          </a:prstGeom>
          <a:noFill/>
          <a:ln>
            <a:noFill/>
          </a:ln>
        </p:spPr>
        <p:txBody>
          <a:bodyPr wrap="square" lIns="68575" tIns="68575" rIns="68575" bIns="68575" anchor="ctr" anchorCtr="0"/>
          <a:lstStyle>
            <a:lvl1pPr marL="0" marR="0" lvl="0" indent="0" algn="l" rtl="0">
              <a:spcBef>
                <a:spcPts val="0"/>
              </a:spcBef>
              <a:buNone/>
              <a:defRPr sz="700" b="0" i="0" u="none" strike="noStrike" cap="none">
                <a:solidFill>
                  <a:srgbClr val="FFFFFF"/>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ftr" idx="11"/>
          </p:nvPr>
        </p:nvSpPr>
        <p:spPr>
          <a:xfrm>
            <a:off x="2764638" y="4844838"/>
            <a:ext cx="3617102" cy="273843"/>
          </a:xfrm>
          <a:prstGeom prst="rect">
            <a:avLst/>
          </a:prstGeom>
          <a:noFill/>
          <a:ln>
            <a:noFill/>
          </a:ln>
        </p:spPr>
        <p:txBody>
          <a:bodyPr wrap="square" lIns="68575" tIns="68575" rIns="68575" bIns="68575" anchor="ctr" anchorCtr="0"/>
          <a:lstStyle>
            <a:lvl1pPr marL="0" marR="0" lvl="0" indent="0" algn="ctr" rtl="0">
              <a:spcBef>
                <a:spcPts val="0"/>
              </a:spcBef>
              <a:buNone/>
              <a:defRPr sz="700" b="0" i="0" u="none" strike="noStrike" cap="none">
                <a:solidFill>
                  <a:srgbClr val="FFFFFF"/>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sldNum" idx="12"/>
          </p:nvPr>
        </p:nvSpPr>
        <p:spPr>
          <a:xfrm>
            <a:off x="7425343" y="4844838"/>
            <a:ext cx="984018" cy="273843"/>
          </a:xfrm>
          <a:prstGeom prst="rect">
            <a:avLst/>
          </a:prstGeom>
          <a:noFill/>
          <a:ln>
            <a:noFill/>
          </a:ln>
        </p:spPr>
        <p:txBody>
          <a:bodyPr wrap="square" lIns="68575" tIns="34275" rIns="68575" bIns="34275" anchor="ctr" anchorCtr="0">
            <a:noAutofit/>
          </a:bodyPr>
          <a:lstStyle/>
          <a:p>
            <a:pPr marL="0" marR="0" lvl="0" indent="0" algn="r" rtl="0">
              <a:spcBef>
                <a:spcPts val="0"/>
              </a:spcBef>
              <a:buSzPct val="25000"/>
              <a:buNone/>
            </a:pPr>
            <a:fld id="{00000000-1234-1234-1234-123412341234}" type="slidenum">
              <a:rPr lang="en" sz="800" b="0" i="0" u="none" strike="noStrike" cap="none">
                <a:solidFill>
                  <a:srgbClr val="FFFFFF"/>
                </a:solidFill>
                <a:latin typeface="Calibri"/>
                <a:ea typeface="Calibri"/>
                <a:cs typeface="Calibri"/>
                <a:sym typeface="Calibri"/>
              </a:rPr>
              <a:t>‹#›</a:t>
            </a:fld>
            <a:endParaRPr lang="en" sz="800" b="0" i="0" u="none" strike="noStrike" cap="none">
              <a:solidFill>
                <a:srgbClr val="FFFFFF"/>
              </a:solidFill>
              <a:latin typeface="Calibri"/>
              <a:ea typeface="Calibri"/>
              <a:cs typeface="Calibri"/>
              <a:sym typeface="Calibri"/>
            </a:endParaRPr>
          </a:p>
        </p:txBody>
      </p:sp>
      <p:cxnSp>
        <p:nvCxnSpPr>
          <p:cNvPr id="82" name="Shape 82"/>
          <p:cNvCxnSpPr/>
          <p:nvPr/>
        </p:nvCxnSpPr>
        <p:spPr>
          <a:xfrm>
            <a:off x="905743" y="3257550"/>
            <a:ext cx="7406640" cy="0"/>
          </a:xfrm>
          <a:prstGeom prst="straightConnector1">
            <a:avLst/>
          </a:prstGeom>
          <a:noFill/>
          <a:ln w="9525" cap="flat" cmpd="sng">
            <a:solidFill>
              <a:srgbClr val="7F7F7F"/>
            </a:solidFill>
            <a:prstDash val="solid"/>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822959" y="214952"/>
            <a:ext cx="7543799" cy="1088067"/>
          </a:xfrm>
          <a:prstGeom prst="rect">
            <a:avLst/>
          </a:prstGeom>
          <a:noFill/>
          <a:ln>
            <a:noFill/>
          </a:ln>
        </p:spPr>
        <p:txBody>
          <a:bodyPr wrap="square" lIns="68575" tIns="68575" rIns="68575" bIns="68575" anchor="b" anchorCtr="0"/>
          <a:lstStyle>
            <a:lvl1pPr marL="0" marR="0" lvl="0" indent="0" algn="l" rtl="0">
              <a:lnSpc>
                <a:spcPct val="85000"/>
              </a:lnSpc>
              <a:spcBef>
                <a:spcPts val="0"/>
              </a:spcBef>
              <a:buClr>
                <a:srgbClr val="3F3F3F"/>
              </a:buClr>
              <a:buFont typeface="Calibri"/>
              <a:buNone/>
              <a:defRPr sz="3600" b="0" i="0" u="none" strike="noStrike" cap="none">
                <a:solidFill>
                  <a:srgbClr val="3F3F3F"/>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85" name="Shape 85"/>
          <p:cNvSpPr txBox="1">
            <a:spLocks noGrp="1"/>
          </p:cNvSpPr>
          <p:nvPr>
            <p:ph type="body" idx="1"/>
          </p:nvPr>
        </p:nvSpPr>
        <p:spPr>
          <a:xfrm>
            <a:off x="822958" y="1384300"/>
            <a:ext cx="3703320" cy="3017520"/>
          </a:xfrm>
          <a:prstGeom prst="rect">
            <a:avLst/>
          </a:prstGeom>
          <a:noFill/>
          <a:ln>
            <a:noFill/>
          </a:ln>
        </p:spPr>
        <p:txBody>
          <a:bodyPr wrap="square" lIns="68575" tIns="68575" rIns="68575" bIns="68575" anchor="t" anchorCtr="0"/>
          <a:lstStyle>
            <a:lvl1pPr marL="63500" marR="0" lvl="0" indent="38100" algn="l" rtl="0">
              <a:lnSpc>
                <a:spcPct val="90000"/>
              </a:lnSpc>
              <a:spcBef>
                <a:spcPts val="900"/>
              </a:spcBef>
              <a:spcAft>
                <a:spcPts val="200"/>
              </a:spcAft>
              <a:buClr>
                <a:schemeClr val="accent1"/>
              </a:buClr>
              <a:buSzPct val="100000"/>
              <a:buFont typeface="Calibri"/>
              <a:buChar char=" "/>
              <a:defRPr sz="1500" b="0" i="0" u="none" strike="noStrike" cap="none">
                <a:solidFill>
                  <a:srgbClr val="3F3F3F"/>
                </a:solidFill>
                <a:latin typeface="Calibri"/>
                <a:ea typeface="Calibri"/>
                <a:cs typeface="Calibri"/>
                <a:sym typeface="Calibri"/>
              </a:defRPr>
            </a:lvl1pPr>
            <a:lvl2pPr marL="292100" marR="0" lvl="1" indent="-63500" algn="l" rtl="0">
              <a:lnSpc>
                <a:spcPct val="90000"/>
              </a:lnSpc>
              <a:spcBef>
                <a:spcPts val="200"/>
              </a:spcBef>
              <a:spcAft>
                <a:spcPts val="3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2pPr>
            <a:lvl3pPr marL="419100" marR="0" lvl="2" indent="-635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3pPr>
            <a:lvl4pPr marL="558800" marR="0" lvl="3" indent="-762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4pPr>
            <a:lvl5pPr marL="698500" marR="0" lvl="4" indent="-635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5pPr>
            <a:lvl6pPr marL="825500" marR="0" lvl="5"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6pPr>
            <a:lvl7pPr marL="977900" marR="0" lvl="6"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7pPr>
            <a:lvl8pPr marL="1130300" marR="0" lvl="7"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8pPr>
            <a:lvl9pPr marL="1270000" marR="0" lvl="8" indent="-1016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9pPr>
          </a:lstStyle>
          <a:p>
            <a:endParaRPr/>
          </a:p>
        </p:txBody>
      </p:sp>
      <p:sp>
        <p:nvSpPr>
          <p:cNvPr id="86" name="Shape 86"/>
          <p:cNvSpPr txBox="1">
            <a:spLocks noGrp="1"/>
          </p:cNvSpPr>
          <p:nvPr>
            <p:ph type="body" idx="2"/>
          </p:nvPr>
        </p:nvSpPr>
        <p:spPr>
          <a:xfrm>
            <a:off x="4663439" y="1384301"/>
            <a:ext cx="3703320" cy="3017520"/>
          </a:xfrm>
          <a:prstGeom prst="rect">
            <a:avLst/>
          </a:prstGeom>
          <a:noFill/>
          <a:ln>
            <a:noFill/>
          </a:ln>
        </p:spPr>
        <p:txBody>
          <a:bodyPr wrap="square" lIns="68575" tIns="68575" rIns="68575" bIns="68575" anchor="t" anchorCtr="0"/>
          <a:lstStyle>
            <a:lvl1pPr marL="63500" marR="0" lvl="0" indent="38100" algn="l" rtl="0">
              <a:lnSpc>
                <a:spcPct val="90000"/>
              </a:lnSpc>
              <a:spcBef>
                <a:spcPts val="900"/>
              </a:spcBef>
              <a:spcAft>
                <a:spcPts val="200"/>
              </a:spcAft>
              <a:buClr>
                <a:schemeClr val="accent1"/>
              </a:buClr>
              <a:buSzPct val="100000"/>
              <a:buFont typeface="Calibri"/>
              <a:buChar char=" "/>
              <a:defRPr sz="1500" b="0" i="0" u="none" strike="noStrike" cap="none">
                <a:solidFill>
                  <a:srgbClr val="3F3F3F"/>
                </a:solidFill>
                <a:latin typeface="Calibri"/>
                <a:ea typeface="Calibri"/>
                <a:cs typeface="Calibri"/>
                <a:sym typeface="Calibri"/>
              </a:defRPr>
            </a:lvl1pPr>
            <a:lvl2pPr marL="292100" marR="0" lvl="1" indent="-63500" algn="l" rtl="0">
              <a:lnSpc>
                <a:spcPct val="90000"/>
              </a:lnSpc>
              <a:spcBef>
                <a:spcPts val="200"/>
              </a:spcBef>
              <a:spcAft>
                <a:spcPts val="3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2pPr>
            <a:lvl3pPr marL="419100" marR="0" lvl="2" indent="-635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3pPr>
            <a:lvl4pPr marL="558800" marR="0" lvl="3" indent="-762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4pPr>
            <a:lvl5pPr marL="698500" marR="0" lvl="4" indent="-635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5pPr>
            <a:lvl6pPr marL="825500" marR="0" lvl="5"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6pPr>
            <a:lvl7pPr marL="977900" marR="0" lvl="6"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7pPr>
            <a:lvl8pPr marL="1130300" marR="0" lvl="7"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8pPr>
            <a:lvl9pPr marL="1270000" marR="0" lvl="8" indent="-1016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9pPr>
          </a:lstStyle>
          <a:p>
            <a:endParaRPr/>
          </a:p>
        </p:txBody>
      </p:sp>
      <p:sp>
        <p:nvSpPr>
          <p:cNvPr id="87" name="Shape 87"/>
          <p:cNvSpPr txBox="1">
            <a:spLocks noGrp="1"/>
          </p:cNvSpPr>
          <p:nvPr>
            <p:ph type="dt" idx="10"/>
          </p:nvPr>
        </p:nvSpPr>
        <p:spPr>
          <a:xfrm>
            <a:off x="822959" y="4844838"/>
            <a:ext cx="1854203" cy="273843"/>
          </a:xfrm>
          <a:prstGeom prst="rect">
            <a:avLst/>
          </a:prstGeom>
          <a:noFill/>
          <a:ln>
            <a:noFill/>
          </a:ln>
        </p:spPr>
        <p:txBody>
          <a:bodyPr wrap="square" lIns="68575" tIns="68575" rIns="68575" bIns="68575" anchor="ctr" anchorCtr="0"/>
          <a:lstStyle>
            <a:lvl1pPr marL="0" marR="0" lvl="0" indent="0" algn="l" rtl="0">
              <a:spcBef>
                <a:spcPts val="0"/>
              </a:spcBef>
              <a:buNone/>
              <a:defRPr sz="700" b="0" i="0" u="none" strike="noStrike" cap="none">
                <a:solidFill>
                  <a:srgbClr val="FFFFFF"/>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ftr" idx="11"/>
          </p:nvPr>
        </p:nvSpPr>
        <p:spPr>
          <a:xfrm>
            <a:off x="2764638" y="4844838"/>
            <a:ext cx="3617102" cy="273843"/>
          </a:xfrm>
          <a:prstGeom prst="rect">
            <a:avLst/>
          </a:prstGeom>
          <a:noFill/>
          <a:ln>
            <a:noFill/>
          </a:ln>
        </p:spPr>
        <p:txBody>
          <a:bodyPr wrap="square" lIns="68575" tIns="68575" rIns="68575" bIns="68575" anchor="ctr" anchorCtr="0"/>
          <a:lstStyle>
            <a:lvl1pPr marL="0" marR="0" lvl="0" indent="0" algn="ctr" rtl="0">
              <a:spcBef>
                <a:spcPts val="0"/>
              </a:spcBef>
              <a:buNone/>
              <a:defRPr sz="700" b="0" i="0" u="none" strike="noStrike" cap="none">
                <a:solidFill>
                  <a:srgbClr val="FFFFFF"/>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sldNum" idx="12"/>
          </p:nvPr>
        </p:nvSpPr>
        <p:spPr>
          <a:xfrm>
            <a:off x="7425343" y="4844838"/>
            <a:ext cx="984018" cy="273843"/>
          </a:xfrm>
          <a:prstGeom prst="rect">
            <a:avLst/>
          </a:prstGeom>
          <a:noFill/>
          <a:ln>
            <a:noFill/>
          </a:ln>
        </p:spPr>
        <p:txBody>
          <a:bodyPr wrap="square" lIns="68575" tIns="34275" rIns="68575" bIns="34275" anchor="ctr" anchorCtr="0">
            <a:noAutofit/>
          </a:bodyPr>
          <a:lstStyle/>
          <a:p>
            <a:pPr marL="0" marR="0" lvl="0" indent="0" algn="r" rtl="0">
              <a:spcBef>
                <a:spcPts val="0"/>
              </a:spcBef>
              <a:buSzPct val="25000"/>
              <a:buNone/>
            </a:pPr>
            <a:fld id="{00000000-1234-1234-1234-123412341234}" type="slidenum">
              <a:rPr lang="en" sz="800" b="0" i="0" u="none" strike="noStrike" cap="none">
                <a:solidFill>
                  <a:srgbClr val="FFFFFF"/>
                </a:solidFill>
                <a:latin typeface="Calibri"/>
                <a:ea typeface="Calibri"/>
                <a:cs typeface="Calibri"/>
                <a:sym typeface="Calibri"/>
              </a:rPr>
              <a:t>‹#›</a:t>
            </a:fld>
            <a:endParaRPr lang="en" sz="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822959" y="214952"/>
            <a:ext cx="7543799" cy="1088067"/>
          </a:xfrm>
          <a:prstGeom prst="rect">
            <a:avLst/>
          </a:prstGeom>
          <a:noFill/>
          <a:ln>
            <a:noFill/>
          </a:ln>
        </p:spPr>
        <p:txBody>
          <a:bodyPr wrap="square" lIns="68575" tIns="68575" rIns="68575" bIns="68575" anchor="b" anchorCtr="0"/>
          <a:lstStyle>
            <a:lvl1pPr marL="0" marR="0" lvl="0" indent="0" algn="l" rtl="0">
              <a:lnSpc>
                <a:spcPct val="85000"/>
              </a:lnSpc>
              <a:spcBef>
                <a:spcPts val="0"/>
              </a:spcBef>
              <a:buClr>
                <a:srgbClr val="3F3F3F"/>
              </a:buClr>
              <a:buFont typeface="Calibri"/>
              <a:buNone/>
              <a:defRPr sz="3600" b="0" i="0" u="none" strike="noStrike" cap="none">
                <a:solidFill>
                  <a:srgbClr val="3F3F3F"/>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92" name="Shape 92"/>
          <p:cNvSpPr txBox="1">
            <a:spLocks noGrp="1"/>
          </p:cNvSpPr>
          <p:nvPr>
            <p:ph type="body" idx="1"/>
          </p:nvPr>
        </p:nvSpPr>
        <p:spPr>
          <a:xfrm>
            <a:off x="822959" y="1384538"/>
            <a:ext cx="3703320" cy="552211"/>
          </a:xfrm>
          <a:prstGeom prst="rect">
            <a:avLst/>
          </a:prstGeom>
          <a:noFill/>
          <a:ln>
            <a:noFill/>
          </a:ln>
        </p:spPr>
        <p:txBody>
          <a:bodyPr wrap="square" lIns="68575" tIns="68575" rIns="68575" bIns="68575" anchor="ctr" anchorCtr="0"/>
          <a:lstStyle>
            <a:lvl1pPr marL="0" marR="0" lvl="0" indent="0" algn="l" rtl="0">
              <a:lnSpc>
                <a:spcPct val="90000"/>
              </a:lnSpc>
              <a:spcBef>
                <a:spcPts val="900"/>
              </a:spcBef>
              <a:spcAft>
                <a:spcPts val="200"/>
              </a:spcAft>
              <a:buClr>
                <a:schemeClr val="accent1"/>
              </a:buClr>
              <a:buFont typeface="Calibri"/>
              <a:buNone/>
              <a:defRPr sz="1500" b="0" i="0" u="none" strike="noStrike" cap="none">
                <a:solidFill>
                  <a:schemeClr val="dk2"/>
                </a:solidFill>
                <a:latin typeface="Calibri"/>
                <a:ea typeface="Calibri"/>
                <a:cs typeface="Calibri"/>
                <a:sym typeface="Calibri"/>
              </a:defRPr>
            </a:lvl1pPr>
            <a:lvl2pPr marL="342900" marR="0" lvl="1" indent="0" algn="l" rtl="0">
              <a:lnSpc>
                <a:spcPct val="90000"/>
              </a:lnSpc>
              <a:spcBef>
                <a:spcPts val="200"/>
              </a:spcBef>
              <a:spcAft>
                <a:spcPts val="300"/>
              </a:spcAft>
              <a:buClr>
                <a:schemeClr val="accent1"/>
              </a:buClr>
              <a:buFont typeface="Calibri"/>
              <a:buNone/>
              <a:defRPr sz="1500" b="1" i="0" u="none" strike="noStrike" cap="none">
                <a:solidFill>
                  <a:srgbClr val="3F3F3F"/>
                </a:solidFill>
                <a:latin typeface="Calibri"/>
                <a:ea typeface="Calibri"/>
                <a:cs typeface="Calibri"/>
                <a:sym typeface="Calibri"/>
              </a:defRPr>
            </a:lvl2pPr>
            <a:lvl3pPr marL="685800" marR="0" lvl="2" indent="0" algn="l" rtl="0">
              <a:lnSpc>
                <a:spcPct val="90000"/>
              </a:lnSpc>
              <a:spcBef>
                <a:spcPts val="200"/>
              </a:spcBef>
              <a:spcAft>
                <a:spcPts val="300"/>
              </a:spcAft>
              <a:buClr>
                <a:schemeClr val="accent1"/>
              </a:buClr>
              <a:buFont typeface="Calibri"/>
              <a:buNone/>
              <a:defRPr sz="1400" b="1" i="0" u="none" strike="noStrike" cap="none">
                <a:solidFill>
                  <a:srgbClr val="3F3F3F"/>
                </a:solidFill>
                <a:latin typeface="Calibri"/>
                <a:ea typeface="Calibri"/>
                <a:cs typeface="Calibri"/>
                <a:sym typeface="Calibri"/>
              </a:defRPr>
            </a:lvl3pPr>
            <a:lvl4pPr marL="1028700" marR="0" lvl="3" indent="0" algn="l" rtl="0">
              <a:lnSpc>
                <a:spcPct val="90000"/>
              </a:lnSpc>
              <a:spcBef>
                <a:spcPts val="200"/>
              </a:spcBef>
              <a:spcAft>
                <a:spcPts val="300"/>
              </a:spcAft>
              <a:buClr>
                <a:schemeClr val="accent1"/>
              </a:buClr>
              <a:buFont typeface="Calibri"/>
              <a:buNone/>
              <a:defRPr sz="1200" b="1" i="0" u="none" strike="noStrike" cap="none">
                <a:solidFill>
                  <a:srgbClr val="3F3F3F"/>
                </a:solidFill>
                <a:latin typeface="Calibri"/>
                <a:ea typeface="Calibri"/>
                <a:cs typeface="Calibri"/>
                <a:sym typeface="Calibri"/>
              </a:defRPr>
            </a:lvl4pPr>
            <a:lvl5pPr marL="1371600" marR="0" lvl="4" indent="0" algn="l" rtl="0">
              <a:lnSpc>
                <a:spcPct val="90000"/>
              </a:lnSpc>
              <a:spcBef>
                <a:spcPts val="200"/>
              </a:spcBef>
              <a:spcAft>
                <a:spcPts val="300"/>
              </a:spcAft>
              <a:buClr>
                <a:schemeClr val="accent1"/>
              </a:buClr>
              <a:buFont typeface="Calibri"/>
              <a:buNone/>
              <a:defRPr sz="1200" b="1" i="0" u="none" strike="noStrike" cap="none">
                <a:solidFill>
                  <a:srgbClr val="3F3F3F"/>
                </a:solidFill>
                <a:latin typeface="Calibri"/>
                <a:ea typeface="Calibri"/>
                <a:cs typeface="Calibri"/>
                <a:sym typeface="Calibri"/>
              </a:defRPr>
            </a:lvl5pPr>
            <a:lvl6pPr marL="1714500" marR="0" lvl="5" indent="0" algn="l" rtl="0">
              <a:lnSpc>
                <a:spcPct val="90000"/>
              </a:lnSpc>
              <a:spcBef>
                <a:spcPts val="200"/>
              </a:spcBef>
              <a:spcAft>
                <a:spcPts val="300"/>
              </a:spcAft>
              <a:buClr>
                <a:schemeClr val="accent1"/>
              </a:buClr>
              <a:buFont typeface="Calibri"/>
              <a:buNone/>
              <a:defRPr sz="1200" b="1" i="0" u="none" strike="noStrike" cap="none">
                <a:solidFill>
                  <a:srgbClr val="3F3F3F"/>
                </a:solidFill>
                <a:latin typeface="Calibri"/>
                <a:ea typeface="Calibri"/>
                <a:cs typeface="Calibri"/>
                <a:sym typeface="Calibri"/>
              </a:defRPr>
            </a:lvl6pPr>
            <a:lvl7pPr marL="2057400" marR="0" lvl="6" indent="0" algn="l" rtl="0">
              <a:lnSpc>
                <a:spcPct val="90000"/>
              </a:lnSpc>
              <a:spcBef>
                <a:spcPts val="200"/>
              </a:spcBef>
              <a:spcAft>
                <a:spcPts val="300"/>
              </a:spcAft>
              <a:buClr>
                <a:schemeClr val="accent1"/>
              </a:buClr>
              <a:buFont typeface="Calibri"/>
              <a:buNone/>
              <a:defRPr sz="1200" b="1" i="0" u="none" strike="noStrike" cap="none">
                <a:solidFill>
                  <a:srgbClr val="3F3F3F"/>
                </a:solidFill>
                <a:latin typeface="Calibri"/>
                <a:ea typeface="Calibri"/>
                <a:cs typeface="Calibri"/>
                <a:sym typeface="Calibri"/>
              </a:defRPr>
            </a:lvl7pPr>
            <a:lvl8pPr marL="2400300" marR="0" lvl="7" indent="0" algn="l" rtl="0">
              <a:lnSpc>
                <a:spcPct val="90000"/>
              </a:lnSpc>
              <a:spcBef>
                <a:spcPts val="200"/>
              </a:spcBef>
              <a:spcAft>
                <a:spcPts val="300"/>
              </a:spcAft>
              <a:buClr>
                <a:schemeClr val="accent1"/>
              </a:buClr>
              <a:buFont typeface="Calibri"/>
              <a:buNone/>
              <a:defRPr sz="1200" b="1" i="0" u="none" strike="noStrike" cap="none">
                <a:solidFill>
                  <a:srgbClr val="3F3F3F"/>
                </a:solidFill>
                <a:latin typeface="Calibri"/>
                <a:ea typeface="Calibri"/>
                <a:cs typeface="Calibri"/>
                <a:sym typeface="Calibri"/>
              </a:defRPr>
            </a:lvl8pPr>
            <a:lvl9pPr marL="2743200" marR="0" lvl="8" indent="0" algn="l" rtl="0">
              <a:lnSpc>
                <a:spcPct val="90000"/>
              </a:lnSpc>
              <a:spcBef>
                <a:spcPts val="200"/>
              </a:spcBef>
              <a:spcAft>
                <a:spcPts val="300"/>
              </a:spcAft>
              <a:buClr>
                <a:schemeClr val="accent1"/>
              </a:buClr>
              <a:buFont typeface="Calibri"/>
              <a:buNone/>
              <a:defRPr sz="1200" b="1" i="0" u="none" strike="noStrike" cap="none">
                <a:solidFill>
                  <a:srgbClr val="3F3F3F"/>
                </a:solidFill>
                <a:latin typeface="Calibri"/>
                <a:ea typeface="Calibri"/>
                <a:cs typeface="Calibri"/>
                <a:sym typeface="Calibri"/>
              </a:defRPr>
            </a:lvl9pPr>
          </a:lstStyle>
          <a:p>
            <a:endParaRPr/>
          </a:p>
        </p:txBody>
      </p:sp>
      <p:sp>
        <p:nvSpPr>
          <p:cNvPr id="93" name="Shape 93"/>
          <p:cNvSpPr txBox="1">
            <a:spLocks noGrp="1"/>
          </p:cNvSpPr>
          <p:nvPr>
            <p:ph type="body" idx="2"/>
          </p:nvPr>
        </p:nvSpPr>
        <p:spPr>
          <a:xfrm>
            <a:off x="822959" y="1936750"/>
            <a:ext cx="3703320" cy="2533650"/>
          </a:xfrm>
          <a:prstGeom prst="rect">
            <a:avLst/>
          </a:prstGeom>
          <a:noFill/>
          <a:ln>
            <a:noFill/>
          </a:ln>
        </p:spPr>
        <p:txBody>
          <a:bodyPr wrap="square" lIns="68575" tIns="68575" rIns="68575" bIns="68575" anchor="t" anchorCtr="0"/>
          <a:lstStyle>
            <a:lvl1pPr marL="63500" marR="0" lvl="0" indent="38100" algn="l" rtl="0">
              <a:lnSpc>
                <a:spcPct val="90000"/>
              </a:lnSpc>
              <a:spcBef>
                <a:spcPts val="900"/>
              </a:spcBef>
              <a:spcAft>
                <a:spcPts val="200"/>
              </a:spcAft>
              <a:buClr>
                <a:schemeClr val="accent1"/>
              </a:buClr>
              <a:buSzPct val="100000"/>
              <a:buFont typeface="Calibri"/>
              <a:buChar char=" "/>
              <a:defRPr sz="1500" b="0" i="0" u="none" strike="noStrike" cap="none">
                <a:solidFill>
                  <a:srgbClr val="3F3F3F"/>
                </a:solidFill>
                <a:latin typeface="Calibri"/>
                <a:ea typeface="Calibri"/>
                <a:cs typeface="Calibri"/>
                <a:sym typeface="Calibri"/>
              </a:defRPr>
            </a:lvl1pPr>
            <a:lvl2pPr marL="292100" marR="0" lvl="1" indent="-63500" algn="l" rtl="0">
              <a:lnSpc>
                <a:spcPct val="90000"/>
              </a:lnSpc>
              <a:spcBef>
                <a:spcPts val="200"/>
              </a:spcBef>
              <a:spcAft>
                <a:spcPts val="3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2pPr>
            <a:lvl3pPr marL="419100" marR="0" lvl="2" indent="-635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3pPr>
            <a:lvl4pPr marL="558800" marR="0" lvl="3" indent="-762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4pPr>
            <a:lvl5pPr marL="698500" marR="0" lvl="4" indent="-635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5pPr>
            <a:lvl6pPr marL="825500" marR="0" lvl="5"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6pPr>
            <a:lvl7pPr marL="977900" marR="0" lvl="6"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7pPr>
            <a:lvl8pPr marL="1130300" marR="0" lvl="7"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8pPr>
            <a:lvl9pPr marL="1270000" marR="0" lvl="8" indent="-1016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9pPr>
          </a:lstStyle>
          <a:p>
            <a:endParaRPr/>
          </a:p>
        </p:txBody>
      </p:sp>
      <p:sp>
        <p:nvSpPr>
          <p:cNvPr id="94" name="Shape 94"/>
          <p:cNvSpPr txBox="1">
            <a:spLocks noGrp="1"/>
          </p:cNvSpPr>
          <p:nvPr>
            <p:ph type="body" idx="3"/>
          </p:nvPr>
        </p:nvSpPr>
        <p:spPr>
          <a:xfrm>
            <a:off x="4663439" y="1384538"/>
            <a:ext cx="3703320" cy="552211"/>
          </a:xfrm>
          <a:prstGeom prst="rect">
            <a:avLst/>
          </a:prstGeom>
          <a:noFill/>
          <a:ln>
            <a:noFill/>
          </a:ln>
        </p:spPr>
        <p:txBody>
          <a:bodyPr wrap="square" lIns="68575" tIns="68575" rIns="68575" bIns="68575" anchor="ctr" anchorCtr="0"/>
          <a:lstStyle>
            <a:lvl1pPr marL="0" marR="0" lvl="0" indent="0" algn="l" rtl="0">
              <a:lnSpc>
                <a:spcPct val="90000"/>
              </a:lnSpc>
              <a:spcBef>
                <a:spcPts val="900"/>
              </a:spcBef>
              <a:spcAft>
                <a:spcPts val="200"/>
              </a:spcAft>
              <a:buClr>
                <a:schemeClr val="accent1"/>
              </a:buClr>
              <a:buFont typeface="Calibri"/>
              <a:buNone/>
              <a:defRPr sz="1500" b="0" i="0" u="none" strike="noStrike" cap="none">
                <a:solidFill>
                  <a:schemeClr val="dk2"/>
                </a:solidFill>
                <a:latin typeface="Calibri"/>
                <a:ea typeface="Calibri"/>
                <a:cs typeface="Calibri"/>
                <a:sym typeface="Calibri"/>
              </a:defRPr>
            </a:lvl1pPr>
            <a:lvl2pPr marL="342900" marR="0" lvl="1" indent="0" algn="l" rtl="0">
              <a:lnSpc>
                <a:spcPct val="90000"/>
              </a:lnSpc>
              <a:spcBef>
                <a:spcPts val="200"/>
              </a:spcBef>
              <a:spcAft>
                <a:spcPts val="300"/>
              </a:spcAft>
              <a:buClr>
                <a:schemeClr val="accent1"/>
              </a:buClr>
              <a:buFont typeface="Calibri"/>
              <a:buNone/>
              <a:defRPr sz="1500" b="1" i="0" u="none" strike="noStrike" cap="none">
                <a:solidFill>
                  <a:srgbClr val="3F3F3F"/>
                </a:solidFill>
                <a:latin typeface="Calibri"/>
                <a:ea typeface="Calibri"/>
                <a:cs typeface="Calibri"/>
                <a:sym typeface="Calibri"/>
              </a:defRPr>
            </a:lvl2pPr>
            <a:lvl3pPr marL="685800" marR="0" lvl="2" indent="0" algn="l" rtl="0">
              <a:lnSpc>
                <a:spcPct val="90000"/>
              </a:lnSpc>
              <a:spcBef>
                <a:spcPts val="200"/>
              </a:spcBef>
              <a:spcAft>
                <a:spcPts val="300"/>
              </a:spcAft>
              <a:buClr>
                <a:schemeClr val="accent1"/>
              </a:buClr>
              <a:buFont typeface="Calibri"/>
              <a:buNone/>
              <a:defRPr sz="1400" b="1" i="0" u="none" strike="noStrike" cap="none">
                <a:solidFill>
                  <a:srgbClr val="3F3F3F"/>
                </a:solidFill>
                <a:latin typeface="Calibri"/>
                <a:ea typeface="Calibri"/>
                <a:cs typeface="Calibri"/>
                <a:sym typeface="Calibri"/>
              </a:defRPr>
            </a:lvl3pPr>
            <a:lvl4pPr marL="1028700" marR="0" lvl="3" indent="0" algn="l" rtl="0">
              <a:lnSpc>
                <a:spcPct val="90000"/>
              </a:lnSpc>
              <a:spcBef>
                <a:spcPts val="200"/>
              </a:spcBef>
              <a:spcAft>
                <a:spcPts val="300"/>
              </a:spcAft>
              <a:buClr>
                <a:schemeClr val="accent1"/>
              </a:buClr>
              <a:buFont typeface="Calibri"/>
              <a:buNone/>
              <a:defRPr sz="1200" b="1" i="0" u="none" strike="noStrike" cap="none">
                <a:solidFill>
                  <a:srgbClr val="3F3F3F"/>
                </a:solidFill>
                <a:latin typeface="Calibri"/>
                <a:ea typeface="Calibri"/>
                <a:cs typeface="Calibri"/>
                <a:sym typeface="Calibri"/>
              </a:defRPr>
            </a:lvl4pPr>
            <a:lvl5pPr marL="1371600" marR="0" lvl="4" indent="0" algn="l" rtl="0">
              <a:lnSpc>
                <a:spcPct val="90000"/>
              </a:lnSpc>
              <a:spcBef>
                <a:spcPts val="200"/>
              </a:spcBef>
              <a:spcAft>
                <a:spcPts val="300"/>
              </a:spcAft>
              <a:buClr>
                <a:schemeClr val="accent1"/>
              </a:buClr>
              <a:buFont typeface="Calibri"/>
              <a:buNone/>
              <a:defRPr sz="1200" b="1" i="0" u="none" strike="noStrike" cap="none">
                <a:solidFill>
                  <a:srgbClr val="3F3F3F"/>
                </a:solidFill>
                <a:latin typeface="Calibri"/>
                <a:ea typeface="Calibri"/>
                <a:cs typeface="Calibri"/>
                <a:sym typeface="Calibri"/>
              </a:defRPr>
            </a:lvl5pPr>
            <a:lvl6pPr marL="1714500" marR="0" lvl="5" indent="0" algn="l" rtl="0">
              <a:lnSpc>
                <a:spcPct val="90000"/>
              </a:lnSpc>
              <a:spcBef>
                <a:spcPts val="200"/>
              </a:spcBef>
              <a:spcAft>
                <a:spcPts val="300"/>
              </a:spcAft>
              <a:buClr>
                <a:schemeClr val="accent1"/>
              </a:buClr>
              <a:buFont typeface="Calibri"/>
              <a:buNone/>
              <a:defRPr sz="1200" b="1" i="0" u="none" strike="noStrike" cap="none">
                <a:solidFill>
                  <a:srgbClr val="3F3F3F"/>
                </a:solidFill>
                <a:latin typeface="Calibri"/>
                <a:ea typeface="Calibri"/>
                <a:cs typeface="Calibri"/>
                <a:sym typeface="Calibri"/>
              </a:defRPr>
            </a:lvl6pPr>
            <a:lvl7pPr marL="2057400" marR="0" lvl="6" indent="0" algn="l" rtl="0">
              <a:lnSpc>
                <a:spcPct val="90000"/>
              </a:lnSpc>
              <a:spcBef>
                <a:spcPts val="200"/>
              </a:spcBef>
              <a:spcAft>
                <a:spcPts val="300"/>
              </a:spcAft>
              <a:buClr>
                <a:schemeClr val="accent1"/>
              </a:buClr>
              <a:buFont typeface="Calibri"/>
              <a:buNone/>
              <a:defRPr sz="1200" b="1" i="0" u="none" strike="noStrike" cap="none">
                <a:solidFill>
                  <a:srgbClr val="3F3F3F"/>
                </a:solidFill>
                <a:latin typeface="Calibri"/>
                <a:ea typeface="Calibri"/>
                <a:cs typeface="Calibri"/>
                <a:sym typeface="Calibri"/>
              </a:defRPr>
            </a:lvl7pPr>
            <a:lvl8pPr marL="2400300" marR="0" lvl="7" indent="0" algn="l" rtl="0">
              <a:lnSpc>
                <a:spcPct val="90000"/>
              </a:lnSpc>
              <a:spcBef>
                <a:spcPts val="200"/>
              </a:spcBef>
              <a:spcAft>
                <a:spcPts val="300"/>
              </a:spcAft>
              <a:buClr>
                <a:schemeClr val="accent1"/>
              </a:buClr>
              <a:buFont typeface="Calibri"/>
              <a:buNone/>
              <a:defRPr sz="1200" b="1" i="0" u="none" strike="noStrike" cap="none">
                <a:solidFill>
                  <a:srgbClr val="3F3F3F"/>
                </a:solidFill>
                <a:latin typeface="Calibri"/>
                <a:ea typeface="Calibri"/>
                <a:cs typeface="Calibri"/>
                <a:sym typeface="Calibri"/>
              </a:defRPr>
            </a:lvl8pPr>
            <a:lvl9pPr marL="2743200" marR="0" lvl="8" indent="0" algn="l" rtl="0">
              <a:lnSpc>
                <a:spcPct val="90000"/>
              </a:lnSpc>
              <a:spcBef>
                <a:spcPts val="200"/>
              </a:spcBef>
              <a:spcAft>
                <a:spcPts val="300"/>
              </a:spcAft>
              <a:buClr>
                <a:schemeClr val="accent1"/>
              </a:buClr>
              <a:buFont typeface="Calibri"/>
              <a:buNone/>
              <a:defRPr sz="1200" b="1" i="0" u="none" strike="noStrike" cap="none">
                <a:solidFill>
                  <a:srgbClr val="3F3F3F"/>
                </a:solidFill>
                <a:latin typeface="Calibri"/>
                <a:ea typeface="Calibri"/>
                <a:cs typeface="Calibri"/>
                <a:sym typeface="Calibri"/>
              </a:defRPr>
            </a:lvl9pPr>
          </a:lstStyle>
          <a:p>
            <a:endParaRPr/>
          </a:p>
        </p:txBody>
      </p:sp>
      <p:sp>
        <p:nvSpPr>
          <p:cNvPr id="95" name="Shape 95"/>
          <p:cNvSpPr txBox="1">
            <a:spLocks noGrp="1"/>
          </p:cNvSpPr>
          <p:nvPr>
            <p:ph type="body" idx="4"/>
          </p:nvPr>
        </p:nvSpPr>
        <p:spPr>
          <a:xfrm>
            <a:off x="4663439" y="1936750"/>
            <a:ext cx="3703320" cy="2533650"/>
          </a:xfrm>
          <a:prstGeom prst="rect">
            <a:avLst/>
          </a:prstGeom>
          <a:noFill/>
          <a:ln>
            <a:noFill/>
          </a:ln>
        </p:spPr>
        <p:txBody>
          <a:bodyPr wrap="square" lIns="68575" tIns="68575" rIns="68575" bIns="68575" anchor="t" anchorCtr="0"/>
          <a:lstStyle>
            <a:lvl1pPr marL="63500" marR="0" lvl="0" indent="38100" algn="l" rtl="0">
              <a:lnSpc>
                <a:spcPct val="90000"/>
              </a:lnSpc>
              <a:spcBef>
                <a:spcPts val="900"/>
              </a:spcBef>
              <a:spcAft>
                <a:spcPts val="200"/>
              </a:spcAft>
              <a:buClr>
                <a:schemeClr val="accent1"/>
              </a:buClr>
              <a:buSzPct val="100000"/>
              <a:buFont typeface="Calibri"/>
              <a:buChar char=" "/>
              <a:defRPr sz="1500" b="0" i="0" u="none" strike="noStrike" cap="none">
                <a:solidFill>
                  <a:srgbClr val="3F3F3F"/>
                </a:solidFill>
                <a:latin typeface="Calibri"/>
                <a:ea typeface="Calibri"/>
                <a:cs typeface="Calibri"/>
                <a:sym typeface="Calibri"/>
              </a:defRPr>
            </a:lvl1pPr>
            <a:lvl2pPr marL="292100" marR="0" lvl="1" indent="-63500" algn="l" rtl="0">
              <a:lnSpc>
                <a:spcPct val="90000"/>
              </a:lnSpc>
              <a:spcBef>
                <a:spcPts val="200"/>
              </a:spcBef>
              <a:spcAft>
                <a:spcPts val="3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2pPr>
            <a:lvl3pPr marL="419100" marR="0" lvl="2" indent="-635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3pPr>
            <a:lvl4pPr marL="558800" marR="0" lvl="3" indent="-762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4pPr>
            <a:lvl5pPr marL="698500" marR="0" lvl="4" indent="-635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5pPr>
            <a:lvl6pPr marL="825500" marR="0" lvl="5"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6pPr>
            <a:lvl7pPr marL="977900" marR="0" lvl="6"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7pPr>
            <a:lvl8pPr marL="1130300" marR="0" lvl="7"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8pPr>
            <a:lvl9pPr marL="1270000" marR="0" lvl="8" indent="-1016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9pPr>
          </a:lstStyle>
          <a:p>
            <a:endParaRPr/>
          </a:p>
        </p:txBody>
      </p:sp>
      <p:sp>
        <p:nvSpPr>
          <p:cNvPr id="96" name="Shape 96"/>
          <p:cNvSpPr txBox="1">
            <a:spLocks noGrp="1"/>
          </p:cNvSpPr>
          <p:nvPr>
            <p:ph type="dt" idx="10"/>
          </p:nvPr>
        </p:nvSpPr>
        <p:spPr>
          <a:xfrm>
            <a:off x="822959" y="4844838"/>
            <a:ext cx="1854203" cy="273843"/>
          </a:xfrm>
          <a:prstGeom prst="rect">
            <a:avLst/>
          </a:prstGeom>
          <a:noFill/>
          <a:ln>
            <a:noFill/>
          </a:ln>
        </p:spPr>
        <p:txBody>
          <a:bodyPr wrap="square" lIns="68575" tIns="68575" rIns="68575" bIns="68575" anchor="ctr" anchorCtr="0"/>
          <a:lstStyle>
            <a:lvl1pPr marL="0" marR="0" lvl="0" indent="0" algn="l" rtl="0">
              <a:spcBef>
                <a:spcPts val="0"/>
              </a:spcBef>
              <a:buNone/>
              <a:defRPr sz="700" b="0" i="0" u="none" strike="noStrike" cap="none">
                <a:solidFill>
                  <a:srgbClr val="FFFFFF"/>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ftr" idx="11"/>
          </p:nvPr>
        </p:nvSpPr>
        <p:spPr>
          <a:xfrm>
            <a:off x="2764638" y="4844838"/>
            <a:ext cx="3617102" cy="273843"/>
          </a:xfrm>
          <a:prstGeom prst="rect">
            <a:avLst/>
          </a:prstGeom>
          <a:noFill/>
          <a:ln>
            <a:noFill/>
          </a:ln>
        </p:spPr>
        <p:txBody>
          <a:bodyPr wrap="square" lIns="68575" tIns="68575" rIns="68575" bIns="68575" anchor="ctr" anchorCtr="0"/>
          <a:lstStyle>
            <a:lvl1pPr marL="0" marR="0" lvl="0" indent="0" algn="ctr" rtl="0">
              <a:spcBef>
                <a:spcPts val="0"/>
              </a:spcBef>
              <a:buNone/>
              <a:defRPr sz="700" b="0" i="0" u="none" strike="noStrike" cap="none">
                <a:solidFill>
                  <a:srgbClr val="FFFFFF"/>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sldNum" idx="12"/>
          </p:nvPr>
        </p:nvSpPr>
        <p:spPr>
          <a:xfrm>
            <a:off x="7425343" y="4844838"/>
            <a:ext cx="984018" cy="273843"/>
          </a:xfrm>
          <a:prstGeom prst="rect">
            <a:avLst/>
          </a:prstGeom>
          <a:noFill/>
          <a:ln>
            <a:noFill/>
          </a:ln>
        </p:spPr>
        <p:txBody>
          <a:bodyPr wrap="square" lIns="68575" tIns="34275" rIns="68575" bIns="34275" anchor="ctr" anchorCtr="0">
            <a:noAutofit/>
          </a:bodyPr>
          <a:lstStyle/>
          <a:p>
            <a:pPr marL="0" marR="0" lvl="0" indent="0" algn="r" rtl="0">
              <a:spcBef>
                <a:spcPts val="0"/>
              </a:spcBef>
              <a:buSzPct val="25000"/>
              <a:buNone/>
            </a:pPr>
            <a:fld id="{00000000-1234-1234-1234-123412341234}" type="slidenum">
              <a:rPr lang="en" sz="800" b="0" i="0" u="none" strike="noStrike" cap="none">
                <a:solidFill>
                  <a:srgbClr val="FFFFFF"/>
                </a:solidFill>
                <a:latin typeface="Calibri"/>
                <a:ea typeface="Calibri"/>
                <a:cs typeface="Calibri"/>
                <a:sym typeface="Calibri"/>
              </a:rPr>
              <a:t>‹#›</a:t>
            </a:fld>
            <a:endParaRPr lang="en" sz="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822959" y="214952"/>
            <a:ext cx="7543799" cy="1088067"/>
          </a:xfrm>
          <a:prstGeom prst="rect">
            <a:avLst/>
          </a:prstGeom>
          <a:noFill/>
          <a:ln>
            <a:noFill/>
          </a:ln>
        </p:spPr>
        <p:txBody>
          <a:bodyPr wrap="square" lIns="68575" tIns="68575" rIns="68575" bIns="68575" anchor="b" anchorCtr="0"/>
          <a:lstStyle>
            <a:lvl1pPr marL="0" marR="0" lvl="0" indent="0" algn="l" rtl="0">
              <a:lnSpc>
                <a:spcPct val="85000"/>
              </a:lnSpc>
              <a:spcBef>
                <a:spcPts val="0"/>
              </a:spcBef>
              <a:buClr>
                <a:srgbClr val="3F3F3F"/>
              </a:buClr>
              <a:buFont typeface="Calibri"/>
              <a:buNone/>
              <a:defRPr sz="3600" b="0" i="0" u="none" strike="noStrike" cap="none">
                <a:solidFill>
                  <a:srgbClr val="3F3F3F"/>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101" name="Shape 101"/>
          <p:cNvSpPr txBox="1">
            <a:spLocks noGrp="1"/>
          </p:cNvSpPr>
          <p:nvPr>
            <p:ph type="dt" idx="10"/>
          </p:nvPr>
        </p:nvSpPr>
        <p:spPr>
          <a:xfrm>
            <a:off x="822959" y="4844838"/>
            <a:ext cx="1854203" cy="273843"/>
          </a:xfrm>
          <a:prstGeom prst="rect">
            <a:avLst/>
          </a:prstGeom>
          <a:noFill/>
          <a:ln>
            <a:noFill/>
          </a:ln>
        </p:spPr>
        <p:txBody>
          <a:bodyPr wrap="square" lIns="68575" tIns="68575" rIns="68575" bIns="68575" anchor="ctr" anchorCtr="0"/>
          <a:lstStyle>
            <a:lvl1pPr marL="0" marR="0" lvl="0" indent="0" algn="l" rtl="0">
              <a:spcBef>
                <a:spcPts val="0"/>
              </a:spcBef>
              <a:buNone/>
              <a:defRPr sz="700" b="0" i="0" u="none" strike="noStrike" cap="none">
                <a:solidFill>
                  <a:srgbClr val="FFFFFF"/>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ftr" idx="11"/>
          </p:nvPr>
        </p:nvSpPr>
        <p:spPr>
          <a:xfrm>
            <a:off x="2764638" y="4844838"/>
            <a:ext cx="3617102" cy="273843"/>
          </a:xfrm>
          <a:prstGeom prst="rect">
            <a:avLst/>
          </a:prstGeom>
          <a:noFill/>
          <a:ln>
            <a:noFill/>
          </a:ln>
        </p:spPr>
        <p:txBody>
          <a:bodyPr wrap="square" lIns="68575" tIns="68575" rIns="68575" bIns="68575" anchor="ctr" anchorCtr="0"/>
          <a:lstStyle>
            <a:lvl1pPr marL="0" marR="0" lvl="0" indent="0" algn="ctr" rtl="0">
              <a:spcBef>
                <a:spcPts val="0"/>
              </a:spcBef>
              <a:buNone/>
              <a:defRPr sz="700" b="0" i="0" u="none" strike="noStrike" cap="none">
                <a:solidFill>
                  <a:srgbClr val="FFFFFF"/>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sldNum" idx="12"/>
          </p:nvPr>
        </p:nvSpPr>
        <p:spPr>
          <a:xfrm>
            <a:off x="7425343" y="4844838"/>
            <a:ext cx="984018" cy="273843"/>
          </a:xfrm>
          <a:prstGeom prst="rect">
            <a:avLst/>
          </a:prstGeom>
          <a:noFill/>
          <a:ln>
            <a:noFill/>
          </a:ln>
        </p:spPr>
        <p:txBody>
          <a:bodyPr wrap="square" lIns="68575" tIns="34275" rIns="68575" bIns="34275" anchor="ctr" anchorCtr="0">
            <a:noAutofit/>
          </a:bodyPr>
          <a:lstStyle/>
          <a:p>
            <a:pPr marL="0" marR="0" lvl="0" indent="0" algn="r" rtl="0">
              <a:spcBef>
                <a:spcPts val="0"/>
              </a:spcBef>
              <a:buSzPct val="25000"/>
              <a:buNone/>
            </a:pPr>
            <a:fld id="{00000000-1234-1234-1234-123412341234}" type="slidenum">
              <a:rPr lang="en" sz="800" b="0" i="0" u="none" strike="noStrike" cap="none">
                <a:solidFill>
                  <a:srgbClr val="FFFFFF"/>
                </a:solidFill>
                <a:latin typeface="Calibri"/>
                <a:ea typeface="Calibri"/>
                <a:cs typeface="Calibri"/>
                <a:sym typeface="Calibri"/>
              </a:rPr>
              <a:t>‹#›</a:t>
            </a:fld>
            <a:endParaRPr lang="en" sz="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Shape 104"/>
        <p:cNvGrpSpPr/>
        <p:nvPr/>
      </p:nvGrpSpPr>
      <p:grpSpPr>
        <a:xfrm>
          <a:off x="0" y="0"/>
          <a:ext cx="0" cy="0"/>
          <a:chOff x="0" y="0"/>
          <a:chExt cx="0" cy="0"/>
        </a:xfrm>
      </p:grpSpPr>
      <p:sp>
        <p:nvSpPr>
          <p:cNvPr id="105" name="Shape 105"/>
          <p:cNvSpPr/>
          <p:nvPr/>
        </p:nvSpPr>
        <p:spPr>
          <a:xfrm>
            <a:off x="2381" y="4800600"/>
            <a:ext cx="9141618" cy="342900"/>
          </a:xfrm>
          <a:prstGeom prst="rect">
            <a:avLst/>
          </a:prstGeom>
          <a:solidFill>
            <a:schemeClr val="accent2"/>
          </a:solidFill>
          <a:ln>
            <a:noFill/>
          </a:ln>
        </p:spPr>
        <p:txBody>
          <a:bodyPr wrap="square" lIns="68575" tIns="68575" rIns="68575" bIns="68575" anchor="ctr" anchorCtr="0">
            <a:noAutofit/>
          </a:bodyPr>
          <a:lstStyle/>
          <a:p>
            <a:pPr lvl="0">
              <a:spcBef>
                <a:spcPts val="0"/>
              </a:spcBef>
              <a:buNone/>
            </a:pPr>
            <a:endParaRPr/>
          </a:p>
        </p:txBody>
      </p:sp>
      <p:sp>
        <p:nvSpPr>
          <p:cNvPr id="106" name="Shape 106"/>
          <p:cNvSpPr/>
          <p:nvPr/>
        </p:nvSpPr>
        <p:spPr>
          <a:xfrm>
            <a:off x="11" y="4750737"/>
            <a:ext cx="9141618" cy="48006"/>
          </a:xfrm>
          <a:prstGeom prst="rect">
            <a:avLst/>
          </a:prstGeom>
          <a:solidFill>
            <a:schemeClr val="accent1"/>
          </a:solidFill>
          <a:ln>
            <a:noFill/>
          </a:ln>
        </p:spPr>
        <p:txBody>
          <a:bodyPr wrap="square" lIns="68575" tIns="68575" rIns="68575" bIns="68575" anchor="ctr" anchorCtr="0">
            <a:noAutofit/>
          </a:bodyPr>
          <a:lstStyle/>
          <a:p>
            <a:pPr lvl="0">
              <a:spcBef>
                <a:spcPts val="0"/>
              </a:spcBef>
              <a:buNone/>
            </a:pPr>
            <a:endParaRPr/>
          </a:p>
        </p:txBody>
      </p:sp>
      <p:sp>
        <p:nvSpPr>
          <p:cNvPr id="107" name="Shape 107"/>
          <p:cNvSpPr txBox="1">
            <a:spLocks noGrp="1"/>
          </p:cNvSpPr>
          <p:nvPr>
            <p:ph type="dt" idx="10"/>
          </p:nvPr>
        </p:nvSpPr>
        <p:spPr>
          <a:xfrm>
            <a:off x="822959" y="4844838"/>
            <a:ext cx="1854203" cy="273843"/>
          </a:xfrm>
          <a:prstGeom prst="rect">
            <a:avLst/>
          </a:prstGeom>
          <a:noFill/>
          <a:ln>
            <a:noFill/>
          </a:ln>
        </p:spPr>
        <p:txBody>
          <a:bodyPr wrap="square" lIns="68575" tIns="68575" rIns="68575" bIns="68575" anchor="ctr" anchorCtr="0"/>
          <a:lstStyle>
            <a:lvl1pPr marL="0" marR="0" lvl="0" indent="0" algn="l" rtl="0">
              <a:spcBef>
                <a:spcPts val="0"/>
              </a:spcBef>
              <a:buNone/>
              <a:defRPr sz="700" b="0" i="0" u="none" strike="noStrike" cap="none">
                <a:solidFill>
                  <a:srgbClr val="FFFFFF"/>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08" name="Shape 108"/>
          <p:cNvSpPr txBox="1">
            <a:spLocks noGrp="1"/>
          </p:cNvSpPr>
          <p:nvPr>
            <p:ph type="ftr" idx="11"/>
          </p:nvPr>
        </p:nvSpPr>
        <p:spPr>
          <a:xfrm>
            <a:off x="2764638" y="4844838"/>
            <a:ext cx="3617102" cy="273843"/>
          </a:xfrm>
          <a:prstGeom prst="rect">
            <a:avLst/>
          </a:prstGeom>
          <a:noFill/>
          <a:ln>
            <a:noFill/>
          </a:ln>
        </p:spPr>
        <p:txBody>
          <a:bodyPr wrap="square" lIns="68575" tIns="68575" rIns="68575" bIns="68575" anchor="ctr" anchorCtr="0"/>
          <a:lstStyle>
            <a:lvl1pPr marL="0" marR="0" lvl="0" indent="0" algn="ctr" rtl="0">
              <a:spcBef>
                <a:spcPts val="0"/>
              </a:spcBef>
              <a:buNone/>
              <a:defRPr sz="700" b="0" i="0" u="none" strike="noStrike" cap="none">
                <a:solidFill>
                  <a:srgbClr val="FFFFFF"/>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09" name="Shape 109"/>
          <p:cNvSpPr txBox="1">
            <a:spLocks noGrp="1"/>
          </p:cNvSpPr>
          <p:nvPr>
            <p:ph type="sldNum" idx="12"/>
          </p:nvPr>
        </p:nvSpPr>
        <p:spPr>
          <a:xfrm>
            <a:off x="7425343" y="4844838"/>
            <a:ext cx="984018" cy="273843"/>
          </a:xfrm>
          <a:prstGeom prst="rect">
            <a:avLst/>
          </a:prstGeom>
          <a:noFill/>
          <a:ln>
            <a:noFill/>
          </a:ln>
        </p:spPr>
        <p:txBody>
          <a:bodyPr wrap="square" lIns="68575" tIns="34275" rIns="68575" bIns="34275" anchor="ctr" anchorCtr="0">
            <a:noAutofit/>
          </a:bodyPr>
          <a:lstStyle/>
          <a:p>
            <a:pPr marL="0" marR="0" lvl="0" indent="0" algn="r" rtl="0">
              <a:spcBef>
                <a:spcPts val="0"/>
              </a:spcBef>
              <a:buSzPct val="25000"/>
              <a:buNone/>
            </a:pPr>
            <a:fld id="{00000000-1234-1234-1234-123412341234}" type="slidenum">
              <a:rPr lang="en" sz="800" b="0" i="0" u="none" strike="noStrike" cap="none">
                <a:solidFill>
                  <a:srgbClr val="FFFFFF"/>
                </a:solidFill>
                <a:latin typeface="Calibri"/>
                <a:ea typeface="Calibri"/>
                <a:cs typeface="Calibri"/>
                <a:sym typeface="Calibri"/>
              </a:rPr>
              <a:t>‹#›</a:t>
            </a:fld>
            <a:endParaRPr lang="en" sz="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Shape 110"/>
        <p:cNvGrpSpPr/>
        <p:nvPr/>
      </p:nvGrpSpPr>
      <p:grpSpPr>
        <a:xfrm>
          <a:off x="0" y="0"/>
          <a:ext cx="0" cy="0"/>
          <a:chOff x="0" y="0"/>
          <a:chExt cx="0" cy="0"/>
        </a:xfrm>
      </p:grpSpPr>
      <p:sp>
        <p:nvSpPr>
          <p:cNvPr id="111" name="Shape 111"/>
          <p:cNvSpPr/>
          <p:nvPr/>
        </p:nvSpPr>
        <p:spPr>
          <a:xfrm>
            <a:off x="11" y="0"/>
            <a:ext cx="3038093" cy="5143500"/>
          </a:xfrm>
          <a:prstGeom prst="rect">
            <a:avLst/>
          </a:prstGeom>
          <a:solidFill>
            <a:schemeClr val="accent2"/>
          </a:solidFill>
          <a:ln>
            <a:noFill/>
          </a:ln>
        </p:spPr>
        <p:txBody>
          <a:bodyPr wrap="square" lIns="68575" tIns="68575" rIns="68575" bIns="68575" anchor="ctr" anchorCtr="0">
            <a:noAutofit/>
          </a:bodyPr>
          <a:lstStyle/>
          <a:p>
            <a:pPr lvl="0">
              <a:spcBef>
                <a:spcPts val="0"/>
              </a:spcBef>
              <a:buNone/>
            </a:pPr>
            <a:endParaRPr/>
          </a:p>
        </p:txBody>
      </p:sp>
      <p:sp>
        <p:nvSpPr>
          <p:cNvPr id="112" name="Shape 112"/>
          <p:cNvSpPr/>
          <p:nvPr/>
        </p:nvSpPr>
        <p:spPr>
          <a:xfrm>
            <a:off x="3030053" y="0"/>
            <a:ext cx="48006" cy="5143500"/>
          </a:xfrm>
          <a:prstGeom prst="rect">
            <a:avLst/>
          </a:prstGeom>
          <a:solidFill>
            <a:schemeClr val="accent1"/>
          </a:solidFill>
          <a:ln>
            <a:noFill/>
          </a:ln>
        </p:spPr>
        <p:txBody>
          <a:bodyPr wrap="square" lIns="68575" tIns="68575" rIns="68575" bIns="68575" anchor="ctr" anchorCtr="0">
            <a:noAutofit/>
          </a:bodyPr>
          <a:lstStyle/>
          <a:p>
            <a:pPr lvl="0">
              <a:spcBef>
                <a:spcPts val="0"/>
              </a:spcBef>
              <a:buNone/>
            </a:pPr>
            <a:endParaRPr/>
          </a:p>
        </p:txBody>
      </p:sp>
      <p:sp>
        <p:nvSpPr>
          <p:cNvPr id="113" name="Shape 113"/>
          <p:cNvSpPr txBox="1">
            <a:spLocks noGrp="1"/>
          </p:cNvSpPr>
          <p:nvPr>
            <p:ph type="title"/>
          </p:nvPr>
        </p:nvSpPr>
        <p:spPr>
          <a:xfrm>
            <a:off x="342900" y="445769"/>
            <a:ext cx="2400299" cy="1714500"/>
          </a:xfrm>
          <a:prstGeom prst="rect">
            <a:avLst/>
          </a:prstGeom>
          <a:noFill/>
          <a:ln>
            <a:noFill/>
          </a:ln>
        </p:spPr>
        <p:txBody>
          <a:bodyPr wrap="square" lIns="68575" tIns="68575" rIns="68575" bIns="68575" anchor="b" anchorCtr="0"/>
          <a:lstStyle>
            <a:lvl1pPr marL="0" marR="0" lvl="0" indent="0" algn="l" rtl="0">
              <a:lnSpc>
                <a:spcPct val="85000"/>
              </a:lnSpc>
              <a:spcBef>
                <a:spcPts val="0"/>
              </a:spcBef>
              <a:buClr>
                <a:srgbClr val="FFFFFF"/>
              </a:buClr>
              <a:buFont typeface="Calibri"/>
              <a:buNone/>
              <a:defRPr sz="2700" b="0" i="0" u="none" strike="noStrike" cap="none">
                <a:solidFill>
                  <a:srgbClr val="FFFFFF"/>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114" name="Shape 114"/>
          <p:cNvSpPr txBox="1">
            <a:spLocks noGrp="1"/>
          </p:cNvSpPr>
          <p:nvPr>
            <p:ph type="body" idx="1"/>
          </p:nvPr>
        </p:nvSpPr>
        <p:spPr>
          <a:xfrm>
            <a:off x="3600450" y="548640"/>
            <a:ext cx="4869179" cy="3943349"/>
          </a:xfrm>
          <a:prstGeom prst="rect">
            <a:avLst/>
          </a:prstGeom>
          <a:noFill/>
          <a:ln>
            <a:noFill/>
          </a:ln>
        </p:spPr>
        <p:txBody>
          <a:bodyPr wrap="square" lIns="68575" tIns="68575" rIns="68575" bIns="68575" anchor="t" anchorCtr="0"/>
          <a:lstStyle>
            <a:lvl1pPr marL="63500" marR="0" lvl="0" indent="38100" algn="l" rtl="0">
              <a:lnSpc>
                <a:spcPct val="90000"/>
              </a:lnSpc>
              <a:spcBef>
                <a:spcPts val="900"/>
              </a:spcBef>
              <a:spcAft>
                <a:spcPts val="200"/>
              </a:spcAft>
              <a:buClr>
                <a:schemeClr val="accent1"/>
              </a:buClr>
              <a:buSzPct val="100000"/>
              <a:buFont typeface="Calibri"/>
              <a:buChar char=" "/>
              <a:defRPr sz="1500" b="0" i="0" u="none" strike="noStrike" cap="none">
                <a:solidFill>
                  <a:srgbClr val="3F3F3F"/>
                </a:solidFill>
                <a:latin typeface="Calibri"/>
                <a:ea typeface="Calibri"/>
                <a:cs typeface="Calibri"/>
                <a:sym typeface="Calibri"/>
              </a:defRPr>
            </a:lvl1pPr>
            <a:lvl2pPr marL="292100" marR="0" lvl="1" indent="-63500" algn="l" rtl="0">
              <a:lnSpc>
                <a:spcPct val="90000"/>
              </a:lnSpc>
              <a:spcBef>
                <a:spcPts val="200"/>
              </a:spcBef>
              <a:spcAft>
                <a:spcPts val="3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2pPr>
            <a:lvl3pPr marL="419100" marR="0" lvl="2" indent="-635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3pPr>
            <a:lvl4pPr marL="558800" marR="0" lvl="3" indent="-762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4pPr>
            <a:lvl5pPr marL="698500" marR="0" lvl="4" indent="-635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5pPr>
            <a:lvl6pPr marL="825500" marR="0" lvl="5"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6pPr>
            <a:lvl7pPr marL="977900" marR="0" lvl="6"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7pPr>
            <a:lvl8pPr marL="1130300" marR="0" lvl="7"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8pPr>
            <a:lvl9pPr marL="1270000" marR="0" lvl="8" indent="-1016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9pPr>
          </a:lstStyle>
          <a:p>
            <a:endParaRPr/>
          </a:p>
        </p:txBody>
      </p:sp>
      <p:sp>
        <p:nvSpPr>
          <p:cNvPr id="115" name="Shape 115"/>
          <p:cNvSpPr txBox="1">
            <a:spLocks noGrp="1"/>
          </p:cNvSpPr>
          <p:nvPr>
            <p:ph type="body" idx="2"/>
          </p:nvPr>
        </p:nvSpPr>
        <p:spPr>
          <a:xfrm>
            <a:off x="342900" y="2194560"/>
            <a:ext cx="2400299" cy="2534343"/>
          </a:xfrm>
          <a:prstGeom prst="rect">
            <a:avLst/>
          </a:prstGeom>
          <a:noFill/>
          <a:ln>
            <a:noFill/>
          </a:ln>
        </p:spPr>
        <p:txBody>
          <a:bodyPr wrap="square" lIns="68575" tIns="68575" rIns="68575" bIns="68575" anchor="t" anchorCtr="0"/>
          <a:lstStyle>
            <a:lvl1pPr marL="0" marR="0" lvl="0" indent="0" algn="l" rtl="0">
              <a:lnSpc>
                <a:spcPct val="90000"/>
              </a:lnSpc>
              <a:spcBef>
                <a:spcPts val="900"/>
              </a:spcBef>
              <a:spcAft>
                <a:spcPts val="200"/>
              </a:spcAft>
              <a:buClr>
                <a:schemeClr val="accent1"/>
              </a:buClr>
              <a:buFont typeface="Calibri"/>
              <a:buNone/>
              <a:defRPr sz="1100" b="0" i="0" u="none" strike="noStrike" cap="none">
                <a:solidFill>
                  <a:srgbClr val="FFFFFF"/>
                </a:solidFill>
                <a:latin typeface="Calibri"/>
                <a:ea typeface="Calibri"/>
                <a:cs typeface="Calibri"/>
                <a:sym typeface="Calibri"/>
              </a:defRPr>
            </a:lvl1pPr>
            <a:lvl2pPr marL="342900" marR="0" lvl="1" indent="0" algn="l" rtl="0">
              <a:lnSpc>
                <a:spcPct val="90000"/>
              </a:lnSpc>
              <a:spcBef>
                <a:spcPts val="200"/>
              </a:spcBef>
              <a:spcAft>
                <a:spcPts val="300"/>
              </a:spcAft>
              <a:buClr>
                <a:schemeClr val="accent1"/>
              </a:buClr>
              <a:buFont typeface="Calibri"/>
              <a:buNone/>
              <a:defRPr sz="900" b="0" i="0" u="none" strike="noStrike" cap="none">
                <a:solidFill>
                  <a:srgbClr val="3F3F3F"/>
                </a:solidFill>
                <a:latin typeface="Calibri"/>
                <a:ea typeface="Calibri"/>
                <a:cs typeface="Calibri"/>
                <a:sym typeface="Calibri"/>
              </a:defRPr>
            </a:lvl2pPr>
            <a:lvl3pPr marL="685800" marR="0" lvl="2" indent="0" algn="l" rtl="0">
              <a:lnSpc>
                <a:spcPct val="90000"/>
              </a:lnSpc>
              <a:spcBef>
                <a:spcPts val="200"/>
              </a:spcBef>
              <a:spcAft>
                <a:spcPts val="300"/>
              </a:spcAft>
              <a:buClr>
                <a:schemeClr val="accent1"/>
              </a:buClr>
              <a:buFont typeface="Calibri"/>
              <a:buNone/>
              <a:defRPr sz="800" b="0" i="0" u="none" strike="noStrike" cap="none">
                <a:solidFill>
                  <a:srgbClr val="3F3F3F"/>
                </a:solidFill>
                <a:latin typeface="Calibri"/>
                <a:ea typeface="Calibri"/>
                <a:cs typeface="Calibri"/>
                <a:sym typeface="Calibri"/>
              </a:defRPr>
            </a:lvl3pPr>
            <a:lvl4pPr marL="1028700" marR="0" lvl="3" indent="0" algn="l" rtl="0">
              <a:lnSpc>
                <a:spcPct val="90000"/>
              </a:lnSpc>
              <a:spcBef>
                <a:spcPts val="200"/>
              </a:spcBef>
              <a:spcAft>
                <a:spcPts val="300"/>
              </a:spcAft>
              <a:buClr>
                <a:schemeClr val="accent1"/>
              </a:buClr>
              <a:buFont typeface="Calibri"/>
              <a:buNone/>
              <a:defRPr sz="700" b="0" i="0" u="none" strike="noStrike" cap="none">
                <a:solidFill>
                  <a:srgbClr val="3F3F3F"/>
                </a:solidFill>
                <a:latin typeface="Calibri"/>
                <a:ea typeface="Calibri"/>
                <a:cs typeface="Calibri"/>
                <a:sym typeface="Calibri"/>
              </a:defRPr>
            </a:lvl4pPr>
            <a:lvl5pPr marL="1371600" marR="0" lvl="4" indent="0" algn="l" rtl="0">
              <a:lnSpc>
                <a:spcPct val="90000"/>
              </a:lnSpc>
              <a:spcBef>
                <a:spcPts val="200"/>
              </a:spcBef>
              <a:spcAft>
                <a:spcPts val="300"/>
              </a:spcAft>
              <a:buClr>
                <a:schemeClr val="accent1"/>
              </a:buClr>
              <a:buFont typeface="Calibri"/>
              <a:buNone/>
              <a:defRPr sz="700" b="0" i="0" u="none" strike="noStrike" cap="none">
                <a:solidFill>
                  <a:srgbClr val="3F3F3F"/>
                </a:solidFill>
                <a:latin typeface="Calibri"/>
                <a:ea typeface="Calibri"/>
                <a:cs typeface="Calibri"/>
                <a:sym typeface="Calibri"/>
              </a:defRPr>
            </a:lvl5pPr>
            <a:lvl6pPr marL="1714500" marR="0" lvl="5" indent="0" algn="l" rtl="0">
              <a:lnSpc>
                <a:spcPct val="90000"/>
              </a:lnSpc>
              <a:spcBef>
                <a:spcPts val="200"/>
              </a:spcBef>
              <a:spcAft>
                <a:spcPts val="300"/>
              </a:spcAft>
              <a:buClr>
                <a:schemeClr val="accent1"/>
              </a:buClr>
              <a:buFont typeface="Calibri"/>
              <a:buNone/>
              <a:defRPr sz="700" b="0" i="0" u="none" strike="noStrike" cap="none">
                <a:solidFill>
                  <a:srgbClr val="3F3F3F"/>
                </a:solidFill>
                <a:latin typeface="Calibri"/>
                <a:ea typeface="Calibri"/>
                <a:cs typeface="Calibri"/>
                <a:sym typeface="Calibri"/>
              </a:defRPr>
            </a:lvl6pPr>
            <a:lvl7pPr marL="2057400" marR="0" lvl="6" indent="0" algn="l" rtl="0">
              <a:lnSpc>
                <a:spcPct val="90000"/>
              </a:lnSpc>
              <a:spcBef>
                <a:spcPts val="200"/>
              </a:spcBef>
              <a:spcAft>
                <a:spcPts val="300"/>
              </a:spcAft>
              <a:buClr>
                <a:schemeClr val="accent1"/>
              </a:buClr>
              <a:buFont typeface="Calibri"/>
              <a:buNone/>
              <a:defRPr sz="700" b="0" i="0" u="none" strike="noStrike" cap="none">
                <a:solidFill>
                  <a:srgbClr val="3F3F3F"/>
                </a:solidFill>
                <a:latin typeface="Calibri"/>
                <a:ea typeface="Calibri"/>
                <a:cs typeface="Calibri"/>
                <a:sym typeface="Calibri"/>
              </a:defRPr>
            </a:lvl7pPr>
            <a:lvl8pPr marL="2400300" marR="0" lvl="7" indent="0" algn="l" rtl="0">
              <a:lnSpc>
                <a:spcPct val="90000"/>
              </a:lnSpc>
              <a:spcBef>
                <a:spcPts val="200"/>
              </a:spcBef>
              <a:spcAft>
                <a:spcPts val="300"/>
              </a:spcAft>
              <a:buClr>
                <a:schemeClr val="accent1"/>
              </a:buClr>
              <a:buFont typeface="Calibri"/>
              <a:buNone/>
              <a:defRPr sz="700" b="0" i="0" u="none" strike="noStrike" cap="none">
                <a:solidFill>
                  <a:srgbClr val="3F3F3F"/>
                </a:solidFill>
                <a:latin typeface="Calibri"/>
                <a:ea typeface="Calibri"/>
                <a:cs typeface="Calibri"/>
                <a:sym typeface="Calibri"/>
              </a:defRPr>
            </a:lvl8pPr>
            <a:lvl9pPr marL="2743200" marR="0" lvl="8" indent="0" algn="l" rtl="0">
              <a:lnSpc>
                <a:spcPct val="90000"/>
              </a:lnSpc>
              <a:spcBef>
                <a:spcPts val="200"/>
              </a:spcBef>
              <a:spcAft>
                <a:spcPts val="300"/>
              </a:spcAft>
              <a:buClr>
                <a:schemeClr val="accent1"/>
              </a:buClr>
              <a:buFont typeface="Calibri"/>
              <a:buNone/>
              <a:defRPr sz="700" b="0" i="0" u="none" strike="noStrike" cap="none">
                <a:solidFill>
                  <a:srgbClr val="3F3F3F"/>
                </a:solidFill>
                <a:latin typeface="Calibri"/>
                <a:ea typeface="Calibri"/>
                <a:cs typeface="Calibri"/>
                <a:sym typeface="Calibri"/>
              </a:defRPr>
            </a:lvl9pPr>
          </a:lstStyle>
          <a:p>
            <a:endParaRPr/>
          </a:p>
        </p:txBody>
      </p:sp>
      <p:sp>
        <p:nvSpPr>
          <p:cNvPr id="116" name="Shape 116"/>
          <p:cNvSpPr txBox="1">
            <a:spLocks noGrp="1"/>
          </p:cNvSpPr>
          <p:nvPr>
            <p:ph type="dt" idx="10"/>
          </p:nvPr>
        </p:nvSpPr>
        <p:spPr>
          <a:xfrm>
            <a:off x="349134" y="4844838"/>
            <a:ext cx="1963882" cy="273843"/>
          </a:xfrm>
          <a:prstGeom prst="rect">
            <a:avLst/>
          </a:prstGeom>
          <a:noFill/>
          <a:ln>
            <a:noFill/>
          </a:ln>
        </p:spPr>
        <p:txBody>
          <a:bodyPr wrap="square" lIns="68575" tIns="68575" rIns="68575" bIns="68575" anchor="ctr" anchorCtr="0"/>
          <a:lstStyle>
            <a:lvl1pPr marL="0" marR="0" lvl="0" indent="0" algn="l" rtl="0">
              <a:spcBef>
                <a:spcPts val="0"/>
              </a:spcBef>
              <a:buNone/>
              <a:defRPr sz="700" b="0" i="0" u="none" strike="noStrike" cap="none">
                <a:solidFill>
                  <a:srgbClr val="FFFFFF"/>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ftr" idx="11"/>
          </p:nvPr>
        </p:nvSpPr>
        <p:spPr>
          <a:xfrm>
            <a:off x="3600450" y="4844838"/>
            <a:ext cx="3486149" cy="273843"/>
          </a:xfrm>
          <a:prstGeom prst="rect">
            <a:avLst/>
          </a:prstGeom>
          <a:noFill/>
          <a:ln>
            <a:noFill/>
          </a:ln>
        </p:spPr>
        <p:txBody>
          <a:bodyPr wrap="square" lIns="68575" tIns="68575" rIns="68575" bIns="68575" anchor="ctr" anchorCtr="0"/>
          <a:lstStyle>
            <a:lvl1pPr marL="0" marR="0" lvl="0" indent="0" algn="l" rtl="0">
              <a:spcBef>
                <a:spcPts val="0"/>
              </a:spcBef>
              <a:buNone/>
              <a:defRPr sz="700" b="0" i="0" u="none" strike="noStrike" cap="none">
                <a:solidFill>
                  <a:schemeClr val="dk2"/>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sldNum" idx="12"/>
          </p:nvPr>
        </p:nvSpPr>
        <p:spPr>
          <a:xfrm>
            <a:off x="7425343" y="4844838"/>
            <a:ext cx="984018" cy="273843"/>
          </a:xfrm>
          <a:prstGeom prst="rect">
            <a:avLst/>
          </a:prstGeom>
          <a:noFill/>
          <a:ln>
            <a:noFill/>
          </a:ln>
        </p:spPr>
        <p:txBody>
          <a:bodyPr wrap="square" lIns="68575" tIns="34275" rIns="68575" bIns="34275" anchor="ctr" anchorCtr="0">
            <a:noAutofit/>
          </a:bodyPr>
          <a:lstStyle/>
          <a:p>
            <a:pPr marL="0" marR="0" lvl="0" indent="0" algn="r" rtl="0">
              <a:spcBef>
                <a:spcPts val="0"/>
              </a:spcBef>
              <a:buSzPct val="25000"/>
              <a:buNone/>
            </a:pPr>
            <a:fld id="{00000000-1234-1234-1234-123412341234}" type="slidenum">
              <a:rPr lang="en" sz="800" b="0" i="0" u="none" strike="noStrike" cap="none">
                <a:solidFill>
                  <a:schemeClr val="dk2"/>
                </a:solidFill>
                <a:latin typeface="Calibri"/>
                <a:ea typeface="Calibri"/>
                <a:cs typeface="Calibri"/>
                <a:sym typeface="Calibri"/>
              </a:rPr>
              <a:t>‹#›</a:t>
            </a:fld>
            <a:endParaRPr lang="en" sz="800" b="0" i="0" u="none" strike="noStrike" cap="none">
              <a:solidFill>
                <a:schemeClr val="dk2"/>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wrap="square"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Shape 119"/>
        <p:cNvGrpSpPr/>
        <p:nvPr/>
      </p:nvGrpSpPr>
      <p:grpSpPr>
        <a:xfrm>
          <a:off x="0" y="0"/>
          <a:ext cx="0" cy="0"/>
          <a:chOff x="0" y="0"/>
          <a:chExt cx="0" cy="0"/>
        </a:xfrm>
      </p:grpSpPr>
      <p:sp>
        <p:nvSpPr>
          <p:cNvPr id="120" name="Shape 120"/>
          <p:cNvSpPr/>
          <p:nvPr/>
        </p:nvSpPr>
        <p:spPr>
          <a:xfrm>
            <a:off x="0" y="3714750"/>
            <a:ext cx="9141618" cy="1428749"/>
          </a:xfrm>
          <a:prstGeom prst="rect">
            <a:avLst/>
          </a:prstGeom>
          <a:solidFill>
            <a:schemeClr val="accent2"/>
          </a:solidFill>
          <a:ln>
            <a:noFill/>
          </a:ln>
        </p:spPr>
        <p:txBody>
          <a:bodyPr wrap="square" lIns="68575" tIns="68575" rIns="68575" bIns="68575" anchor="ctr" anchorCtr="0">
            <a:noAutofit/>
          </a:bodyPr>
          <a:lstStyle/>
          <a:p>
            <a:pPr lvl="0">
              <a:spcBef>
                <a:spcPts val="0"/>
              </a:spcBef>
              <a:buNone/>
            </a:pPr>
            <a:endParaRPr/>
          </a:p>
        </p:txBody>
      </p:sp>
      <p:sp>
        <p:nvSpPr>
          <p:cNvPr id="121" name="Shape 121"/>
          <p:cNvSpPr/>
          <p:nvPr/>
        </p:nvSpPr>
        <p:spPr>
          <a:xfrm>
            <a:off x="11" y="3686307"/>
            <a:ext cx="9141618" cy="48006"/>
          </a:xfrm>
          <a:prstGeom prst="rect">
            <a:avLst/>
          </a:prstGeom>
          <a:solidFill>
            <a:schemeClr val="accent1"/>
          </a:solidFill>
          <a:ln>
            <a:noFill/>
          </a:ln>
        </p:spPr>
        <p:txBody>
          <a:bodyPr wrap="square" lIns="68575" tIns="68575" rIns="68575" bIns="68575" anchor="ctr" anchorCtr="0">
            <a:noAutofit/>
          </a:bodyPr>
          <a:lstStyle/>
          <a:p>
            <a:pPr lvl="0">
              <a:spcBef>
                <a:spcPts val="0"/>
              </a:spcBef>
              <a:buNone/>
            </a:pPr>
            <a:endParaRPr/>
          </a:p>
        </p:txBody>
      </p:sp>
      <p:sp>
        <p:nvSpPr>
          <p:cNvPr id="122" name="Shape 122"/>
          <p:cNvSpPr txBox="1">
            <a:spLocks noGrp="1"/>
          </p:cNvSpPr>
          <p:nvPr>
            <p:ph type="title"/>
          </p:nvPr>
        </p:nvSpPr>
        <p:spPr>
          <a:xfrm>
            <a:off x="822959" y="3806189"/>
            <a:ext cx="7585233" cy="617220"/>
          </a:xfrm>
          <a:prstGeom prst="rect">
            <a:avLst/>
          </a:prstGeom>
          <a:noFill/>
          <a:ln>
            <a:noFill/>
          </a:ln>
        </p:spPr>
        <p:txBody>
          <a:bodyPr wrap="square" lIns="68575" tIns="68575" rIns="68575" bIns="68575" anchor="b" anchorCtr="0"/>
          <a:lstStyle>
            <a:lvl1pPr marL="0" marR="0" lvl="0" indent="0" algn="l" rtl="0">
              <a:lnSpc>
                <a:spcPct val="85000"/>
              </a:lnSpc>
              <a:spcBef>
                <a:spcPts val="0"/>
              </a:spcBef>
              <a:buClr>
                <a:srgbClr val="FFFFFF"/>
              </a:buClr>
              <a:buFont typeface="Calibri"/>
              <a:buNone/>
              <a:defRPr sz="2700" b="0" i="0" u="none" strike="noStrike" cap="none">
                <a:solidFill>
                  <a:srgbClr val="FFFFFF"/>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123" name="Shape 123"/>
          <p:cNvSpPr>
            <a:spLocks noGrp="1"/>
          </p:cNvSpPr>
          <p:nvPr>
            <p:ph type="pic" idx="2"/>
          </p:nvPr>
        </p:nvSpPr>
        <p:spPr>
          <a:xfrm>
            <a:off x="11" y="0"/>
            <a:ext cx="9143988" cy="3686307"/>
          </a:xfrm>
          <a:prstGeom prst="rect">
            <a:avLst/>
          </a:prstGeom>
          <a:solidFill>
            <a:srgbClr val="D2CDB0"/>
          </a:solidFill>
          <a:ln>
            <a:noFill/>
          </a:ln>
        </p:spPr>
        <p:txBody>
          <a:bodyPr wrap="square" lIns="68575" tIns="68575" rIns="68575" bIns="68575" anchor="t" anchorCtr="0"/>
          <a:lstStyle>
            <a:lvl1pPr marL="0" marR="0" lvl="0" indent="0" algn="l" rtl="0">
              <a:lnSpc>
                <a:spcPct val="90000"/>
              </a:lnSpc>
              <a:spcBef>
                <a:spcPts val="900"/>
              </a:spcBef>
              <a:spcAft>
                <a:spcPts val="200"/>
              </a:spcAft>
              <a:buClr>
                <a:schemeClr val="accent1"/>
              </a:buClr>
              <a:buSzPct val="45833"/>
              <a:buFont typeface="Calibri"/>
              <a:buNone/>
              <a:defRPr sz="2400" b="0" i="0" u="none" strike="noStrike" cap="none">
                <a:solidFill>
                  <a:srgbClr val="3F3F3F"/>
                </a:solidFill>
                <a:latin typeface="Calibri"/>
                <a:ea typeface="Calibri"/>
                <a:cs typeface="Calibri"/>
                <a:sym typeface="Calibri"/>
              </a:defRPr>
            </a:lvl1pPr>
            <a:lvl2pPr marL="342900" marR="0" lvl="1" indent="0" algn="l" rtl="0">
              <a:lnSpc>
                <a:spcPct val="90000"/>
              </a:lnSpc>
              <a:spcBef>
                <a:spcPts val="200"/>
              </a:spcBef>
              <a:spcAft>
                <a:spcPts val="300"/>
              </a:spcAft>
              <a:buClr>
                <a:schemeClr val="accent1"/>
              </a:buClr>
              <a:buSzPct val="52380"/>
              <a:buFont typeface="Calibri"/>
              <a:buNone/>
              <a:defRPr sz="2100" b="0" i="0" u="none" strike="noStrike" cap="none">
                <a:solidFill>
                  <a:srgbClr val="3F3F3F"/>
                </a:solidFill>
                <a:latin typeface="Calibri"/>
                <a:ea typeface="Calibri"/>
                <a:cs typeface="Calibri"/>
                <a:sym typeface="Calibri"/>
              </a:defRPr>
            </a:lvl2pPr>
            <a:lvl3pPr marL="685800" marR="0" lvl="2" indent="0" algn="l" rtl="0">
              <a:lnSpc>
                <a:spcPct val="90000"/>
              </a:lnSpc>
              <a:spcBef>
                <a:spcPts val="200"/>
              </a:spcBef>
              <a:spcAft>
                <a:spcPts val="300"/>
              </a:spcAft>
              <a:buClr>
                <a:schemeClr val="accent1"/>
              </a:buClr>
              <a:buSzPct val="61111"/>
              <a:buFont typeface="Calibri"/>
              <a:buNone/>
              <a:defRPr sz="1800" b="0" i="0" u="none" strike="noStrike" cap="none">
                <a:solidFill>
                  <a:srgbClr val="3F3F3F"/>
                </a:solidFill>
                <a:latin typeface="Calibri"/>
                <a:ea typeface="Calibri"/>
                <a:cs typeface="Calibri"/>
                <a:sym typeface="Calibri"/>
              </a:defRPr>
            </a:lvl3pPr>
            <a:lvl4pPr marL="1028700" marR="0" lvl="3" indent="0" algn="l" rtl="0">
              <a:lnSpc>
                <a:spcPct val="90000"/>
              </a:lnSpc>
              <a:spcBef>
                <a:spcPts val="200"/>
              </a:spcBef>
              <a:spcAft>
                <a:spcPts val="300"/>
              </a:spcAft>
              <a:buClr>
                <a:schemeClr val="accent1"/>
              </a:buClr>
              <a:buSzPct val="73333"/>
              <a:buFont typeface="Calibri"/>
              <a:buNone/>
              <a:defRPr sz="1500" b="0" i="0" u="none" strike="noStrike" cap="none">
                <a:solidFill>
                  <a:srgbClr val="3F3F3F"/>
                </a:solidFill>
                <a:latin typeface="Calibri"/>
                <a:ea typeface="Calibri"/>
                <a:cs typeface="Calibri"/>
                <a:sym typeface="Calibri"/>
              </a:defRPr>
            </a:lvl4pPr>
            <a:lvl5pPr marL="1371600" marR="0" lvl="4" indent="0" algn="l" rtl="0">
              <a:lnSpc>
                <a:spcPct val="90000"/>
              </a:lnSpc>
              <a:spcBef>
                <a:spcPts val="200"/>
              </a:spcBef>
              <a:spcAft>
                <a:spcPts val="300"/>
              </a:spcAft>
              <a:buClr>
                <a:schemeClr val="accent1"/>
              </a:buClr>
              <a:buSzPct val="73333"/>
              <a:buFont typeface="Calibri"/>
              <a:buNone/>
              <a:defRPr sz="1500" b="0" i="0" u="none" strike="noStrike" cap="none">
                <a:solidFill>
                  <a:srgbClr val="3F3F3F"/>
                </a:solidFill>
                <a:latin typeface="Calibri"/>
                <a:ea typeface="Calibri"/>
                <a:cs typeface="Calibri"/>
                <a:sym typeface="Calibri"/>
              </a:defRPr>
            </a:lvl5pPr>
            <a:lvl6pPr marL="1714500" marR="0" lvl="5" indent="0" algn="l" rtl="0">
              <a:lnSpc>
                <a:spcPct val="90000"/>
              </a:lnSpc>
              <a:spcBef>
                <a:spcPts val="200"/>
              </a:spcBef>
              <a:spcAft>
                <a:spcPts val="300"/>
              </a:spcAft>
              <a:buClr>
                <a:schemeClr val="accent1"/>
              </a:buClr>
              <a:buSzPct val="73333"/>
              <a:buFont typeface="Calibri"/>
              <a:buNone/>
              <a:defRPr sz="1500" b="0" i="0" u="none" strike="noStrike" cap="none">
                <a:solidFill>
                  <a:srgbClr val="3F3F3F"/>
                </a:solidFill>
                <a:latin typeface="Calibri"/>
                <a:ea typeface="Calibri"/>
                <a:cs typeface="Calibri"/>
                <a:sym typeface="Calibri"/>
              </a:defRPr>
            </a:lvl6pPr>
            <a:lvl7pPr marL="2057400" marR="0" lvl="6" indent="0" algn="l" rtl="0">
              <a:lnSpc>
                <a:spcPct val="90000"/>
              </a:lnSpc>
              <a:spcBef>
                <a:spcPts val="200"/>
              </a:spcBef>
              <a:spcAft>
                <a:spcPts val="300"/>
              </a:spcAft>
              <a:buClr>
                <a:schemeClr val="accent1"/>
              </a:buClr>
              <a:buSzPct val="73333"/>
              <a:buFont typeface="Calibri"/>
              <a:buNone/>
              <a:defRPr sz="1500" b="0" i="0" u="none" strike="noStrike" cap="none">
                <a:solidFill>
                  <a:srgbClr val="3F3F3F"/>
                </a:solidFill>
                <a:latin typeface="Calibri"/>
                <a:ea typeface="Calibri"/>
                <a:cs typeface="Calibri"/>
                <a:sym typeface="Calibri"/>
              </a:defRPr>
            </a:lvl7pPr>
            <a:lvl8pPr marL="2400300" marR="0" lvl="7" indent="0" algn="l" rtl="0">
              <a:lnSpc>
                <a:spcPct val="90000"/>
              </a:lnSpc>
              <a:spcBef>
                <a:spcPts val="200"/>
              </a:spcBef>
              <a:spcAft>
                <a:spcPts val="300"/>
              </a:spcAft>
              <a:buClr>
                <a:schemeClr val="accent1"/>
              </a:buClr>
              <a:buSzPct val="73333"/>
              <a:buFont typeface="Calibri"/>
              <a:buNone/>
              <a:defRPr sz="1500" b="0" i="0" u="none" strike="noStrike" cap="none">
                <a:solidFill>
                  <a:srgbClr val="3F3F3F"/>
                </a:solidFill>
                <a:latin typeface="Calibri"/>
                <a:ea typeface="Calibri"/>
                <a:cs typeface="Calibri"/>
                <a:sym typeface="Calibri"/>
              </a:defRPr>
            </a:lvl8pPr>
            <a:lvl9pPr marL="2743200" marR="0" lvl="8" indent="0" algn="l" rtl="0">
              <a:lnSpc>
                <a:spcPct val="90000"/>
              </a:lnSpc>
              <a:spcBef>
                <a:spcPts val="200"/>
              </a:spcBef>
              <a:spcAft>
                <a:spcPts val="300"/>
              </a:spcAft>
              <a:buClr>
                <a:schemeClr val="accent1"/>
              </a:buClr>
              <a:buSzPct val="73333"/>
              <a:buFont typeface="Calibri"/>
              <a:buNone/>
              <a:defRPr sz="1500" b="0" i="0" u="none" strike="noStrike" cap="none">
                <a:solidFill>
                  <a:srgbClr val="3F3F3F"/>
                </a:solidFill>
                <a:latin typeface="Calibri"/>
                <a:ea typeface="Calibri"/>
                <a:cs typeface="Calibri"/>
                <a:sym typeface="Calibri"/>
              </a:defRPr>
            </a:lvl9pPr>
          </a:lstStyle>
          <a:p>
            <a:endParaRPr/>
          </a:p>
        </p:txBody>
      </p:sp>
      <p:sp>
        <p:nvSpPr>
          <p:cNvPr id="124" name="Shape 124"/>
          <p:cNvSpPr txBox="1">
            <a:spLocks noGrp="1"/>
          </p:cNvSpPr>
          <p:nvPr>
            <p:ph type="body" idx="1"/>
          </p:nvPr>
        </p:nvSpPr>
        <p:spPr>
          <a:xfrm>
            <a:off x="822959" y="4430267"/>
            <a:ext cx="7584948" cy="445769"/>
          </a:xfrm>
          <a:prstGeom prst="rect">
            <a:avLst/>
          </a:prstGeom>
          <a:noFill/>
          <a:ln>
            <a:noFill/>
          </a:ln>
        </p:spPr>
        <p:txBody>
          <a:bodyPr wrap="square" lIns="68575" tIns="68575" rIns="68575" bIns="68575" anchor="t" anchorCtr="0"/>
          <a:lstStyle>
            <a:lvl1pPr marL="0" marR="0" lvl="0" indent="0" algn="l" rtl="0">
              <a:lnSpc>
                <a:spcPct val="90000"/>
              </a:lnSpc>
              <a:spcBef>
                <a:spcPts val="0"/>
              </a:spcBef>
              <a:spcAft>
                <a:spcPts val="500"/>
              </a:spcAft>
              <a:buClr>
                <a:schemeClr val="accent1"/>
              </a:buClr>
              <a:buFont typeface="Calibri"/>
              <a:buNone/>
              <a:defRPr sz="1100" b="0" i="0" u="none" strike="noStrike" cap="none">
                <a:solidFill>
                  <a:srgbClr val="FFFFFF"/>
                </a:solidFill>
                <a:latin typeface="Calibri"/>
                <a:ea typeface="Calibri"/>
                <a:cs typeface="Calibri"/>
                <a:sym typeface="Calibri"/>
              </a:defRPr>
            </a:lvl1pPr>
            <a:lvl2pPr marL="342900" marR="0" lvl="1" indent="0" algn="l" rtl="0">
              <a:lnSpc>
                <a:spcPct val="90000"/>
              </a:lnSpc>
              <a:spcBef>
                <a:spcPts val="200"/>
              </a:spcBef>
              <a:spcAft>
                <a:spcPts val="300"/>
              </a:spcAft>
              <a:buClr>
                <a:schemeClr val="accent1"/>
              </a:buClr>
              <a:buFont typeface="Calibri"/>
              <a:buNone/>
              <a:defRPr sz="900" b="0" i="0" u="none" strike="noStrike" cap="none">
                <a:solidFill>
                  <a:srgbClr val="3F3F3F"/>
                </a:solidFill>
                <a:latin typeface="Calibri"/>
                <a:ea typeface="Calibri"/>
                <a:cs typeface="Calibri"/>
                <a:sym typeface="Calibri"/>
              </a:defRPr>
            </a:lvl2pPr>
            <a:lvl3pPr marL="685800" marR="0" lvl="2" indent="0" algn="l" rtl="0">
              <a:lnSpc>
                <a:spcPct val="90000"/>
              </a:lnSpc>
              <a:spcBef>
                <a:spcPts val="200"/>
              </a:spcBef>
              <a:spcAft>
                <a:spcPts val="300"/>
              </a:spcAft>
              <a:buClr>
                <a:schemeClr val="accent1"/>
              </a:buClr>
              <a:buFont typeface="Calibri"/>
              <a:buNone/>
              <a:defRPr sz="800" b="0" i="0" u="none" strike="noStrike" cap="none">
                <a:solidFill>
                  <a:srgbClr val="3F3F3F"/>
                </a:solidFill>
                <a:latin typeface="Calibri"/>
                <a:ea typeface="Calibri"/>
                <a:cs typeface="Calibri"/>
                <a:sym typeface="Calibri"/>
              </a:defRPr>
            </a:lvl3pPr>
            <a:lvl4pPr marL="1028700" marR="0" lvl="3" indent="0" algn="l" rtl="0">
              <a:lnSpc>
                <a:spcPct val="90000"/>
              </a:lnSpc>
              <a:spcBef>
                <a:spcPts val="200"/>
              </a:spcBef>
              <a:spcAft>
                <a:spcPts val="300"/>
              </a:spcAft>
              <a:buClr>
                <a:schemeClr val="accent1"/>
              </a:buClr>
              <a:buFont typeface="Calibri"/>
              <a:buNone/>
              <a:defRPr sz="700" b="0" i="0" u="none" strike="noStrike" cap="none">
                <a:solidFill>
                  <a:srgbClr val="3F3F3F"/>
                </a:solidFill>
                <a:latin typeface="Calibri"/>
                <a:ea typeface="Calibri"/>
                <a:cs typeface="Calibri"/>
                <a:sym typeface="Calibri"/>
              </a:defRPr>
            </a:lvl4pPr>
            <a:lvl5pPr marL="1371600" marR="0" lvl="4" indent="0" algn="l" rtl="0">
              <a:lnSpc>
                <a:spcPct val="90000"/>
              </a:lnSpc>
              <a:spcBef>
                <a:spcPts val="200"/>
              </a:spcBef>
              <a:spcAft>
                <a:spcPts val="300"/>
              </a:spcAft>
              <a:buClr>
                <a:schemeClr val="accent1"/>
              </a:buClr>
              <a:buFont typeface="Calibri"/>
              <a:buNone/>
              <a:defRPr sz="700" b="0" i="0" u="none" strike="noStrike" cap="none">
                <a:solidFill>
                  <a:srgbClr val="3F3F3F"/>
                </a:solidFill>
                <a:latin typeface="Calibri"/>
                <a:ea typeface="Calibri"/>
                <a:cs typeface="Calibri"/>
                <a:sym typeface="Calibri"/>
              </a:defRPr>
            </a:lvl5pPr>
            <a:lvl6pPr marL="1714500" marR="0" lvl="5" indent="0" algn="l" rtl="0">
              <a:lnSpc>
                <a:spcPct val="90000"/>
              </a:lnSpc>
              <a:spcBef>
                <a:spcPts val="200"/>
              </a:spcBef>
              <a:spcAft>
                <a:spcPts val="300"/>
              </a:spcAft>
              <a:buClr>
                <a:schemeClr val="accent1"/>
              </a:buClr>
              <a:buFont typeface="Calibri"/>
              <a:buNone/>
              <a:defRPr sz="700" b="0" i="0" u="none" strike="noStrike" cap="none">
                <a:solidFill>
                  <a:srgbClr val="3F3F3F"/>
                </a:solidFill>
                <a:latin typeface="Calibri"/>
                <a:ea typeface="Calibri"/>
                <a:cs typeface="Calibri"/>
                <a:sym typeface="Calibri"/>
              </a:defRPr>
            </a:lvl6pPr>
            <a:lvl7pPr marL="2057400" marR="0" lvl="6" indent="0" algn="l" rtl="0">
              <a:lnSpc>
                <a:spcPct val="90000"/>
              </a:lnSpc>
              <a:spcBef>
                <a:spcPts val="200"/>
              </a:spcBef>
              <a:spcAft>
                <a:spcPts val="300"/>
              </a:spcAft>
              <a:buClr>
                <a:schemeClr val="accent1"/>
              </a:buClr>
              <a:buFont typeface="Calibri"/>
              <a:buNone/>
              <a:defRPr sz="700" b="0" i="0" u="none" strike="noStrike" cap="none">
                <a:solidFill>
                  <a:srgbClr val="3F3F3F"/>
                </a:solidFill>
                <a:latin typeface="Calibri"/>
                <a:ea typeface="Calibri"/>
                <a:cs typeface="Calibri"/>
                <a:sym typeface="Calibri"/>
              </a:defRPr>
            </a:lvl7pPr>
            <a:lvl8pPr marL="2400300" marR="0" lvl="7" indent="0" algn="l" rtl="0">
              <a:lnSpc>
                <a:spcPct val="90000"/>
              </a:lnSpc>
              <a:spcBef>
                <a:spcPts val="200"/>
              </a:spcBef>
              <a:spcAft>
                <a:spcPts val="300"/>
              </a:spcAft>
              <a:buClr>
                <a:schemeClr val="accent1"/>
              </a:buClr>
              <a:buFont typeface="Calibri"/>
              <a:buNone/>
              <a:defRPr sz="700" b="0" i="0" u="none" strike="noStrike" cap="none">
                <a:solidFill>
                  <a:srgbClr val="3F3F3F"/>
                </a:solidFill>
                <a:latin typeface="Calibri"/>
                <a:ea typeface="Calibri"/>
                <a:cs typeface="Calibri"/>
                <a:sym typeface="Calibri"/>
              </a:defRPr>
            </a:lvl8pPr>
            <a:lvl9pPr marL="2743200" marR="0" lvl="8" indent="0" algn="l" rtl="0">
              <a:lnSpc>
                <a:spcPct val="90000"/>
              </a:lnSpc>
              <a:spcBef>
                <a:spcPts val="200"/>
              </a:spcBef>
              <a:spcAft>
                <a:spcPts val="300"/>
              </a:spcAft>
              <a:buClr>
                <a:schemeClr val="accent1"/>
              </a:buClr>
              <a:buFont typeface="Calibri"/>
              <a:buNone/>
              <a:defRPr sz="700" b="0" i="0" u="none" strike="noStrike" cap="none">
                <a:solidFill>
                  <a:srgbClr val="3F3F3F"/>
                </a:solidFill>
                <a:latin typeface="Calibri"/>
                <a:ea typeface="Calibri"/>
                <a:cs typeface="Calibri"/>
                <a:sym typeface="Calibri"/>
              </a:defRPr>
            </a:lvl9pPr>
          </a:lstStyle>
          <a:p>
            <a:endParaRPr/>
          </a:p>
        </p:txBody>
      </p:sp>
      <p:sp>
        <p:nvSpPr>
          <p:cNvPr id="125" name="Shape 125"/>
          <p:cNvSpPr txBox="1">
            <a:spLocks noGrp="1"/>
          </p:cNvSpPr>
          <p:nvPr>
            <p:ph type="dt" idx="10"/>
          </p:nvPr>
        </p:nvSpPr>
        <p:spPr>
          <a:xfrm>
            <a:off x="822959" y="4844838"/>
            <a:ext cx="1854203" cy="273843"/>
          </a:xfrm>
          <a:prstGeom prst="rect">
            <a:avLst/>
          </a:prstGeom>
          <a:noFill/>
          <a:ln>
            <a:noFill/>
          </a:ln>
        </p:spPr>
        <p:txBody>
          <a:bodyPr wrap="square" lIns="68575" tIns="68575" rIns="68575" bIns="68575" anchor="ctr" anchorCtr="0"/>
          <a:lstStyle>
            <a:lvl1pPr marL="0" marR="0" lvl="0" indent="0" algn="l" rtl="0">
              <a:spcBef>
                <a:spcPts val="0"/>
              </a:spcBef>
              <a:buNone/>
              <a:defRPr sz="700" b="0" i="0" u="none" strike="noStrike" cap="none">
                <a:solidFill>
                  <a:srgbClr val="FFFFFF"/>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26" name="Shape 126"/>
          <p:cNvSpPr txBox="1">
            <a:spLocks noGrp="1"/>
          </p:cNvSpPr>
          <p:nvPr>
            <p:ph type="ftr" idx="11"/>
          </p:nvPr>
        </p:nvSpPr>
        <p:spPr>
          <a:xfrm>
            <a:off x="2764638" y="4844838"/>
            <a:ext cx="3617102" cy="273843"/>
          </a:xfrm>
          <a:prstGeom prst="rect">
            <a:avLst/>
          </a:prstGeom>
          <a:noFill/>
          <a:ln>
            <a:noFill/>
          </a:ln>
        </p:spPr>
        <p:txBody>
          <a:bodyPr wrap="square" lIns="68575" tIns="68575" rIns="68575" bIns="68575" anchor="ctr" anchorCtr="0"/>
          <a:lstStyle>
            <a:lvl1pPr marL="0" marR="0" lvl="0" indent="0" algn="ctr" rtl="0">
              <a:spcBef>
                <a:spcPts val="0"/>
              </a:spcBef>
              <a:buNone/>
              <a:defRPr sz="700" b="0" i="0" u="none" strike="noStrike" cap="none">
                <a:solidFill>
                  <a:srgbClr val="FFFFFF"/>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27" name="Shape 127"/>
          <p:cNvSpPr txBox="1">
            <a:spLocks noGrp="1"/>
          </p:cNvSpPr>
          <p:nvPr>
            <p:ph type="sldNum" idx="12"/>
          </p:nvPr>
        </p:nvSpPr>
        <p:spPr>
          <a:xfrm>
            <a:off x="7425343" y="4844838"/>
            <a:ext cx="984018" cy="273843"/>
          </a:xfrm>
          <a:prstGeom prst="rect">
            <a:avLst/>
          </a:prstGeom>
          <a:noFill/>
          <a:ln>
            <a:noFill/>
          </a:ln>
        </p:spPr>
        <p:txBody>
          <a:bodyPr wrap="square" lIns="68575" tIns="34275" rIns="68575" bIns="34275" anchor="ctr" anchorCtr="0">
            <a:noAutofit/>
          </a:bodyPr>
          <a:lstStyle/>
          <a:p>
            <a:pPr marL="0" marR="0" lvl="0" indent="0" algn="r" rtl="0">
              <a:spcBef>
                <a:spcPts val="0"/>
              </a:spcBef>
              <a:buSzPct val="25000"/>
              <a:buNone/>
            </a:pPr>
            <a:fld id="{00000000-1234-1234-1234-123412341234}" type="slidenum">
              <a:rPr lang="en" sz="800" b="0" i="0" u="none" strike="noStrike" cap="none">
                <a:solidFill>
                  <a:srgbClr val="FFFFFF"/>
                </a:solidFill>
                <a:latin typeface="Calibri"/>
                <a:ea typeface="Calibri"/>
                <a:cs typeface="Calibri"/>
                <a:sym typeface="Calibri"/>
              </a:rPr>
              <a:t>‹#›</a:t>
            </a:fld>
            <a:endParaRPr lang="en" sz="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822959" y="214952"/>
            <a:ext cx="7543799" cy="1088067"/>
          </a:xfrm>
          <a:prstGeom prst="rect">
            <a:avLst/>
          </a:prstGeom>
          <a:noFill/>
          <a:ln>
            <a:noFill/>
          </a:ln>
        </p:spPr>
        <p:txBody>
          <a:bodyPr wrap="square" lIns="68575" tIns="68575" rIns="68575" bIns="68575" anchor="b" anchorCtr="0"/>
          <a:lstStyle>
            <a:lvl1pPr marL="0" marR="0" lvl="0" indent="0" algn="l" rtl="0">
              <a:lnSpc>
                <a:spcPct val="85000"/>
              </a:lnSpc>
              <a:spcBef>
                <a:spcPts val="0"/>
              </a:spcBef>
              <a:buClr>
                <a:srgbClr val="3F3F3F"/>
              </a:buClr>
              <a:buFont typeface="Calibri"/>
              <a:buNone/>
              <a:defRPr sz="3600" b="0" i="0" u="none" strike="noStrike" cap="none">
                <a:solidFill>
                  <a:srgbClr val="3F3F3F"/>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130" name="Shape 130"/>
          <p:cNvSpPr txBox="1">
            <a:spLocks noGrp="1"/>
          </p:cNvSpPr>
          <p:nvPr>
            <p:ph type="body" idx="1"/>
          </p:nvPr>
        </p:nvSpPr>
        <p:spPr>
          <a:xfrm rot="5400000">
            <a:off x="3086099" y="-878839"/>
            <a:ext cx="3017520" cy="7543799"/>
          </a:xfrm>
          <a:prstGeom prst="rect">
            <a:avLst/>
          </a:prstGeom>
          <a:noFill/>
          <a:ln>
            <a:noFill/>
          </a:ln>
        </p:spPr>
        <p:txBody>
          <a:bodyPr wrap="square" lIns="68575" tIns="68575" rIns="68575" bIns="68575" anchor="t" anchorCtr="0"/>
          <a:lstStyle>
            <a:lvl1pPr marL="63500" marR="0" lvl="0" indent="38100" algn="l" rtl="0">
              <a:lnSpc>
                <a:spcPct val="90000"/>
              </a:lnSpc>
              <a:spcBef>
                <a:spcPts val="900"/>
              </a:spcBef>
              <a:spcAft>
                <a:spcPts val="200"/>
              </a:spcAft>
              <a:buClr>
                <a:schemeClr val="accent1"/>
              </a:buClr>
              <a:buSzPct val="100000"/>
              <a:buFont typeface="Calibri"/>
              <a:buChar char=" "/>
              <a:defRPr sz="1500" b="0" i="0" u="none" strike="noStrike" cap="none">
                <a:solidFill>
                  <a:srgbClr val="3F3F3F"/>
                </a:solidFill>
                <a:latin typeface="Calibri"/>
                <a:ea typeface="Calibri"/>
                <a:cs typeface="Calibri"/>
                <a:sym typeface="Calibri"/>
              </a:defRPr>
            </a:lvl1pPr>
            <a:lvl2pPr marL="292100" marR="0" lvl="1" indent="-63500" algn="l" rtl="0">
              <a:lnSpc>
                <a:spcPct val="90000"/>
              </a:lnSpc>
              <a:spcBef>
                <a:spcPts val="200"/>
              </a:spcBef>
              <a:spcAft>
                <a:spcPts val="3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2pPr>
            <a:lvl3pPr marL="419100" marR="0" lvl="2" indent="-635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3pPr>
            <a:lvl4pPr marL="558800" marR="0" lvl="3" indent="-762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4pPr>
            <a:lvl5pPr marL="698500" marR="0" lvl="4" indent="-635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5pPr>
            <a:lvl6pPr marL="825500" marR="0" lvl="5"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6pPr>
            <a:lvl7pPr marL="977900" marR="0" lvl="6"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7pPr>
            <a:lvl8pPr marL="1130300" marR="0" lvl="7"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8pPr>
            <a:lvl9pPr marL="1270000" marR="0" lvl="8" indent="-1016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9pPr>
          </a:lstStyle>
          <a:p>
            <a:endParaRPr/>
          </a:p>
        </p:txBody>
      </p:sp>
      <p:sp>
        <p:nvSpPr>
          <p:cNvPr id="131" name="Shape 131"/>
          <p:cNvSpPr txBox="1">
            <a:spLocks noGrp="1"/>
          </p:cNvSpPr>
          <p:nvPr>
            <p:ph type="dt" idx="10"/>
          </p:nvPr>
        </p:nvSpPr>
        <p:spPr>
          <a:xfrm>
            <a:off x="822959" y="4844838"/>
            <a:ext cx="1854203" cy="273843"/>
          </a:xfrm>
          <a:prstGeom prst="rect">
            <a:avLst/>
          </a:prstGeom>
          <a:noFill/>
          <a:ln>
            <a:noFill/>
          </a:ln>
        </p:spPr>
        <p:txBody>
          <a:bodyPr wrap="square" lIns="68575" tIns="68575" rIns="68575" bIns="68575" anchor="ctr" anchorCtr="0"/>
          <a:lstStyle>
            <a:lvl1pPr marL="0" marR="0" lvl="0" indent="0" algn="l" rtl="0">
              <a:spcBef>
                <a:spcPts val="0"/>
              </a:spcBef>
              <a:buNone/>
              <a:defRPr sz="700" b="0" i="0" u="none" strike="noStrike" cap="none">
                <a:solidFill>
                  <a:srgbClr val="FFFFFF"/>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32" name="Shape 132"/>
          <p:cNvSpPr txBox="1">
            <a:spLocks noGrp="1"/>
          </p:cNvSpPr>
          <p:nvPr>
            <p:ph type="ftr" idx="11"/>
          </p:nvPr>
        </p:nvSpPr>
        <p:spPr>
          <a:xfrm>
            <a:off x="2764638" y="4844838"/>
            <a:ext cx="3617102" cy="273843"/>
          </a:xfrm>
          <a:prstGeom prst="rect">
            <a:avLst/>
          </a:prstGeom>
          <a:noFill/>
          <a:ln>
            <a:noFill/>
          </a:ln>
        </p:spPr>
        <p:txBody>
          <a:bodyPr wrap="square" lIns="68575" tIns="68575" rIns="68575" bIns="68575" anchor="ctr" anchorCtr="0"/>
          <a:lstStyle>
            <a:lvl1pPr marL="0" marR="0" lvl="0" indent="0" algn="ctr" rtl="0">
              <a:spcBef>
                <a:spcPts val="0"/>
              </a:spcBef>
              <a:buNone/>
              <a:defRPr sz="700" b="0" i="0" u="none" strike="noStrike" cap="none">
                <a:solidFill>
                  <a:srgbClr val="FFFFFF"/>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33" name="Shape 133"/>
          <p:cNvSpPr txBox="1">
            <a:spLocks noGrp="1"/>
          </p:cNvSpPr>
          <p:nvPr>
            <p:ph type="sldNum" idx="12"/>
          </p:nvPr>
        </p:nvSpPr>
        <p:spPr>
          <a:xfrm>
            <a:off x="7425343" y="4844838"/>
            <a:ext cx="984018" cy="273843"/>
          </a:xfrm>
          <a:prstGeom prst="rect">
            <a:avLst/>
          </a:prstGeom>
          <a:noFill/>
          <a:ln>
            <a:noFill/>
          </a:ln>
        </p:spPr>
        <p:txBody>
          <a:bodyPr wrap="square" lIns="68575" tIns="34275" rIns="68575" bIns="34275" anchor="ctr" anchorCtr="0">
            <a:noAutofit/>
          </a:bodyPr>
          <a:lstStyle/>
          <a:p>
            <a:pPr marL="0" marR="0" lvl="0" indent="0" algn="r" rtl="0">
              <a:spcBef>
                <a:spcPts val="0"/>
              </a:spcBef>
              <a:buSzPct val="25000"/>
              <a:buNone/>
            </a:pPr>
            <a:fld id="{00000000-1234-1234-1234-123412341234}" type="slidenum">
              <a:rPr lang="en" sz="800" b="0" i="0" u="none" strike="noStrike" cap="none">
                <a:solidFill>
                  <a:srgbClr val="FFFFFF"/>
                </a:solidFill>
                <a:latin typeface="Calibri"/>
                <a:ea typeface="Calibri"/>
                <a:cs typeface="Calibri"/>
                <a:sym typeface="Calibri"/>
              </a:rPr>
              <a:t>‹#›</a:t>
            </a:fld>
            <a:endParaRPr lang="en" sz="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cSld name="Vertical Title and Text">
    <p:spTree>
      <p:nvGrpSpPr>
        <p:cNvPr id="1" name="Shape 134"/>
        <p:cNvGrpSpPr/>
        <p:nvPr/>
      </p:nvGrpSpPr>
      <p:grpSpPr>
        <a:xfrm>
          <a:off x="0" y="0"/>
          <a:ext cx="0" cy="0"/>
          <a:chOff x="0" y="0"/>
          <a:chExt cx="0" cy="0"/>
        </a:xfrm>
      </p:grpSpPr>
      <p:sp>
        <p:nvSpPr>
          <p:cNvPr id="135" name="Shape 135"/>
          <p:cNvSpPr/>
          <p:nvPr/>
        </p:nvSpPr>
        <p:spPr>
          <a:xfrm>
            <a:off x="2381" y="4800600"/>
            <a:ext cx="9141618" cy="342900"/>
          </a:xfrm>
          <a:prstGeom prst="rect">
            <a:avLst/>
          </a:prstGeom>
          <a:solidFill>
            <a:schemeClr val="accent2"/>
          </a:solidFill>
          <a:ln>
            <a:noFill/>
          </a:ln>
        </p:spPr>
        <p:txBody>
          <a:bodyPr wrap="square" lIns="68575" tIns="68575" rIns="68575" bIns="68575" anchor="ctr" anchorCtr="0">
            <a:noAutofit/>
          </a:bodyPr>
          <a:lstStyle/>
          <a:p>
            <a:pPr lvl="0">
              <a:spcBef>
                <a:spcPts val="0"/>
              </a:spcBef>
              <a:buNone/>
            </a:pPr>
            <a:endParaRPr/>
          </a:p>
        </p:txBody>
      </p:sp>
      <p:sp>
        <p:nvSpPr>
          <p:cNvPr id="136" name="Shape 136"/>
          <p:cNvSpPr/>
          <p:nvPr/>
        </p:nvSpPr>
        <p:spPr>
          <a:xfrm>
            <a:off x="11" y="4750737"/>
            <a:ext cx="9141618" cy="48006"/>
          </a:xfrm>
          <a:prstGeom prst="rect">
            <a:avLst/>
          </a:prstGeom>
          <a:solidFill>
            <a:schemeClr val="accent1"/>
          </a:solidFill>
          <a:ln>
            <a:noFill/>
          </a:ln>
        </p:spPr>
        <p:txBody>
          <a:bodyPr wrap="square" lIns="68575" tIns="68575" rIns="68575" bIns="68575" anchor="ctr" anchorCtr="0">
            <a:noAutofit/>
          </a:bodyPr>
          <a:lstStyle/>
          <a:p>
            <a:pPr lvl="0">
              <a:spcBef>
                <a:spcPts val="0"/>
              </a:spcBef>
              <a:buNone/>
            </a:pPr>
            <a:endParaRPr/>
          </a:p>
        </p:txBody>
      </p:sp>
      <p:sp>
        <p:nvSpPr>
          <p:cNvPr id="137" name="Shape 137"/>
          <p:cNvSpPr txBox="1">
            <a:spLocks noGrp="1"/>
          </p:cNvSpPr>
          <p:nvPr>
            <p:ph type="title"/>
          </p:nvPr>
        </p:nvSpPr>
        <p:spPr>
          <a:xfrm rot="5400000">
            <a:off x="5369550" y="1483350"/>
            <a:ext cx="4319923" cy="1971674"/>
          </a:xfrm>
          <a:prstGeom prst="rect">
            <a:avLst/>
          </a:prstGeom>
          <a:noFill/>
          <a:ln>
            <a:noFill/>
          </a:ln>
        </p:spPr>
        <p:txBody>
          <a:bodyPr wrap="square" lIns="68575" tIns="68575" rIns="68575" bIns="68575" anchor="b" anchorCtr="0"/>
          <a:lstStyle>
            <a:lvl1pPr marL="0" marR="0" lvl="0" indent="0" algn="l" rtl="0">
              <a:lnSpc>
                <a:spcPct val="85000"/>
              </a:lnSpc>
              <a:spcBef>
                <a:spcPts val="0"/>
              </a:spcBef>
              <a:buClr>
                <a:srgbClr val="3F3F3F"/>
              </a:buClr>
              <a:buFont typeface="Calibri"/>
              <a:buNone/>
              <a:defRPr sz="3600" b="0" i="0" u="none" strike="noStrike" cap="none">
                <a:solidFill>
                  <a:srgbClr val="3F3F3F"/>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138" name="Shape 138"/>
          <p:cNvSpPr txBox="1">
            <a:spLocks noGrp="1"/>
          </p:cNvSpPr>
          <p:nvPr>
            <p:ph type="body" idx="1"/>
          </p:nvPr>
        </p:nvSpPr>
        <p:spPr>
          <a:xfrm rot="5400000">
            <a:off x="1369050" y="-431174"/>
            <a:ext cx="4319923" cy="5800724"/>
          </a:xfrm>
          <a:prstGeom prst="rect">
            <a:avLst/>
          </a:prstGeom>
          <a:noFill/>
          <a:ln>
            <a:noFill/>
          </a:ln>
        </p:spPr>
        <p:txBody>
          <a:bodyPr wrap="square" lIns="68575" tIns="68575" rIns="68575" bIns="68575" anchor="t" anchorCtr="0"/>
          <a:lstStyle>
            <a:lvl1pPr marL="63500" marR="0" lvl="0" indent="38100" algn="l" rtl="0">
              <a:lnSpc>
                <a:spcPct val="90000"/>
              </a:lnSpc>
              <a:spcBef>
                <a:spcPts val="900"/>
              </a:spcBef>
              <a:spcAft>
                <a:spcPts val="200"/>
              </a:spcAft>
              <a:buClr>
                <a:schemeClr val="accent1"/>
              </a:buClr>
              <a:buSzPct val="100000"/>
              <a:buFont typeface="Calibri"/>
              <a:buChar char=" "/>
              <a:defRPr sz="1500" b="0" i="0" u="none" strike="noStrike" cap="none">
                <a:solidFill>
                  <a:srgbClr val="3F3F3F"/>
                </a:solidFill>
                <a:latin typeface="Calibri"/>
                <a:ea typeface="Calibri"/>
                <a:cs typeface="Calibri"/>
                <a:sym typeface="Calibri"/>
              </a:defRPr>
            </a:lvl1pPr>
            <a:lvl2pPr marL="292100" marR="0" lvl="1" indent="-63500" algn="l" rtl="0">
              <a:lnSpc>
                <a:spcPct val="90000"/>
              </a:lnSpc>
              <a:spcBef>
                <a:spcPts val="200"/>
              </a:spcBef>
              <a:spcAft>
                <a:spcPts val="3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2pPr>
            <a:lvl3pPr marL="419100" marR="0" lvl="2" indent="-635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3pPr>
            <a:lvl4pPr marL="558800" marR="0" lvl="3" indent="-762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4pPr>
            <a:lvl5pPr marL="698500" marR="0" lvl="4" indent="-635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5pPr>
            <a:lvl6pPr marL="825500" marR="0" lvl="5"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6pPr>
            <a:lvl7pPr marL="977900" marR="0" lvl="6"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7pPr>
            <a:lvl8pPr marL="1130300" marR="0" lvl="7"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8pPr>
            <a:lvl9pPr marL="1270000" marR="0" lvl="8" indent="-1016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9pPr>
          </a:lstStyle>
          <a:p>
            <a:endParaRPr/>
          </a:p>
        </p:txBody>
      </p:sp>
      <p:sp>
        <p:nvSpPr>
          <p:cNvPr id="139" name="Shape 139"/>
          <p:cNvSpPr txBox="1">
            <a:spLocks noGrp="1"/>
          </p:cNvSpPr>
          <p:nvPr>
            <p:ph type="dt" idx="10"/>
          </p:nvPr>
        </p:nvSpPr>
        <p:spPr>
          <a:xfrm>
            <a:off x="822959" y="4844838"/>
            <a:ext cx="1854203" cy="273843"/>
          </a:xfrm>
          <a:prstGeom prst="rect">
            <a:avLst/>
          </a:prstGeom>
          <a:noFill/>
          <a:ln>
            <a:noFill/>
          </a:ln>
        </p:spPr>
        <p:txBody>
          <a:bodyPr wrap="square" lIns="68575" tIns="68575" rIns="68575" bIns="68575" anchor="ctr" anchorCtr="0"/>
          <a:lstStyle>
            <a:lvl1pPr marL="0" marR="0" lvl="0" indent="0" algn="l" rtl="0">
              <a:spcBef>
                <a:spcPts val="0"/>
              </a:spcBef>
              <a:buNone/>
              <a:defRPr sz="700" b="0" i="0" u="none" strike="noStrike" cap="none">
                <a:solidFill>
                  <a:srgbClr val="FFFFFF"/>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40" name="Shape 140"/>
          <p:cNvSpPr txBox="1">
            <a:spLocks noGrp="1"/>
          </p:cNvSpPr>
          <p:nvPr>
            <p:ph type="ftr" idx="11"/>
          </p:nvPr>
        </p:nvSpPr>
        <p:spPr>
          <a:xfrm>
            <a:off x="2764638" y="4844838"/>
            <a:ext cx="3617102" cy="273843"/>
          </a:xfrm>
          <a:prstGeom prst="rect">
            <a:avLst/>
          </a:prstGeom>
          <a:noFill/>
          <a:ln>
            <a:noFill/>
          </a:ln>
        </p:spPr>
        <p:txBody>
          <a:bodyPr wrap="square" lIns="68575" tIns="68575" rIns="68575" bIns="68575" anchor="ctr" anchorCtr="0"/>
          <a:lstStyle>
            <a:lvl1pPr marL="0" marR="0" lvl="0" indent="0" algn="ctr" rtl="0">
              <a:spcBef>
                <a:spcPts val="0"/>
              </a:spcBef>
              <a:buNone/>
              <a:defRPr sz="700" b="0" i="0" u="none" strike="noStrike" cap="none">
                <a:solidFill>
                  <a:srgbClr val="FFFFFF"/>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41" name="Shape 141"/>
          <p:cNvSpPr txBox="1">
            <a:spLocks noGrp="1"/>
          </p:cNvSpPr>
          <p:nvPr>
            <p:ph type="sldNum" idx="12"/>
          </p:nvPr>
        </p:nvSpPr>
        <p:spPr>
          <a:xfrm>
            <a:off x="7425343" y="4844838"/>
            <a:ext cx="984018" cy="273843"/>
          </a:xfrm>
          <a:prstGeom prst="rect">
            <a:avLst/>
          </a:prstGeom>
          <a:noFill/>
          <a:ln>
            <a:noFill/>
          </a:ln>
        </p:spPr>
        <p:txBody>
          <a:bodyPr wrap="square" lIns="68575" tIns="34275" rIns="68575" bIns="34275" anchor="ctr" anchorCtr="0">
            <a:noAutofit/>
          </a:bodyPr>
          <a:lstStyle/>
          <a:p>
            <a:pPr marL="0" marR="0" lvl="0" indent="0" algn="r" rtl="0">
              <a:spcBef>
                <a:spcPts val="0"/>
              </a:spcBef>
              <a:buSzPct val="25000"/>
              <a:buNone/>
            </a:pPr>
            <a:fld id="{00000000-1234-1234-1234-123412341234}" type="slidenum">
              <a:rPr lang="en" sz="800" b="0" i="0" u="none" strike="noStrike" cap="none">
                <a:solidFill>
                  <a:srgbClr val="FFFFFF"/>
                </a:solidFill>
                <a:latin typeface="Calibri"/>
                <a:ea typeface="Calibri"/>
                <a:cs typeface="Calibri"/>
                <a:sym typeface="Calibri"/>
              </a:rPr>
              <a:t>‹#›</a:t>
            </a:fld>
            <a:endParaRPr lang="en" sz="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wrap="square"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wrap="square"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wrap="square"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wrap="square"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Shape 51"/>
          <p:cNvSpPr/>
          <p:nvPr/>
        </p:nvSpPr>
        <p:spPr>
          <a:xfrm>
            <a:off x="0" y="4800600"/>
            <a:ext cx="9144000" cy="342900"/>
          </a:xfrm>
          <a:prstGeom prst="rect">
            <a:avLst/>
          </a:prstGeom>
          <a:solidFill>
            <a:schemeClr val="accent2"/>
          </a:solidFill>
          <a:ln>
            <a:noFill/>
          </a:ln>
        </p:spPr>
        <p:txBody>
          <a:bodyPr wrap="square" lIns="68575" tIns="68575" rIns="68575" bIns="68575" anchor="ctr" anchorCtr="0">
            <a:noAutofit/>
          </a:bodyPr>
          <a:lstStyle/>
          <a:p>
            <a:pPr lvl="0">
              <a:spcBef>
                <a:spcPts val="0"/>
              </a:spcBef>
              <a:buNone/>
            </a:pPr>
            <a:endParaRPr/>
          </a:p>
        </p:txBody>
      </p:sp>
      <p:sp>
        <p:nvSpPr>
          <p:cNvPr id="52" name="Shape 52"/>
          <p:cNvSpPr/>
          <p:nvPr/>
        </p:nvSpPr>
        <p:spPr>
          <a:xfrm>
            <a:off x="11" y="4750737"/>
            <a:ext cx="9143988" cy="49862"/>
          </a:xfrm>
          <a:prstGeom prst="rect">
            <a:avLst/>
          </a:prstGeom>
          <a:solidFill>
            <a:schemeClr val="accent1"/>
          </a:solidFill>
          <a:ln>
            <a:noFill/>
          </a:ln>
        </p:spPr>
        <p:txBody>
          <a:bodyPr wrap="square" lIns="68575" tIns="68575" rIns="68575" bIns="68575" anchor="ctr" anchorCtr="0">
            <a:noAutofit/>
          </a:bodyPr>
          <a:lstStyle/>
          <a:p>
            <a:pPr lvl="0">
              <a:spcBef>
                <a:spcPts val="0"/>
              </a:spcBef>
              <a:buNone/>
            </a:pPr>
            <a:endParaRPr/>
          </a:p>
        </p:txBody>
      </p:sp>
      <p:sp>
        <p:nvSpPr>
          <p:cNvPr id="53" name="Shape 53"/>
          <p:cNvSpPr txBox="1">
            <a:spLocks noGrp="1"/>
          </p:cNvSpPr>
          <p:nvPr>
            <p:ph type="title"/>
          </p:nvPr>
        </p:nvSpPr>
        <p:spPr>
          <a:xfrm>
            <a:off x="822959" y="214952"/>
            <a:ext cx="7543799" cy="1088067"/>
          </a:xfrm>
          <a:prstGeom prst="rect">
            <a:avLst/>
          </a:prstGeom>
          <a:noFill/>
          <a:ln>
            <a:noFill/>
          </a:ln>
        </p:spPr>
        <p:txBody>
          <a:bodyPr wrap="square" lIns="68575" tIns="68575" rIns="68575" bIns="68575" anchor="b" anchorCtr="0"/>
          <a:lstStyle>
            <a:lvl1pPr marL="0" marR="0" lvl="0" indent="0" algn="l" rtl="0">
              <a:lnSpc>
                <a:spcPct val="85000"/>
              </a:lnSpc>
              <a:spcBef>
                <a:spcPts val="0"/>
              </a:spcBef>
              <a:buClr>
                <a:srgbClr val="3F3F3F"/>
              </a:buClr>
              <a:buSzPct val="30555"/>
              <a:buFont typeface="Calibri"/>
              <a:buNone/>
              <a:defRPr sz="3600" b="0" i="0" u="none" strike="noStrike" cap="none">
                <a:solidFill>
                  <a:srgbClr val="3F3F3F"/>
                </a:solidFill>
                <a:latin typeface="Calibri"/>
                <a:ea typeface="Calibri"/>
                <a:cs typeface="Calibri"/>
                <a:sym typeface="Calibri"/>
              </a:defRPr>
            </a:lvl1pPr>
            <a:lvl2pPr lvl="1" indent="0">
              <a:spcBef>
                <a:spcPts val="0"/>
              </a:spcBef>
              <a:buSzPct val="78571"/>
              <a:buNone/>
              <a:defRPr sz="1400"/>
            </a:lvl2pPr>
            <a:lvl3pPr lvl="2" indent="0">
              <a:spcBef>
                <a:spcPts val="0"/>
              </a:spcBef>
              <a:buSzPct val="78571"/>
              <a:buNone/>
              <a:defRPr sz="1400"/>
            </a:lvl3pPr>
            <a:lvl4pPr lvl="3" indent="0">
              <a:spcBef>
                <a:spcPts val="0"/>
              </a:spcBef>
              <a:buSzPct val="78571"/>
              <a:buNone/>
              <a:defRPr sz="1400"/>
            </a:lvl4pPr>
            <a:lvl5pPr lvl="4" indent="0">
              <a:spcBef>
                <a:spcPts val="0"/>
              </a:spcBef>
              <a:buSzPct val="78571"/>
              <a:buNone/>
              <a:defRPr sz="1400"/>
            </a:lvl5pPr>
            <a:lvl6pPr lvl="5" indent="0">
              <a:spcBef>
                <a:spcPts val="0"/>
              </a:spcBef>
              <a:buSzPct val="78571"/>
              <a:buNone/>
              <a:defRPr sz="1400"/>
            </a:lvl6pPr>
            <a:lvl7pPr lvl="6" indent="0">
              <a:spcBef>
                <a:spcPts val="0"/>
              </a:spcBef>
              <a:buSzPct val="78571"/>
              <a:buNone/>
              <a:defRPr sz="1400"/>
            </a:lvl7pPr>
            <a:lvl8pPr lvl="7" indent="0">
              <a:spcBef>
                <a:spcPts val="0"/>
              </a:spcBef>
              <a:buSzPct val="78571"/>
              <a:buNone/>
              <a:defRPr sz="1400"/>
            </a:lvl8pPr>
            <a:lvl9pPr lvl="8" indent="0">
              <a:spcBef>
                <a:spcPts val="0"/>
              </a:spcBef>
              <a:buSzPct val="78571"/>
              <a:buNone/>
              <a:defRPr sz="1400"/>
            </a:lvl9pPr>
          </a:lstStyle>
          <a:p>
            <a:endParaRPr/>
          </a:p>
        </p:txBody>
      </p:sp>
      <p:sp>
        <p:nvSpPr>
          <p:cNvPr id="54" name="Shape 54"/>
          <p:cNvSpPr txBox="1">
            <a:spLocks noGrp="1"/>
          </p:cNvSpPr>
          <p:nvPr>
            <p:ph type="body" idx="1"/>
          </p:nvPr>
        </p:nvSpPr>
        <p:spPr>
          <a:xfrm>
            <a:off x="822959" y="1384300"/>
            <a:ext cx="7543799" cy="3017520"/>
          </a:xfrm>
          <a:prstGeom prst="rect">
            <a:avLst/>
          </a:prstGeom>
          <a:noFill/>
          <a:ln>
            <a:noFill/>
          </a:ln>
        </p:spPr>
        <p:txBody>
          <a:bodyPr wrap="square" lIns="68575" tIns="68575" rIns="68575" bIns="68575" anchor="t" anchorCtr="0"/>
          <a:lstStyle>
            <a:lvl1pPr marL="63500" marR="0" lvl="0" indent="38100" algn="l" rtl="0">
              <a:lnSpc>
                <a:spcPct val="90000"/>
              </a:lnSpc>
              <a:spcBef>
                <a:spcPts val="900"/>
              </a:spcBef>
              <a:spcAft>
                <a:spcPts val="200"/>
              </a:spcAft>
              <a:buClr>
                <a:schemeClr val="accent1"/>
              </a:buClr>
              <a:buSzPct val="100000"/>
              <a:buFont typeface="Calibri"/>
              <a:buChar char=" "/>
              <a:defRPr sz="1500" b="0" i="0" u="none" strike="noStrike" cap="none">
                <a:solidFill>
                  <a:srgbClr val="3F3F3F"/>
                </a:solidFill>
                <a:latin typeface="Calibri"/>
                <a:ea typeface="Calibri"/>
                <a:cs typeface="Calibri"/>
                <a:sym typeface="Calibri"/>
              </a:defRPr>
            </a:lvl1pPr>
            <a:lvl2pPr marL="292100" marR="0" lvl="1" indent="-63500" algn="l" rtl="0">
              <a:lnSpc>
                <a:spcPct val="90000"/>
              </a:lnSpc>
              <a:spcBef>
                <a:spcPts val="200"/>
              </a:spcBef>
              <a:spcAft>
                <a:spcPts val="3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2pPr>
            <a:lvl3pPr marL="419100" marR="0" lvl="2" indent="-635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3pPr>
            <a:lvl4pPr marL="558800" marR="0" lvl="3" indent="-762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4pPr>
            <a:lvl5pPr marL="698500" marR="0" lvl="4" indent="-635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5pPr>
            <a:lvl6pPr marL="825500" marR="0" lvl="5"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6pPr>
            <a:lvl7pPr marL="977900" marR="0" lvl="6"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7pPr>
            <a:lvl8pPr marL="1130300" marR="0" lvl="7"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8pPr>
            <a:lvl9pPr marL="1270000" marR="0" lvl="8" indent="-1016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9pPr>
          </a:lstStyle>
          <a:p>
            <a:endParaRPr/>
          </a:p>
        </p:txBody>
      </p:sp>
      <p:sp>
        <p:nvSpPr>
          <p:cNvPr id="55" name="Shape 55"/>
          <p:cNvSpPr txBox="1">
            <a:spLocks noGrp="1"/>
          </p:cNvSpPr>
          <p:nvPr>
            <p:ph type="dt" idx="10"/>
          </p:nvPr>
        </p:nvSpPr>
        <p:spPr>
          <a:xfrm>
            <a:off x="822959" y="4844838"/>
            <a:ext cx="1854203" cy="273843"/>
          </a:xfrm>
          <a:prstGeom prst="rect">
            <a:avLst/>
          </a:prstGeom>
          <a:noFill/>
          <a:ln>
            <a:noFill/>
          </a:ln>
        </p:spPr>
        <p:txBody>
          <a:bodyPr wrap="square" lIns="68575" tIns="68575" rIns="68575" bIns="68575" anchor="ctr" anchorCtr="0"/>
          <a:lstStyle>
            <a:lvl1pPr marL="0" marR="0" lvl="0" indent="0" algn="l" rtl="0">
              <a:spcBef>
                <a:spcPts val="0"/>
              </a:spcBef>
              <a:buSzPct val="157142"/>
              <a:buNone/>
              <a:defRPr sz="700" b="0" i="0" u="none" strike="noStrike" cap="none">
                <a:solidFill>
                  <a:srgbClr val="FFFFFF"/>
                </a:solidFill>
                <a:latin typeface="Calibri"/>
                <a:ea typeface="Calibri"/>
                <a:cs typeface="Calibri"/>
                <a:sym typeface="Calibri"/>
              </a:defRPr>
            </a:lvl1pPr>
            <a:lvl2pPr marL="342900" marR="0" lvl="1" indent="0" algn="l" rtl="0">
              <a:spcBef>
                <a:spcPts val="0"/>
              </a:spcBef>
              <a:buSzPct val="78571"/>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SzPct val="78571"/>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SzPct val="78571"/>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SzPct val="78571"/>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SzPct val="78571"/>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SzPct val="78571"/>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SzPct val="78571"/>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SzPct val="78571"/>
              <a:buNone/>
              <a:defRPr sz="14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2764638" y="4844838"/>
            <a:ext cx="3617102" cy="273843"/>
          </a:xfrm>
          <a:prstGeom prst="rect">
            <a:avLst/>
          </a:prstGeom>
          <a:noFill/>
          <a:ln>
            <a:noFill/>
          </a:ln>
        </p:spPr>
        <p:txBody>
          <a:bodyPr wrap="square" lIns="68575" tIns="68575" rIns="68575" bIns="68575" anchor="ctr" anchorCtr="0"/>
          <a:lstStyle>
            <a:lvl1pPr marL="0" marR="0" lvl="0" indent="0" algn="ctr" rtl="0">
              <a:spcBef>
                <a:spcPts val="0"/>
              </a:spcBef>
              <a:buSzPct val="157142"/>
              <a:buNone/>
              <a:defRPr sz="700" b="0" i="0" u="none" strike="noStrike" cap="none">
                <a:solidFill>
                  <a:srgbClr val="FFFFFF"/>
                </a:solidFill>
                <a:latin typeface="Calibri"/>
                <a:ea typeface="Calibri"/>
                <a:cs typeface="Calibri"/>
                <a:sym typeface="Calibri"/>
              </a:defRPr>
            </a:lvl1pPr>
            <a:lvl2pPr marL="342900" marR="0" lvl="1" indent="0" algn="l" rtl="0">
              <a:spcBef>
                <a:spcPts val="0"/>
              </a:spcBef>
              <a:buSzPct val="78571"/>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SzPct val="78571"/>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SzPct val="78571"/>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SzPct val="78571"/>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SzPct val="78571"/>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SzPct val="78571"/>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SzPct val="78571"/>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SzPct val="78571"/>
              <a:buNone/>
              <a:defRPr sz="14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7425343" y="4844838"/>
            <a:ext cx="984018" cy="273843"/>
          </a:xfrm>
          <a:prstGeom prst="rect">
            <a:avLst/>
          </a:prstGeom>
          <a:noFill/>
          <a:ln>
            <a:noFill/>
          </a:ln>
        </p:spPr>
        <p:txBody>
          <a:bodyPr wrap="square" lIns="68575" tIns="34275" rIns="68575" bIns="34275" anchor="ctr" anchorCtr="0">
            <a:noAutofit/>
          </a:bodyPr>
          <a:lstStyle/>
          <a:p>
            <a:pPr marL="0" marR="0" lvl="0" indent="0" algn="r" rtl="0">
              <a:spcBef>
                <a:spcPts val="0"/>
              </a:spcBef>
              <a:buSzPct val="25000"/>
              <a:buNone/>
            </a:pPr>
            <a:fld id="{00000000-1234-1234-1234-123412341234}" type="slidenum">
              <a:rPr lang="en" sz="800" b="0" i="0" u="none" strike="noStrike" cap="none">
                <a:solidFill>
                  <a:srgbClr val="FFFFFF"/>
                </a:solidFill>
                <a:latin typeface="Calibri"/>
                <a:ea typeface="Calibri"/>
                <a:cs typeface="Calibri"/>
                <a:sym typeface="Calibri"/>
              </a:rPr>
              <a:t>‹#›</a:t>
            </a:fld>
            <a:endParaRPr lang="en" sz="800" b="0" i="0" u="none" strike="noStrike" cap="none">
              <a:solidFill>
                <a:srgbClr val="FFFFFF"/>
              </a:solidFill>
              <a:latin typeface="Calibri"/>
              <a:ea typeface="Calibri"/>
              <a:cs typeface="Calibri"/>
              <a:sym typeface="Calibri"/>
            </a:endParaRPr>
          </a:p>
        </p:txBody>
      </p:sp>
      <p:cxnSp>
        <p:nvCxnSpPr>
          <p:cNvPr id="58" name="Shape 58"/>
          <p:cNvCxnSpPr/>
          <p:nvPr/>
        </p:nvCxnSpPr>
        <p:spPr>
          <a:xfrm>
            <a:off x="895149" y="1303383"/>
            <a:ext cx="7475219" cy="0"/>
          </a:xfrm>
          <a:prstGeom prst="straightConnector1">
            <a:avLst/>
          </a:prstGeom>
          <a:noFill/>
          <a:ln w="9525" cap="flat" cmpd="sng">
            <a:solidFill>
              <a:srgbClr val="7F7F7F"/>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jpg"/><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ctrTitle"/>
          </p:nvPr>
        </p:nvSpPr>
        <p:spPr>
          <a:xfrm>
            <a:off x="285725" y="3798950"/>
            <a:ext cx="8341500" cy="902700"/>
          </a:xfrm>
          <a:prstGeom prst="rect">
            <a:avLst/>
          </a:prstGeom>
          <a:noFill/>
          <a:ln>
            <a:noFill/>
          </a:ln>
        </p:spPr>
        <p:txBody>
          <a:bodyPr wrap="square" lIns="68575" tIns="34275" rIns="68575" bIns="34275" anchor="b" anchorCtr="0">
            <a:noAutofit/>
          </a:bodyPr>
          <a:lstStyle/>
          <a:p>
            <a:pPr marL="0" marR="0" lvl="0" indent="0" algn="l" rtl="0">
              <a:lnSpc>
                <a:spcPct val="85000"/>
              </a:lnSpc>
              <a:spcBef>
                <a:spcPts val="0"/>
              </a:spcBef>
              <a:buClr>
                <a:srgbClr val="262626"/>
              </a:buClr>
              <a:buSzPct val="25000"/>
              <a:buFont typeface="Calibri"/>
              <a:buNone/>
            </a:pPr>
            <a:r>
              <a:rPr lang="en" sz="2400"/>
              <a:t>ABC 2017: Children Education Ministry</a:t>
            </a:r>
          </a:p>
          <a:p>
            <a:pPr marL="0" marR="0" lvl="0" indent="0" algn="l" rtl="0">
              <a:lnSpc>
                <a:spcPct val="85000"/>
              </a:lnSpc>
              <a:spcBef>
                <a:spcPts val="0"/>
              </a:spcBef>
              <a:buClr>
                <a:srgbClr val="262626"/>
              </a:buClr>
              <a:buSzPct val="25000"/>
              <a:buFont typeface="Calibri"/>
              <a:buNone/>
            </a:pPr>
            <a:r>
              <a:rPr lang="en" sz="2400"/>
              <a:t>Pastor Terrence Shay: FCBC Walnut</a:t>
            </a:r>
          </a:p>
        </p:txBody>
      </p:sp>
      <p:sp>
        <p:nvSpPr>
          <p:cNvPr id="148" name="Shape 148"/>
          <p:cNvSpPr txBox="1">
            <a:spLocks noGrp="1"/>
          </p:cNvSpPr>
          <p:nvPr>
            <p:ph type="subTitle" idx="1"/>
          </p:nvPr>
        </p:nvSpPr>
        <p:spPr>
          <a:xfrm>
            <a:off x="825038" y="3341715"/>
            <a:ext cx="7543800" cy="857400"/>
          </a:xfrm>
          <a:prstGeom prst="rect">
            <a:avLst/>
          </a:prstGeom>
          <a:noFill/>
          <a:ln>
            <a:noFill/>
          </a:ln>
        </p:spPr>
        <p:txBody>
          <a:bodyPr wrap="square" lIns="68575" tIns="34275" rIns="68575" bIns="34275" anchor="t" anchorCtr="0">
            <a:noAutofit/>
          </a:bodyPr>
          <a:lstStyle/>
          <a:p>
            <a:pPr marL="0" marR="0" lvl="0" indent="0" algn="l" rtl="0">
              <a:lnSpc>
                <a:spcPct val="90000"/>
              </a:lnSpc>
              <a:spcBef>
                <a:spcPts val="0"/>
              </a:spcBef>
              <a:spcAft>
                <a:spcPts val="0"/>
              </a:spcAft>
              <a:buClr>
                <a:schemeClr val="accent1"/>
              </a:buClr>
              <a:buSzPct val="25000"/>
              <a:buFont typeface="Calibri"/>
              <a:buNone/>
            </a:pPr>
            <a:r>
              <a:rPr lang="en" sz="3000" b="1"/>
              <a:t>SEPTEMBER 16</a:t>
            </a:r>
            <a:r>
              <a:rPr lang="en" sz="3000" b="1" i="0" u="none" strike="noStrike" cap="none">
                <a:solidFill>
                  <a:schemeClr val="dk2"/>
                </a:solidFill>
                <a:latin typeface="Calibri"/>
                <a:ea typeface="Calibri"/>
                <a:cs typeface="Calibri"/>
                <a:sym typeface="Calibri"/>
              </a:rPr>
              <a:t>, 2017</a:t>
            </a:r>
          </a:p>
        </p:txBody>
      </p:sp>
      <p:sp>
        <p:nvSpPr>
          <p:cNvPr id="149" name="Shape 149"/>
          <p:cNvSpPr txBox="1"/>
          <p:nvPr/>
        </p:nvSpPr>
        <p:spPr>
          <a:xfrm>
            <a:off x="1096324" y="1175400"/>
            <a:ext cx="6956400" cy="1716000"/>
          </a:xfrm>
          <a:prstGeom prst="rect">
            <a:avLst/>
          </a:prstGeom>
          <a:noFill/>
          <a:ln>
            <a:noFill/>
          </a:ln>
        </p:spPr>
        <p:txBody>
          <a:bodyPr wrap="square" lIns="68575" tIns="34275" rIns="68575" bIns="34275" anchor="ctr" anchorCtr="0">
            <a:noAutofit/>
          </a:bodyPr>
          <a:lstStyle/>
          <a:p>
            <a:pPr marL="0" marR="0" lvl="0" indent="0" algn="ctr" rtl="0">
              <a:lnSpc>
                <a:spcPct val="80000"/>
              </a:lnSpc>
              <a:spcBef>
                <a:spcPts val="0"/>
              </a:spcBef>
              <a:spcAft>
                <a:spcPts val="0"/>
              </a:spcAft>
              <a:buClr>
                <a:srgbClr val="BBB487"/>
              </a:buClr>
              <a:buSzPct val="25000"/>
              <a:buFont typeface="Calibri"/>
              <a:buNone/>
            </a:pPr>
            <a:r>
              <a:rPr lang="en" sz="5000" b="1">
                <a:solidFill>
                  <a:srgbClr val="BBB487"/>
                </a:solidFill>
                <a:latin typeface="Calibri"/>
                <a:ea typeface="Calibri"/>
                <a:cs typeface="Calibri"/>
                <a:sym typeface="Calibri"/>
              </a:rPr>
              <a:t>WORKSHOP:</a:t>
            </a:r>
          </a:p>
          <a:p>
            <a:pPr marL="0" marR="0" lvl="0" indent="0" algn="ctr" rtl="0">
              <a:lnSpc>
                <a:spcPct val="80000"/>
              </a:lnSpc>
              <a:spcBef>
                <a:spcPts val="0"/>
              </a:spcBef>
              <a:spcAft>
                <a:spcPts val="0"/>
              </a:spcAft>
              <a:buClr>
                <a:srgbClr val="BBB487"/>
              </a:buClr>
              <a:buSzPct val="25000"/>
              <a:buFont typeface="Calibri"/>
              <a:buNone/>
            </a:pPr>
            <a:r>
              <a:rPr lang="en" sz="5000" b="1" i="0" u="none" strike="noStrike" cap="none">
                <a:solidFill>
                  <a:srgbClr val="BBB487"/>
                </a:solidFill>
                <a:latin typeface="Calibri"/>
                <a:ea typeface="Calibri"/>
                <a:cs typeface="Calibri"/>
                <a:sym typeface="Calibri"/>
              </a:rPr>
              <a:t>FAMILY FOUNDATIONS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822959" y="214952"/>
            <a:ext cx="7724449" cy="1088067"/>
          </a:xfrm>
          <a:prstGeom prst="rect">
            <a:avLst/>
          </a:prstGeom>
          <a:noFill/>
          <a:ln>
            <a:noFill/>
          </a:ln>
        </p:spPr>
        <p:txBody>
          <a:bodyPr wrap="square" lIns="68575" tIns="34275" rIns="68575" bIns="34275" anchor="b" anchorCtr="0">
            <a:noAutofit/>
          </a:bodyPr>
          <a:lstStyle/>
          <a:p>
            <a:pPr marL="0" marR="0" lvl="0" indent="0" algn="l" rtl="0">
              <a:lnSpc>
                <a:spcPct val="85000"/>
              </a:lnSpc>
              <a:spcBef>
                <a:spcPts val="0"/>
              </a:spcBef>
              <a:buClr>
                <a:srgbClr val="3F3F3F"/>
              </a:buClr>
              <a:buSzPct val="25000"/>
              <a:buFont typeface="Calibri"/>
              <a:buNone/>
            </a:pPr>
            <a:r>
              <a:rPr lang="en" sz="3600" b="1" i="0" u="none" strike="noStrike" cap="none">
                <a:solidFill>
                  <a:srgbClr val="3F3F3F"/>
                </a:solidFill>
                <a:latin typeface="Calibri"/>
                <a:ea typeface="Calibri"/>
                <a:cs typeface="Calibri"/>
                <a:sym typeface="Calibri"/>
              </a:rPr>
              <a:t>THE STORYLINE OF THE BIBLE: F</a:t>
            </a:r>
            <a:r>
              <a:rPr lang="en" b="1"/>
              <a:t>AMILY</a:t>
            </a:r>
          </a:p>
        </p:txBody>
      </p:sp>
      <p:pic>
        <p:nvPicPr>
          <p:cNvPr id="217" name="Shape 217"/>
          <p:cNvPicPr preferRelativeResize="0"/>
          <p:nvPr/>
        </p:nvPicPr>
        <p:blipFill rotWithShape="1">
          <a:blip r:embed="rId3">
            <a:alphaModFix/>
          </a:blip>
          <a:srcRect l="50096" t="20170" r="26835" b="23077"/>
          <a:stretch/>
        </p:blipFill>
        <p:spPr>
          <a:xfrm>
            <a:off x="822952" y="1476603"/>
            <a:ext cx="1697100" cy="3061200"/>
          </a:xfrm>
          <a:prstGeom prst="rect">
            <a:avLst/>
          </a:prstGeom>
          <a:noFill/>
          <a:ln>
            <a:noFill/>
          </a:ln>
        </p:spPr>
      </p:pic>
      <p:sp>
        <p:nvSpPr>
          <p:cNvPr id="218" name="Shape 218"/>
          <p:cNvSpPr txBox="1">
            <a:spLocks noGrp="1"/>
          </p:cNvSpPr>
          <p:nvPr>
            <p:ph type="body" idx="1"/>
          </p:nvPr>
        </p:nvSpPr>
        <p:spPr>
          <a:xfrm>
            <a:off x="2090900" y="1580687"/>
            <a:ext cx="6976800" cy="2957100"/>
          </a:xfrm>
          <a:prstGeom prst="rect">
            <a:avLst/>
          </a:prstGeom>
          <a:noFill/>
          <a:ln>
            <a:noFill/>
          </a:ln>
        </p:spPr>
        <p:txBody>
          <a:bodyPr wrap="square" lIns="0" tIns="34275" rIns="0" bIns="34275" anchor="ctr" anchorCtr="0">
            <a:noAutofit/>
          </a:bodyPr>
          <a:lstStyle/>
          <a:p>
            <a:pPr marL="63500" marR="0" lvl="0" indent="-25400" algn="ctr" rtl="0">
              <a:lnSpc>
                <a:spcPct val="100000"/>
              </a:lnSpc>
              <a:spcBef>
                <a:spcPts val="0"/>
              </a:spcBef>
              <a:spcAft>
                <a:spcPts val="0"/>
              </a:spcAft>
              <a:buClr>
                <a:schemeClr val="accent1"/>
              </a:buClr>
              <a:buSzPct val="100000"/>
              <a:buFont typeface="Calibri"/>
              <a:buChar char=" "/>
            </a:pPr>
            <a:r>
              <a:rPr lang="en" sz="4000" b="1" i="0" u="none" strike="noStrike" cap="none">
                <a:solidFill>
                  <a:srgbClr val="3F3F3F"/>
                </a:solidFill>
              </a:rPr>
              <a:t>CHILDREN:</a:t>
            </a:r>
            <a:r>
              <a:rPr lang="en" sz="4000" b="0" i="0" u="none" strike="noStrike" cap="none">
                <a:solidFill>
                  <a:srgbClr val="3F3F3F"/>
                </a:solidFill>
                <a:latin typeface="Calibri"/>
                <a:ea typeface="Calibri"/>
                <a:cs typeface="Calibri"/>
                <a:sym typeface="Calibri"/>
              </a:rPr>
              <a:t> </a:t>
            </a:r>
          </a:p>
          <a:p>
            <a:pPr marL="63500" marR="0" lvl="0" indent="-25400" algn="ctr" rtl="0">
              <a:lnSpc>
                <a:spcPct val="100000"/>
              </a:lnSpc>
              <a:spcBef>
                <a:spcPts val="0"/>
              </a:spcBef>
              <a:spcAft>
                <a:spcPts val="0"/>
              </a:spcAft>
              <a:buClr>
                <a:schemeClr val="accent1"/>
              </a:buClr>
              <a:buSzPct val="100000"/>
              <a:buFont typeface="Calibri"/>
              <a:buChar char=" "/>
            </a:pPr>
            <a:r>
              <a:rPr lang="en" sz="4000" b="0" i="0" u="none" strike="noStrike" cap="none">
                <a:solidFill>
                  <a:srgbClr val="3F3F3F"/>
                </a:solidFill>
                <a:latin typeface="Calibri"/>
                <a:ea typeface="Calibri"/>
                <a:cs typeface="Calibri"/>
                <a:sym typeface="Calibri"/>
              </a:rPr>
              <a:t>Need a </a:t>
            </a:r>
            <a:r>
              <a:rPr lang="en" sz="4000" b="1" u="sng"/>
              <a:t>S</a:t>
            </a:r>
            <a:r>
              <a:rPr lang="en" sz="4000" b="1" i="0" u="sng" strike="noStrike" cap="none">
                <a:solidFill>
                  <a:srgbClr val="3F3F3F"/>
                </a:solidFill>
              </a:rPr>
              <a:t>avior</a:t>
            </a:r>
          </a:p>
          <a:p>
            <a:pPr marL="63500" marR="0" lvl="0" indent="-25400" algn="ctr" rtl="0">
              <a:lnSpc>
                <a:spcPct val="100000"/>
              </a:lnSpc>
              <a:spcBef>
                <a:spcPts val="1100"/>
              </a:spcBef>
              <a:spcAft>
                <a:spcPts val="0"/>
              </a:spcAft>
              <a:buClr>
                <a:schemeClr val="accent1"/>
              </a:buClr>
              <a:buSzPct val="100000"/>
              <a:buFont typeface="Calibri"/>
              <a:buChar char=" "/>
            </a:pPr>
            <a:r>
              <a:rPr lang="en" sz="4000" b="1" i="0" u="none" strike="noStrike" cap="none">
                <a:solidFill>
                  <a:srgbClr val="3F3F3F"/>
                </a:solidFill>
              </a:rPr>
              <a:t>PARENTS:</a:t>
            </a:r>
            <a:r>
              <a:rPr lang="en" sz="4000" b="0" i="0" u="none" strike="noStrike" cap="none">
                <a:solidFill>
                  <a:srgbClr val="3F3F3F"/>
                </a:solidFill>
                <a:latin typeface="Calibri"/>
                <a:ea typeface="Calibri"/>
                <a:cs typeface="Calibri"/>
                <a:sym typeface="Calibri"/>
              </a:rPr>
              <a:t> </a:t>
            </a:r>
          </a:p>
          <a:p>
            <a:pPr marL="63500" marR="0" lvl="0" indent="-25400" algn="ctr" rtl="0">
              <a:lnSpc>
                <a:spcPct val="100000"/>
              </a:lnSpc>
              <a:spcBef>
                <a:spcPts val="0"/>
              </a:spcBef>
              <a:spcAft>
                <a:spcPts val="0"/>
              </a:spcAft>
              <a:buClr>
                <a:schemeClr val="accent1"/>
              </a:buClr>
              <a:buSzPct val="100000"/>
              <a:buFont typeface="Calibri"/>
              <a:buChar char=" "/>
            </a:pPr>
            <a:r>
              <a:rPr lang="en" sz="4000" b="1" i="0" u="sng" strike="noStrike" cap="none">
                <a:solidFill>
                  <a:srgbClr val="3F3F3F"/>
                </a:solidFill>
              </a:rPr>
              <a:t>Nurture</a:t>
            </a:r>
            <a:r>
              <a:rPr lang="en" sz="4000" b="0" i="0" u="none" strike="noStrike" cap="none">
                <a:solidFill>
                  <a:srgbClr val="3F3F3F"/>
                </a:solidFill>
                <a:latin typeface="Calibri"/>
                <a:ea typeface="Calibri"/>
                <a:cs typeface="Calibri"/>
                <a:sym typeface="Calibri"/>
              </a:rPr>
              <a:t> children</a:t>
            </a:r>
            <a:r>
              <a:rPr lang="en" sz="4000"/>
              <a:t> </a:t>
            </a:r>
          </a:p>
          <a:p>
            <a:pPr marL="63500" marR="0" lvl="0" indent="-25400" algn="ctr" rtl="0">
              <a:lnSpc>
                <a:spcPct val="100000"/>
              </a:lnSpc>
              <a:spcBef>
                <a:spcPts val="0"/>
              </a:spcBef>
              <a:spcAft>
                <a:spcPts val="0"/>
              </a:spcAft>
              <a:buClr>
                <a:schemeClr val="accent1"/>
              </a:buClr>
              <a:buSzPct val="100000"/>
              <a:buFont typeface="Calibri"/>
              <a:buChar char=" "/>
            </a:pPr>
            <a:r>
              <a:rPr lang="en" sz="4000" b="0" i="0" u="none" strike="noStrike" cap="none">
                <a:solidFill>
                  <a:srgbClr val="3F3F3F"/>
                </a:solidFill>
                <a:latin typeface="Calibri"/>
                <a:ea typeface="Calibri"/>
                <a:cs typeface="Calibri"/>
                <a:sym typeface="Calibri"/>
              </a:rPr>
              <a:t>in the Gospel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8">
                                            <p:txEl>
                                              <p:pRg st="0" end="0"/>
                                            </p:txEl>
                                          </p:spTgt>
                                        </p:tgtEl>
                                        <p:attrNameLst>
                                          <p:attrName>style.visibility</p:attrName>
                                        </p:attrNameLst>
                                      </p:cBhvr>
                                      <p:to>
                                        <p:strVal val="visible"/>
                                      </p:to>
                                    </p:set>
                                    <p:animEffect transition="in" filter="fade">
                                      <p:cBhvr>
                                        <p:cTn id="7" dur="500"/>
                                        <p:tgtEl>
                                          <p:spTgt spid="2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8">
                                            <p:txEl>
                                              <p:pRg st="1" end="1"/>
                                            </p:txEl>
                                          </p:spTgt>
                                        </p:tgtEl>
                                        <p:attrNameLst>
                                          <p:attrName>style.visibility</p:attrName>
                                        </p:attrNameLst>
                                      </p:cBhvr>
                                      <p:to>
                                        <p:strVal val="visible"/>
                                      </p:to>
                                    </p:set>
                                    <p:animEffect transition="in" filter="fade">
                                      <p:cBhvr>
                                        <p:cTn id="12" dur="500"/>
                                        <p:tgtEl>
                                          <p:spTgt spid="2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8">
                                            <p:txEl>
                                              <p:pRg st="2" end="2"/>
                                            </p:txEl>
                                          </p:spTgt>
                                        </p:tgtEl>
                                        <p:attrNameLst>
                                          <p:attrName>style.visibility</p:attrName>
                                        </p:attrNameLst>
                                      </p:cBhvr>
                                      <p:to>
                                        <p:strVal val="visible"/>
                                      </p:to>
                                    </p:set>
                                    <p:animEffect transition="in" filter="fade">
                                      <p:cBhvr>
                                        <p:cTn id="17" dur="500"/>
                                        <p:tgtEl>
                                          <p:spTgt spid="2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8">
                                            <p:txEl>
                                              <p:pRg st="3" end="3"/>
                                            </p:txEl>
                                          </p:spTgt>
                                        </p:tgtEl>
                                        <p:attrNameLst>
                                          <p:attrName>style.visibility</p:attrName>
                                        </p:attrNameLst>
                                      </p:cBhvr>
                                      <p:to>
                                        <p:strVal val="visible"/>
                                      </p:to>
                                    </p:set>
                                    <p:animEffect transition="in" filter="fade">
                                      <p:cBhvr>
                                        <p:cTn id="22" dur="500"/>
                                        <p:tgtEl>
                                          <p:spTgt spid="2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8">
                                            <p:txEl>
                                              <p:pRg st="4" end="4"/>
                                            </p:txEl>
                                          </p:spTgt>
                                        </p:tgtEl>
                                        <p:attrNameLst>
                                          <p:attrName>style.visibility</p:attrName>
                                        </p:attrNameLst>
                                      </p:cBhvr>
                                      <p:to>
                                        <p:strVal val="visible"/>
                                      </p:to>
                                    </p:set>
                                    <p:animEffect transition="in" filter="fade">
                                      <p:cBhvr>
                                        <p:cTn id="27" dur="500"/>
                                        <p:tgtEl>
                                          <p:spTgt spid="2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822959" y="214952"/>
            <a:ext cx="7724449" cy="1088067"/>
          </a:xfrm>
          <a:prstGeom prst="rect">
            <a:avLst/>
          </a:prstGeom>
          <a:noFill/>
          <a:ln>
            <a:noFill/>
          </a:ln>
        </p:spPr>
        <p:txBody>
          <a:bodyPr wrap="square" lIns="68575" tIns="34275" rIns="68575" bIns="34275" anchor="b" anchorCtr="0">
            <a:noAutofit/>
          </a:bodyPr>
          <a:lstStyle/>
          <a:p>
            <a:pPr marL="0" marR="0" lvl="0" indent="0" algn="l" rtl="0">
              <a:lnSpc>
                <a:spcPct val="85000"/>
              </a:lnSpc>
              <a:spcBef>
                <a:spcPts val="0"/>
              </a:spcBef>
              <a:buClr>
                <a:srgbClr val="3F3F3F"/>
              </a:buClr>
              <a:buSzPct val="25000"/>
              <a:buFont typeface="Calibri"/>
              <a:buNone/>
            </a:pPr>
            <a:r>
              <a:rPr lang="en" sz="3600" b="1" i="0" u="none" strike="noStrike" cap="none">
                <a:solidFill>
                  <a:srgbClr val="3F3F3F"/>
                </a:solidFill>
                <a:latin typeface="Calibri"/>
                <a:ea typeface="Calibri"/>
                <a:cs typeface="Calibri"/>
                <a:sym typeface="Calibri"/>
              </a:rPr>
              <a:t>THE STORYLINE OF THE BIBLE: </a:t>
            </a:r>
            <a:r>
              <a:rPr lang="en" b="1"/>
              <a:t>FAMILY</a:t>
            </a:r>
          </a:p>
        </p:txBody>
      </p:sp>
      <p:pic>
        <p:nvPicPr>
          <p:cNvPr id="225" name="Shape 225"/>
          <p:cNvPicPr preferRelativeResize="0"/>
          <p:nvPr/>
        </p:nvPicPr>
        <p:blipFill rotWithShape="1">
          <a:blip r:embed="rId3">
            <a:alphaModFix/>
          </a:blip>
          <a:srcRect l="74070" t="20855" r="-566" b="22393"/>
          <a:stretch/>
        </p:blipFill>
        <p:spPr>
          <a:xfrm>
            <a:off x="875357" y="1548987"/>
            <a:ext cx="1866000" cy="2931000"/>
          </a:xfrm>
          <a:prstGeom prst="rect">
            <a:avLst/>
          </a:prstGeom>
          <a:noFill/>
          <a:ln>
            <a:noFill/>
          </a:ln>
        </p:spPr>
      </p:pic>
      <p:sp>
        <p:nvSpPr>
          <p:cNvPr id="226" name="Shape 226"/>
          <p:cNvSpPr txBox="1">
            <a:spLocks noGrp="1"/>
          </p:cNvSpPr>
          <p:nvPr>
            <p:ph type="body" idx="1"/>
          </p:nvPr>
        </p:nvSpPr>
        <p:spPr>
          <a:xfrm>
            <a:off x="2024225" y="1515787"/>
            <a:ext cx="6976800" cy="2957100"/>
          </a:xfrm>
          <a:prstGeom prst="rect">
            <a:avLst/>
          </a:prstGeom>
          <a:noFill/>
          <a:ln>
            <a:noFill/>
          </a:ln>
        </p:spPr>
        <p:txBody>
          <a:bodyPr wrap="square" lIns="0" tIns="34275" rIns="0" bIns="34275" anchor="ctr" anchorCtr="0">
            <a:noAutofit/>
          </a:bodyPr>
          <a:lstStyle/>
          <a:p>
            <a:pPr marL="63500" marR="0" lvl="0" indent="-25400" algn="ctr" rtl="0">
              <a:lnSpc>
                <a:spcPct val="100000"/>
              </a:lnSpc>
              <a:spcBef>
                <a:spcPts val="1000"/>
              </a:spcBef>
              <a:spcAft>
                <a:spcPts val="0"/>
              </a:spcAft>
              <a:buClr>
                <a:schemeClr val="accent1"/>
              </a:buClr>
              <a:buSzPct val="100000"/>
              <a:buFont typeface="Calibri"/>
              <a:buChar char=" "/>
            </a:pPr>
            <a:r>
              <a:rPr lang="en" sz="4000" b="1" i="0" u="none" strike="noStrike" cap="none">
                <a:solidFill>
                  <a:srgbClr val="3F3F3F"/>
                </a:solidFill>
              </a:rPr>
              <a:t>CHILDREN:</a:t>
            </a:r>
            <a:r>
              <a:rPr lang="en" sz="4000" b="0" i="0" u="none" strike="noStrike" cap="none">
                <a:solidFill>
                  <a:srgbClr val="3F3F3F"/>
                </a:solidFill>
                <a:latin typeface="Calibri"/>
                <a:ea typeface="Calibri"/>
                <a:cs typeface="Calibri"/>
                <a:sym typeface="Calibri"/>
              </a:rPr>
              <a:t> </a:t>
            </a:r>
          </a:p>
          <a:p>
            <a:pPr marL="63500" marR="0" lvl="0" indent="-25400" algn="ctr" rtl="0">
              <a:lnSpc>
                <a:spcPct val="100000"/>
              </a:lnSpc>
              <a:spcBef>
                <a:spcPts val="1000"/>
              </a:spcBef>
              <a:spcAft>
                <a:spcPts val="0"/>
              </a:spcAft>
              <a:buClr>
                <a:schemeClr val="accent1"/>
              </a:buClr>
              <a:buSzPct val="100000"/>
              <a:buFont typeface="Calibri"/>
              <a:buChar char=" "/>
            </a:pPr>
            <a:r>
              <a:rPr lang="en" sz="4000" b="1" i="0" u="sng" strike="noStrike" cap="none">
                <a:solidFill>
                  <a:srgbClr val="3F3F3F"/>
                </a:solidFill>
              </a:rPr>
              <a:t>Eternal</a:t>
            </a:r>
          </a:p>
          <a:p>
            <a:pPr marL="63500" marR="0" lvl="0" indent="-25400" algn="ctr" rtl="0">
              <a:lnSpc>
                <a:spcPct val="100000"/>
              </a:lnSpc>
              <a:spcBef>
                <a:spcPts val="1000"/>
              </a:spcBef>
              <a:spcAft>
                <a:spcPts val="0"/>
              </a:spcAft>
              <a:buClr>
                <a:schemeClr val="accent1"/>
              </a:buClr>
              <a:buSzPct val="100000"/>
              <a:buFont typeface="Calibri"/>
              <a:buChar char=" "/>
            </a:pPr>
            <a:r>
              <a:rPr lang="en" sz="4000" b="1" i="0" u="none" strike="noStrike" cap="none">
                <a:solidFill>
                  <a:srgbClr val="3F3F3F"/>
                </a:solidFill>
              </a:rPr>
              <a:t>PARENTS:</a:t>
            </a:r>
            <a:r>
              <a:rPr lang="en" sz="4000" b="0" i="0" u="none" strike="noStrike" cap="none">
                <a:solidFill>
                  <a:srgbClr val="3F3F3F"/>
                </a:solidFill>
                <a:latin typeface="Calibri"/>
                <a:ea typeface="Calibri"/>
                <a:cs typeface="Calibri"/>
                <a:sym typeface="Calibri"/>
              </a:rPr>
              <a:t> </a:t>
            </a:r>
          </a:p>
          <a:p>
            <a:pPr marL="63500" marR="0" lvl="0" indent="-25400" algn="ctr" rtl="0">
              <a:lnSpc>
                <a:spcPct val="100000"/>
              </a:lnSpc>
              <a:spcBef>
                <a:spcPts val="1000"/>
              </a:spcBef>
              <a:spcAft>
                <a:spcPts val="0"/>
              </a:spcAft>
              <a:buClr>
                <a:schemeClr val="accent1"/>
              </a:buClr>
              <a:buSzPct val="100000"/>
              <a:buFont typeface="Calibri"/>
              <a:buChar char=" "/>
            </a:pPr>
            <a:r>
              <a:rPr lang="en" sz="4000" b="1" i="0" u="sng" strike="noStrike" cap="none">
                <a:solidFill>
                  <a:srgbClr val="3F3F3F"/>
                </a:solidFill>
              </a:rPr>
              <a:t>Prepare</a:t>
            </a:r>
            <a:r>
              <a:rPr lang="en" sz="4000" b="0" i="0" u="none" strike="noStrike" cap="none">
                <a:solidFill>
                  <a:srgbClr val="3F3F3F"/>
                </a:solidFill>
                <a:latin typeface="Calibri"/>
                <a:ea typeface="Calibri"/>
                <a:cs typeface="Calibri"/>
                <a:sym typeface="Calibri"/>
              </a:rPr>
              <a:t> for</a:t>
            </a:r>
            <a:r>
              <a:rPr lang="en" sz="4000"/>
              <a:t> </a:t>
            </a:r>
            <a:r>
              <a:rPr lang="en" sz="4000" b="0" i="0" u="none" strike="noStrike" cap="none">
                <a:solidFill>
                  <a:srgbClr val="3F3F3F"/>
                </a:solidFill>
                <a:latin typeface="Calibri"/>
                <a:ea typeface="Calibri"/>
                <a:cs typeface="Calibri"/>
                <a:sym typeface="Calibri"/>
              </a:rPr>
              <a:t>eternity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6">
                                            <p:txEl>
                                              <p:pRg st="0" end="0"/>
                                            </p:txEl>
                                          </p:spTgt>
                                        </p:tgtEl>
                                        <p:attrNameLst>
                                          <p:attrName>style.visibility</p:attrName>
                                        </p:attrNameLst>
                                      </p:cBhvr>
                                      <p:to>
                                        <p:strVal val="visible"/>
                                      </p:to>
                                    </p:set>
                                    <p:animEffect transition="in" filter="fade">
                                      <p:cBhvr>
                                        <p:cTn id="7" dur="500"/>
                                        <p:tgtEl>
                                          <p:spTgt spid="2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6">
                                            <p:txEl>
                                              <p:pRg st="1" end="1"/>
                                            </p:txEl>
                                          </p:spTgt>
                                        </p:tgtEl>
                                        <p:attrNameLst>
                                          <p:attrName>style.visibility</p:attrName>
                                        </p:attrNameLst>
                                      </p:cBhvr>
                                      <p:to>
                                        <p:strVal val="visible"/>
                                      </p:to>
                                    </p:set>
                                    <p:animEffect transition="in" filter="fade">
                                      <p:cBhvr>
                                        <p:cTn id="12" dur="500"/>
                                        <p:tgtEl>
                                          <p:spTgt spid="2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6">
                                            <p:txEl>
                                              <p:pRg st="2" end="2"/>
                                            </p:txEl>
                                          </p:spTgt>
                                        </p:tgtEl>
                                        <p:attrNameLst>
                                          <p:attrName>style.visibility</p:attrName>
                                        </p:attrNameLst>
                                      </p:cBhvr>
                                      <p:to>
                                        <p:strVal val="visible"/>
                                      </p:to>
                                    </p:set>
                                    <p:animEffect transition="in" filter="fade">
                                      <p:cBhvr>
                                        <p:cTn id="17" dur="500"/>
                                        <p:tgtEl>
                                          <p:spTgt spid="2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6">
                                            <p:txEl>
                                              <p:pRg st="3" end="3"/>
                                            </p:txEl>
                                          </p:spTgt>
                                        </p:tgtEl>
                                        <p:attrNameLst>
                                          <p:attrName>style.visibility</p:attrName>
                                        </p:attrNameLst>
                                      </p:cBhvr>
                                      <p:to>
                                        <p:strVal val="visible"/>
                                      </p:to>
                                    </p:set>
                                    <p:animEffect transition="in" filter="fade">
                                      <p:cBhvr>
                                        <p:cTn id="22" dur="500"/>
                                        <p:tgtEl>
                                          <p:spTgt spid="2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Shape 232"/>
          <p:cNvPicPr preferRelativeResize="0"/>
          <p:nvPr/>
        </p:nvPicPr>
        <p:blipFill rotWithShape="1">
          <a:blip r:embed="rId3">
            <a:alphaModFix/>
          </a:blip>
          <a:srcRect t="10560" b="16152"/>
          <a:stretch/>
        </p:blipFill>
        <p:spPr>
          <a:xfrm>
            <a:off x="1468364" y="1582615"/>
            <a:ext cx="6433500" cy="2901600"/>
          </a:xfrm>
          <a:prstGeom prst="rect">
            <a:avLst/>
          </a:prstGeom>
          <a:noFill/>
          <a:ln>
            <a:noFill/>
          </a:ln>
        </p:spPr>
      </p:pic>
      <p:sp>
        <p:nvSpPr>
          <p:cNvPr id="233" name="Shape 233"/>
          <p:cNvSpPr txBox="1">
            <a:spLocks noGrp="1"/>
          </p:cNvSpPr>
          <p:nvPr>
            <p:ph type="title"/>
          </p:nvPr>
        </p:nvSpPr>
        <p:spPr>
          <a:xfrm>
            <a:off x="822959" y="214952"/>
            <a:ext cx="7724400" cy="1088100"/>
          </a:xfrm>
          <a:prstGeom prst="rect">
            <a:avLst/>
          </a:prstGeom>
          <a:noFill/>
          <a:ln>
            <a:noFill/>
          </a:ln>
        </p:spPr>
        <p:txBody>
          <a:bodyPr wrap="square" lIns="68575" tIns="34275" rIns="68575" bIns="34275" anchor="b" anchorCtr="0">
            <a:noAutofit/>
          </a:bodyPr>
          <a:lstStyle/>
          <a:p>
            <a:pPr marL="0" marR="0" lvl="0" indent="0" algn="l" rtl="0">
              <a:lnSpc>
                <a:spcPct val="85000"/>
              </a:lnSpc>
              <a:spcBef>
                <a:spcPts val="0"/>
              </a:spcBef>
              <a:buClr>
                <a:srgbClr val="3F3F3F"/>
              </a:buClr>
              <a:buSzPct val="25000"/>
              <a:buFont typeface="Calibri"/>
              <a:buNone/>
            </a:pPr>
            <a:r>
              <a:rPr lang="en" b="1"/>
              <a:t>REFLECTIONS: </a:t>
            </a:r>
            <a:r>
              <a:rPr lang="en" sz="3600" b="1" i="0" u="none" strike="noStrike" cap="none">
                <a:solidFill>
                  <a:srgbClr val="3F3F3F"/>
                </a:solidFill>
                <a:latin typeface="Calibri"/>
                <a:ea typeface="Calibri"/>
                <a:cs typeface="Calibri"/>
                <a:sym typeface="Calibri"/>
              </a:rPr>
              <a:t>LIFEWAY SURVEY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822959" y="214952"/>
            <a:ext cx="7724400" cy="1088100"/>
          </a:xfrm>
          <a:prstGeom prst="rect">
            <a:avLst/>
          </a:prstGeom>
          <a:noFill/>
          <a:ln>
            <a:noFill/>
          </a:ln>
        </p:spPr>
        <p:txBody>
          <a:bodyPr wrap="square" lIns="68575" tIns="34275" rIns="68575" bIns="34275" anchor="b" anchorCtr="0">
            <a:noAutofit/>
          </a:bodyPr>
          <a:lstStyle/>
          <a:p>
            <a:pPr marL="0" marR="0" lvl="0" indent="0" algn="l" rtl="0">
              <a:lnSpc>
                <a:spcPct val="85000"/>
              </a:lnSpc>
              <a:spcBef>
                <a:spcPts val="0"/>
              </a:spcBef>
              <a:buClr>
                <a:srgbClr val="3F3F3F"/>
              </a:buClr>
              <a:buSzPct val="25000"/>
              <a:buFont typeface="Calibri"/>
              <a:buNone/>
            </a:pPr>
            <a:r>
              <a:rPr lang="en" sz="3600" b="1" i="0" u="none" strike="noStrike" cap="none">
                <a:solidFill>
                  <a:srgbClr val="3F3F3F"/>
                </a:solidFill>
                <a:latin typeface="Calibri"/>
                <a:ea typeface="Calibri"/>
                <a:cs typeface="Calibri"/>
                <a:sym typeface="Calibri"/>
              </a:rPr>
              <a:t>THE </a:t>
            </a:r>
            <a:r>
              <a:rPr lang="en" b="1"/>
              <a:t>SPLIT IN THE STORYLINE</a:t>
            </a:r>
          </a:p>
        </p:txBody>
      </p:sp>
      <p:pic>
        <p:nvPicPr>
          <p:cNvPr id="240" name="Shape 240"/>
          <p:cNvPicPr preferRelativeResize="0"/>
          <p:nvPr/>
        </p:nvPicPr>
        <p:blipFill rotWithShape="1">
          <a:blip r:embed="rId3">
            <a:alphaModFix/>
          </a:blip>
          <a:srcRect t="20169" r="49907" b="23080"/>
          <a:stretch/>
        </p:blipFill>
        <p:spPr>
          <a:xfrm>
            <a:off x="343872" y="1469425"/>
            <a:ext cx="3734400" cy="3102600"/>
          </a:xfrm>
          <a:prstGeom prst="rect">
            <a:avLst/>
          </a:prstGeom>
          <a:noFill/>
          <a:ln>
            <a:noFill/>
          </a:ln>
        </p:spPr>
      </p:pic>
      <p:pic>
        <p:nvPicPr>
          <p:cNvPr id="241" name="Shape 241" descr="lightning.jpeg"/>
          <p:cNvPicPr preferRelativeResize="0"/>
          <p:nvPr/>
        </p:nvPicPr>
        <p:blipFill>
          <a:blip r:embed="rId4">
            <a:alphaModFix/>
          </a:blip>
          <a:stretch>
            <a:fillRect/>
          </a:stretch>
        </p:blipFill>
        <p:spPr>
          <a:xfrm>
            <a:off x="4075850" y="1469425"/>
            <a:ext cx="992307" cy="3102599"/>
          </a:xfrm>
          <a:prstGeom prst="rect">
            <a:avLst/>
          </a:prstGeom>
          <a:noFill/>
          <a:ln>
            <a:noFill/>
          </a:ln>
        </p:spPr>
      </p:pic>
      <p:pic>
        <p:nvPicPr>
          <p:cNvPr id="242" name="Shape 242"/>
          <p:cNvPicPr preferRelativeResize="0"/>
          <p:nvPr/>
        </p:nvPicPr>
        <p:blipFill rotWithShape="1">
          <a:blip r:embed="rId3">
            <a:alphaModFix/>
          </a:blip>
          <a:srcRect l="49907" t="20169" b="23080"/>
          <a:stretch/>
        </p:blipFill>
        <p:spPr>
          <a:xfrm>
            <a:off x="5068147" y="1469425"/>
            <a:ext cx="3734400" cy="3102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822959" y="214952"/>
            <a:ext cx="7724449" cy="1088067"/>
          </a:xfrm>
          <a:prstGeom prst="rect">
            <a:avLst/>
          </a:prstGeom>
          <a:noFill/>
          <a:ln>
            <a:noFill/>
          </a:ln>
        </p:spPr>
        <p:txBody>
          <a:bodyPr wrap="square" lIns="68575" tIns="34275" rIns="68575" bIns="34275" anchor="b" anchorCtr="0">
            <a:noAutofit/>
          </a:bodyPr>
          <a:lstStyle/>
          <a:p>
            <a:pPr marL="0" marR="0" lvl="0" indent="0" algn="l" rtl="0">
              <a:lnSpc>
                <a:spcPct val="85000"/>
              </a:lnSpc>
              <a:spcBef>
                <a:spcPts val="0"/>
              </a:spcBef>
              <a:buClr>
                <a:srgbClr val="3F3F3F"/>
              </a:buClr>
              <a:buSzPct val="25000"/>
              <a:buFont typeface="Calibri"/>
              <a:buNone/>
            </a:pPr>
            <a:r>
              <a:rPr lang="en" sz="3600" b="1" i="0" u="none" strike="noStrike" cap="none">
                <a:solidFill>
                  <a:srgbClr val="3F3F3F"/>
                </a:solidFill>
                <a:latin typeface="Calibri"/>
                <a:ea typeface="Calibri"/>
                <a:cs typeface="Calibri"/>
                <a:sym typeface="Calibri"/>
              </a:rPr>
              <a:t>KEEPING THE MAIN THING </a:t>
            </a:r>
            <a:br>
              <a:rPr lang="en" sz="3600" b="1" i="0" u="none" strike="noStrike" cap="none">
                <a:solidFill>
                  <a:srgbClr val="3F3F3F"/>
                </a:solidFill>
                <a:latin typeface="Calibri"/>
                <a:ea typeface="Calibri"/>
                <a:cs typeface="Calibri"/>
                <a:sym typeface="Calibri"/>
              </a:rPr>
            </a:br>
            <a:r>
              <a:rPr lang="en" sz="3600" b="1" i="0" u="none" strike="noStrike" cap="none">
                <a:solidFill>
                  <a:srgbClr val="3F3F3F"/>
                </a:solidFill>
                <a:latin typeface="Calibri"/>
                <a:ea typeface="Calibri"/>
                <a:cs typeface="Calibri"/>
                <a:sym typeface="Calibri"/>
              </a:rPr>
              <a:t>THE MAIN THING</a:t>
            </a:r>
          </a:p>
        </p:txBody>
      </p:sp>
      <p:sp>
        <p:nvSpPr>
          <p:cNvPr id="249" name="Shape 249"/>
          <p:cNvSpPr txBox="1">
            <a:spLocks noGrp="1"/>
          </p:cNvSpPr>
          <p:nvPr>
            <p:ph type="body" idx="1"/>
          </p:nvPr>
        </p:nvSpPr>
        <p:spPr>
          <a:xfrm>
            <a:off x="350576" y="1303019"/>
            <a:ext cx="8494484" cy="2957021"/>
          </a:xfrm>
          <a:prstGeom prst="rect">
            <a:avLst/>
          </a:prstGeom>
          <a:noFill/>
          <a:ln>
            <a:noFill/>
          </a:ln>
        </p:spPr>
        <p:txBody>
          <a:bodyPr wrap="square" lIns="0" tIns="34275" rIns="0" bIns="34275" anchor="t" anchorCtr="0">
            <a:noAutofit/>
          </a:bodyPr>
          <a:lstStyle/>
          <a:p>
            <a:pPr marL="63500" marR="0" lvl="0" indent="-57150" algn="l" rtl="0">
              <a:lnSpc>
                <a:spcPct val="100000"/>
              </a:lnSpc>
              <a:spcBef>
                <a:spcPts val="0"/>
              </a:spcBef>
              <a:spcAft>
                <a:spcPts val="0"/>
              </a:spcAft>
              <a:buClr>
                <a:schemeClr val="accent1"/>
              </a:buClr>
              <a:buSzPct val="100000"/>
              <a:buFont typeface="Calibri"/>
              <a:buNone/>
            </a:pPr>
            <a:endParaRPr sz="1500" b="0" i="0" u="none" strike="noStrike" cap="none">
              <a:solidFill>
                <a:srgbClr val="3F3F3F"/>
              </a:solidFill>
              <a:latin typeface="Calibri"/>
              <a:ea typeface="Calibri"/>
              <a:cs typeface="Calibri"/>
              <a:sym typeface="Calibri"/>
            </a:endParaRPr>
          </a:p>
          <a:p>
            <a:pPr marL="292100" marR="0" lvl="1" indent="-146050" algn="l" rtl="0">
              <a:lnSpc>
                <a:spcPct val="100000"/>
              </a:lnSpc>
              <a:spcBef>
                <a:spcPts val="300"/>
              </a:spcBef>
              <a:spcAft>
                <a:spcPts val="0"/>
              </a:spcAft>
              <a:buClr>
                <a:schemeClr val="accent1"/>
              </a:buClr>
              <a:buSzPct val="100000"/>
              <a:buFont typeface="Noto Sans Symbols"/>
              <a:buChar char="❖"/>
            </a:pPr>
            <a:r>
              <a:rPr lang="en" sz="3300" b="0" i="0" u="none" strike="noStrike" cap="none">
                <a:solidFill>
                  <a:srgbClr val="3F3F3F"/>
                </a:solidFill>
                <a:latin typeface="Calibri"/>
                <a:ea typeface="Calibri"/>
                <a:cs typeface="Calibri"/>
                <a:sym typeface="Calibri"/>
              </a:rPr>
              <a:t>Split in storyline =&gt; False</a:t>
            </a:r>
            <a:r>
              <a:rPr lang="en" sz="3300"/>
              <a:t>/Futile expectations</a:t>
            </a:r>
          </a:p>
          <a:p>
            <a:pPr marR="0" lvl="2" indent="273050" algn="l" rtl="0">
              <a:lnSpc>
                <a:spcPct val="100000"/>
              </a:lnSpc>
              <a:spcBef>
                <a:spcPts val="300"/>
              </a:spcBef>
              <a:spcAft>
                <a:spcPts val="0"/>
              </a:spcAft>
              <a:buClr>
                <a:schemeClr val="accent1"/>
              </a:buClr>
              <a:buSzPct val="110000"/>
              <a:buFont typeface="Noto Sans Symbols"/>
              <a:buChar char="❖"/>
            </a:pPr>
            <a:r>
              <a:rPr lang="en" sz="3000" b="0" i="0" u="none" strike="noStrike" cap="none">
                <a:solidFill>
                  <a:srgbClr val="3F3F3F"/>
                </a:solidFill>
                <a:latin typeface="Calibri"/>
                <a:ea typeface="Calibri"/>
                <a:cs typeface="Calibri"/>
                <a:sym typeface="Calibri"/>
              </a:rPr>
              <a:t>Creation/Fall: Physical</a:t>
            </a:r>
          </a:p>
          <a:p>
            <a:pPr marL="419100" marR="0" lvl="2" indent="-127000" algn="l" rtl="0">
              <a:lnSpc>
                <a:spcPct val="100000"/>
              </a:lnSpc>
              <a:spcBef>
                <a:spcPts val="600"/>
              </a:spcBef>
              <a:spcAft>
                <a:spcPts val="0"/>
              </a:spcAft>
              <a:buClr>
                <a:schemeClr val="accent1"/>
              </a:buClr>
              <a:buSzPct val="100000"/>
              <a:buFont typeface="Noto Sans Symbols"/>
              <a:buChar char="❖"/>
            </a:pPr>
            <a:r>
              <a:rPr lang="en" sz="3000" b="0" i="0" u="none" strike="noStrike" cap="none">
                <a:solidFill>
                  <a:srgbClr val="3F3F3F"/>
                </a:solidFill>
                <a:latin typeface="Calibri"/>
                <a:ea typeface="Calibri"/>
                <a:cs typeface="Calibri"/>
                <a:sym typeface="Calibri"/>
              </a:rPr>
              <a:t>Redemption/Restoration: Spiritual </a:t>
            </a:r>
          </a:p>
          <a:p>
            <a:pPr marL="292100" marR="0" lvl="1" indent="-146050" algn="l" rtl="0">
              <a:lnSpc>
                <a:spcPct val="100000"/>
              </a:lnSpc>
              <a:spcBef>
                <a:spcPts val="600"/>
              </a:spcBef>
              <a:spcAft>
                <a:spcPts val="0"/>
              </a:spcAft>
              <a:buClr>
                <a:schemeClr val="accent1"/>
              </a:buClr>
              <a:buSzPct val="100000"/>
              <a:buFont typeface="Noto Sans Symbols"/>
              <a:buChar char="❖"/>
            </a:pPr>
            <a:r>
              <a:rPr lang="en" sz="3300" b="0" i="0" u="none" strike="noStrike" cap="none">
                <a:solidFill>
                  <a:srgbClr val="3F3F3F"/>
                </a:solidFill>
                <a:latin typeface="Calibri"/>
                <a:ea typeface="Calibri"/>
                <a:cs typeface="Calibri"/>
                <a:sym typeface="Calibri"/>
              </a:rPr>
              <a:t>Central Identity: Potential/Actual  brother or sister in Christ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822959" y="214952"/>
            <a:ext cx="7724400" cy="1088100"/>
          </a:xfrm>
          <a:prstGeom prst="rect">
            <a:avLst/>
          </a:prstGeom>
          <a:noFill/>
          <a:ln>
            <a:noFill/>
          </a:ln>
        </p:spPr>
        <p:txBody>
          <a:bodyPr wrap="square" lIns="68575" tIns="34275" rIns="68575" bIns="34275" anchor="b" anchorCtr="0">
            <a:noAutofit/>
          </a:bodyPr>
          <a:lstStyle/>
          <a:p>
            <a:pPr marL="0" marR="0" lvl="0" indent="0" algn="l" rtl="0">
              <a:lnSpc>
                <a:spcPct val="85000"/>
              </a:lnSpc>
              <a:spcBef>
                <a:spcPts val="0"/>
              </a:spcBef>
              <a:buClr>
                <a:srgbClr val="3F3F3F"/>
              </a:buClr>
              <a:buSzPct val="25000"/>
              <a:buFont typeface="Calibri"/>
              <a:buNone/>
            </a:pPr>
            <a:r>
              <a:rPr lang="en" b="1"/>
              <a:t>PRACTICE: MAKE ROOM FOR FAMILY</a:t>
            </a:r>
          </a:p>
        </p:txBody>
      </p:sp>
      <p:sp>
        <p:nvSpPr>
          <p:cNvPr id="256" name="Shape 256"/>
          <p:cNvSpPr txBox="1">
            <a:spLocks noGrp="1"/>
          </p:cNvSpPr>
          <p:nvPr>
            <p:ph type="body" idx="1"/>
          </p:nvPr>
        </p:nvSpPr>
        <p:spPr>
          <a:xfrm>
            <a:off x="324751" y="1182569"/>
            <a:ext cx="8494500" cy="2957100"/>
          </a:xfrm>
          <a:prstGeom prst="rect">
            <a:avLst/>
          </a:prstGeom>
          <a:noFill/>
          <a:ln>
            <a:noFill/>
          </a:ln>
        </p:spPr>
        <p:txBody>
          <a:bodyPr wrap="square" lIns="0" tIns="34275" rIns="0" bIns="34275" anchor="t" anchorCtr="0">
            <a:noAutofit/>
          </a:bodyPr>
          <a:lstStyle/>
          <a:p>
            <a:pPr marL="63500" marR="0" lvl="0" indent="-57150" algn="l" rtl="0">
              <a:lnSpc>
                <a:spcPct val="100000"/>
              </a:lnSpc>
              <a:spcBef>
                <a:spcPts val="0"/>
              </a:spcBef>
              <a:spcAft>
                <a:spcPts val="0"/>
              </a:spcAft>
              <a:buClr>
                <a:schemeClr val="accent1"/>
              </a:buClr>
              <a:buSzPct val="100000"/>
              <a:buFont typeface="Calibri"/>
              <a:buNone/>
            </a:pPr>
            <a:endParaRPr sz="1500" b="0" i="0" u="none" strike="noStrike" cap="none">
              <a:solidFill>
                <a:srgbClr val="3F3F3F"/>
              </a:solidFill>
              <a:latin typeface="Calibri"/>
              <a:ea typeface="Calibri"/>
              <a:cs typeface="Calibri"/>
              <a:sym typeface="Calibri"/>
            </a:endParaRPr>
          </a:p>
          <a:p>
            <a:pPr marL="292100" marR="0" lvl="1" indent="-165100" algn="l" rtl="0">
              <a:lnSpc>
                <a:spcPct val="150000"/>
              </a:lnSpc>
              <a:spcBef>
                <a:spcPts val="600"/>
              </a:spcBef>
              <a:spcAft>
                <a:spcPts val="0"/>
              </a:spcAft>
              <a:buClr>
                <a:schemeClr val="accent1"/>
              </a:buClr>
              <a:buSzPct val="100000"/>
              <a:buFont typeface="Noto Sans Symbols"/>
              <a:buChar char="❖"/>
            </a:pPr>
            <a:r>
              <a:rPr lang="en" sz="3600"/>
              <a:t>Communicate/Connect with parents</a:t>
            </a:r>
          </a:p>
          <a:p>
            <a:pPr marL="292100" marR="0" lvl="1" indent="-165100" algn="l" rtl="0">
              <a:lnSpc>
                <a:spcPct val="150000"/>
              </a:lnSpc>
              <a:spcBef>
                <a:spcPts val="600"/>
              </a:spcBef>
              <a:spcAft>
                <a:spcPts val="0"/>
              </a:spcAft>
              <a:buClr>
                <a:schemeClr val="accent1"/>
              </a:buClr>
              <a:buSzPct val="100000"/>
              <a:buFont typeface="Noto Sans Symbols"/>
              <a:buChar char="❖"/>
            </a:pPr>
            <a:r>
              <a:rPr lang="en" sz="3600"/>
              <a:t>Collaborate with pastoral staff and leaders</a:t>
            </a:r>
          </a:p>
          <a:p>
            <a:pPr marR="0" lvl="2" indent="292100" algn="l" rtl="0">
              <a:lnSpc>
                <a:spcPct val="150000"/>
              </a:lnSpc>
              <a:spcBef>
                <a:spcPts val="600"/>
              </a:spcBef>
              <a:spcAft>
                <a:spcPts val="0"/>
              </a:spcAft>
              <a:buClr>
                <a:schemeClr val="accent1"/>
              </a:buClr>
              <a:buSzPct val="100000"/>
              <a:buFont typeface="Noto Sans Symbols"/>
              <a:buChar char="❖"/>
            </a:pPr>
            <a:r>
              <a:rPr lang="en" sz="3000"/>
              <a:t>Philosophy/Vision, Calendar, Opportunities</a:t>
            </a:r>
          </a:p>
          <a:p>
            <a:pPr marL="292100" marR="0" lvl="1" indent="-165100" algn="l" rtl="0">
              <a:lnSpc>
                <a:spcPct val="150000"/>
              </a:lnSpc>
              <a:spcBef>
                <a:spcPts val="600"/>
              </a:spcBef>
              <a:spcAft>
                <a:spcPts val="0"/>
              </a:spcAft>
              <a:buClr>
                <a:schemeClr val="accent1"/>
              </a:buClr>
              <a:buSzPct val="100000"/>
              <a:buFont typeface="Noto Sans Symbols"/>
              <a:buChar char="❖"/>
            </a:pPr>
            <a:r>
              <a:rPr lang="en" sz="3600"/>
              <a:t>Invest in your home/ministry leaders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822959" y="214952"/>
            <a:ext cx="7724449" cy="1088067"/>
          </a:xfrm>
          <a:prstGeom prst="rect">
            <a:avLst/>
          </a:prstGeom>
          <a:noFill/>
          <a:ln>
            <a:noFill/>
          </a:ln>
        </p:spPr>
        <p:txBody>
          <a:bodyPr wrap="square" lIns="68575" tIns="34275" rIns="68575" bIns="34275" anchor="b" anchorCtr="0">
            <a:noAutofit/>
          </a:bodyPr>
          <a:lstStyle/>
          <a:p>
            <a:pPr marL="0" marR="0" lvl="0" indent="0" algn="l" rtl="0">
              <a:lnSpc>
                <a:spcPct val="85000"/>
              </a:lnSpc>
              <a:spcBef>
                <a:spcPts val="0"/>
              </a:spcBef>
              <a:buClr>
                <a:srgbClr val="3F3F3F"/>
              </a:buClr>
              <a:buSzPct val="25000"/>
              <a:buFont typeface="Calibri"/>
              <a:buNone/>
            </a:pPr>
            <a:r>
              <a:rPr lang="en" sz="3600" b="1" i="0" u="none" strike="noStrike" cap="none">
                <a:solidFill>
                  <a:srgbClr val="3F3F3F"/>
                </a:solidFill>
                <a:latin typeface="Calibri"/>
                <a:ea typeface="Calibri"/>
                <a:cs typeface="Calibri"/>
                <a:sym typeface="Calibri"/>
              </a:rPr>
              <a:t>CLOSING/Q </a:t>
            </a:r>
            <a:r>
              <a:rPr lang="en" b="1"/>
              <a:t>&amp; A</a:t>
            </a:r>
          </a:p>
        </p:txBody>
      </p:sp>
      <p:sp>
        <p:nvSpPr>
          <p:cNvPr id="263" name="Shape 263"/>
          <p:cNvSpPr txBox="1">
            <a:spLocks noGrp="1"/>
          </p:cNvSpPr>
          <p:nvPr>
            <p:ph type="body" idx="1"/>
          </p:nvPr>
        </p:nvSpPr>
        <p:spPr>
          <a:xfrm>
            <a:off x="446500" y="1648425"/>
            <a:ext cx="8100900" cy="2957100"/>
          </a:xfrm>
          <a:prstGeom prst="rect">
            <a:avLst/>
          </a:prstGeom>
          <a:noFill/>
          <a:ln>
            <a:noFill/>
          </a:ln>
        </p:spPr>
        <p:txBody>
          <a:bodyPr wrap="square" lIns="0" tIns="34275" rIns="0" bIns="34275" anchor="t" anchorCtr="0">
            <a:noAutofit/>
          </a:bodyPr>
          <a:lstStyle/>
          <a:p>
            <a:pPr marL="63500" marR="0" lvl="0" indent="-63500" algn="ctr" rtl="0">
              <a:lnSpc>
                <a:spcPct val="100000"/>
              </a:lnSpc>
              <a:spcBef>
                <a:spcPts val="0"/>
              </a:spcBef>
              <a:spcAft>
                <a:spcPts val="0"/>
              </a:spcAft>
              <a:buClr>
                <a:schemeClr val="accent1"/>
              </a:buClr>
              <a:buSzPct val="100000"/>
              <a:buFont typeface="Calibri"/>
              <a:buChar char=" "/>
            </a:pPr>
            <a:r>
              <a:rPr lang="en" sz="4000" b="0" i="1" u="none" strike="noStrike" cap="none">
                <a:solidFill>
                  <a:srgbClr val="3F3F3F"/>
                </a:solidFill>
                <a:latin typeface="Calibri"/>
                <a:ea typeface="Calibri"/>
                <a:cs typeface="Calibri"/>
                <a:sym typeface="Calibri"/>
              </a:rPr>
              <a:t>“…Children are far more than a gift for this life. They are bearers of the gospel to generations yet unborn...”</a:t>
            </a:r>
          </a:p>
          <a:p>
            <a:pPr marL="63500" marR="0" lvl="0" indent="-63500" algn="ctr" rtl="0">
              <a:lnSpc>
                <a:spcPct val="100000"/>
              </a:lnSpc>
              <a:spcBef>
                <a:spcPts val="900"/>
              </a:spcBef>
              <a:spcAft>
                <a:spcPts val="0"/>
              </a:spcAft>
              <a:buClr>
                <a:schemeClr val="accent1"/>
              </a:buClr>
              <a:buSzPct val="100000"/>
              <a:buFont typeface="Calibri"/>
              <a:buChar char=" "/>
            </a:pPr>
            <a:r>
              <a:rPr lang="en" sz="3600" b="0" i="0" u="none" strike="noStrike" cap="none">
                <a:solidFill>
                  <a:srgbClr val="3F3F3F"/>
                </a:solidFill>
                <a:latin typeface="Calibri"/>
                <a:ea typeface="Calibri"/>
                <a:cs typeface="Calibri"/>
                <a:sym typeface="Calibri"/>
              </a:rPr>
              <a:t>- Timothy Paul Jones</a:t>
            </a:r>
          </a:p>
          <a:p>
            <a:pPr marL="63500" marR="0" lvl="0" indent="-57150" algn="ctr" rtl="0">
              <a:lnSpc>
                <a:spcPct val="100000"/>
              </a:lnSpc>
              <a:spcBef>
                <a:spcPts val="1100"/>
              </a:spcBef>
              <a:spcAft>
                <a:spcPts val="0"/>
              </a:spcAft>
              <a:buClr>
                <a:schemeClr val="accent1"/>
              </a:buClr>
              <a:buSzPct val="100000"/>
              <a:buFont typeface="Calibri"/>
              <a:buNone/>
            </a:pPr>
            <a:endParaRPr sz="1500" b="0" i="0" u="none" strike="noStrike" cap="none">
              <a:solidFill>
                <a:srgbClr val="3F3F3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822959" y="214952"/>
            <a:ext cx="7543799" cy="1088067"/>
          </a:xfrm>
          <a:prstGeom prst="rect">
            <a:avLst/>
          </a:prstGeom>
          <a:noFill/>
          <a:ln>
            <a:noFill/>
          </a:ln>
        </p:spPr>
        <p:txBody>
          <a:bodyPr wrap="square" lIns="68575" tIns="34275" rIns="68575" bIns="34275" anchor="b" anchorCtr="0">
            <a:noAutofit/>
          </a:bodyPr>
          <a:lstStyle/>
          <a:p>
            <a:pPr marL="0" marR="0" lvl="0" indent="0" algn="l" rtl="0">
              <a:lnSpc>
                <a:spcPct val="85000"/>
              </a:lnSpc>
              <a:spcBef>
                <a:spcPts val="0"/>
              </a:spcBef>
              <a:buClr>
                <a:srgbClr val="3F3F3F"/>
              </a:buClr>
              <a:buSzPct val="25000"/>
              <a:buFont typeface="Calibri"/>
              <a:buNone/>
            </a:pPr>
            <a:r>
              <a:rPr lang="en" sz="3600" b="1" i="0" u="none" strike="noStrike" cap="none">
                <a:solidFill>
                  <a:srgbClr val="3F3F3F"/>
                </a:solidFill>
                <a:latin typeface="Calibri"/>
                <a:ea typeface="Calibri"/>
                <a:cs typeface="Calibri"/>
                <a:sym typeface="Calibri"/>
              </a:rPr>
              <a:t>CONNECTION TIME</a:t>
            </a:r>
          </a:p>
        </p:txBody>
      </p:sp>
      <p:sp>
        <p:nvSpPr>
          <p:cNvPr id="155" name="Shape 155"/>
          <p:cNvSpPr txBox="1">
            <a:spLocks noGrp="1"/>
          </p:cNvSpPr>
          <p:nvPr>
            <p:ph type="body" idx="1"/>
          </p:nvPr>
        </p:nvSpPr>
        <p:spPr>
          <a:xfrm>
            <a:off x="325325" y="1884900"/>
            <a:ext cx="5534100" cy="2883600"/>
          </a:xfrm>
          <a:prstGeom prst="rect">
            <a:avLst/>
          </a:prstGeom>
          <a:noFill/>
          <a:ln>
            <a:noFill/>
          </a:ln>
        </p:spPr>
        <p:txBody>
          <a:bodyPr wrap="square" lIns="0" tIns="34275" rIns="0" bIns="34275" anchor="t" anchorCtr="0">
            <a:noAutofit/>
          </a:bodyPr>
          <a:lstStyle/>
          <a:p>
            <a:pPr marL="0" marR="0" lvl="0" indent="0" algn="ctr" rtl="0">
              <a:lnSpc>
                <a:spcPct val="115000"/>
              </a:lnSpc>
              <a:spcBef>
                <a:spcPts val="0"/>
              </a:spcBef>
              <a:spcAft>
                <a:spcPts val="0"/>
              </a:spcAft>
              <a:buNone/>
            </a:pPr>
            <a:r>
              <a:rPr lang="en" sz="3200" b="0" i="0" u="none" strike="noStrike" cap="none">
                <a:solidFill>
                  <a:srgbClr val="3F3F3F"/>
                </a:solidFill>
                <a:latin typeface="Calibri"/>
                <a:ea typeface="Calibri"/>
                <a:cs typeface="Calibri"/>
                <a:sym typeface="Calibri"/>
              </a:rPr>
              <a:t>Gather in groups of </a:t>
            </a:r>
            <a:r>
              <a:rPr lang="en" sz="3200"/>
              <a:t>2-3</a:t>
            </a:r>
            <a:r>
              <a:rPr lang="en" sz="3200" b="0" i="0" u="none" strike="noStrike" cap="none">
                <a:solidFill>
                  <a:srgbClr val="3F3F3F"/>
                </a:solidFill>
                <a:latin typeface="Calibri"/>
                <a:ea typeface="Calibri"/>
                <a:cs typeface="Calibri"/>
                <a:sym typeface="Calibri"/>
              </a:rPr>
              <a:t> </a:t>
            </a:r>
          </a:p>
          <a:p>
            <a:pPr marL="0" marR="0" lvl="0" indent="0" algn="ctr" rtl="0">
              <a:lnSpc>
                <a:spcPct val="115000"/>
              </a:lnSpc>
              <a:spcBef>
                <a:spcPts val="900"/>
              </a:spcBef>
              <a:spcAft>
                <a:spcPts val="0"/>
              </a:spcAft>
              <a:buClr>
                <a:schemeClr val="accent1"/>
              </a:buClr>
              <a:buSzPct val="25000"/>
              <a:buFont typeface="Calibri"/>
              <a:buNone/>
            </a:pPr>
            <a:r>
              <a:rPr lang="en" sz="3600" b="1"/>
              <a:t>Name, Church, Ministry</a:t>
            </a:r>
          </a:p>
          <a:p>
            <a:pPr marL="0" marR="0" lvl="0" indent="0" algn="ctr" rtl="0">
              <a:lnSpc>
                <a:spcPct val="115000"/>
              </a:lnSpc>
              <a:spcBef>
                <a:spcPts val="900"/>
              </a:spcBef>
              <a:spcAft>
                <a:spcPts val="0"/>
              </a:spcAft>
              <a:buClr>
                <a:schemeClr val="accent1"/>
              </a:buClr>
              <a:buSzPct val="25000"/>
              <a:buFont typeface="Calibri"/>
              <a:buNone/>
            </a:pPr>
            <a:r>
              <a:rPr lang="en" sz="3600" b="1"/>
              <a:t>Q: Why are you here?</a:t>
            </a:r>
          </a:p>
        </p:txBody>
      </p:sp>
      <p:pic>
        <p:nvPicPr>
          <p:cNvPr id="156" name="Shape 156"/>
          <p:cNvPicPr preferRelativeResize="0"/>
          <p:nvPr/>
        </p:nvPicPr>
        <p:blipFill rotWithShape="1">
          <a:blip r:embed="rId3">
            <a:alphaModFix/>
          </a:blip>
          <a:srcRect/>
          <a:stretch/>
        </p:blipFill>
        <p:spPr>
          <a:xfrm>
            <a:off x="5859420" y="1518125"/>
            <a:ext cx="2883693" cy="288369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822959" y="214952"/>
            <a:ext cx="7543799" cy="1088067"/>
          </a:xfrm>
          <a:prstGeom prst="rect">
            <a:avLst/>
          </a:prstGeom>
          <a:noFill/>
          <a:ln>
            <a:noFill/>
          </a:ln>
        </p:spPr>
        <p:txBody>
          <a:bodyPr wrap="square" lIns="68575" tIns="34275" rIns="68575" bIns="34275" anchor="b" anchorCtr="0">
            <a:noAutofit/>
          </a:bodyPr>
          <a:lstStyle/>
          <a:p>
            <a:pPr marL="0" marR="0" lvl="0" indent="0" algn="l" rtl="0">
              <a:lnSpc>
                <a:spcPct val="85000"/>
              </a:lnSpc>
              <a:spcBef>
                <a:spcPts val="0"/>
              </a:spcBef>
              <a:buClr>
                <a:srgbClr val="3F3F3F"/>
              </a:buClr>
              <a:buSzPct val="25000"/>
              <a:buFont typeface="Calibri"/>
              <a:buNone/>
            </a:pPr>
            <a:r>
              <a:rPr lang="en" sz="3600" b="1" i="0" u="none" strike="noStrike" cap="none">
                <a:solidFill>
                  <a:srgbClr val="3F3F3F"/>
                </a:solidFill>
                <a:latin typeface="Calibri"/>
                <a:ea typeface="Calibri"/>
                <a:cs typeface="Calibri"/>
                <a:sym typeface="Calibri"/>
              </a:rPr>
              <a:t>INTRODUCTION</a:t>
            </a:r>
          </a:p>
        </p:txBody>
      </p:sp>
      <p:sp>
        <p:nvSpPr>
          <p:cNvPr id="163" name="Shape 163"/>
          <p:cNvSpPr txBox="1">
            <a:spLocks noGrp="1"/>
          </p:cNvSpPr>
          <p:nvPr>
            <p:ph type="body" idx="1"/>
          </p:nvPr>
        </p:nvSpPr>
        <p:spPr>
          <a:xfrm>
            <a:off x="361425" y="1303025"/>
            <a:ext cx="3903600" cy="3267000"/>
          </a:xfrm>
          <a:prstGeom prst="rect">
            <a:avLst/>
          </a:prstGeom>
          <a:noFill/>
          <a:ln>
            <a:noFill/>
          </a:ln>
        </p:spPr>
        <p:txBody>
          <a:bodyPr wrap="square" lIns="0" tIns="34275" rIns="0" bIns="34275" anchor="t" anchorCtr="0">
            <a:noAutofit/>
          </a:bodyPr>
          <a:lstStyle/>
          <a:p>
            <a:pPr marL="292100" marR="0" lvl="1" indent="-152400" algn="l" rtl="0">
              <a:lnSpc>
                <a:spcPct val="100000"/>
              </a:lnSpc>
              <a:spcBef>
                <a:spcPts val="1500"/>
              </a:spcBef>
              <a:spcAft>
                <a:spcPts val="0"/>
              </a:spcAft>
              <a:buClr>
                <a:schemeClr val="accent1"/>
              </a:buClr>
              <a:buSzPct val="100000"/>
              <a:buFont typeface="Noto Sans Symbols"/>
              <a:buChar char="➢"/>
            </a:pPr>
            <a:r>
              <a:rPr lang="en" sz="3000"/>
              <a:t>Personal</a:t>
            </a:r>
          </a:p>
          <a:p>
            <a:pPr marL="292100" marR="0" lvl="1" indent="-152400" algn="l" rtl="0">
              <a:lnSpc>
                <a:spcPct val="100000"/>
              </a:lnSpc>
              <a:spcBef>
                <a:spcPts val="1500"/>
              </a:spcBef>
              <a:spcAft>
                <a:spcPts val="0"/>
              </a:spcAft>
              <a:buClr>
                <a:schemeClr val="accent1"/>
              </a:buClr>
              <a:buSzPct val="100000"/>
              <a:buFont typeface="Noto Sans Symbols"/>
              <a:buChar char="➢"/>
            </a:pPr>
            <a:r>
              <a:rPr lang="en" sz="3000"/>
              <a:t>Pastoral </a:t>
            </a:r>
          </a:p>
          <a:p>
            <a:pPr marL="292100" marR="0" lvl="1" indent="-152400" algn="l" rtl="0">
              <a:lnSpc>
                <a:spcPct val="100000"/>
              </a:lnSpc>
              <a:spcBef>
                <a:spcPts val="1500"/>
              </a:spcBef>
              <a:spcAft>
                <a:spcPts val="0"/>
              </a:spcAft>
              <a:buClr>
                <a:schemeClr val="accent1"/>
              </a:buClr>
              <a:buSzPct val="100000"/>
              <a:buFont typeface="Noto Sans Symbols"/>
              <a:buChar char="➢"/>
            </a:pPr>
            <a:r>
              <a:rPr lang="en" sz="3000"/>
              <a:t>Setting expectations</a:t>
            </a:r>
          </a:p>
          <a:p>
            <a:pPr marR="0" lvl="4" algn="l" rtl="0">
              <a:lnSpc>
                <a:spcPct val="100000"/>
              </a:lnSpc>
              <a:spcBef>
                <a:spcPts val="1500"/>
              </a:spcBef>
              <a:spcAft>
                <a:spcPts val="0"/>
              </a:spcAft>
              <a:buSzPct val="100000"/>
            </a:pPr>
            <a:r>
              <a:rPr lang="en" sz="3000"/>
              <a:t>Principles</a:t>
            </a:r>
          </a:p>
          <a:p>
            <a:pPr marR="0" lvl="4" algn="l" rtl="0">
              <a:lnSpc>
                <a:spcPct val="100000"/>
              </a:lnSpc>
              <a:spcBef>
                <a:spcPts val="1500"/>
              </a:spcBef>
              <a:spcAft>
                <a:spcPts val="0"/>
              </a:spcAft>
              <a:buSzPct val="100000"/>
            </a:pPr>
            <a:r>
              <a:rPr lang="en" sz="3000"/>
              <a:t>Priorities</a:t>
            </a:r>
          </a:p>
        </p:txBody>
      </p:sp>
      <p:pic>
        <p:nvPicPr>
          <p:cNvPr id="164" name="Shape 164" descr="IMG_3439.JPG"/>
          <p:cNvPicPr preferRelativeResize="0"/>
          <p:nvPr/>
        </p:nvPicPr>
        <p:blipFill rotWithShape="1">
          <a:blip r:embed="rId3">
            <a:alphaModFix/>
          </a:blip>
          <a:srcRect l="2757" t="33041" r="12396" b="5770"/>
          <a:stretch/>
        </p:blipFill>
        <p:spPr>
          <a:xfrm>
            <a:off x="4333225" y="301175"/>
            <a:ext cx="4497551" cy="432505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822959" y="214952"/>
            <a:ext cx="7724400" cy="1088100"/>
          </a:xfrm>
          <a:prstGeom prst="rect">
            <a:avLst/>
          </a:prstGeom>
          <a:noFill/>
          <a:ln>
            <a:noFill/>
          </a:ln>
        </p:spPr>
        <p:txBody>
          <a:bodyPr wrap="square" lIns="68575" tIns="34275" rIns="68575" bIns="34275" anchor="b" anchorCtr="0">
            <a:noAutofit/>
          </a:bodyPr>
          <a:lstStyle/>
          <a:p>
            <a:pPr marL="0" marR="0" lvl="0" indent="0" algn="l" rtl="0">
              <a:lnSpc>
                <a:spcPct val="85000"/>
              </a:lnSpc>
              <a:spcBef>
                <a:spcPts val="0"/>
              </a:spcBef>
              <a:buClr>
                <a:srgbClr val="3F3F3F"/>
              </a:buClr>
              <a:buSzPct val="25000"/>
              <a:buFont typeface="Calibri"/>
              <a:buNone/>
            </a:pPr>
            <a:r>
              <a:rPr lang="en" b="1"/>
              <a:t>THE GREAT COMMISSION: CHURCH</a:t>
            </a:r>
          </a:p>
        </p:txBody>
      </p:sp>
      <p:pic>
        <p:nvPicPr>
          <p:cNvPr id="171" name="Shape 171"/>
          <p:cNvPicPr preferRelativeResize="0"/>
          <p:nvPr/>
        </p:nvPicPr>
        <p:blipFill rotWithShape="1">
          <a:blip r:embed="rId3">
            <a:alphaModFix/>
          </a:blip>
          <a:srcRect/>
          <a:stretch/>
        </p:blipFill>
        <p:spPr>
          <a:xfrm>
            <a:off x="172403" y="1921179"/>
            <a:ext cx="8738400" cy="2080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822959" y="214952"/>
            <a:ext cx="7724449" cy="1088067"/>
          </a:xfrm>
          <a:prstGeom prst="rect">
            <a:avLst/>
          </a:prstGeom>
          <a:noFill/>
          <a:ln>
            <a:noFill/>
          </a:ln>
        </p:spPr>
        <p:txBody>
          <a:bodyPr wrap="square" lIns="68575" tIns="34275" rIns="68575" bIns="34275" anchor="b" anchorCtr="0">
            <a:noAutofit/>
          </a:bodyPr>
          <a:lstStyle/>
          <a:p>
            <a:pPr marL="0" marR="0" lvl="0" indent="0" algn="l" rtl="0">
              <a:lnSpc>
                <a:spcPct val="85000"/>
              </a:lnSpc>
              <a:spcBef>
                <a:spcPts val="0"/>
              </a:spcBef>
              <a:buClr>
                <a:srgbClr val="3F3F3F"/>
              </a:buClr>
              <a:buSzPct val="25000"/>
              <a:buFont typeface="Calibri"/>
              <a:buNone/>
            </a:pPr>
            <a:r>
              <a:rPr lang="en" b="1"/>
              <a:t>THE PRINCIPLE OF PROXIMITY</a:t>
            </a:r>
          </a:p>
        </p:txBody>
      </p:sp>
      <p:sp>
        <p:nvSpPr>
          <p:cNvPr id="178" name="Shape 178"/>
          <p:cNvSpPr txBox="1">
            <a:spLocks noGrp="1"/>
          </p:cNvSpPr>
          <p:nvPr>
            <p:ph type="body" idx="1"/>
          </p:nvPr>
        </p:nvSpPr>
        <p:spPr>
          <a:xfrm>
            <a:off x="597875" y="1303025"/>
            <a:ext cx="8028000" cy="2733000"/>
          </a:xfrm>
          <a:prstGeom prst="rect">
            <a:avLst/>
          </a:prstGeom>
          <a:noFill/>
          <a:ln>
            <a:noFill/>
          </a:ln>
        </p:spPr>
        <p:txBody>
          <a:bodyPr wrap="square" lIns="0" tIns="34275" rIns="0" bIns="34275" anchor="t" anchorCtr="0">
            <a:noAutofit/>
          </a:bodyPr>
          <a:lstStyle/>
          <a:p>
            <a:pPr marL="63500" marR="0" lvl="0" indent="-63500" algn="ctr" rtl="0">
              <a:lnSpc>
                <a:spcPct val="100000"/>
              </a:lnSpc>
              <a:spcBef>
                <a:spcPts val="0"/>
              </a:spcBef>
              <a:spcAft>
                <a:spcPts val="0"/>
              </a:spcAft>
              <a:buClr>
                <a:schemeClr val="accent1"/>
              </a:buClr>
              <a:buSzPct val="100000"/>
              <a:buFont typeface="Calibri"/>
              <a:buChar char=" "/>
            </a:pPr>
            <a:r>
              <a:rPr lang="en" sz="3600" b="0" i="1" u="none" strike="noStrike" cap="none">
                <a:solidFill>
                  <a:srgbClr val="3F3F3F"/>
                </a:solidFill>
                <a:latin typeface="Calibri"/>
                <a:ea typeface="Calibri"/>
                <a:cs typeface="Calibri"/>
                <a:sym typeface="Calibri"/>
              </a:rPr>
              <a:t>“Since you cannot do good to all,            pay special regard to those who,               by the opportunities of location, time, or circumstance, are brought into closer connection with you.” </a:t>
            </a:r>
          </a:p>
          <a:p>
            <a:pPr marL="63500" marR="0" lvl="0" indent="-57150" algn="ctr" rtl="0">
              <a:lnSpc>
                <a:spcPct val="100000"/>
              </a:lnSpc>
              <a:spcBef>
                <a:spcPts val="900"/>
              </a:spcBef>
              <a:spcAft>
                <a:spcPts val="0"/>
              </a:spcAft>
              <a:buClr>
                <a:schemeClr val="accent1"/>
              </a:buClr>
              <a:buSzPct val="100000"/>
              <a:buFont typeface="Calibri"/>
              <a:buChar char=" "/>
            </a:pPr>
            <a:r>
              <a:rPr lang="en" sz="3300" b="0" i="0" u="none" strike="noStrike" cap="none">
                <a:solidFill>
                  <a:srgbClr val="3F3F3F"/>
                </a:solidFill>
                <a:latin typeface="Calibri"/>
                <a:ea typeface="Calibri"/>
                <a:cs typeface="Calibri"/>
                <a:sym typeface="Calibri"/>
              </a:rPr>
              <a:t>- St. Augustine of Hippo</a:t>
            </a:r>
          </a:p>
          <a:p>
            <a:pPr marL="63500" marR="0" lvl="0" indent="-57150" algn="l" rtl="0">
              <a:lnSpc>
                <a:spcPct val="100000"/>
              </a:lnSpc>
              <a:spcBef>
                <a:spcPts val="1100"/>
              </a:spcBef>
              <a:spcAft>
                <a:spcPts val="0"/>
              </a:spcAft>
              <a:buClr>
                <a:schemeClr val="accent1"/>
              </a:buClr>
              <a:buSzPct val="100000"/>
              <a:buFont typeface="Calibri"/>
              <a:buNone/>
            </a:pPr>
            <a:endParaRPr sz="1500" b="0" i="0" u="none" strike="noStrike" cap="none">
              <a:solidFill>
                <a:srgbClr val="3F3F3F"/>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822959" y="214952"/>
            <a:ext cx="7724400" cy="1088100"/>
          </a:xfrm>
          <a:prstGeom prst="rect">
            <a:avLst/>
          </a:prstGeom>
          <a:noFill/>
          <a:ln>
            <a:noFill/>
          </a:ln>
        </p:spPr>
        <p:txBody>
          <a:bodyPr wrap="square" lIns="68575" tIns="34275" rIns="68575" bIns="34275" anchor="b" anchorCtr="0">
            <a:noAutofit/>
          </a:bodyPr>
          <a:lstStyle/>
          <a:p>
            <a:pPr marL="0" marR="0" lvl="0" indent="0" algn="l" rtl="0">
              <a:lnSpc>
                <a:spcPct val="85000"/>
              </a:lnSpc>
              <a:spcBef>
                <a:spcPts val="0"/>
              </a:spcBef>
              <a:buClr>
                <a:srgbClr val="3F3F3F"/>
              </a:buClr>
              <a:buSzPct val="25000"/>
              <a:buFont typeface="Calibri"/>
              <a:buNone/>
            </a:pPr>
            <a:r>
              <a:rPr lang="en" b="1"/>
              <a:t>THE GREAT COMMISSION: FAMILY</a:t>
            </a:r>
          </a:p>
        </p:txBody>
      </p:sp>
      <p:sp>
        <p:nvSpPr>
          <p:cNvPr id="185" name="Shape 185"/>
          <p:cNvSpPr txBox="1">
            <a:spLocks noGrp="1"/>
          </p:cNvSpPr>
          <p:nvPr>
            <p:ph type="body" idx="1"/>
          </p:nvPr>
        </p:nvSpPr>
        <p:spPr>
          <a:xfrm>
            <a:off x="234900" y="1373400"/>
            <a:ext cx="8674200" cy="2638500"/>
          </a:xfrm>
          <a:prstGeom prst="rect">
            <a:avLst/>
          </a:prstGeom>
          <a:noFill/>
          <a:ln>
            <a:noFill/>
          </a:ln>
        </p:spPr>
        <p:txBody>
          <a:bodyPr wrap="square" lIns="0" tIns="34275" rIns="0" bIns="34275" anchor="t" anchorCtr="0">
            <a:noAutofit/>
          </a:bodyPr>
          <a:lstStyle/>
          <a:p>
            <a:pPr marL="63500" marR="0" lvl="0" indent="-25400" algn="ctr" rtl="0">
              <a:lnSpc>
                <a:spcPct val="100000"/>
              </a:lnSpc>
              <a:spcBef>
                <a:spcPts val="0"/>
              </a:spcBef>
              <a:spcAft>
                <a:spcPts val="0"/>
              </a:spcAft>
              <a:buClr>
                <a:schemeClr val="accent1"/>
              </a:buClr>
              <a:buSzPct val="100000"/>
              <a:buFont typeface="Calibri"/>
              <a:buChar char=" "/>
            </a:pPr>
            <a:r>
              <a:rPr lang="en" sz="3000" i="1"/>
              <a:t>“Hear, O Israel: The LORD our God, the LORD is one. You shall love the LORD your God with all your heart and with all your soul and with all your might. </a:t>
            </a:r>
          </a:p>
          <a:p>
            <a:pPr marL="63500" marR="0" lvl="0" indent="-25400" algn="ctr" rtl="0">
              <a:lnSpc>
                <a:spcPct val="100000"/>
              </a:lnSpc>
              <a:spcBef>
                <a:spcPts val="0"/>
              </a:spcBef>
              <a:spcAft>
                <a:spcPts val="0"/>
              </a:spcAft>
              <a:buClr>
                <a:schemeClr val="accent1"/>
              </a:buClr>
              <a:buSzPct val="100000"/>
              <a:buFont typeface="Calibri"/>
              <a:buChar char=" "/>
            </a:pPr>
            <a:r>
              <a:rPr lang="en" sz="3000" i="1"/>
              <a:t>And these words that I command you today </a:t>
            </a:r>
          </a:p>
          <a:p>
            <a:pPr marL="63500" marR="0" lvl="0" indent="-25400" algn="ctr" rtl="0">
              <a:lnSpc>
                <a:spcPct val="100000"/>
              </a:lnSpc>
              <a:spcBef>
                <a:spcPts val="0"/>
              </a:spcBef>
              <a:spcAft>
                <a:spcPts val="0"/>
              </a:spcAft>
              <a:buClr>
                <a:schemeClr val="accent1"/>
              </a:buClr>
              <a:buSzPct val="100000"/>
              <a:buFont typeface="Calibri"/>
              <a:buChar char=" "/>
            </a:pPr>
            <a:r>
              <a:rPr lang="en" sz="3000" i="1"/>
              <a:t>shall be on your heart. </a:t>
            </a:r>
          </a:p>
          <a:p>
            <a:pPr marL="63500" marR="0" lvl="0" indent="-25400" algn="ctr" rtl="0">
              <a:lnSpc>
                <a:spcPct val="100000"/>
              </a:lnSpc>
              <a:spcBef>
                <a:spcPts val="0"/>
              </a:spcBef>
              <a:spcAft>
                <a:spcPts val="0"/>
              </a:spcAft>
              <a:buClr>
                <a:schemeClr val="accent1"/>
              </a:buClr>
              <a:buSzPct val="100000"/>
              <a:buFont typeface="Calibri"/>
              <a:buChar char=" "/>
            </a:pPr>
            <a:r>
              <a:rPr lang="en" sz="3000" b="1" i="1"/>
              <a:t>You shall teach them diligently to your children...</a:t>
            </a:r>
            <a:r>
              <a:rPr lang="en" sz="3000" i="1"/>
              <a:t>”</a:t>
            </a:r>
          </a:p>
          <a:p>
            <a:pPr marL="63500" marR="0" lvl="0" indent="-38100" algn="ctr" rtl="0">
              <a:lnSpc>
                <a:spcPct val="100000"/>
              </a:lnSpc>
              <a:spcBef>
                <a:spcPts val="900"/>
              </a:spcBef>
              <a:spcAft>
                <a:spcPts val="0"/>
              </a:spcAft>
              <a:buClr>
                <a:schemeClr val="accent1"/>
              </a:buClr>
              <a:buSzPct val="100000"/>
              <a:buFont typeface="Calibri"/>
              <a:buChar char=" "/>
            </a:pPr>
            <a:r>
              <a:rPr lang="en" sz="3000" b="0" i="0" u="none" strike="noStrike" cap="none">
                <a:solidFill>
                  <a:srgbClr val="3F3F3F"/>
                </a:solidFill>
                <a:latin typeface="Calibri"/>
                <a:ea typeface="Calibri"/>
                <a:cs typeface="Calibri"/>
                <a:sym typeface="Calibri"/>
              </a:rPr>
              <a:t>- </a:t>
            </a:r>
            <a:r>
              <a:rPr lang="en" sz="3000"/>
              <a:t>Deuteronomy 6:4-7a (ESV)</a:t>
            </a:r>
          </a:p>
          <a:p>
            <a:pPr marL="63500" marR="0" lvl="0" indent="-57150" algn="l" rtl="0">
              <a:lnSpc>
                <a:spcPct val="100000"/>
              </a:lnSpc>
              <a:spcBef>
                <a:spcPts val="1100"/>
              </a:spcBef>
              <a:spcAft>
                <a:spcPts val="0"/>
              </a:spcAft>
              <a:buClr>
                <a:schemeClr val="accent1"/>
              </a:buClr>
              <a:buSzPct val="100000"/>
              <a:buFont typeface="Calibri"/>
              <a:buNone/>
            </a:pPr>
            <a:endParaRPr sz="1500" b="0" i="0" u="none" strike="noStrike" cap="none">
              <a:solidFill>
                <a:srgbClr val="3F3F3F"/>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822959" y="214952"/>
            <a:ext cx="7724449" cy="1088067"/>
          </a:xfrm>
          <a:prstGeom prst="rect">
            <a:avLst/>
          </a:prstGeom>
          <a:noFill/>
          <a:ln>
            <a:noFill/>
          </a:ln>
        </p:spPr>
        <p:txBody>
          <a:bodyPr wrap="square" lIns="68575" tIns="34275" rIns="68575" bIns="34275" anchor="b" anchorCtr="0">
            <a:noAutofit/>
          </a:bodyPr>
          <a:lstStyle/>
          <a:p>
            <a:pPr marL="0" marR="0" lvl="0" indent="0" algn="l" rtl="0">
              <a:lnSpc>
                <a:spcPct val="85000"/>
              </a:lnSpc>
              <a:spcBef>
                <a:spcPts val="0"/>
              </a:spcBef>
              <a:buClr>
                <a:srgbClr val="3F3F3F"/>
              </a:buClr>
              <a:buSzPct val="25000"/>
              <a:buFont typeface="Calibri"/>
              <a:buNone/>
            </a:pPr>
            <a:r>
              <a:rPr lang="en" sz="3600" b="1" i="0" u="none" strike="noStrike" cap="none">
                <a:solidFill>
                  <a:srgbClr val="3F3F3F"/>
                </a:solidFill>
                <a:latin typeface="Calibri"/>
                <a:ea typeface="Calibri"/>
                <a:cs typeface="Calibri"/>
                <a:sym typeface="Calibri"/>
              </a:rPr>
              <a:t>THE STORYLINE OF THE BIBLE</a:t>
            </a:r>
          </a:p>
        </p:txBody>
      </p:sp>
      <p:pic>
        <p:nvPicPr>
          <p:cNvPr id="192" name="Shape 192"/>
          <p:cNvPicPr preferRelativeResize="0"/>
          <p:nvPr/>
        </p:nvPicPr>
        <p:blipFill rotWithShape="1">
          <a:blip r:embed="rId3">
            <a:alphaModFix/>
          </a:blip>
          <a:srcRect t="20170" b="23077"/>
          <a:stretch/>
        </p:blipFill>
        <p:spPr>
          <a:xfrm>
            <a:off x="909795" y="1469413"/>
            <a:ext cx="7454870" cy="310258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822959" y="214952"/>
            <a:ext cx="7724449" cy="1088067"/>
          </a:xfrm>
          <a:prstGeom prst="rect">
            <a:avLst/>
          </a:prstGeom>
          <a:noFill/>
          <a:ln>
            <a:noFill/>
          </a:ln>
        </p:spPr>
        <p:txBody>
          <a:bodyPr wrap="square" lIns="68575" tIns="34275" rIns="68575" bIns="34275" anchor="b" anchorCtr="0">
            <a:noAutofit/>
          </a:bodyPr>
          <a:lstStyle/>
          <a:p>
            <a:pPr marL="0" marR="0" lvl="0" indent="0" algn="l" rtl="0">
              <a:lnSpc>
                <a:spcPct val="85000"/>
              </a:lnSpc>
              <a:spcBef>
                <a:spcPts val="0"/>
              </a:spcBef>
              <a:buClr>
                <a:srgbClr val="3F3F3F"/>
              </a:buClr>
              <a:buSzPct val="25000"/>
              <a:buFont typeface="Calibri"/>
              <a:buNone/>
            </a:pPr>
            <a:r>
              <a:rPr lang="en" sz="3600" b="1" i="0" u="none" strike="noStrike" cap="none">
                <a:solidFill>
                  <a:srgbClr val="3F3F3F"/>
                </a:solidFill>
                <a:latin typeface="Calibri"/>
                <a:ea typeface="Calibri"/>
                <a:cs typeface="Calibri"/>
                <a:sym typeface="Calibri"/>
              </a:rPr>
              <a:t>THE STORYLINE OF THE BIBLE</a:t>
            </a:r>
            <a:r>
              <a:rPr lang="en" b="1"/>
              <a:t>: FAMILY</a:t>
            </a:r>
          </a:p>
        </p:txBody>
      </p:sp>
      <p:pic>
        <p:nvPicPr>
          <p:cNvPr id="199" name="Shape 199"/>
          <p:cNvPicPr preferRelativeResize="0"/>
          <p:nvPr/>
        </p:nvPicPr>
        <p:blipFill rotWithShape="1">
          <a:blip r:embed="rId3">
            <a:alphaModFix/>
          </a:blip>
          <a:srcRect t="20170" r="75102" b="23077"/>
          <a:stretch/>
        </p:blipFill>
        <p:spPr>
          <a:xfrm>
            <a:off x="822947" y="1402392"/>
            <a:ext cx="1920300" cy="3209700"/>
          </a:xfrm>
          <a:prstGeom prst="rect">
            <a:avLst/>
          </a:prstGeom>
          <a:noFill/>
          <a:ln>
            <a:noFill/>
          </a:ln>
        </p:spPr>
      </p:pic>
      <p:sp>
        <p:nvSpPr>
          <p:cNvPr id="200" name="Shape 200"/>
          <p:cNvSpPr txBox="1">
            <a:spLocks noGrp="1"/>
          </p:cNvSpPr>
          <p:nvPr>
            <p:ph type="body" idx="1"/>
          </p:nvPr>
        </p:nvSpPr>
        <p:spPr>
          <a:xfrm>
            <a:off x="2199412" y="1478587"/>
            <a:ext cx="6729300" cy="2957100"/>
          </a:xfrm>
          <a:prstGeom prst="rect">
            <a:avLst/>
          </a:prstGeom>
          <a:noFill/>
          <a:ln>
            <a:noFill/>
          </a:ln>
        </p:spPr>
        <p:txBody>
          <a:bodyPr wrap="square" lIns="0" tIns="34275" rIns="0" bIns="34275" anchor="ctr" anchorCtr="0">
            <a:noAutofit/>
          </a:bodyPr>
          <a:lstStyle/>
          <a:p>
            <a:pPr marL="63500" marR="0" lvl="0" indent="-25400" algn="ctr" rtl="0">
              <a:lnSpc>
                <a:spcPct val="100000"/>
              </a:lnSpc>
              <a:spcBef>
                <a:spcPts val="1000"/>
              </a:spcBef>
              <a:spcAft>
                <a:spcPts val="0"/>
              </a:spcAft>
              <a:buClr>
                <a:schemeClr val="accent1"/>
              </a:buClr>
              <a:buSzPct val="100000"/>
              <a:buFont typeface="Calibri"/>
              <a:buChar char=" "/>
            </a:pPr>
            <a:r>
              <a:rPr lang="en" sz="4000" b="1" i="0" u="none" strike="noStrike" cap="none">
                <a:solidFill>
                  <a:srgbClr val="3F3F3F"/>
                </a:solidFill>
              </a:rPr>
              <a:t>CHILDREN:</a:t>
            </a:r>
          </a:p>
          <a:p>
            <a:pPr marL="63500" marR="0" lvl="0" indent="-25400" algn="ctr" rtl="0">
              <a:lnSpc>
                <a:spcPct val="100000"/>
              </a:lnSpc>
              <a:spcBef>
                <a:spcPts val="1000"/>
              </a:spcBef>
              <a:spcAft>
                <a:spcPts val="0"/>
              </a:spcAft>
              <a:buClr>
                <a:schemeClr val="accent1"/>
              </a:buClr>
              <a:buSzPct val="100000"/>
              <a:buFont typeface="Calibri"/>
              <a:buChar char=" "/>
            </a:pPr>
            <a:r>
              <a:rPr lang="en" sz="4000" b="1" i="0" u="sng" strike="noStrike" cap="none">
                <a:solidFill>
                  <a:srgbClr val="3F3F3F"/>
                </a:solidFill>
              </a:rPr>
              <a:t>Gifts</a:t>
            </a:r>
            <a:r>
              <a:rPr lang="en" sz="4000" b="0" i="0" u="none" strike="noStrike" cap="none">
                <a:solidFill>
                  <a:srgbClr val="3F3F3F"/>
                </a:solidFill>
                <a:latin typeface="Calibri"/>
                <a:ea typeface="Calibri"/>
                <a:cs typeface="Calibri"/>
                <a:sym typeface="Calibri"/>
              </a:rPr>
              <a:t> from God</a:t>
            </a:r>
          </a:p>
          <a:p>
            <a:pPr marL="63500" marR="0" lvl="0" indent="-25400" algn="ctr" rtl="0">
              <a:lnSpc>
                <a:spcPct val="100000"/>
              </a:lnSpc>
              <a:spcBef>
                <a:spcPts val="1000"/>
              </a:spcBef>
              <a:spcAft>
                <a:spcPts val="0"/>
              </a:spcAft>
              <a:buClr>
                <a:schemeClr val="accent1"/>
              </a:buClr>
              <a:buSzPct val="100000"/>
              <a:buFont typeface="Calibri"/>
              <a:buChar char=" "/>
            </a:pPr>
            <a:r>
              <a:rPr lang="en" sz="4000" b="1" i="0" u="none" strike="noStrike" cap="none">
                <a:solidFill>
                  <a:srgbClr val="3F3F3F"/>
                </a:solidFill>
              </a:rPr>
              <a:t>PARENTS</a:t>
            </a:r>
            <a:r>
              <a:rPr lang="en" sz="4000" b="1"/>
              <a:t>:</a:t>
            </a:r>
          </a:p>
          <a:p>
            <a:pPr marL="63500" marR="0" lvl="0" indent="-25400" algn="ctr" rtl="0">
              <a:lnSpc>
                <a:spcPct val="100000"/>
              </a:lnSpc>
              <a:spcBef>
                <a:spcPts val="1000"/>
              </a:spcBef>
              <a:spcAft>
                <a:spcPts val="0"/>
              </a:spcAft>
              <a:buClr>
                <a:schemeClr val="accent1"/>
              </a:buClr>
              <a:buSzPct val="100000"/>
              <a:buFont typeface="Calibri"/>
              <a:buChar char=" "/>
            </a:pPr>
            <a:r>
              <a:rPr lang="en" sz="4000" b="1" i="0" u="sng" strike="noStrike" cap="none">
                <a:solidFill>
                  <a:srgbClr val="3F3F3F"/>
                </a:solidFill>
              </a:rPr>
              <a:t>Fill</a:t>
            </a:r>
            <a:r>
              <a:rPr lang="en" sz="4000" b="0" i="0" u="none" strike="noStrike" cap="none">
                <a:solidFill>
                  <a:srgbClr val="3F3F3F"/>
                </a:solidFill>
                <a:latin typeface="Calibri"/>
                <a:ea typeface="Calibri"/>
                <a:cs typeface="Calibri"/>
                <a:sym typeface="Calibri"/>
              </a:rPr>
              <a:t> the earth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0">
                                            <p:txEl>
                                              <p:pRg st="0" end="0"/>
                                            </p:txEl>
                                          </p:spTgt>
                                        </p:tgtEl>
                                        <p:attrNameLst>
                                          <p:attrName>style.visibility</p:attrName>
                                        </p:attrNameLst>
                                      </p:cBhvr>
                                      <p:to>
                                        <p:strVal val="visible"/>
                                      </p:to>
                                    </p:set>
                                    <p:animEffect transition="in" filter="fade">
                                      <p:cBhvr>
                                        <p:cTn id="7" dur="500"/>
                                        <p:tgtEl>
                                          <p:spTgt spid="2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0">
                                            <p:txEl>
                                              <p:pRg st="1" end="1"/>
                                            </p:txEl>
                                          </p:spTgt>
                                        </p:tgtEl>
                                        <p:attrNameLst>
                                          <p:attrName>style.visibility</p:attrName>
                                        </p:attrNameLst>
                                      </p:cBhvr>
                                      <p:to>
                                        <p:strVal val="visible"/>
                                      </p:to>
                                    </p:set>
                                    <p:animEffect transition="in" filter="fade">
                                      <p:cBhvr>
                                        <p:cTn id="12" dur="500"/>
                                        <p:tgtEl>
                                          <p:spTgt spid="2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0">
                                            <p:txEl>
                                              <p:pRg st="2" end="2"/>
                                            </p:txEl>
                                          </p:spTgt>
                                        </p:tgtEl>
                                        <p:attrNameLst>
                                          <p:attrName>style.visibility</p:attrName>
                                        </p:attrNameLst>
                                      </p:cBhvr>
                                      <p:to>
                                        <p:strVal val="visible"/>
                                      </p:to>
                                    </p:set>
                                    <p:animEffect transition="in" filter="fade">
                                      <p:cBhvr>
                                        <p:cTn id="17" dur="500"/>
                                        <p:tgtEl>
                                          <p:spTgt spid="2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0">
                                            <p:txEl>
                                              <p:pRg st="3" end="3"/>
                                            </p:txEl>
                                          </p:spTgt>
                                        </p:tgtEl>
                                        <p:attrNameLst>
                                          <p:attrName>style.visibility</p:attrName>
                                        </p:attrNameLst>
                                      </p:cBhvr>
                                      <p:to>
                                        <p:strVal val="visible"/>
                                      </p:to>
                                    </p:set>
                                    <p:animEffect transition="in" filter="fade">
                                      <p:cBhvr>
                                        <p:cTn id="22" dur="500"/>
                                        <p:tgtEl>
                                          <p:spTgt spid="20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822959" y="214952"/>
            <a:ext cx="7724449" cy="1088067"/>
          </a:xfrm>
          <a:prstGeom prst="rect">
            <a:avLst/>
          </a:prstGeom>
          <a:noFill/>
          <a:ln>
            <a:noFill/>
          </a:ln>
        </p:spPr>
        <p:txBody>
          <a:bodyPr wrap="square" lIns="68575" tIns="34275" rIns="68575" bIns="34275" anchor="b" anchorCtr="0">
            <a:noAutofit/>
          </a:bodyPr>
          <a:lstStyle/>
          <a:p>
            <a:pPr marL="0" marR="0" lvl="0" indent="0" algn="l" rtl="0">
              <a:lnSpc>
                <a:spcPct val="85000"/>
              </a:lnSpc>
              <a:spcBef>
                <a:spcPts val="0"/>
              </a:spcBef>
              <a:buClr>
                <a:srgbClr val="3F3F3F"/>
              </a:buClr>
              <a:buSzPct val="25000"/>
              <a:buFont typeface="Calibri"/>
              <a:buNone/>
            </a:pPr>
            <a:r>
              <a:rPr lang="en" sz="3600" b="1" i="0" u="none" strike="noStrike" cap="none">
                <a:solidFill>
                  <a:srgbClr val="3F3F3F"/>
                </a:solidFill>
                <a:latin typeface="Calibri"/>
                <a:ea typeface="Calibri"/>
                <a:cs typeface="Calibri"/>
                <a:sym typeface="Calibri"/>
              </a:rPr>
              <a:t>THE STORYLINE OF THE BIBLE: F</a:t>
            </a:r>
            <a:r>
              <a:rPr lang="en" b="1"/>
              <a:t>AMILY</a:t>
            </a:r>
          </a:p>
        </p:txBody>
      </p:sp>
      <p:pic>
        <p:nvPicPr>
          <p:cNvPr id="207" name="Shape 207"/>
          <p:cNvPicPr preferRelativeResize="0"/>
          <p:nvPr/>
        </p:nvPicPr>
        <p:blipFill rotWithShape="1">
          <a:blip r:embed="rId3">
            <a:alphaModFix/>
          </a:blip>
          <a:srcRect l="25692" t="20170" r="50640" b="23077"/>
          <a:stretch/>
        </p:blipFill>
        <p:spPr>
          <a:xfrm>
            <a:off x="822961" y="1412548"/>
            <a:ext cx="1814400" cy="3190800"/>
          </a:xfrm>
          <a:prstGeom prst="rect">
            <a:avLst/>
          </a:prstGeom>
          <a:noFill/>
          <a:ln>
            <a:noFill/>
          </a:ln>
        </p:spPr>
      </p:pic>
      <p:sp>
        <p:nvSpPr>
          <p:cNvPr id="208" name="Shape 208"/>
          <p:cNvSpPr txBox="1"/>
          <p:nvPr/>
        </p:nvSpPr>
        <p:spPr>
          <a:xfrm>
            <a:off x="6156251" y="2328530"/>
            <a:ext cx="138548" cy="276999"/>
          </a:xfrm>
          <a:prstGeom prst="rect">
            <a:avLst/>
          </a:prstGeom>
          <a:noFill/>
          <a:ln>
            <a:noFill/>
          </a:ln>
        </p:spPr>
        <p:txBody>
          <a:bodyPr wrap="square" lIns="68575" tIns="34275" rIns="68575" bIns="34275" anchor="t" anchorCtr="0">
            <a:noAutofit/>
          </a:bodyPr>
          <a:lstStyle/>
          <a:p>
            <a:pPr marL="0" marR="0" lvl="0" indent="0" algn="l" rtl="0">
              <a:spcBef>
                <a:spcPts val="0"/>
              </a:spcBef>
              <a:buNone/>
            </a:pPr>
            <a:endParaRPr sz="1400">
              <a:solidFill>
                <a:schemeClr val="dk1"/>
              </a:solidFill>
              <a:latin typeface="Calibri"/>
              <a:ea typeface="Calibri"/>
              <a:cs typeface="Calibri"/>
              <a:sym typeface="Calibri"/>
            </a:endParaRPr>
          </a:p>
        </p:txBody>
      </p:sp>
      <p:sp>
        <p:nvSpPr>
          <p:cNvPr id="209" name="Shape 209"/>
          <p:cNvSpPr txBox="1"/>
          <p:nvPr/>
        </p:nvSpPr>
        <p:spPr>
          <a:xfrm>
            <a:off x="5789427" y="1770320"/>
            <a:ext cx="138548" cy="276999"/>
          </a:xfrm>
          <a:prstGeom prst="rect">
            <a:avLst/>
          </a:prstGeom>
          <a:noFill/>
          <a:ln>
            <a:noFill/>
          </a:ln>
        </p:spPr>
        <p:txBody>
          <a:bodyPr wrap="square" lIns="68575" tIns="34275" rIns="68575" bIns="34275" anchor="t" anchorCtr="0">
            <a:noAutofit/>
          </a:bodyPr>
          <a:lstStyle/>
          <a:p>
            <a:pPr marL="0" marR="0" lvl="0" indent="0" algn="l" rtl="0">
              <a:spcBef>
                <a:spcPts val="0"/>
              </a:spcBef>
              <a:buNone/>
            </a:pPr>
            <a:endParaRPr sz="1400">
              <a:solidFill>
                <a:schemeClr val="dk1"/>
              </a:solidFill>
              <a:latin typeface="Calibri"/>
              <a:ea typeface="Calibri"/>
              <a:cs typeface="Calibri"/>
              <a:sym typeface="Calibri"/>
            </a:endParaRPr>
          </a:p>
        </p:txBody>
      </p:sp>
      <p:sp>
        <p:nvSpPr>
          <p:cNvPr id="210" name="Shape 210"/>
          <p:cNvSpPr txBox="1">
            <a:spLocks noGrp="1"/>
          </p:cNvSpPr>
          <p:nvPr>
            <p:ph type="body" idx="1"/>
          </p:nvPr>
        </p:nvSpPr>
        <p:spPr>
          <a:xfrm>
            <a:off x="2457950" y="1617923"/>
            <a:ext cx="6523200" cy="2627700"/>
          </a:xfrm>
          <a:prstGeom prst="rect">
            <a:avLst/>
          </a:prstGeom>
          <a:noFill/>
          <a:ln>
            <a:noFill/>
          </a:ln>
        </p:spPr>
        <p:txBody>
          <a:bodyPr wrap="square" lIns="0" tIns="34275" rIns="0" bIns="34275" anchor="ctr" anchorCtr="0">
            <a:noAutofit/>
          </a:bodyPr>
          <a:lstStyle/>
          <a:p>
            <a:pPr marL="63500" marR="0" lvl="0" indent="-25400" algn="ctr" rtl="0">
              <a:lnSpc>
                <a:spcPct val="100000"/>
              </a:lnSpc>
              <a:spcBef>
                <a:spcPts val="1000"/>
              </a:spcBef>
              <a:spcAft>
                <a:spcPts val="0"/>
              </a:spcAft>
              <a:buClr>
                <a:schemeClr val="accent1"/>
              </a:buClr>
              <a:buSzPct val="100000"/>
              <a:buFont typeface="Calibri"/>
              <a:buChar char=" "/>
            </a:pPr>
            <a:r>
              <a:rPr lang="en" sz="4000" b="1" i="0" u="none" strike="noStrike" cap="none">
                <a:solidFill>
                  <a:srgbClr val="3F3F3F"/>
                </a:solidFill>
              </a:rPr>
              <a:t>CHILDREN: </a:t>
            </a:r>
          </a:p>
          <a:p>
            <a:pPr marL="63500" marR="0" lvl="0" indent="-25400" algn="ctr" rtl="0">
              <a:lnSpc>
                <a:spcPct val="100000"/>
              </a:lnSpc>
              <a:spcBef>
                <a:spcPts val="1000"/>
              </a:spcBef>
              <a:spcAft>
                <a:spcPts val="0"/>
              </a:spcAft>
              <a:buClr>
                <a:schemeClr val="accent1"/>
              </a:buClr>
              <a:buSzPct val="100000"/>
              <a:buFont typeface="Calibri"/>
              <a:buChar char=" "/>
            </a:pPr>
            <a:r>
              <a:rPr lang="en" sz="4000" b="1" i="0" u="sng" strike="noStrike" cap="none">
                <a:solidFill>
                  <a:srgbClr val="3F3F3F"/>
                </a:solidFill>
              </a:rPr>
              <a:t>Sinners</a:t>
            </a:r>
          </a:p>
          <a:p>
            <a:pPr marL="63500" marR="0" lvl="0" indent="-25400" algn="ctr" rtl="0">
              <a:lnSpc>
                <a:spcPct val="100000"/>
              </a:lnSpc>
              <a:spcBef>
                <a:spcPts val="1000"/>
              </a:spcBef>
              <a:spcAft>
                <a:spcPts val="0"/>
              </a:spcAft>
              <a:buClr>
                <a:schemeClr val="accent1"/>
              </a:buClr>
              <a:buSzPct val="100000"/>
              <a:buFont typeface="Calibri"/>
              <a:buChar char=" "/>
            </a:pPr>
            <a:r>
              <a:rPr lang="en" sz="4000" b="1" i="0" u="none" strike="noStrike" cap="none">
                <a:solidFill>
                  <a:srgbClr val="3F3F3F"/>
                </a:solidFill>
              </a:rPr>
              <a:t>PARENTS:</a:t>
            </a:r>
            <a:r>
              <a:rPr lang="en" sz="4000" b="0" i="0" u="none" strike="noStrike" cap="none">
                <a:solidFill>
                  <a:srgbClr val="3F3F3F"/>
                </a:solidFill>
                <a:latin typeface="Calibri"/>
                <a:ea typeface="Calibri"/>
                <a:cs typeface="Calibri"/>
                <a:sym typeface="Calibri"/>
              </a:rPr>
              <a:t> </a:t>
            </a:r>
          </a:p>
          <a:p>
            <a:pPr marL="63500" marR="0" lvl="0" indent="-25400" algn="ctr" rtl="0">
              <a:lnSpc>
                <a:spcPct val="100000"/>
              </a:lnSpc>
              <a:spcBef>
                <a:spcPts val="0"/>
              </a:spcBef>
              <a:spcAft>
                <a:spcPts val="0"/>
              </a:spcAft>
              <a:buClr>
                <a:schemeClr val="accent1"/>
              </a:buClr>
              <a:buSzPct val="100000"/>
              <a:buFont typeface="Calibri"/>
              <a:buChar char=" "/>
            </a:pPr>
            <a:r>
              <a:rPr lang="en" sz="4000" b="1" i="0" u="sng" strike="noStrike" cap="none">
                <a:solidFill>
                  <a:srgbClr val="3F3F3F"/>
                </a:solidFill>
              </a:rPr>
              <a:t>Train</a:t>
            </a:r>
            <a:r>
              <a:rPr lang="en" sz="4000" b="0" i="0" u="none" strike="noStrike" cap="none">
                <a:solidFill>
                  <a:srgbClr val="3F3F3F"/>
                </a:solidFill>
                <a:latin typeface="Calibri"/>
                <a:ea typeface="Calibri"/>
                <a:cs typeface="Calibri"/>
                <a:sym typeface="Calibri"/>
              </a:rPr>
              <a:t> children </a:t>
            </a:r>
          </a:p>
          <a:p>
            <a:pPr marL="63500" marR="0" lvl="0" indent="-25400" algn="ctr" rtl="0">
              <a:lnSpc>
                <a:spcPct val="100000"/>
              </a:lnSpc>
              <a:spcBef>
                <a:spcPts val="0"/>
              </a:spcBef>
              <a:spcAft>
                <a:spcPts val="0"/>
              </a:spcAft>
              <a:buClr>
                <a:schemeClr val="accent1"/>
              </a:buClr>
              <a:buSzPct val="100000"/>
              <a:buFont typeface="Calibri"/>
              <a:buChar char=" "/>
            </a:pPr>
            <a:r>
              <a:rPr lang="en" sz="4000" b="0" i="0" u="none" strike="noStrike" cap="none">
                <a:solidFill>
                  <a:srgbClr val="3F3F3F"/>
                </a:solidFill>
                <a:latin typeface="Calibri"/>
                <a:ea typeface="Calibri"/>
                <a:cs typeface="Calibri"/>
                <a:sym typeface="Calibri"/>
              </a:rPr>
              <a:t>to know God and His laws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0">
                                            <p:txEl>
                                              <p:pRg st="0" end="0"/>
                                            </p:txEl>
                                          </p:spTgt>
                                        </p:tgtEl>
                                        <p:attrNameLst>
                                          <p:attrName>style.visibility</p:attrName>
                                        </p:attrNameLst>
                                      </p:cBhvr>
                                      <p:to>
                                        <p:strVal val="visible"/>
                                      </p:to>
                                    </p:set>
                                    <p:animEffect transition="in" filter="fade">
                                      <p:cBhvr>
                                        <p:cTn id="7" dur="500"/>
                                        <p:tgtEl>
                                          <p:spTgt spid="2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0">
                                            <p:txEl>
                                              <p:pRg st="1" end="1"/>
                                            </p:txEl>
                                          </p:spTgt>
                                        </p:tgtEl>
                                        <p:attrNameLst>
                                          <p:attrName>style.visibility</p:attrName>
                                        </p:attrNameLst>
                                      </p:cBhvr>
                                      <p:to>
                                        <p:strVal val="visible"/>
                                      </p:to>
                                    </p:set>
                                    <p:animEffect transition="in" filter="fade">
                                      <p:cBhvr>
                                        <p:cTn id="12" dur="500"/>
                                        <p:tgtEl>
                                          <p:spTgt spid="2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0">
                                            <p:txEl>
                                              <p:pRg st="2" end="2"/>
                                            </p:txEl>
                                          </p:spTgt>
                                        </p:tgtEl>
                                        <p:attrNameLst>
                                          <p:attrName>style.visibility</p:attrName>
                                        </p:attrNameLst>
                                      </p:cBhvr>
                                      <p:to>
                                        <p:strVal val="visible"/>
                                      </p:to>
                                    </p:set>
                                    <p:animEffect transition="in" filter="fade">
                                      <p:cBhvr>
                                        <p:cTn id="17" dur="500"/>
                                        <p:tgtEl>
                                          <p:spTgt spid="2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0">
                                            <p:txEl>
                                              <p:pRg st="3" end="3"/>
                                            </p:txEl>
                                          </p:spTgt>
                                        </p:tgtEl>
                                        <p:attrNameLst>
                                          <p:attrName>style.visibility</p:attrName>
                                        </p:attrNameLst>
                                      </p:cBhvr>
                                      <p:to>
                                        <p:strVal val="visible"/>
                                      </p:to>
                                    </p:set>
                                    <p:animEffect transition="in" filter="fade">
                                      <p:cBhvr>
                                        <p:cTn id="22" dur="500"/>
                                        <p:tgtEl>
                                          <p:spTgt spid="2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0">
                                            <p:txEl>
                                              <p:pRg st="4" end="4"/>
                                            </p:txEl>
                                          </p:spTgt>
                                        </p:tgtEl>
                                        <p:attrNameLst>
                                          <p:attrName>style.visibility</p:attrName>
                                        </p:attrNameLst>
                                      </p:cBhvr>
                                      <p:to>
                                        <p:strVal val="visible"/>
                                      </p:to>
                                    </p:set>
                                    <p:animEffect transition="in" filter="fade">
                                      <p:cBhvr>
                                        <p:cTn id="27" dur="500"/>
                                        <p:tgtEl>
                                          <p:spTgt spid="2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
  <a:themeElements>
    <a:clrScheme name="Retrospect">
      <a:dk1>
        <a:srgbClr val="000000"/>
      </a:dk1>
      <a:lt1>
        <a:srgbClr val="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441</Words>
  <Application>Microsoft Macintosh PowerPoint</Application>
  <PresentationFormat>On-screen Show (16:9)</PresentationFormat>
  <Paragraphs>82</Paragraphs>
  <Slides>16</Slides>
  <Notes>16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Arial</vt:lpstr>
      <vt:lpstr>Calibri</vt:lpstr>
      <vt:lpstr>Noto Sans Symbols</vt:lpstr>
      <vt:lpstr>Simple Light</vt:lpstr>
      <vt:lpstr>Retrospect</vt:lpstr>
      <vt:lpstr>ABC 2017: Children Education Ministry Pastor Terrence Shay: FCBC Walnut</vt:lpstr>
      <vt:lpstr>CONNECTION TIME</vt:lpstr>
      <vt:lpstr>INTRODUCTION</vt:lpstr>
      <vt:lpstr>THE GREAT COMMISSION: CHURCH</vt:lpstr>
      <vt:lpstr>THE PRINCIPLE OF PROXIMITY</vt:lpstr>
      <vt:lpstr>THE GREAT COMMISSION: FAMILY</vt:lpstr>
      <vt:lpstr>THE STORYLINE OF THE BIBLE</vt:lpstr>
      <vt:lpstr>THE STORYLINE OF THE BIBLE: FAMILY</vt:lpstr>
      <vt:lpstr>THE STORYLINE OF THE BIBLE: FAMILY</vt:lpstr>
      <vt:lpstr>THE STORYLINE OF THE BIBLE: FAMILY</vt:lpstr>
      <vt:lpstr>THE STORYLINE OF THE BIBLE: FAMILY</vt:lpstr>
      <vt:lpstr>REFLECTIONS: LIFEWAY SURVEY</vt:lpstr>
      <vt:lpstr>THE SPLIT IN THE STORYLINE</vt:lpstr>
      <vt:lpstr>KEEPING THE MAIN THING  THE MAIN THING</vt:lpstr>
      <vt:lpstr>PRACTICE: MAKE ROOM FOR FAMILY</vt:lpstr>
      <vt:lpstr>CLOSING/Q &amp; A</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ABC 2017: Children Education Ministry Pastor Terrence Shay: FCBC Walnut</dc:title>
  <cp:lastModifiedBy>Terrence Shay</cp:lastModifiedBy>
  <cp:revision>1</cp:revision>
  <dcterms:modified xsi:type="dcterms:W3CDTF">2017-09-16T23:12:09Z</dcterms:modified>
</cp:coreProperties>
</file>