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9" r:id="rId10"/>
    <p:sldMasterId id="2147483660" r:id="rId11"/>
    <p:sldMasterId id="2147483661" r:id="rId12"/>
    <p:sldMasterId id="2147483663" r:id="rId13"/>
    <p:sldMasterId id="2147483664" r:id="rId14"/>
  </p:sldMasterIdLst>
  <p:notesMasterIdLst>
    <p:notesMasterId r:id="rId49"/>
  </p:notesMasterIdLst>
  <p:sldIdLst>
    <p:sldId id="257" r:id="rId15"/>
    <p:sldId id="335" r:id="rId16"/>
    <p:sldId id="258" r:id="rId17"/>
    <p:sldId id="259" r:id="rId18"/>
    <p:sldId id="287" r:id="rId19"/>
    <p:sldId id="288" r:id="rId20"/>
    <p:sldId id="293" r:id="rId21"/>
    <p:sldId id="289" r:id="rId22"/>
    <p:sldId id="326" r:id="rId23"/>
    <p:sldId id="265" r:id="rId24"/>
    <p:sldId id="276" r:id="rId25"/>
    <p:sldId id="268" r:id="rId26"/>
    <p:sldId id="274" r:id="rId27"/>
    <p:sldId id="270" r:id="rId28"/>
    <p:sldId id="271" r:id="rId29"/>
    <p:sldId id="273" r:id="rId30"/>
    <p:sldId id="290" r:id="rId31"/>
    <p:sldId id="283" r:id="rId32"/>
    <p:sldId id="281" r:id="rId33"/>
    <p:sldId id="284" r:id="rId34"/>
    <p:sldId id="277" r:id="rId35"/>
    <p:sldId id="278" r:id="rId36"/>
    <p:sldId id="305" r:id="rId37"/>
    <p:sldId id="280" r:id="rId38"/>
    <p:sldId id="303" r:id="rId39"/>
    <p:sldId id="282" r:id="rId40"/>
    <p:sldId id="294" r:id="rId41"/>
    <p:sldId id="308" r:id="rId42"/>
    <p:sldId id="295" r:id="rId43"/>
    <p:sldId id="331" r:id="rId44"/>
    <p:sldId id="304" r:id="rId45"/>
    <p:sldId id="309" r:id="rId46"/>
    <p:sldId id="311" r:id="rId47"/>
    <p:sldId id="328" r:id="rId48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004E74"/>
        </a:solidFill>
        <a:latin typeface="Georgia" charset="0"/>
        <a:ea typeface="ヒラギノ明朝 ProN W3" charset="0"/>
        <a:cs typeface="ヒラギノ明朝 ProN W3" charset="0"/>
        <a:sym typeface="Georgia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4E74"/>
        </a:solidFill>
        <a:latin typeface="Georgia" charset="0"/>
        <a:ea typeface="ヒラギノ明朝 ProN W3" charset="0"/>
        <a:cs typeface="ヒラギノ明朝 ProN W3" charset="0"/>
        <a:sym typeface="Georgia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4E74"/>
        </a:solidFill>
        <a:latin typeface="Georgia" charset="0"/>
        <a:ea typeface="ヒラギノ明朝 ProN W3" charset="0"/>
        <a:cs typeface="ヒラギノ明朝 ProN W3" charset="0"/>
        <a:sym typeface="Georgia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4E74"/>
        </a:solidFill>
        <a:latin typeface="Georgia" charset="0"/>
        <a:ea typeface="ヒラギノ明朝 ProN W3" charset="0"/>
        <a:cs typeface="ヒラギノ明朝 ProN W3" charset="0"/>
        <a:sym typeface="Georgia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4E74"/>
        </a:solidFill>
        <a:latin typeface="Georgia" charset="0"/>
        <a:ea typeface="ヒラギノ明朝 ProN W3" charset="0"/>
        <a:cs typeface="ヒラギノ明朝 ProN W3" charset="0"/>
        <a:sym typeface="Georgia" charset="0"/>
      </a:defRPr>
    </a:lvl5pPr>
    <a:lvl6pPr marL="2286000" algn="l" defTabSz="457200" rtl="0" eaLnBrk="1" latinLnBrk="0" hangingPunct="1">
      <a:defRPr sz="3600" kern="1200">
        <a:solidFill>
          <a:srgbClr val="004E74"/>
        </a:solidFill>
        <a:latin typeface="Georgia" charset="0"/>
        <a:ea typeface="ヒラギノ明朝 ProN W3" charset="0"/>
        <a:cs typeface="ヒラギノ明朝 ProN W3" charset="0"/>
        <a:sym typeface="Georgia" charset="0"/>
      </a:defRPr>
    </a:lvl6pPr>
    <a:lvl7pPr marL="2743200" algn="l" defTabSz="457200" rtl="0" eaLnBrk="1" latinLnBrk="0" hangingPunct="1">
      <a:defRPr sz="3600" kern="1200">
        <a:solidFill>
          <a:srgbClr val="004E74"/>
        </a:solidFill>
        <a:latin typeface="Georgia" charset="0"/>
        <a:ea typeface="ヒラギノ明朝 ProN W3" charset="0"/>
        <a:cs typeface="ヒラギノ明朝 ProN W3" charset="0"/>
        <a:sym typeface="Georgia" charset="0"/>
      </a:defRPr>
    </a:lvl7pPr>
    <a:lvl8pPr marL="3200400" algn="l" defTabSz="457200" rtl="0" eaLnBrk="1" latinLnBrk="0" hangingPunct="1">
      <a:defRPr sz="3600" kern="1200">
        <a:solidFill>
          <a:srgbClr val="004E74"/>
        </a:solidFill>
        <a:latin typeface="Georgia" charset="0"/>
        <a:ea typeface="ヒラギノ明朝 ProN W3" charset="0"/>
        <a:cs typeface="ヒラギノ明朝 ProN W3" charset="0"/>
        <a:sym typeface="Georgia" charset="0"/>
      </a:defRPr>
    </a:lvl8pPr>
    <a:lvl9pPr marL="3657600" algn="l" defTabSz="457200" rtl="0" eaLnBrk="1" latinLnBrk="0" hangingPunct="1">
      <a:defRPr sz="3600" kern="1200">
        <a:solidFill>
          <a:srgbClr val="004E74"/>
        </a:solidFill>
        <a:latin typeface="Georgia" charset="0"/>
        <a:ea typeface="ヒラギノ明朝 ProN W3" charset="0"/>
        <a:cs typeface="ヒラギノ明朝 ProN W3" charset="0"/>
        <a:sym typeface="Georgi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518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5C1B4-4DE4-8842-ABB1-74AF2F5EE331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85A7-E8C1-C648-8DAB-D59294740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2411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 kids what</a:t>
            </a:r>
            <a:r>
              <a:rPr lang="en-US" baseline="0" dirty="0" smtClean="0"/>
              <a:t> they like and dislike?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A7-E8C1-C648-8DAB-D592947403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4100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224802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5047519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7259553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1677991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7305252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1800" y="2971800"/>
            <a:ext cx="2400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4500" y="2971800"/>
            <a:ext cx="2400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4410752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2413884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9539723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3661075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5475740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5722361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37064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90800"/>
            <a:ext cx="2616200" cy="372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90800"/>
            <a:ext cx="7696200" cy="372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5902362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43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43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8989441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6257208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1252228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6562271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4978400"/>
            <a:ext cx="5156200" cy="133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978400"/>
            <a:ext cx="5156200" cy="133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8096109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4053768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2139756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669041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3655003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 Italic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12961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1729467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0606484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90800"/>
            <a:ext cx="2616200" cy="372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90800"/>
            <a:ext cx="7696200" cy="372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6126812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6948271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3372256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1376744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4978400"/>
            <a:ext cx="5156200" cy="133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978400"/>
            <a:ext cx="5156200" cy="133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609322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3823239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3361969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1907773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818867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0298167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 Italic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4050391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5978631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90800"/>
            <a:ext cx="2616200" cy="372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90800"/>
            <a:ext cx="7696200" cy="372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1853855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7238745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5866112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3077575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511300"/>
            <a:ext cx="5156200" cy="673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511300"/>
            <a:ext cx="5156200" cy="673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2608158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3675304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2682094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032873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0260843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8403237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602943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2227889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851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851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8273941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3141570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1863427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0748441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21666109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0930210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451986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718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718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2451073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1899926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7473475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04042817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1449602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360918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134919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301752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75572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954910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1281479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773064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677709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43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43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990068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14195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867322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396892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867471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6272888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8763512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108930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046760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995026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 Italic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0534711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4291342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8102223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6261618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1649195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7692952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696200"/>
            <a:ext cx="51562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696200"/>
            <a:ext cx="51562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174958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4020415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515657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4978400"/>
            <a:ext cx="5156200" cy="133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978400"/>
            <a:ext cx="5156200" cy="133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3743423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5091006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1825191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 Italic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5291989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5743391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223000"/>
            <a:ext cx="2616200" cy="269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223000"/>
            <a:ext cx="7696200" cy="269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1932071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144039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9474983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208814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8099145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86679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9739032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7932715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8791648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420272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 Italic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7122553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965748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6031859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7042859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1748195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0675170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71800"/>
            <a:ext cx="2400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700" y="2971800"/>
            <a:ext cx="2400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52429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2384266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9466378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3597707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3682103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8303015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0676275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006182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43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43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4308950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105512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7517595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893164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7891306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4978400"/>
            <a:ext cx="5156200" cy="133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978400"/>
            <a:ext cx="5156200" cy="133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0547137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7087771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4409942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4761849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607241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 Italic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3128961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6254794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90800"/>
            <a:ext cx="2616200" cy="372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90800"/>
            <a:ext cx="7696200" cy="372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314258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1817134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849064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184839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0825866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718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718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2368111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8101761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2629059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3662386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8033913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5977834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6416448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43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43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8247899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764595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 Italic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5486890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0357683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4625194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511300"/>
            <a:ext cx="5156200" cy="673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511300"/>
            <a:ext cx="5156200" cy="673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8319389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1393798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4780057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9592097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776369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175908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2702087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851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851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663611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5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5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184150" y="-685800"/>
            <a:ext cx="13760450" cy="10702925"/>
            <a:chOff x="0" y="0"/>
            <a:chExt cx="8667" cy="6742"/>
          </a:xfrm>
        </p:grpSpPr>
        <p:pic>
          <p:nvPicPr>
            <p:cNvPr id="1031" name="Picture 1"/>
            <p:cNvPicPr>
              <a:picLocks noChangeAspect="1" noChangeArrowheads="1"/>
            </p:cNvPicPr>
            <p:nvPr/>
          </p:nvPicPr>
          <p:blipFill>
            <a:blip r:embed="rId14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267"/>
              <a:ext cx="3756" cy="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2"/>
            <p:cNvPicPr>
              <a:picLocks noChangeAspect="1" noChangeArrowheads="1"/>
            </p:cNvPicPr>
            <p:nvPr/>
          </p:nvPicPr>
          <p:blipFill>
            <a:blip r:embed="rId15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53"/>
              <a:ext cx="1935" cy="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3"/>
            <p:cNvPicPr>
              <a:picLocks noChangeAspect="1" noChangeArrowheads="1"/>
            </p:cNvPicPr>
            <p:nvPr/>
          </p:nvPicPr>
          <p:blipFill>
            <a:blip r:embed="rId16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0"/>
              <a:ext cx="1206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4"/>
            <p:cNvPicPr>
              <a:picLocks noChangeAspect="1" noChangeArrowheads="1"/>
            </p:cNvPicPr>
            <p:nvPr/>
          </p:nvPicPr>
          <p:blipFill>
            <a:blip r:embed="rId17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" y="4548"/>
              <a:ext cx="2475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-107999">
            <a:off x="469900" y="5689600"/>
            <a:ext cx="1016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300" y="2349500"/>
            <a:ext cx="1176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4978400"/>
            <a:ext cx="10464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 Italic" charset="0"/>
              </a:rPr>
              <a:t>Click to edit Master text styles</a:t>
            </a:r>
          </a:p>
          <a:p>
            <a:pPr lvl="1"/>
            <a:r>
              <a:rPr lang="en-US">
                <a:sym typeface="Georgia Italic" charset="0"/>
              </a:rPr>
              <a:t>Second level</a:t>
            </a:r>
          </a:p>
          <a:p>
            <a:pPr lvl="2"/>
            <a:r>
              <a:rPr lang="en-US">
                <a:sym typeface="Georgia Italic" charset="0"/>
              </a:rPr>
              <a:t>Third level</a:t>
            </a:r>
          </a:p>
          <a:p>
            <a:pPr lvl="3"/>
            <a:r>
              <a:rPr lang="en-US">
                <a:sym typeface="Georgia Italic" charset="0"/>
              </a:rPr>
              <a:t>Fourth level</a:t>
            </a:r>
          </a:p>
          <a:p>
            <a:pPr lvl="4"/>
            <a:r>
              <a:rPr lang="en-US">
                <a:sym typeface="Georgia Italic" charset="0"/>
              </a:rPr>
              <a:t>Fifth level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90800"/>
            <a:ext cx="10464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 Italic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+mj-lt"/>
          <a:ea typeface="+mj-ea"/>
          <a:cs typeface="+mj-cs"/>
          <a:sym typeface="Georgia Ital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/>
          <p:cNvGrpSpPr>
            <a:grpSpLocks/>
          </p:cNvGrpSpPr>
          <p:nvPr/>
        </p:nvGrpSpPr>
        <p:grpSpPr bwMode="auto">
          <a:xfrm>
            <a:off x="-20015200" y="-50800"/>
            <a:ext cx="41300400" cy="11938000"/>
            <a:chOff x="0" y="0"/>
            <a:chExt cx="26016" cy="7520"/>
          </a:xfrm>
        </p:grpSpPr>
        <p:pic>
          <p:nvPicPr>
            <p:cNvPr id="12294" name="Picture 1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6" y="5696"/>
              <a:ext cx="1296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2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96"/>
              <a:ext cx="1296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3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42592" t="14815" b="25925"/>
            <a:stretch>
              <a:fillRect/>
            </a:stretch>
          </p:blipFill>
          <p:spPr bwMode="auto">
            <a:xfrm>
              <a:off x="13032" y="1344"/>
              <a:ext cx="744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4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42592" t="14815" b="25925"/>
            <a:stretch>
              <a:fillRect/>
            </a:stretch>
          </p:blipFill>
          <p:spPr bwMode="auto">
            <a:xfrm rot="-5400000">
              <a:off x="9264" y="3655"/>
              <a:ext cx="747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5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66725" t="15460" b="24725"/>
            <a:stretch>
              <a:fillRect/>
            </a:stretch>
          </p:blipFill>
          <p:spPr bwMode="auto">
            <a:xfrm rot="-5400000">
              <a:off x="18304" y="3488"/>
              <a:ext cx="427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1800" y="2971800"/>
            <a:ext cx="495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  <a:p>
            <a:pPr lvl="1"/>
            <a:r>
              <a:rPr lang="en-US">
                <a:sym typeface="Georgia" charset="0"/>
              </a:rPr>
              <a:t>Second level</a:t>
            </a:r>
          </a:p>
          <a:p>
            <a:pPr lvl="2"/>
            <a:r>
              <a:rPr lang="en-US">
                <a:sym typeface="Georgia" charset="0"/>
              </a:rPr>
              <a:t>Third level</a:t>
            </a:r>
          </a:p>
          <a:p>
            <a:pPr lvl="3"/>
            <a:r>
              <a:rPr lang="en-US">
                <a:sym typeface="Georgia" charset="0"/>
              </a:rPr>
              <a:t>Fourth level</a:t>
            </a:r>
          </a:p>
          <a:p>
            <a:pPr lvl="4"/>
            <a:r>
              <a:rPr lang="en-US">
                <a:sym typeface="Georgia" charset="0"/>
              </a:rPr>
              <a:t>Fifth level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4000"/>
            <a:ext cx="110109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arker Fel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+mj-lt"/>
          <a:ea typeface="+mj-ea"/>
          <a:cs typeface="+mj-cs"/>
          <a:sym typeface="Marker Fel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9pPr>
    </p:titleStyle>
    <p:bodyStyle>
      <a:lvl1pPr marL="4064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36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17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498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1879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3368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7940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2512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7084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184150" y="-685800"/>
            <a:ext cx="13760450" cy="10702925"/>
            <a:chOff x="0" y="0"/>
            <a:chExt cx="8667" cy="6742"/>
          </a:xfrm>
        </p:grpSpPr>
        <p:pic>
          <p:nvPicPr>
            <p:cNvPr id="13320" name="Picture 1"/>
            <p:cNvPicPr>
              <a:picLocks noChangeAspect="1" noChangeArrowheads="1"/>
            </p:cNvPicPr>
            <p:nvPr/>
          </p:nvPicPr>
          <p:blipFill>
            <a:blip r:embed="rId14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267"/>
              <a:ext cx="3756" cy="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2"/>
            <p:cNvPicPr>
              <a:picLocks noChangeAspect="1" noChangeArrowheads="1"/>
            </p:cNvPicPr>
            <p:nvPr/>
          </p:nvPicPr>
          <p:blipFill>
            <a:blip r:embed="rId15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53"/>
              <a:ext cx="1935" cy="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3"/>
            <p:cNvPicPr>
              <a:picLocks noChangeAspect="1" noChangeArrowheads="1"/>
            </p:cNvPicPr>
            <p:nvPr/>
          </p:nvPicPr>
          <p:blipFill>
            <a:blip r:embed="rId16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0"/>
              <a:ext cx="1206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4"/>
            <p:cNvPicPr>
              <a:picLocks noChangeAspect="1" noChangeArrowheads="1"/>
            </p:cNvPicPr>
            <p:nvPr/>
          </p:nvPicPr>
          <p:blipFill>
            <a:blip r:embed="rId17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" y="4548"/>
              <a:ext cx="2475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-107999">
            <a:off x="469900" y="5689600"/>
            <a:ext cx="1016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300" y="2349500"/>
            <a:ext cx="1176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84300" y="927100"/>
            <a:ext cx="64516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4978400"/>
            <a:ext cx="10464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 Italic" charset="0"/>
              </a:rPr>
              <a:t>Click to edit Master text styles</a:t>
            </a:r>
          </a:p>
          <a:p>
            <a:pPr lvl="1"/>
            <a:r>
              <a:rPr lang="en-US">
                <a:sym typeface="Georgia Italic" charset="0"/>
              </a:rPr>
              <a:t>Second level</a:t>
            </a:r>
          </a:p>
          <a:p>
            <a:pPr lvl="2"/>
            <a:r>
              <a:rPr lang="en-US">
                <a:sym typeface="Georgia Italic" charset="0"/>
              </a:rPr>
              <a:t>Third level</a:t>
            </a:r>
          </a:p>
          <a:p>
            <a:pPr lvl="3"/>
            <a:r>
              <a:rPr lang="en-US">
                <a:sym typeface="Georgia Italic" charset="0"/>
              </a:rPr>
              <a:t>Fourth level</a:t>
            </a:r>
          </a:p>
          <a:p>
            <a:pPr lvl="4"/>
            <a:r>
              <a:rPr lang="en-US">
                <a:sym typeface="Georgia Italic" charset="0"/>
              </a:rPr>
              <a:t>Fifth level</a:t>
            </a:r>
          </a:p>
        </p:txBody>
      </p:sp>
      <p:sp>
        <p:nvSpPr>
          <p:cNvPr id="133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90800"/>
            <a:ext cx="10464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 Italic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+mj-lt"/>
          <a:ea typeface="+mj-ea"/>
          <a:cs typeface="+mj-cs"/>
          <a:sym typeface="Georgia Ital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184150" y="-685800"/>
            <a:ext cx="13760450" cy="10702925"/>
            <a:chOff x="0" y="0"/>
            <a:chExt cx="8667" cy="6742"/>
          </a:xfrm>
        </p:grpSpPr>
        <p:pic>
          <p:nvPicPr>
            <p:cNvPr id="14344" name="Picture 1"/>
            <p:cNvPicPr>
              <a:picLocks noChangeAspect="1" noChangeArrowheads="1"/>
            </p:cNvPicPr>
            <p:nvPr/>
          </p:nvPicPr>
          <p:blipFill>
            <a:blip r:embed="rId14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267"/>
              <a:ext cx="3756" cy="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2"/>
            <p:cNvPicPr>
              <a:picLocks noChangeAspect="1" noChangeArrowheads="1"/>
            </p:cNvPicPr>
            <p:nvPr/>
          </p:nvPicPr>
          <p:blipFill>
            <a:blip r:embed="rId15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53"/>
              <a:ext cx="1935" cy="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3"/>
            <p:cNvPicPr>
              <a:picLocks noChangeAspect="1" noChangeArrowheads="1"/>
            </p:cNvPicPr>
            <p:nvPr/>
          </p:nvPicPr>
          <p:blipFill>
            <a:blip r:embed="rId16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0"/>
              <a:ext cx="1206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4"/>
            <p:cNvPicPr>
              <a:picLocks noChangeAspect="1" noChangeArrowheads="1"/>
            </p:cNvPicPr>
            <p:nvPr/>
          </p:nvPicPr>
          <p:blipFill>
            <a:blip r:embed="rId17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" y="4548"/>
              <a:ext cx="2475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-107999">
            <a:off x="469900" y="5689600"/>
            <a:ext cx="1016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300" y="2349500"/>
            <a:ext cx="1176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84300" y="927100"/>
            <a:ext cx="64516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4978400"/>
            <a:ext cx="10464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 Italic" charset="0"/>
              </a:rPr>
              <a:t>Click to edit Master text styles</a:t>
            </a:r>
          </a:p>
          <a:p>
            <a:pPr lvl="1"/>
            <a:r>
              <a:rPr lang="en-US">
                <a:sym typeface="Georgia Italic" charset="0"/>
              </a:rPr>
              <a:t>Second level</a:t>
            </a:r>
          </a:p>
          <a:p>
            <a:pPr lvl="2"/>
            <a:r>
              <a:rPr lang="en-US">
                <a:sym typeface="Georgia Italic" charset="0"/>
              </a:rPr>
              <a:t>Third level</a:t>
            </a:r>
          </a:p>
          <a:p>
            <a:pPr lvl="3"/>
            <a:r>
              <a:rPr lang="en-US">
                <a:sym typeface="Georgia Italic" charset="0"/>
              </a:rPr>
              <a:t>Fourth level</a:t>
            </a:r>
          </a:p>
          <a:p>
            <a:pPr lvl="4"/>
            <a:r>
              <a:rPr lang="en-US">
                <a:sym typeface="Georgia Italic" charset="0"/>
              </a:rPr>
              <a:t>Fifth level</a:t>
            </a:r>
          </a:p>
        </p:txBody>
      </p:sp>
      <p:sp>
        <p:nvSpPr>
          <p:cNvPr id="1434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90800"/>
            <a:ext cx="10464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 Italic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+mj-lt"/>
          <a:ea typeface="+mj-ea"/>
          <a:cs typeface="+mj-cs"/>
          <a:sym typeface="Georgia Ital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-10909300" y="-1714500"/>
            <a:ext cx="34823400" cy="11466513"/>
            <a:chOff x="0" y="0"/>
            <a:chExt cx="21936" cy="7224"/>
          </a:xfrm>
        </p:grpSpPr>
        <p:pic>
          <p:nvPicPr>
            <p:cNvPr id="16388" name="Picture 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" y="1376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41107"/>
            <a:stretch>
              <a:fillRect/>
            </a:stretch>
          </p:blipFill>
          <p:spPr bwMode="auto">
            <a:xfrm>
              <a:off x="7280" y="1432"/>
              <a:ext cx="723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84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2" y="6776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48" y="3544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57269"/>
            <a:stretch>
              <a:fillRect/>
            </a:stretch>
          </p:blipFill>
          <p:spPr bwMode="auto">
            <a:xfrm rot="5400000">
              <a:off x="4711" y="4048"/>
              <a:ext cx="519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44580"/>
            <a:stretch>
              <a:fillRect/>
            </a:stretch>
          </p:blipFill>
          <p:spPr bwMode="auto">
            <a:xfrm>
              <a:off x="7295" y="6691"/>
              <a:ext cx="741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8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0" y="1400"/>
              <a:ext cx="248" cy="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511300"/>
            <a:ext cx="104648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  <a:p>
            <a:pPr lvl="1"/>
            <a:r>
              <a:rPr lang="en-US">
                <a:sym typeface="Georgia" charset="0"/>
              </a:rPr>
              <a:t>Second level</a:t>
            </a:r>
          </a:p>
          <a:p>
            <a:pPr lvl="2"/>
            <a:r>
              <a:rPr lang="en-US">
                <a:sym typeface="Georgia" charset="0"/>
              </a:rPr>
              <a:t>Third level</a:t>
            </a:r>
          </a:p>
          <a:p>
            <a:pPr lvl="3"/>
            <a:r>
              <a:rPr lang="en-US">
                <a:sym typeface="Georgia" charset="0"/>
              </a:rPr>
              <a:t>Fourth level</a:t>
            </a:r>
          </a:p>
          <a:p>
            <a:pPr lvl="4"/>
            <a:r>
              <a:rPr lang="en-US">
                <a:sym typeface="Georgi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Marker Fel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9pPr>
    </p:titleStyle>
    <p:bodyStyle>
      <a:lvl1pPr marL="4064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366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176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4986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18796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336800" indent="-4064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794000" indent="-4064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251200" indent="-4064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708400" indent="-4064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9"/>
          <p:cNvGrpSpPr>
            <a:grpSpLocks/>
          </p:cNvGrpSpPr>
          <p:nvPr/>
        </p:nvGrpSpPr>
        <p:grpSpPr bwMode="auto">
          <a:xfrm>
            <a:off x="-10909300" y="-1714500"/>
            <a:ext cx="34823400" cy="11466513"/>
            <a:chOff x="0" y="0"/>
            <a:chExt cx="21936" cy="7224"/>
          </a:xfrm>
        </p:grpSpPr>
        <p:pic>
          <p:nvPicPr>
            <p:cNvPr id="17411" name="Picture 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" y="1376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41107"/>
            <a:stretch>
              <a:fillRect/>
            </a:stretch>
          </p:blipFill>
          <p:spPr bwMode="auto">
            <a:xfrm>
              <a:off x="7280" y="1432"/>
              <a:ext cx="723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84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2" y="6776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48" y="3544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57269"/>
            <a:stretch>
              <a:fillRect/>
            </a:stretch>
          </p:blipFill>
          <p:spPr bwMode="auto">
            <a:xfrm rot="5400000">
              <a:off x="4711" y="4048"/>
              <a:ext cx="519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44580"/>
            <a:stretch>
              <a:fillRect/>
            </a:stretch>
          </p:blipFill>
          <p:spPr bwMode="auto">
            <a:xfrm>
              <a:off x="7295" y="6691"/>
              <a:ext cx="741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8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0" y="1400"/>
              <a:ext cx="248" cy="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Marker Fel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9pPr>
    </p:titleStyle>
    <p:bodyStyle>
      <a:lvl1pPr marL="4064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874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684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5494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19304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387600" indent="-4064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844800" indent="-4064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302000" indent="-4064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759200" indent="-4064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9"/>
          <p:cNvGrpSpPr>
            <a:grpSpLocks/>
          </p:cNvGrpSpPr>
          <p:nvPr/>
        </p:nvGrpSpPr>
        <p:grpSpPr bwMode="auto">
          <a:xfrm>
            <a:off x="-622300" y="-577850"/>
            <a:ext cx="13970000" cy="13968413"/>
            <a:chOff x="0" y="0"/>
            <a:chExt cx="8800" cy="8799"/>
          </a:xfrm>
        </p:grpSpPr>
        <p:pic>
          <p:nvPicPr>
            <p:cNvPr id="2054" name="Picture 1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36"/>
              <a:ext cx="880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2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13272" t="8727" b="12726"/>
            <a:stretch>
              <a:fillRect/>
            </a:stretch>
          </p:blipFill>
          <p:spPr bwMode="auto">
            <a:xfrm>
              <a:off x="640" y="1596"/>
              <a:ext cx="763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3"/>
            <p:cNvPicPr>
              <a:picLocks noChangeAspect="1" noChangeArrowheads="1"/>
            </p:cNvPicPr>
            <p:nvPr/>
          </p:nvPicPr>
          <p:blipFill>
            <a:blip r:embed="rId15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" y="1508"/>
              <a:ext cx="144" cy="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4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3607" y="4308"/>
              <a:ext cx="87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5"/>
            <p:cNvPicPr>
              <a:picLocks noChangeAspect="1" noChangeArrowheads="1"/>
            </p:cNvPicPr>
            <p:nvPr/>
          </p:nvPicPr>
          <p:blipFill>
            <a:blip r:embed="rId16">
              <a:alphaModFix amt="5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37517" t="19727" b="21089"/>
            <a:stretch>
              <a:fillRect/>
            </a:stretch>
          </p:blipFill>
          <p:spPr bwMode="auto">
            <a:xfrm>
              <a:off x="928" y="1684"/>
              <a:ext cx="723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5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6"/>
            <p:cNvPicPr>
              <a:picLocks noChangeAspect="1" noChangeArrowheads="1"/>
            </p:cNvPicPr>
            <p:nvPr/>
          </p:nvPicPr>
          <p:blipFill>
            <a:blip r:embed="rId17">
              <a:alphaModFix amt="5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19727" r="37517" b="21089"/>
            <a:stretch>
              <a:fillRect/>
            </a:stretch>
          </p:blipFill>
          <p:spPr bwMode="auto">
            <a:xfrm>
              <a:off x="928" y="5980"/>
              <a:ext cx="723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5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7"/>
            <p:cNvPicPr>
              <a:picLocks noChangeAspect="1" noChangeArrowheads="1"/>
            </p:cNvPicPr>
            <p:nvPr/>
          </p:nvPicPr>
          <p:blipFill>
            <a:blip r:embed="rId16">
              <a:alphaModFix amt="5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61830" t="19597" b="20956"/>
            <a:stretch>
              <a:fillRect/>
            </a:stretch>
          </p:blipFill>
          <p:spPr bwMode="auto">
            <a:xfrm rot="-5400000">
              <a:off x="-1325" y="3800"/>
              <a:ext cx="44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5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8"/>
            <p:cNvPicPr>
              <a:picLocks noChangeAspect="1" noChangeArrowheads="1"/>
            </p:cNvPicPr>
            <p:nvPr/>
          </p:nvPicPr>
          <p:blipFill>
            <a:blip r:embed="rId17">
              <a:alphaModFix amt="5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19597" r="63423" b="20956"/>
            <a:stretch>
              <a:fillRect/>
            </a:stretch>
          </p:blipFill>
          <p:spPr bwMode="auto">
            <a:xfrm rot="-5400000">
              <a:off x="6066" y="3841"/>
              <a:ext cx="418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5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718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  <a:p>
            <a:pPr lvl="1"/>
            <a:r>
              <a:rPr lang="en-US">
                <a:sym typeface="Georgia" charset="0"/>
              </a:rPr>
              <a:t>Second level</a:t>
            </a:r>
          </a:p>
          <a:p>
            <a:pPr lvl="2"/>
            <a:r>
              <a:rPr lang="en-US">
                <a:sym typeface="Georgia" charset="0"/>
              </a:rPr>
              <a:t>Third level</a:t>
            </a:r>
          </a:p>
          <a:p>
            <a:pPr lvl="3"/>
            <a:r>
              <a:rPr lang="en-US">
                <a:sym typeface="Georgia" charset="0"/>
              </a:rPr>
              <a:t>Fourth level</a:t>
            </a:r>
          </a:p>
          <a:p>
            <a:pPr lvl="4"/>
            <a:r>
              <a:rPr lang="en-US">
                <a:sym typeface="Georgia" charset="0"/>
              </a:rPr>
              <a:t>Fifth level</a:t>
            </a:r>
          </a:p>
        </p:txBody>
      </p:sp>
      <p:pic>
        <p:nvPicPr>
          <p:cNvPr id="2052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4000"/>
            <a:ext cx="110109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arker Fel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+mj-lt"/>
          <a:ea typeface="+mj-ea"/>
          <a:cs typeface="+mj-cs"/>
          <a:sym typeface="Marker Fel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9pPr>
    </p:titleStyle>
    <p:bodyStyle>
      <a:lvl1pPr marL="4064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36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17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498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1879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3368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7940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2512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7084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9"/>
          <p:cNvGrpSpPr>
            <a:grpSpLocks/>
          </p:cNvGrpSpPr>
          <p:nvPr/>
        </p:nvGrpSpPr>
        <p:grpSpPr bwMode="auto">
          <a:xfrm>
            <a:off x="-10909300" y="-1714500"/>
            <a:ext cx="34823400" cy="11466513"/>
            <a:chOff x="0" y="0"/>
            <a:chExt cx="21936" cy="7224"/>
          </a:xfrm>
        </p:grpSpPr>
        <p:pic>
          <p:nvPicPr>
            <p:cNvPr id="3075" name="Picture 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" y="1376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41107"/>
            <a:stretch>
              <a:fillRect/>
            </a:stretch>
          </p:blipFill>
          <p:spPr bwMode="auto">
            <a:xfrm>
              <a:off x="7280" y="1432"/>
              <a:ext cx="723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84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2" y="6776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48" y="3544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57269"/>
            <a:stretch>
              <a:fillRect/>
            </a:stretch>
          </p:blipFill>
          <p:spPr bwMode="auto">
            <a:xfrm rot="5400000">
              <a:off x="4711" y="4048"/>
              <a:ext cx="519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44580"/>
            <a:stretch>
              <a:fillRect/>
            </a:stretch>
          </p:blipFill>
          <p:spPr bwMode="auto">
            <a:xfrm>
              <a:off x="7295" y="6691"/>
              <a:ext cx="741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8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0" y="1400"/>
              <a:ext cx="248" cy="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+mj-lt"/>
          <a:ea typeface="+mj-ea"/>
          <a:cs typeface="+mj-cs"/>
          <a:sym typeface="Georgia Ital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-10909300" y="-1714500"/>
            <a:ext cx="34823400" cy="11466513"/>
            <a:chOff x="0" y="0"/>
            <a:chExt cx="21936" cy="7224"/>
          </a:xfrm>
        </p:grpSpPr>
        <p:pic>
          <p:nvPicPr>
            <p:cNvPr id="4101" name="Picture 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" y="1376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41107"/>
            <a:stretch>
              <a:fillRect/>
            </a:stretch>
          </p:blipFill>
          <p:spPr bwMode="auto">
            <a:xfrm>
              <a:off x="7280" y="1432"/>
              <a:ext cx="723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84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2" y="6776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48" y="3544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57269"/>
            <a:stretch>
              <a:fillRect/>
            </a:stretch>
          </p:blipFill>
          <p:spPr bwMode="auto">
            <a:xfrm rot="5400000">
              <a:off x="4711" y="4048"/>
              <a:ext cx="519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44580"/>
            <a:stretch>
              <a:fillRect/>
            </a:stretch>
          </p:blipFill>
          <p:spPr bwMode="auto">
            <a:xfrm>
              <a:off x="7295" y="6691"/>
              <a:ext cx="741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8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0" y="1400"/>
              <a:ext cx="248" cy="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223000"/>
            <a:ext cx="10464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 Italic" charset="0"/>
              </a:rPr>
              <a:t>Click to edit Master title style</a:t>
            </a: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696200"/>
            <a:ext cx="10464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 Italic" charset="0"/>
              </a:rPr>
              <a:t>Click to edit Master text styles</a:t>
            </a:r>
          </a:p>
          <a:p>
            <a:pPr lvl="1"/>
            <a:r>
              <a:rPr lang="en-US">
                <a:sym typeface="Georgia Italic" charset="0"/>
              </a:rPr>
              <a:t>Second level</a:t>
            </a:r>
          </a:p>
          <a:p>
            <a:pPr lvl="2"/>
            <a:r>
              <a:rPr lang="en-US">
                <a:sym typeface="Georgia Italic" charset="0"/>
              </a:rPr>
              <a:t>Third level</a:t>
            </a:r>
          </a:p>
          <a:p>
            <a:pPr lvl="3"/>
            <a:r>
              <a:rPr lang="en-US">
                <a:sym typeface="Georgia Italic" charset="0"/>
              </a:rPr>
              <a:t>Fourth level</a:t>
            </a:r>
          </a:p>
          <a:p>
            <a:pPr lvl="4"/>
            <a:r>
              <a:rPr lang="en-US">
                <a:sym typeface="Georgia Italic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+mj-lt"/>
          <a:ea typeface="+mj-ea"/>
          <a:cs typeface="+mj-cs"/>
          <a:sym typeface="Georgia Ital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5"/>
          <p:cNvGrpSpPr>
            <a:grpSpLocks/>
          </p:cNvGrpSpPr>
          <p:nvPr/>
        </p:nvGrpSpPr>
        <p:grpSpPr bwMode="auto">
          <a:xfrm>
            <a:off x="184150" y="-685800"/>
            <a:ext cx="13760450" cy="10702925"/>
            <a:chOff x="0" y="0"/>
            <a:chExt cx="8667" cy="6742"/>
          </a:xfrm>
        </p:grpSpPr>
        <p:pic>
          <p:nvPicPr>
            <p:cNvPr id="5125" name="Picture 1"/>
            <p:cNvPicPr>
              <a:picLocks noChangeAspect="1" noChangeArrowheads="1"/>
            </p:cNvPicPr>
            <p:nvPr/>
          </p:nvPicPr>
          <p:blipFill>
            <a:blip r:embed="rId14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267"/>
              <a:ext cx="3756" cy="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2"/>
            <p:cNvPicPr>
              <a:picLocks noChangeAspect="1" noChangeArrowheads="1"/>
            </p:cNvPicPr>
            <p:nvPr/>
          </p:nvPicPr>
          <p:blipFill>
            <a:blip r:embed="rId15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53"/>
              <a:ext cx="1935" cy="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3"/>
            <p:cNvPicPr>
              <a:picLocks noChangeAspect="1" noChangeArrowheads="1"/>
            </p:cNvPicPr>
            <p:nvPr/>
          </p:nvPicPr>
          <p:blipFill>
            <a:blip r:embed="rId16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0"/>
              <a:ext cx="1206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4"/>
            <p:cNvPicPr>
              <a:picLocks noChangeAspect="1" noChangeArrowheads="1"/>
            </p:cNvPicPr>
            <p:nvPr/>
          </p:nvPicPr>
          <p:blipFill>
            <a:blip r:embed="rId17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" y="4548"/>
              <a:ext cx="2475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300" y="2781300"/>
            <a:ext cx="1176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213100"/>
            <a:ext cx="104648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 Italic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+mj-lt"/>
          <a:ea typeface="+mj-ea"/>
          <a:cs typeface="+mj-cs"/>
          <a:sym typeface="Georgia Ital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"/>
          <p:cNvGrpSpPr>
            <a:grpSpLocks/>
          </p:cNvGrpSpPr>
          <p:nvPr/>
        </p:nvGrpSpPr>
        <p:grpSpPr bwMode="auto">
          <a:xfrm>
            <a:off x="-20015200" y="-50800"/>
            <a:ext cx="41300400" cy="11938000"/>
            <a:chOff x="0" y="0"/>
            <a:chExt cx="26016" cy="7520"/>
          </a:xfrm>
        </p:grpSpPr>
        <p:pic>
          <p:nvPicPr>
            <p:cNvPr id="6150" name="Picture 1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6" y="5696"/>
              <a:ext cx="1296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2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96"/>
              <a:ext cx="1296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3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42592" t="14815" b="25925"/>
            <a:stretch>
              <a:fillRect/>
            </a:stretch>
          </p:blipFill>
          <p:spPr bwMode="auto">
            <a:xfrm>
              <a:off x="13032" y="1344"/>
              <a:ext cx="744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4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42592" t="14815" b="25925"/>
            <a:stretch>
              <a:fillRect/>
            </a:stretch>
          </p:blipFill>
          <p:spPr bwMode="auto">
            <a:xfrm rot="-5400000">
              <a:off x="9264" y="3655"/>
              <a:ext cx="747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5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66725" t="15460" b="24725"/>
            <a:stretch>
              <a:fillRect/>
            </a:stretch>
          </p:blipFill>
          <p:spPr bwMode="auto">
            <a:xfrm rot="-5400000">
              <a:off x="18304" y="3488"/>
              <a:ext cx="427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71800"/>
            <a:ext cx="495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  <a:p>
            <a:pPr lvl="1"/>
            <a:r>
              <a:rPr lang="en-US">
                <a:sym typeface="Georgia" charset="0"/>
              </a:rPr>
              <a:t>Second level</a:t>
            </a:r>
          </a:p>
          <a:p>
            <a:pPr lvl="2"/>
            <a:r>
              <a:rPr lang="en-US">
                <a:sym typeface="Georgia" charset="0"/>
              </a:rPr>
              <a:t>Third level</a:t>
            </a:r>
          </a:p>
          <a:p>
            <a:pPr lvl="3"/>
            <a:r>
              <a:rPr lang="en-US">
                <a:sym typeface="Georgia" charset="0"/>
              </a:rPr>
              <a:t>Fourth level</a:t>
            </a:r>
          </a:p>
          <a:p>
            <a:pPr lvl="4"/>
            <a:r>
              <a:rPr lang="en-US">
                <a:sym typeface="Georgia" charset="0"/>
              </a:rPr>
              <a:t>Fifth level</a:t>
            </a: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700" y="127000"/>
            <a:ext cx="114427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arker Fel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Marker Fel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9pPr>
    </p:titleStyle>
    <p:bodyStyle>
      <a:lvl1pPr marL="4064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36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17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498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1879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3368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7940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2512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7084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"/>
          <p:cNvGrpSpPr>
            <a:grpSpLocks/>
          </p:cNvGrpSpPr>
          <p:nvPr/>
        </p:nvGrpSpPr>
        <p:grpSpPr bwMode="auto">
          <a:xfrm>
            <a:off x="184150" y="-685800"/>
            <a:ext cx="13760450" cy="10702925"/>
            <a:chOff x="0" y="0"/>
            <a:chExt cx="8667" cy="6742"/>
          </a:xfrm>
        </p:grpSpPr>
        <p:pic>
          <p:nvPicPr>
            <p:cNvPr id="7176" name="Picture 1"/>
            <p:cNvPicPr>
              <a:picLocks noChangeAspect="1" noChangeArrowheads="1"/>
            </p:cNvPicPr>
            <p:nvPr/>
          </p:nvPicPr>
          <p:blipFill>
            <a:blip r:embed="rId14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267"/>
              <a:ext cx="3756" cy="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"/>
            <p:cNvPicPr>
              <a:picLocks noChangeAspect="1" noChangeArrowheads="1"/>
            </p:cNvPicPr>
            <p:nvPr/>
          </p:nvPicPr>
          <p:blipFill>
            <a:blip r:embed="rId15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53"/>
              <a:ext cx="1935" cy="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3"/>
            <p:cNvPicPr>
              <a:picLocks noChangeAspect="1" noChangeArrowheads="1"/>
            </p:cNvPicPr>
            <p:nvPr/>
          </p:nvPicPr>
          <p:blipFill>
            <a:blip r:embed="rId16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0"/>
              <a:ext cx="1206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4"/>
            <p:cNvPicPr>
              <a:picLocks noChangeAspect="1" noChangeArrowheads="1"/>
            </p:cNvPicPr>
            <p:nvPr/>
          </p:nvPicPr>
          <p:blipFill>
            <a:blip r:embed="rId17">
              <a:alphaModFix amt="75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" y="4548"/>
              <a:ext cx="2475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4901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-107999">
            <a:off x="469900" y="5689600"/>
            <a:ext cx="1016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300" y="2349500"/>
            <a:ext cx="1176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84300" y="927100"/>
            <a:ext cx="64516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4978400"/>
            <a:ext cx="10464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 Italic" charset="0"/>
              </a:rPr>
              <a:t>Click to edit Master text styles</a:t>
            </a:r>
          </a:p>
          <a:p>
            <a:pPr lvl="1"/>
            <a:r>
              <a:rPr lang="en-US">
                <a:sym typeface="Georgia Italic" charset="0"/>
              </a:rPr>
              <a:t>Second level</a:t>
            </a:r>
          </a:p>
          <a:p>
            <a:pPr lvl="2"/>
            <a:r>
              <a:rPr lang="en-US">
                <a:sym typeface="Georgia Italic" charset="0"/>
              </a:rPr>
              <a:t>Third level</a:t>
            </a:r>
          </a:p>
          <a:p>
            <a:pPr lvl="3"/>
            <a:r>
              <a:rPr lang="en-US">
                <a:sym typeface="Georgia Italic" charset="0"/>
              </a:rPr>
              <a:t>Fourth level</a:t>
            </a:r>
          </a:p>
          <a:p>
            <a:pPr lvl="4"/>
            <a:r>
              <a:rPr lang="en-US">
                <a:sym typeface="Georgia Italic" charset="0"/>
              </a:rPr>
              <a:t>Fifth level</a:t>
            </a:r>
          </a:p>
        </p:txBody>
      </p:sp>
      <p:sp>
        <p:nvSpPr>
          <p:cNvPr id="717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90800"/>
            <a:ext cx="10464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 Italic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+mj-lt"/>
          <a:ea typeface="+mj-ea"/>
          <a:cs typeface="+mj-cs"/>
          <a:sym typeface="Georgia Ital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1F1F1F"/>
          </a:solidFill>
          <a:latin typeface="Georgia Italic" charset="0"/>
          <a:ea typeface="ヒラギノ明朝 ProN W3" charset="0"/>
          <a:cs typeface="ヒラギノ明朝 ProN W3" charset="0"/>
          <a:sym typeface="Georgia Italic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B2312C"/>
          </a:solidFill>
          <a:latin typeface="+mn-lt"/>
          <a:ea typeface="+mn-ea"/>
          <a:cs typeface="+mn-cs"/>
          <a:sym typeface="Georgia Italic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9"/>
          <p:cNvGrpSpPr>
            <a:grpSpLocks/>
          </p:cNvGrpSpPr>
          <p:nvPr/>
        </p:nvGrpSpPr>
        <p:grpSpPr bwMode="auto">
          <a:xfrm>
            <a:off x="-622300" y="-577850"/>
            <a:ext cx="13970000" cy="13968413"/>
            <a:chOff x="0" y="0"/>
            <a:chExt cx="8800" cy="8799"/>
          </a:xfrm>
        </p:grpSpPr>
        <p:pic>
          <p:nvPicPr>
            <p:cNvPr id="8198" name="Picture 1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36"/>
              <a:ext cx="880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2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13272" t="8727" b="12726"/>
            <a:stretch>
              <a:fillRect/>
            </a:stretch>
          </p:blipFill>
          <p:spPr bwMode="auto">
            <a:xfrm>
              <a:off x="640" y="1596"/>
              <a:ext cx="763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3"/>
            <p:cNvPicPr>
              <a:picLocks noChangeAspect="1" noChangeArrowheads="1"/>
            </p:cNvPicPr>
            <p:nvPr/>
          </p:nvPicPr>
          <p:blipFill>
            <a:blip r:embed="rId15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" y="1508"/>
              <a:ext cx="144" cy="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4"/>
            <p:cNvPicPr>
              <a:picLocks noChangeAspect="1" noChangeArrowheads="1"/>
            </p:cNvPicPr>
            <p:nvPr/>
          </p:nvPicPr>
          <p:blipFill>
            <a:blip r:embed="rId14">
              <a:alphaModFix amt="7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3607" y="4308"/>
              <a:ext cx="87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7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5"/>
            <p:cNvPicPr>
              <a:picLocks noChangeAspect="1" noChangeArrowheads="1"/>
            </p:cNvPicPr>
            <p:nvPr/>
          </p:nvPicPr>
          <p:blipFill>
            <a:blip r:embed="rId16">
              <a:alphaModFix amt="5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37517" t="19727" b="21089"/>
            <a:stretch>
              <a:fillRect/>
            </a:stretch>
          </p:blipFill>
          <p:spPr bwMode="auto">
            <a:xfrm>
              <a:off x="928" y="1684"/>
              <a:ext cx="723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5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6"/>
            <p:cNvPicPr>
              <a:picLocks noChangeAspect="1" noChangeArrowheads="1"/>
            </p:cNvPicPr>
            <p:nvPr/>
          </p:nvPicPr>
          <p:blipFill>
            <a:blip r:embed="rId17">
              <a:alphaModFix amt="5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19727" r="37517" b="21089"/>
            <a:stretch>
              <a:fillRect/>
            </a:stretch>
          </p:blipFill>
          <p:spPr bwMode="auto">
            <a:xfrm>
              <a:off x="928" y="5980"/>
              <a:ext cx="723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5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7"/>
            <p:cNvPicPr>
              <a:picLocks noChangeAspect="1" noChangeArrowheads="1"/>
            </p:cNvPicPr>
            <p:nvPr/>
          </p:nvPicPr>
          <p:blipFill>
            <a:blip r:embed="rId16">
              <a:alphaModFix amt="5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61830" t="19597" b="20956"/>
            <a:stretch>
              <a:fillRect/>
            </a:stretch>
          </p:blipFill>
          <p:spPr bwMode="auto">
            <a:xfrm rot="-5400000">
              <a:off x="-1325" y="3800"/>
              <a:ext cx="44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5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8"/>
            <p:cNvPicPr>
              <a:picLocks noChangeAspect="1" noChangeArrowheads="1"/>
            </p:cNvPicPr>
            <p:nvPr/>
          </p:nvPicPr>
          <p:blipFill>
            <a:blip r:embed="rId17">
              <a:alphaModFix amt="50000"/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19597" r="63423" b="20956"/>
            <a:stretch>
              <a:fillRect/>
            </a:stretch>
          </p:blipFill>
          <p:spPr bwMode="auto">
            <a:xfrm rot="-5400000">
              <a:off x="6066" y="3841"/>
              <a:ext cx="418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>
                      <a:alpha val="50195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718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  <a:p>
            <a:pPr lvl="1"/>
            <a:r>
              <a:rPr lang="en-US">
                <a:sym typeface="Georgia" charset="0"/>
              </a:rPr>
              <a:t>Second level</a:t>
            </a:r>
          </a:p>
          <a:p>
            <a:pPr lvl="2"/>
            <a:r>
              <a:rPr lang="en-US">
                <a:sym typeface="Georgia" charset="0"/>
              </a:rPr>
              <a:t>Third level</a:t>
            </a:r>
          </a:p>
          <a:p>
            <a:pPr lvl="3"/>
            <a:r>
              <a:rPr lang="en-US">
                <a:sym typeface="Georgia" charset="0"/>
              </a:rPr>
              <a:t>Fourth level</a:t>
            </a:r>
          </a:p>
          <a:p>
            <a:pPr lvl="4"/>
            <a:r>
              <a:rPr lang="en-US">
                <a:sym typeface="Georgia" charset="0"/>
              </a:rPr>
              <a:t>Fifth level</a:t>
            </a:r>
          </a:p>
        </p:txBody>
      </p: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4000"/>
            <a:ext cx="110109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arker Fel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+mj-lt"/>
          <a:ea typeface="+mj-ea"/>
          <a:cs typeface="+mj-cs"/>
          <a:sym typeface="Marker Fel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437D3C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9pPr>
    </p:titleStyle>
    <p:bodyStyle>
      <a:lvl1pPr marL="4064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36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17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498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1879600" indent="-406400" algn="l" rtl="0" eaLnBrk="0" fontAlgn="base" hangingPunct="0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3368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7940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2512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708400" indent="-406400" algn="l" rtl="0" fontAlgn="base">
        <a:spcBef>
          <a:spcPts val="32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9"/>
          <p:cNvGrpSpPr>
            <a:grpSpLocks/>
          </p:cNvGrpSpPr>
          <p:nvPr/>
        </p:nvGrpSpPr>
        <p:grpSpPr bwMode="auto">
          <a:xfrm>
            <a:off x="-10909300" y="-1714500"/>
            <a:ext cx="34823400" cy="11466513"/>
            <a:chOff x="0" y="0"/>
            <a:chExt cx="21936" cy="7224"/>
          </a:xfrm>
        </p:grpSpPr>
        <p:pic>
          <p:nvPicPr>
            <p:cNvPr id="9220" name="Picture 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" y="1376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41107"/>
            <a:stretch>
              <a:fillRect/>
            </a:stretch>
          </p:blipFill>
          <p:spPr bwMode="auto">
            <a:xfrm>
              <a:off x="7280" y="1432"/>
              <a:ext cx="723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84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2" y="6776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48" y="3544"/>
              <a:ext cx="72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57269"/>
            <a:stretch>
              <a:fillRect/>
            </a:stretch>
          </p:blipFill>
          <p:spPr bwMode="auto">
            <a:xfrm rot="5400000">
              <a:off x="4711" y="4048"/>
              <a:ext cx="519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44580"/>
            <a:stretch>
              <a:fillRect/>
            </a:stretch>
          </p:blipFill>
          <p:spPr bwMode="auto">
            <a:xfrm>
              <a:off x="7295" y="6691"/>
              <a:ext cx="741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8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0" y="1400"/>
              <a:ext cx="248" cy="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511300"/>
            <a:ext cx="104648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  <a:p>
            <a:pPr lvl="1"/>
            <a:r>
              <a:rPr lang="en-US">
                <a:sym typeface="Georgia" charset="0"/>
              </a:rPr>
              <a:t>Second level</a:t>
            </a:r>
          </a:p>
          <a:p>
            <a:pPr lvl="2"/>
            <a:r>
              <a:rPr lang="en-US">
                <a:sym typeface="Georgia" charset="0"/>
              </a:rPr>
              <a:t>Third level</a:t>
            </a:r>
          </a:p>
          <a:p>
            <a:pPr lvl="3"/>
            <a:r>
              <a:rPr lang="en-US">
                <a:sym typeface="Georgia" charset="0"/>
              </a:rPr>
              <a:t>Fourth level</a:t>
            </a:r>
          </a:p>
          <a:p>
            <a:pPr lvl="4"/>
            <a:r>
              <a:rPr lang="en-US">
                <a:sym typeface="Georgi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Marker Fel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9pPr>
    </p:titleStyle>
    <p:bodyStyle>
      <a:lvl1pPr marL="4064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1pPr>
      <a:lvl2pPr marL="7366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2pPr>
      <a:lvl3pPr marL="11176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3pPr>
      <a:lvl4pPr marL="14986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4pPr>
      <a:lvl5pPr marL="1879600" indent="-406400" algn="l" rtl="0" eaLnBrk="0" fontAlgn="base" hangingPunct="0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5pPr>
      <a:lvl6pPr marL="2336800" indent="-4064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794000" indent="-4064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3251200" indent="-4064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3708400" indent="-406400" algn="l" rtl="0" fontAlgn="base">
        <a:spcBef>
          <a:spcPts val="4800"/>
        </a:spcBef>
        <a:spcAft>
          <a:spcPct val="0"/>
        </a:spcAft>
        <a:buSzPct val="77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eorgia Italic" charset="0"/>
                <a:ea typeface="ヒラギノ明朝 ProN W3" charset="0"/>
                <a:cs typeface="ヒラギノ明朝 ProN W3" charset="0"/>
              </a:rPr>
              <a:t>The World is full of all kinds of People!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2200" y="4953000"/>
            <a:ext cx="10464800" cy="1333500"/>
          </a:xfrm>
        </p:spPr>
        <p:txBody>
          <a:bodyPr/>
          <a:lstStyle/>
          <a:p>
            <a:pPr marL="0" indent="0" eaLnBrk="1" hangingPunct="1"/>
            <a:r>
              <a:rPr lang="en-US" sz="5400" dirty="0">
                <a:latin typeface="Georgia Italic" charset="0"/>
                <a:ea typeface="ヒラギノ明朝 ProN W3" charset="0"/>
                <a:cs typeface="ヒラギノ明朝 ProN W3" charset="0"/>
              </a:rPr>
              <a:t>And no one is exactly alike!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3200" y="6553200"/>
            <a:ext cx="848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THAT IS FANTASTIC !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 rot="-102000">
            <a:off x="1393825" y="6691313"/>
            <a:ext cx="8382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r>
              <a:rPr lang="en-US" sz="7200" dirty="0">
                <a:solidFill>
                  <a:srgbClr val="436C8C"/>
                </a:solidFill>
                <a:latin typeface="Marker Felt" charset="0"/>
                <a:ea typeface="MS PGothic" charset="0"/>
                <a:cs typeface="MS PGothic" charset="0"/>
                <a:sym typeface="Marker Felt" charset="0"/>
              </a:rPr>
              <a:t>Let</a:t>
            </a:r>
            <a:r>
              <a:rPr lang="ja-JP" altLang="en-US" sz="7200" dirty="0">
                <a:solidFill>
                  <a:srgbClr val="436C8C"/>
                </a:solidFill>
                <a:latin typeface="Arial" charset="0"/>
                <a:ea typeface="MS PGothic" charset="0"/>
                <a:cs typeface="MS PGothic" charset="0"/>
                <a:sym typeface="Marker Felt" charset="0"/>
              </a:rPr>
              <a:t>’</a:t>
            </a:r>
            <a:r>
              <a:rPr lang="en-US" altLang="ja-JP" sz="7200" dirty="0">
                <a:solidFill>
                  <a:srgbClr val="436C8C"/>
                </a:solidFill>
                <a:latin typeface="Marker Felt" charset="0"/>
                <a:sym typeface="Marker Felt" charset="0"/>
              </a:rPr>
              <a:t>s find out!</a:t>
            </a:r>
            <a:endParaRPr lang="en-US" sz="7200" dirty="0">
              <a:solidFill>
                <a:srgbClr val="436C8C"/>
              </a:solidFill>
              <a:latin typeface="Marker Felt" charset="0"/>
              <a:sym typeface="Marker Felt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 Italic" charset="0"/>
                <a:ea typeface="ヒラギノ明朝 ProN W3" charset="0"/>
                <a:cs typeface="ヒラギノ明朝 ProN W3" charset="0"/>
              </a:rPr>
              <a:t>What is Down syndrome?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-239999">
            <a:off x="7702550" y="3965575"/>
            <a:ext cx="4395788" cy="3297238"/>
          </a:xfrm>
          <a:prstGeom prst="rect">
            <a:avLst/>
          </a:prstGeom>
          <a:noFill/>
          <a:ln w="101600">
            <a:solidFill>
              <a:srgbClr val="FFFFFF"/>
            </a:solidFill>
            <a:miter lim="800000"/>
            <a:headEnd/>
            <a:tailEnd/>
          </a:ln>
          <a:effectLst>
            <a:outerShdw blurRad="38100" dist="507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arker Felt" charset="0"/>
                <a:ea typeface="ヒラギノ明朝 ProN W3" charset="0"/>
                <a:cs typeface="ヒラギノ明朝 ProN W3" charset="0"/>
              </a:rPr>
              <a:t>YOUR BODY HAS MILLIONS OF CELLS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2768600"/>
            <a:ext cx="6718300" cy="57150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sz="7200">
                <a:latin typeface="Georgia" charset="0"/>
                <a:ea typeface="ヒラギノ明朝 ProN W3" charset="0"/>
                <a:cs typeface="ヒラギノ明朝 ProN W3" charset="0"/>
              </a:rPr>
              <a:t>In each of those cells are chromosomes.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-239999">
            <a:off x="7683500" y="3370263"/>
            <a:ext cx="4500563" cy="4500562"/>
          </a:xfrm>
          <a:prstGeom prst="rect">
            <a:avLst/>
          </a:prstGeom>
          <a:noFill/>
          <a:ln w="101600">
            <a:solidFill>
              <a:srgbClr val="FFFFFF"/>
            </a:solidFill>
            <a:miter lim="800000"/>
            <a:headEnd/>
            <a:tailEnd/>
          </a:ln>
          <a:effectLst>
            <a:outerShdw blurRad="38100" dist="507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arker Felt" charset="0"/>
                <a:ea typeface="ヒラギノ明朝 ProN W3" charset="0"/>
                <a:cs typeface="ヒラギノ明朝 ProN W3" charset="0"/>
              </a:rPr>
              <a:t>What are Chromosomes?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sz="4800">
                <a:latin typeface="Georgia" charset="0"/>
                <a:ea typeface="ヒラギノ明朝 ProN W3" charset="0"/>
                <a:cs typeface="ヒラギノ明朝 ProN W3" charset="0"/>
              </a:rPr>
              <a:t>They are tiny tiny tiny DNA that tell your body what you will look like and what you will be like.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383" b="2409"/>
          <a:stretch>
            <a:fillRect/>
          </a:stretch>
        </p:blipFill>
        <p:spPr bwMode="auto">
          <a:xfrm rot="-239999">
            <a:off x="7599363" y="2379663"/>
            <a:ext cx="4560887" cy="6481762"/>
          </a:xfrm>
          <a:prstGeom prst="rect">
            <a:avLst/>
          </a:prstGeom>
          <a:noFill/>
          <a:ln w="101600">
            <a:solidFill>
              <a:srgbClr val="FFFFFF"/>
            </a:solidFill>
            <a:miter lim="800000"/>
            <a:headEnd/>
            <a:tailEnd/>
          </a:ln>
          <a:effectLst>
            <a:outerShdw blurRad="38100" dist="507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arker Felt" charset="0"/>
                <a:ea typeface="ヒラギノ明朝 ProN W3" charset="0"/>
                <a:cs typeface="ヒラギノ明朝 ProN W3" charset="0"/>
              </a:rPr>
              <a:t>Most people have 46  chromosomes.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sz="6400">
                <a:latin typeface="Georgia" charset="0"/>
                <a:ea typeface="ヒラギノ明朝 ProN W3" charset="0"/>
                <a:cs typeface="ヒラギノ明朝 ProN W3" charset="0"/>
              </a:rPr>
              <a:t>23 from your dad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sz="6400">
                <a:latin typeface="Georgia" charset="0"/>
                <a:ea typeface="ヒラギノ明朝 ProN W3" charset="0"/>
                <a:cs typeface="ヒラギノ明朝 ProN W3" charset="0"/>
              </a:rPr>
              <a:t>23 from your mom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-239999">
            <a:off x="7886700" y="3573463"/>
            <a:ext cx="4064000" cy="4064000"/>
          </a:xfrm>
          <a:prstGeom prst="rect">
            <a:avLst/>
          </a:prstGeom>
          <a:noFill/>
          <a:ln w="101600">
            <a:solidFill>
              <a:srgbClr val="FFFFFF"/>
            </a:solidFill>
            <a:miter lim="800000"/>
            <a:headEnd/>
            <a:tailEnd/>
          </a:ln>
          <a:effectLst>
            <a:outerShdw blurRad="38100" dist="507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arker Felt" charset="0"/>
                <a:ea typeface="ヒラギノ明朝 ProN W3" charset="0"/>
                <a:cs typeface="ヒラギノ明朝 ProN W3" charset="0"/>
              </a:rPr>
              <a:t>Chromosomes give directions to your body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2971800"/>
            <a:ext cx="6464300" cy="57150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sz="6400">
                <a:latin typeface="Georgia" charset="0"/>
                <a:ea typeface="ヒラギノ明朝 ProN W3" charset="0"/>
                <a:cs typeface="ヒラギノ明朝 ProN W3" charset="0"/>
              </a:rPr>
              <a:t>*Chromosomes tell your body to be tall or short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410" r="4588"/>
          <a:stretch>
            <a:fillRect/>
          </a:stretch>
        </p:blipFill>
        <p:spPr bwMode="auto">
          <a:xfrm rot="-239999">
            <a:off x="7602538" y="3716338"/>
            <a:ext cx="4622800" cy="3810000"/>
          </a:xfrm>
          <a:prstGeom prst="rect">
            <a:avLst/>
          </a:prstGeom>
          <a:noFill/>
          <a:ln w="101600">
            <a:solidFill>
              <a:srgbClr val="FFFFFF"/>
            </a:solidFill>
            <a:miter lim="800000"/>
            <a:headEnd/>
            <a:tailEnd/>
          </a:ln>
          <a:effectLst>
            <a:outerShdw blurRad="38100" dist="507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arker Felt" charset="0"/>
                <a:ea typeface="ヒラギノ明朝 ProN W3" charset="0"/>
                <a:cs typeface="ヒラギノ明朝 ProN W3" charset="0"/>
              </a:rPr>
              <a:t>Chromosomes tell your body if: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971800"/>
            <a:ext cx="5956300" cy="57150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sz="6400">
                <a:latin typeface="Georgia" charset="0"/>
                <a:ea typeface="ヒラギノ明朝 ProN W3" charset="0"/>
                <a:cs typeface="ヒラギノ明朝 ProN W3" charset="0"/>
              </a:rPr>
              <a:t>You will have blonde or brown hair?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arker Felt" charset="0"/>
                <a:ea typeface="ヒラギノ明朝 ProN W3" charset="0"/>
                <a:cs typeface="ヒラギノ明朝 ProN W3" charset="0"/>
              </a:rPr>
              <a:t>Chromosomes tell your body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971800"/>
            <a:ext cx="5829300" cy="57150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6400" dirty="0">
                <a:latin typeface="Georgia" charset="0"/>
                <a:ea typeface="ヒラギノ明朝 ProN W3" charset="0"/>
                <a:cs typeface="ヒラギノ明朝 ProN W3" charset="0"/>
              </a:rPr>
              <a:t>If you will be a good dancer or not?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743200"/>
            <a:ext cx="4572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542" r="5537"/>
          <a:stretch>
            <a:fillRect/>
          </a:stretch>
        </p:blipFill>
        <p:spPr bwMode="auto">
          <a:xfrm rot="-239999">
            <a:off x="6738938" y="4660900"/>
            <a:ext cx="4622800" cy="3073400"/>
          </a:xfrm>
          <a:prstGeom prst="rect">
            <a:avLst/>
          </a:prstGeom>
          <a:noFill/>
          <a:ln w="101600">
            <a:solidFill>
              <a:srgbClr val="FFFFFF"/>
            </a:solidFill>
            <a:miter lim="800000"/>
            <a:headEnd/>
            <a:tailEnd/>
          </a:ln>
          <a:effectLst>
            <a:outerShdw blurRad="38100" dist="507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arker Felt" charset="0"/>
                <a:ea typeface="ヒラギノ明朝 ProN W3" charset="0"/>
                <a:cs typeface="ヒラギノ明朝 ProN W3" charset="0"/>
              </a:rPr>
              <a:t>But …. Sometimes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sz="5000" dirty="0">
                <a:latin typeface="Georgia" charset="0"/>
                <a:ea typeface="ヒラギノ明朝 ProN W3" charset="0"/>
                <a:cs typeface="ヒラギノ明朝 ProN W3" charset="0"/>
              </a:rPr>
              <a:t>Someone gets an extra </a:t>
            </a:r>
            <a:r>
              <a:rPr lang="en-US" sz="5000" dirty="0" smtClean="0">
                <a:latin typeface="Georgia" charset="0"/>
                <a:ea typeface="ヒラギノ明朝 ProN W3" charset="0"/>
                <a:cs typeface="ヒラギノ明朝 ProN W3" charset="0"/>
              </a:rPr>
              <a:t>chromosome, </a:t>
            </a:r>
            <a:r>
              <a:rPr lang="en-US" sz="5000" dirty="0">
                <a:latin typeface="Georgia" charset="0"/>
                <a:ea typeface="ヒラギノ明朝 ProN W3" charset="0"/>
                <a:cs typeface="ヒラギノ明朝 ProN W3" charset="0"/>
              </a:rPr>
              <a:t>and they have 47 chromosomes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arker Felt" charset="0"/>
                <a:ea typeface="ヒラギノ明朝 ProN W3" charset="0"/>
                <a:cs typeface="ヒラギノ明朝 ProN W3" charset="0"/>
              </a:rPr>
              <a:t>When you have 47 chromosomes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7200">
                <a:latin typeface="Georgia" charset="0"/>
                <a:ea typeface="ヒラギノ明朝 ProN W3" charset="0"/>
                <a:cs typeface="ヒラギノ明朝 ProN W3" charset="0"/>
              </a:rPr>
              <a:t>YOU have Down syndrome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0476" r="20335"/>
          <a:stretch>
            <a:fillRect/>
          </a:stretch>
        </p:blipFill>
        <p:spPr bwMode="auto">
          <a:xfrm rot="21360001">
            <a:off x="7158259" y="2537536"/>
            <a:ext cx="5232400" cy="5878513"/>
          </a:xfrm>
          <a:prstGeom prst="rect">
            <a:avLst/>
          </a:prstGeom>
          <a:noFill/>
          <a:ln w="101600">
            <a:solidFill>
              <a:srgbClr val="FFFFFF"/>
            </a:solidFill>
            <a:miter lim="800000"/>
            <a:headEnd/>
            <a:tailEnd/>
          </a:ln>
          <a:effectLst>
            <a:outerShdw blurRad="38100" dist="507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-59999">
            <a:off x="1452563" y="1163638"/>
            <a:ext cx="20574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6394" r="262" b="16121"/>
          <a:stretch>
            <a:fillRect/>
          </a:stretch>
        </p:blipFill>
        <p:spPr bwMode="auto">
          <a:xfrm rot="-59999">
            <a:off x="3649663" y="1206500"/>
            <a:ext cx="19129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438" r="5978" b="351"/>
          <a:stretch>
            <a:fillRect/>
          </a:stretch>
        </p:blipFill>
        <p:spPr bwMode="auto">
          <a:xfrm rot="-59999">
            <a:off x="5662613" y="1122363"/>
            <a:ext cx="19050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0" y="2590800"/>
            <a:ext cx="10464800" cy="3492500"/>
          </a:xfrm>
        </p:spPr>
        <p:txBody>
          <a:bodyPr/>
          <a:lstStyle/>
          <a:p>
            <a:pPr eaLnBrk="1" hangingPunct="1"/>
            <a:r>
              <a:rPr lang="en-US">
                <a:latin typeface="Georgia Italic" charset="0"/>
                <a:ea typeface="ヒラギノ明朝 ProN W3" charset="0"/>
                <a:cs typeface="ヒラギノ明朝 ProN W3" charset="0"/>
              </a:rPr>
              <a:t>Down syndrome happens when you have an extra chromosome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3200400"/>
            <a:ext cx="11796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tx2"/>
                </a:solidFill>
              </a:rPr>
              <a:t>EVERYONE HAS </a:t>
            </a:r>
          </a:p>
          <a:p>
            <a:r>
              <a:rPr lang="en-US" sz="7200" b="1" dirty="0" smtClean="0">
                <a:solidFill>
                  <a:schemeClr val="tx2"/>
                </a:solidFill>
              </a:rPr>
              <a:t>SOMETHING TO </a:t>
            </a:r>
          </a:p>
          <a:p>
            <a:r>
              <a:rPr lang="en-US" sz="7200" b="1" dirty="0" smtClean="0">
                <a:solidFill>
                  <a:schemeClr val="tx2"/>
                </a:solidFill>
              </a:rPr>
              <a:t>TEACH</a:t>
            </a:r>
            <a:r>
              <a:rPr lang="en-US" sz="7200" b="1" dirty="0">
                <a:solidFill>
                  <a:schemeClr val="tx2"/>
                </a:solidFill>
              </a:rPr>
              <a:t> </a:t>
            </a:r>
            <a:r>
              <a:rPr lang="en-US" sz="7200" b="1" dirty="0" smtClean="0">
                <a:solidFill>
                  <a:schemeClr val="tx2"/>
                </a:solidFill>
              </a:rPr>
              <a:t> US!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5200" y="6629400"/>
            <a:ext cx="7645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THAT INCLUDES YOU!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23976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64800" cy="3009900"/>
          </a:xfrm>
        </p:spPr>
        <p:txBody>
          <a:bodyPr/>
          <a:lstStyle/>
          <a:p>
            <a:pPr eaLnBrk="1" hangingPunct="1"/>
            <a:r>
              <a:rPr lang="en-US" sz="7000" dirty="0">
                <a:solidFill>
                  <a:srgbClr val="161645"/>
                </a:solidFill>
                <a:latin typeface="Marker Felt" charset="0"/>
                <a:ea typeface="ヒラギノ明朝 ProN W3" charset="0"/>
                <a:cs typeface="ヒラギノ明朝 ProN W3" charset="0"/>
              </a:rPr>
              <a:t>What happens to your body when you have Down syndrome?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4279900"/>
            <a:ext cx="10464800" cy="44069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6400" dirty="0" smtClean="0">
                <a:latin typeface="Georgia" charset="0"/>
                <a:ea typeface="ヒラギノ明朝 ProN W3" charset="0"/>
                <a:cs typeface="ヒラギノ明朝 ProN W3" charset="0"/>
              </a:rPr>
              <a:t>Sometimes you </a:t>
            </a:r>
            <a:r>
              <a:rPr lang="en-US" sz="6400" dirty="0">
                <a:latin typeface="Georgia" charset="0"/>
                <a:ea typeface="ヒラギノ明朝 ProN W3" charset="0"/>
                <a:cs typeface="ヒラギノ明朝 ProN W3" charset="0"/>
              </a:rPr>
              <a:t>have weak muscles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6400" dirty="0" smtClean="0">
                <a:latin typeface="Georgia" charset="0"/>
                <a:ea typeface="ヒラギノ明朝 ProN W3" charset="0"/>
                <a:cs typeface="ヒラギノ明朝 ProN W3" charset="0"/>
              </a:rPr>
              <a:t>Sometimes </a:t>
            </a:r>
            <a:r>
              <a:rPr lang="en-US" sz="6400" dirty="0">
                <a:latin typeface="Georgia" charset="0"/>
                <a:ea typeface="ヒラギノ明朝 ProN W3" charset="0"/>
                <a:cs typeface="ヒラギノ明朝 ProN W3" charset="0"/>
              </a:rPr>
              <a:t>it takes you longer to learn things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arker Felt" charset="0"/>
                <a:ea typeface="ヒラギノ明朝 ProN W3" charset="0"/>
                <a:cs typeface="ヒラギノ明朝 ProN W3" charset="0"/>
              </a:rPr>
              <a:t>When you have Down syndrome you have to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6400" dirty="0">
                <a:latin typeface="Georgia" charset="0"/>
                <a:ea typeface="ヒラギノ明朝 ProN W3" charset="0"/>
                <a:cs typeface="ヒラギノ明朝 ProN W3" charset="0"/>
              </a:rPr>
              <a:t>w</a:t>
            </a:r>
            <a:r>
              <a:rPr lang="en-US" sz="6400" dirty="0" smtClean="0">
                <a:latin typeface="Georgia" charset="0"/>
                <a:ea typeface="ヒラギノ明朝 ProN W3" charset="0"/>
                <a:cs typeface="ヒラギノ明朝 ProN W3" charset="0"/>
              </a:rPr>
              <a:t>ork </a:t>
            </a:r>
            <a:r>
              <a:rPr lang="en-US" sz="6400" dirty="0">
                <a:latin typeface="Georgia" charset="0"/>
                <a:ea typeface="ヒラギノ明朝 ProN W3" charset="0"/>
                <a:cs typeface="ヒラギノ明朝 ProN W3" charset="0"/>
              </a:rPr>
              <a:t>harder </a:t>
            </a:r>
            <a:r>
              <a:rPr lang="en-US" sz="6400" dirty="0" smtClean="0">
                <a:latin typeface="Georgia" charset="0"/>
                <a:ea typeface="ヒラギノ明朝 ProN W3" charset="0"/>
                <a:cs typeface="ヒラギノ明朝 ProN W3" charset="0"/>
              </a:rPr>
              <a:t>AND </a:t>
            </a:r>
            <a:r>
              <a:rPr lang="en-US" sz="6400" dirty="0">
                <a:latin typeface="Georgia" charset="0"/>
                <a:ea typeface="ヒラギノ明朝 ProN W3" charset="0"/>
                <a:cs typeface="ヒラギノ明朝 ProN W3" charset="0"/>
              </a:rPr>
              <a:t>it will </a:t>
            </a:r>
            <a:r>
              <a:rPr lang="en-US" sz="6400" dirty="0" smtClean="0">
                <a:latin typeface="Georgia" charset="0"/>
                <a:ea typeface="ヒラギノ明朝 ProN W3" charset="0"/>
                <a:cs typeface="ヒラギノ明朝 ProN W3" charset="0"/>
              </a:rPr>
              <a:t>sometimes take </a:t>
            </a:r>
            <a:r>
              <a:rPr lang="en-US" sz="6400" dirty="0">
                <a:latin typeface="Georgia" charset="0"/>
                <a:ea typeface="ヒラギノ明朝 ProN W3" charset="0"/>
                <a:cs typeface="ヒラギノ明朝 ProN W3" charset="0"/>
              </a:rPr>
              <a:t>longer to </a:t>
            </a:r>
            <a:r>
              <a:rPr lang="en-US" sz="6400" dirty="0" smtClean="0">
                <a:latin typeface="Georgia" charset="0"/>
                <a:ea typeface="ヒラギノ明朝 ProN W3" charset="0"/>
                <a:cs typeface="ヒラギノ明朝 ProN W3" charset="0"/>
              </a:rPr>
              <a:t>learn things</a:t>
            </a:r>
            <a:endParaRPr lang="en-US" sz="6400" dirty="0">
              <a:latin typeface="Georgia" charset="0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5" name="Picture 4" descr="photo 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3352800"/>
            <a:ext cx="5257800" cy="502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6400">
                <a:latin typeface="Georgia" charset="0"/>
                <a:ea typeface="ヒラギノ明朝 ProN W3" charset="0"/>
                <a:cs typeface="ヒラギノ明朝 ProN W3" charset="0"/>
              </a:rPr>
              <a:t>* longer to learn to walk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6400">
                <a:latin typeface="Georgia" charset="0"/>
                <a:ea typeface="ヒラギノ明朝 ProN W3" charset="0"/>
                <a:cs typeface="ヒラギノ明朝 ProN W3" charset="0"/>
              </a:rPr>
              <a:t> *longer to learn to speak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6400">
                <a:latin typeface="Georgia" charset="0"/>
                <a:ea typeface="ヒラギノ明朝 ProN W3" charset="0"/>
                <a:cs typeface="ヒラギノ明朝 ProN W3" charset="0"/>
              </a:rPr>
              <a:t>*longer to learn to 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1295400"/>
            <a:ext cx="5791200" cy="6997700"/>
          </a:xfrm>
          <a:prstGeom prst="rect">
            <a:avLst/>
          </a:prstGeom>
          <a:noFill/>
          <a:ln>
            <a:noFill/>
          </a:ln>
          <a:effectLst>
            <a:outerShdw blurRad="63500" dist="50799" dir="5400000" algn="ctr" rotWithShape="0">
              <a:schemeClr val="bg2">
                <a:alpha val="50000"/>
              </a:schemeClr>
            </a:outerShdw>
          </a:effectLst>
          <a:extLst/>
        </p:spPr>
      </p:pic>
      <p:grpSp>
        <p:nvGrpSpPr>
          <p:cNvPr id="45058" name="Group 4"/>
          <p:cNvGrpSpPr>
            <a:grpSpLocks/>
          </p:cNvGrpSpPr>
          <p:nvPr/>
        </p:nvGrpSpPr>
        <p:grpSpPr bwMode="auto">
          <a:xfrm>
            <a:off x="7112000" y="2514600"/>
            <a:ext cx="4851400" cy="4343400"/>
            <a:chOff x="0" y="0"/>
            <a:chExt cx="3056" cy="2736"/>
          </a:xfrm>
        </p:grpSpPr>
        <p:pic>
          <p:nvPicPr>
            <p:cNvPr id="450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14748" b="14949"/>
            <a:stretch>
              <a:fillRect/>
            </a:stretch>
          </p:blipFill>
          <p:spPr bwMode="auto">
            <a:xfrm rot="180000">
              <a:off x="181" y="211"/>
              <a:ext cx="2708" cy="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56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3744" b="13622"/>
          <a:stretch>
            <a:fillRect/>
          </a:stretch>
        </p:blipFill>
        <p:spPr bwMode="auto">
          <a:xfrm>
            <a:off x="1271588" y="946150"/>
            <a:ext cx="10463212" cy="5067300"/>
          </a:xfrm>
          <a:prstGeom prst="rect">
            <a:avLst/>
          </a:prstGeom>
          <a:noFill/>
          <a:ln w="101600">
            <a:solidFill>
              <a:srgbClr val="FFFFFF"/>
            </a:solidFill>
            <a:miter lim="800000"/>
            <a:headEnd/>
            <a:tailEnd/>
          </a:ln>
          <a:effectLst>
            <a:outerShdw blurRad="38100" dist="507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6400">
                <a:latin typeface="Georgia Italic" charset="0"/>
                <a:ea typeface="ヒラギノ明朝 ProN W3" charset="0"/>
                <a:cs typeface="ヒラギノ明朝 ProN W3" charset="0"/>
              </a:rPr>
              <a:t>*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6223000"/>
            <a:ext cx="10464800" cy="2730500"/>
          </a:xfrm>
        </p:spPr>
        <p:txBody>
          <a:bodyPr/>
          <a:lstStyle/>
          <a:p>
            <a:pPr eaLnBrk="1" hangingPunct="1"/>
            <a:r>
              <a:rPr lang="en-US" sz="6100" dirty="0">
                <a:latin typeface="Georgia Italic" charset="0"/>
                <a:ea typeface="ヒラギノ明朝 ProN W3" charset="0"/>
                <a:cs typeface="ヒラギノ明朝 ProN W3" charset="0"/>
              </a:rPr>
              <a:t>Kids with Down syndrome are the hardest working people I know.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39875" y="-841376"/>
            <a:ext cx="10848925" cy="70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eorgia Italic" charset="0"/>
                <a:ea typeface="ヒラギノ明朝 ProN W3" charset="0"/>
                <a:cs typeface="ヒラギノ明朝 ProN W3" charset="0"/>
              </a:rPr>
              <a:t>It might take them longer but </a:t>
            </a:r>
            <a:r>
              <a:rPr lang="en-US" b="1" dirty="0">
                <a:latin typeface="Georgia Italic" charset="0"/>
                <a:ea typeface="ヒラギノ明朝 ProN W3" charset="0"/>
                <a:cs typeface="ヒラギノ明朝 ProN W3" charset="0"/>
              </a:rPr>
              <a:t>they will </a:t>
            </a:r>
            <a:r>
              <a:rPr lang="en-US" dirty="0">
                <a:latin typeface="Georgia Italic" charset="0"/>
                <a:ea typeface="ヒラギノ明朝 ProN W3" charset="0"/>
                <a:cs typeface="ヒラギノ明朝 ProN W3" charset="0"/>
              </a:rPr>
              <a:t>get there!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751" r="10645"/>
          <a:stretch>
            <a:fillRect/>
          </a:stretch>
        </p:blipFill>
        <p:spPr bwMode="auto">
          <a:xfrm rot="-239999">
            <a:off x="7683500" y="2546350"/>
            <a:ext cx="4622800" cy="6156325"/>
          </a:xfrm>
          <a:prstGeom prst="rect">
            <a:avLst/>
          </a:prstGeom>
          <a:noFill/>
          <a:ln w="101600">
            <a:solidFill>
              <a:srgbClr val="FFFFFF"/>
            </a:solidFill>
            <a:miter lim="800000"/>
            <a:headEnd/>
            <a:tailEnd/>
          </a:ln>
          <a:effectLst>
            <a:outerShdw blurRad="38100" dist="507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900">
                <a:latin typeface="Marker Felt" charset="0"/>
                <a:ea typeface="ヒラギノ明朝 ProN W3" charset="0"/>
                <a:cs typeface="ヒラギノ明朝 ProN W3" charset="0"/>
              </a:rPr>
              <a:t>Sometimes people with Down syndrome need a little help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sz="6400">
                <a:latin typeface="Georgia" charset="0"/>
                <a:ea typeface="ヒラギノ明朝 ProN W3" charset="0"/>
                <a:cs typeface="ヒラギノ明朝 ProN W3" charset="0"/>
              </a:rPr>
              <a:t>How can you help someone with Down syndrome?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-33139"/>
            <a:ext cx="10464800" cy="23495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161645"/>
                </a:solidFill>
                <a:latin typeface="Marker Felt" charset="0"/>
                <a:ea typeface="ヒラギノ明朝 ProN W3" charset="0"/>
                <a:cs typeface="ヒラギノ明朝 ProN W3" charset="0"/>
              </a:rPr>
              <a:t>First, BE a true </a:t>
            </a:r>
            <a:r>
              <a:rPr lang="en-US" dirty="0">
                <a:solidFill>
                  <a:srgbClr val="161645"/>
                </a:solidFill>
                <a:latin typeface="Marker Felt" charset="0"/>
                <a:ea typeface="ヒラギノ明朝 ProN W3" charset="0"/>
                <a:cs typeface="ヒラギノ明朝 ProN W3" charset="0"/>
              </a:rPr>
              <a:t>Friend!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4800" dirty="0" smtClean="0">
                <a:latin typeface="Georgia" charset="0"/>
                <a:ea typeface="ヒラギノ明朝 ProN W3" charset="0"/>
                <a:cs typeface="ヒラギノ明朝 ProN W3" charset="0"/>
              </a:rPr>
              <a:t>*You are  kind to friends</a:t>
            </a:r>
            <a:endParaRPr lang="en-US" sz="4800" dirty="0">
              <a:latin typeface="Georgia" charset="0"/>
              <a:ea typeface="ヒラギノ明朝 ProN W3" charset="0"/>
              <a:cs typeface="ヒラギノ明朝 ProN W3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4800" dirty="0" smtClean="0">
                <a:latin typeface="Georgia" charset="0"/>
                <a:ea typeface="ヒラギノ明朝 ProN W3" charset="0"/>
                <a:cs typeface="ヒラギノ明朝 ProN W3" charset="0"/>
              </a:rPr>
              <a:t>*You talk </a:t>
            </a:r>
            <a:r>
              <a:rPr lang="en-US" sz="4800" dirty="0">
                <a:latin typeface="Georgia" charset="0"/>
                <a:ea typeface="ヒラギノ明朝 ProN W3" charset="0"/>
                <a:cs typeface="ヒラギノ明朝 ProN W3" charset="0"/>
              </a:rPr>
              <a:t>to </a:t>
            </a:r>
            <a:r>
              <a:rPr lang="en-US" sz="4800" dirty="0" smtClean="0">
                <a:latin typeface="Georgia" charset="0"/>
                <a:ea typeface="ヒラギノ明朝 ProN W3" charset="0"/>
                <a:cs typeface="ヒラギノ明朝 ProN W3" charset="0"/>
              </a:rPr>
              <a:t>your friend</a:t>
            </a:r>
            <a:endParaRPr lang="en-US" sz="4800" dirty="0">
              <a:latin typeface="Georgia" charset="0"/>
              <a:ea typeface="ヒラギノ明朝 ProN W3" charset="0"/>
              <a:cs typeface="ヒラギノ明朝 ProN W3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4800" dirty="0" smtClean="0">
                <a:latin typeface="Georgia" charset="0"/>
                <a:ea typeface="ヒラギノ明朝 ProN W3" charset="0"/>
                <a:cs typeface="ヒラギノ明朝 ProN W3" charset="0"/>
              </a:rPr>
              <a:t>*You include friends in activities</a:t>
            </a:r>
            <a:endParaRPr lang="en-US" sz="4800" dirty="0">
              <a:latin typeface="Georgia" charset="0"/>
              <a:ea typeface="ヒラギノ明朝 ProN W3" charset="0"/>
              <a:cs typeface="ヒラギノ明朝 ProN W3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4800" dirty="0" smtClean="0">
                <a:latin typeface="Georgia" charset="0"/>
                <a:ea typeface="ヒラギノ明朝 ProN W3" charset="0"/>
                <a:cs typeface="ヒラギノ明朝 ProN W3" charset="0"/>
              </a:rPr>
              <a:t>* You learn what your friends like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4800" dirty="0" smtClean="0">
                <a:latin typeface="Georgia" charset="0"/>
                <a:ea typeface="ヒラギノ明朝 ProN W3" charset="0"/>
                <a:cs typeface="ヒラギノ明朝 ProN W3" charset="0"/>
              </a:rPr>
              <a:t>*You think your friend is important</a:t>
            </a:r>
            <a:endParaRPr lang="en-US" sz="4800" dirty="0">
              <a:latin typeface="Georgia" charset="0"/>
              <a:ea typeface="ヒラギノ明朝 ProN W3" charset="0"/>
              <a:cs typeface="ヒラギノ明朝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1645"/>
                </a:solidFill>
              </a:rPr>
              <a:t>1.Remember that Nathan  has gifts to offer you!!</a:t>
            </a:r>
            <a:endParaRPr lang="en-US" dirty="0">
              <a:solidFill>
                <a:srgbClr val="16164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He is brave and help you be brave!</a:t>
            </a:r>
          </a:p>
          <a:p>
            <a:r>
              <a:rPr lang="en-US" dirty="0" smtClean="0"/>
              <a:t>2.  He is loyal!  He will be a good friend</a:t>
            </a:r>
            <a:r>
              <a:rPr lang="en-US" dirty="0"/>
              <a:t> </a:t>
            </a:r>
            <a:r>
              <a:rPr lang="en-US" dirty="0" smtClean="0"/>
              <a:t>to you!</a:t>
            </a:r>
          </a:p>
          <a:p>
            <a:r>
              <a:rPr lang="en-US" dirty="0" smtClean="0"/>
              <a:t>3.  He loves to be wild and crazy </a:t>
            </a:r>
          </a:p>
          <a:p>
            <a:r>
              <a:rPr lang="en-US" dirty="0" smtClean="0"/>
              <a:t>4.  He knows that life is better with a buddy! </a:t>
            </a:r>
          </a:p>
          <a:p>
            <a:r>
              <a:rPr lang="en-US" dirty="0" smtClean="0"/>
              <a:t>5. He is up for adventures!</a:t>
            </a:r>
          </a:p>
          <a:p>
            <a:r>
              <a:rPr lang="en-US" dirty="0" smtClean="0"/>
              <a:t>6.  He will share and will always watch your back!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7527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161645"/>
                </a:solidFill>
                <a:latin typeface="Marker Felt" charset="0"/>
                <a:ea typeface="ヒラギノ明朝 ProN W3" charset="0"/>
                <a:cs typeface="ヒラギノ明朝 ProN W3" charset="0"/>
              </a:rPr>
              <a:t>2. Remember …Nathan is just like you !</a:t>
            </a:r>
            <a:endParaRPr lang="en-US" dirty="0">
              <a:solidFill>
                <a:srgbClr val="161645"/>
              </a:solidFill>
              <a:latin typeface="Marker Felt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9600" dirty="0" smtClean="0">
                <a:latin typeface="Georgia" charset="0"/>
                <a:ea typeface="ヒラギノ明朝 ProN W3" charset="0"/>
                <a:cs typeface="ヒラギノ明朝 ProN W3" charset="0"/>
              </a:rPr>
              <a:t>He </a:t>
            </a:r>
            <a:r>
              <a:rPr lang="en-US" sz="9600" dirty="0">
                <a:latin typeface="Georgia" charset="0"/>
                <a:ea typeface="ヒラギノ明朝 ProN W3" charset="0"/>
                <a:cs typeface="ヒラギノ明朝 ProN W3" charset="0"/>
              </a:rPr>
              <a:t>just </a:t>
            </a:r>
            <a:r>
              <a:rPr lang="en-US" sz="9600" dirty="0" smtClean="0">
                <a:latin typeface="Georgia" charset="0"/>
                <a:ea typeface="ヒラギノ明朝 ProN W3" charset="0"/>
                <a:cs typeface="ヒラギノ明朝 ProN W3" charset="0"/>
              </a:rPr>
              <a:t>has</a:t>
            </a:r>
          </a:p>
          <a:p>
            <a:pPr marL="0" indent="0" eaLnBrk="1" hangingPunct="1">
              <a:buNone/>
            </a:pPr>
            <a:r>
              <a:rPr lang="en-US" sz="9600" dirty="0">
                <a:latin typeface="Georgia" charset="0"/>
                <a:ea typeface="ヒラギノ明朝 ProN W3" charset="0"/>
                <a:cs typeface="ヒラギノ明朝 ProN W3" charset="0"/>
              </a:rPr>
              <a:t>o</a:t>
            </a:r>
            <a:r>
              <a:rPr lang="en-US" sz="9600" dirty="0" smtClean="0">
                <a:latin typeface="Georgia" charset="0"/>
                <a:ea typeface="ヒラギノ明朝 ProN W3" charset="0"/>
                <a:cs typeface="ヒラギノ明朝 ProN W3" charset="0"/>
              </a:rPr>
              <a:t>ne extra </a:t>
            </a:r>
          </a:p>
          <a:p>
            <a:pPr marL="0" indent="0" eaLnBrk="1" hangingPunct="1">
              <a:buNone/>
            </a:pPr>
            <a:r>
              <a:rPr lang="en-US" sz="9600" dirty="0">
                <a:latin typeface="Georgia" charset="0"/>
                <a:ea typeface="ヒラギノ明朝 ProN W3" charset="0"/>
                <a:cs typeface="ヒラギノ明朝 ProN W3" charset="0"/>
              </a:rPr>
              <a:t>c</a:t>
            </a:r>
            <a:r>
              <a:rPr lang="en-US" sz="9600" dirty="0" smtClean="0">
                <a:latin typeface="Georgia" charset="0"/>
                <a:ea typeface="ヒラギノ明朝 ProN W3" charset="0"/>
                <a:cs typeface="ヒラギノ明朝 ProN W3" charset="0"/>
              </a:rPr>
              <a:t>hromosome.</a:t>
            </a:r>
          </a:p>
        </p:txBody>
      </p:sp>
      <p:pic>
        <p:nvPicPr>
          <p:cNvPr id="5" name="Picture 4" descr="photo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0" y="3200400"/>
            <a:ext cx="4876800" cy="576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Marker Felt" charset="0"/>
                <a:ea typeface="ヒラギノ明朝 ProN W3" charset="0"/>
                <a:cs typeface="ヒラギノ明朝 ProN W3" charset="0"/>
              </a:rPr>
              <a:t>What are we going to talk about today?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03400" y="3390900"/>
            <a:ext cx="10464800" cy="57150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5900" dirty="0">
                <a:latin typeface="Georgia" charset="0"/>
                <a:ea typeface="ヒラギノ明朝 ProN W3" charset="0"/>
                <a:cs typeface="ヒラギノ明朝 ProN W3" charset="0"/>
              </a:rPr>
              <a:t>*How we are alike and how we are different</a:t>
            </a:r>
          </a:p>
          <a:p>
            <a:pPr eaLnBrk="1" hangingPunct="1">
              <a:spcBef>
                <a:spcPts val="2975"/>
              </a:spcBef>
              <a:buFontTx/>
              <a:buBlip>
                <a:blip r:embed="rId2"/>
              </a:buBlip>
            </a:pPr>
            <a:r>
              <a:rPr lang="en-US" sz="5900" dirty="0">
                <a:latin typeface="Georgia" charset="0"/>
                <a:ea typeface="ヒラギノ明朝 ProN W3" charset="0"/>
                <a:cs typeface="ヒラギノ明朝 ProN W3" charset="0"/>
              </a:rPr>
              <a:t>*What is Down syndrome?</a:t>
            </a:r>
          </a:p>
          <a:p>
            <a:pPr eaLnBrk="1" hangingPunct="1">
              <a:spcBef>
                <a:spcPts val="2975"/>
              </a:spcBef>
              <a:buFontTx/>
              <a:buBlip>
                <a:blip r:embed="rId2"/>
              </a:buBlip>
            </a:pPr>
            <a:r>
              <a:rPr lang="en-US" sz="5900" dirty="0">
                <a:latin typeface="Georgia" charset="0"/>
                <a:ea typeface="ヒラギノ明朝 ProN W3" charset="0"/>
                <a:cs typeface="ヒラギノ明朝 ProN W3" charset="0"/>
              </a:rPr>
              <a:t>*What does </a:t>
            </a:r>
            <a:r>
              <a:rPr lang="en-US" sz="5900" dirty="0" smtClean="0">
                <a:latin typeface="Georgia" charset="0"/>
                <a:ea typeface="ヒラギノ明朝 ProN W3" charset="0"/>
                <a:cs typeface="ヒラギノ明朝 ProN W3" charset="0"/>
              </a:rPr>
              <a:t>it mean to </a:t>
            </a:r>
            <a:r>
              <a:rPr lang="en-US" sz="5900" dirty="0">
                <a:latin typeface="Georgia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sz="5900" dirty="0" smtClean="0">
                <a:latin typeface="Georgia" charset="0"/>
                <a:ea typeface="ヒラギノ明朝 ProN W3" charset="0"/>
                <a:cs typeface="ヒラギノ明朝 ProN W3" charset="0"/>
              </a:rPr>
              <a:t>be a good friend at </a:t>
            </a:r>
            <a:r>
              <a:rPr lang="en-US" sz="5900" dirty="0" smtClean="0">
                <a:latin typeface="Georgia" charset="0"/>
                <a:ea typeface="ヒラギノ明朝 ProN W3" charset="0"/>
                <a:cs typeface="ヒラギノ明朝 ProN W3" charset="0"/>
              </a:rPr>
              <a:t>church?</a:t>
            </a:r>
            <a:endParaRPr lang="en-US" sz="5900" dirty="0">
              <a:latin typeface="Georgia" charset="0"/>
              <a:ea typeface="ヒラギノ明朝 ProN W3" charset="0"/>
              <a:cs typeface="ヒラギノ明朝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1F1F"/>
                </a:solidFill>
              </a:rPr>
              <a:t>He is a good brother, student and friend!</a:t>
            </a:r>
            <a:endParaRPr lang="en-US" dirty="0">
              <a:solidFill>
                <a:srgbClr val="1F1F1F"/>
              </a:solidFill>
            </a:endParaRPr>
          </a:p>
        </p:txBody>
      </p:sp>
      <p:pic>
        <p:nvPicPr>
          <p:cNvPr id="9" name="Content Placeholder 8" descr="photo-7.PNG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5411" r="-15411"/>
          <a:stretch>
            <a:fillRect/>
          </a:stretch>
        </p:blipFill>
        <p:spPr/>
      </p:pic>
      <p:pic>
        <p:nvPicPr>
          <p:cNvPr id="12" name="Content Placeholder 11" descr="photo-3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13874" r="-13874"/>
          <a:stretch>
            <a:fillRect/>
          </a:stretch>
        </p:blipFill>
        <p:spPr/>
      </p:pic>
      <p:pic>
        <p:nvPicPr>
          <p:cNvPr id="13" name="Picture 12" descr="photo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0" y="2895600"/>
            <a:ext cx="4876800" cy="594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1925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161645"/>
                </a:solidFill>
                <a:latin typeface="Marker Felt" charset="0"/>
                <a:ea typeface="ヒラギノ明朝 ProN W3" charset="0"/>
                <a:cs typeface="ヒラギノ明朝 ProN W3" charset="0"/>
              </a:rPr>
              <a:t>3. Remember People with </a:t>
            </a:r>
            <a:r>
              <a:rPr lang="en-US" dirty="0">
                <a:solidFill>
                  <a:srgbClr val="161645"/>
                </a:solidFill>
                <a:latin typeface="Marker Felt" charset="0"/>
                <a:ea typeface="ヒラギノ明朝 ProN W3" charset="0"/>
                <a:cs typeface="ヒラギノ明朝 ProN W3" charset="0"/>
              </a:rPr>
              <a:t>Down </a:t>
            </a:r>
            <a:r>
              <a:rPr lang="en-US" dirty="0" smtClean="0">
                <a:solidFill>
                  <a:srgbClr val="161645"/>
                </a:solidFill>
                <a:latin typeface="Marker Felt" charset="0"/>
                <a:ea typeface="ヒラギノ明朝 ProN W3" charset="0"/>
                <a:cs typeface="ヒラギノ明朝 ProN W3" charset="0"/>
              </a:rPr>
              <a:t>syndrome</a:t>
            </a:r>
            <a:endParaRPr lang="en-US" dirty="0">
              <a:solidFill>
                <a:srgbClr val="161645"/>
              </a:solidFill>
              <a:latin typeface="Marker Felt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5700" dirty="0" smtClean="0">
                <a:latin typeface="Georgia" charset="0"/>
                <a:ea typeface="ヒラギノ明朝 ProN W3" charset="0"/>
                <a:cs typeface="ヒラギノ明朝 ProN W3" charset="0"/>
              </a:rPr>
              <a:t>are </a:t>
            </a:r>
            <a:r>
              <a:rPr lang="en-US" sz="5700" dirty="0">
                <a:latin typeface="Georgia" charset="0"/>
                <a:ea typeface="ヒラギノ明朝 ProN W3" charset="0"/>
                <a:cs typeface="ヒラギノ明朝 ProN W3" charset="0"/>
              </a:rPr>
              <a:t>just like you!</a:t>
            </a:r>
          </a:p>
          <a:p>
            <a:pPr marL="0" indent="0" eaLnBrk="1" hangingPunct="1">
              <a:spcBef>
                <a:spcPts val="2875"/>
              </a:spcBef>
              <a:buNone/>
            </a:pPr>
            <a:r>
              <a:rPr lang="en-US" sz="5700" dirty="0" smtClean="0">
                <a:latin typeface="Georgia" charset="0"/>
                <a:ea typeface="ヒラギノ明朝 ProN W3" charset="0"/>
                <a:cs typeface="ヒラギノ明朝 ProN W3" charset="0"/>
              </a:rPr>
              <a:t>they work </a:t>
            </a:r>
            <a:r>
              <a:rPr lang="en-US" sz="5700" dirty="0">
                <a:latin typeface="Georgia" charset="0"/>
                <a:ea typeface="ヒラギノ明朝 ProN W3" charset="0"/>
                <a:cs typeface="ヒラギノ明朝 ProN W3" charset="0"/>
              </a:rPr>
              <a:t>hard</a:t>
            </a:r>
            <a:r>
              <a:rPr lang="en-US" sz="5700" dirty="0" smtClean="0">
                <a:latin typeface="Georgia" charset="0"/>
                <a:ea typeface="ヒラギノ明朝 ProN W3" charset="0"/>
                <a:cs typeface="ヒラギノ明朝 ProN W3" charset="0"/>
              </a:rPr>
              <a:t>!</a:t>
            </a:r>
          </a:p>
          <a:p>
            <a:pPr marL="0" indent="0" eaLnBrk="1" hangingPunct="1">
              <a:spcBef>
                <a:spcPts val="2875"/>
              </a:spcBef>
              <a:buNone/>
            </a:pPr>
            <a:r>
              <a:rPr lang="en-US" sz="5700" dirty="0" smtClean="0">
                <a:latin typeface="Georgia" charset="0"/>
                <a:ea typeface="ヒラギノ明朝 ProN W3" charset="0"/>
                <a:cs typeface="ヒラギノ明朝 ProN W3" charset="0"/>
              </a:rPr>
              <a:t>they want friends!</a:t>
            </a:r>
            <a:endParaRPr lang="en-US" sz="5700" dirty="0">
              <a:latin typeface="Georgia" charset="0"/>
              <a:ea typeface="ヒラギノ明朝 ProN W3" charset="0"/>
              <a:cs typeface="ヒラギノ明朝 ProN W3" charset="0"/>
            </a:endParaRPr>
          </a:p>
          <a:p>
            <a:pPr marL="0" indent="0" eaLnBrk="1" hangingPunct="1">
              <a:spcBef>
                <a:spcPts val="2875"/>
              </a:spcBef>
              <a:buNone/>
            </a:pPr>
            <a:r>
              <a:rPr lang="en-US" sz="5700" dirty="0" smtClean="0">
                <a:latin typeface="Georgia" charset="0"/>
                <a:ea typeface="ヒラギノ明朝 ProN W3" charset="0"/>
                <a:cs typeface="ヒラギノ明朝 ProN W3" charset="0"/>
              </a:rPr>
              <a:t>they want </a:t>
            </a:r>
            <a:r>
              <a:rPr lang="en-US" sz="5700" dirty="0">
                <a:latin typeface="Georgia" charset="0"/>
                <a:ea typeface="ヒラギノ明朝 ProN W3" charset="0"/>
                <a:cs typeface="ヒラギノ明朝 ProN W3" charset="0"/>
              </a:rPr>
              <a:t>to be a part of your life here at</a:t>
            </a:r>
            <a:r>
              <a:rPr lang="en-US" sz="5700" dirty="0" smtClean="0">
                <a:latin typeface="Georgia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sz="5700" dirty="0" smtClean="0">
                <a:latin typeface="Georgia" charset="0"/>
                <a:ea typeface="ヒラギノ明朝 ProN W3" charset="0"/>
                <a:cs typeface="ヒラギノ明朝 ProN W3" charset="0"/>
              </a:rPr>
              <a:t>church</a:t>
            </a:r>
            <a:r>
              <a:rPr lang="en-US" sz="5700" dirty="0" smtClean="0">
                <a:latin typeface="Georgia" charset="0"/>
                <a:ea typeface="ヒラギノ明朝 ProN W3" charset="0"/>
                <a:cs typeface="ヒラギノ明朝 ProN W3" charset="0"/>
              </a:rPr>
              <a:t>!</a:t>
            </a:r>
            <a:endParaRPr lang="en-US" sz="5700" dirty="0">
              <a:latin typeface="Georgia" charset="0"/>
              <a:ea typeface="ヒラギノ明朝 ProN W3" charset="0"/>
              <a:cs typeface="ヒラギノ明朝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1645"/>
                </a:solidFill>
              </a:rPr>
              <a:t>You are so </a:t>
            </a:r>
            <a:r>
              <a:rPr lang="en-US" dirty="0" smtClean="0">
                <a:solidFill>
                  <a:srgbClr val="161645"/>
                </a:solidFill>
              </a:rPr>
              <a:t>blessed</a:t>
            </a:r>
            <a:r>
              <a:rPr lang="en-US" dirty="0" smtClean="0">
                <a:solidFill>
                  <a:srgbClr val="161645"/>
                </a:solidFill>
              </a:rPr>
              <a:t>!</a:t>
            </a:r>
            <a:endParaRPr lang="en-US" dirty="0">
              <a:solidFill>
                <a:srgbClr val="16164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 smtClean="0"/>
              <a:t>Everyone in your </a:t>
            </a:r>
            <a:r>
              <a:rPr lang="en-US" sz="7200" dirty="0" smtClean="0"/>
              <a:t>church</a:t>
            </a:r>
            <a:r>
              <a:rPr lang="en-US" sz="7200" dirty="0" smtClean="0"/>
              <a:t> </a:t>
            </a:r>
            <a:r>
              <a:rPr lang="en-US" sz="7200" dirty="0" smtClean="0"/>
              <a:t>is valued, belongs and is appreciated for their unique gifts!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2820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0" y="990600"/>
            <a:ext cx="10337800" cy="5257800"/>
          </a:xfrm>
        </p:spPr>
        <p:txBody>
          <a:bodyPr/>
          <a:lstStyle/>
          <a:p>
            <a:r>
              <a:rPr lang="en-US" dirty="0" smtClean="0">
                <a:solidFill>
                  <a:srgbClr val="161645"/>
                </a:solidFill>
              </a:rPr>
              <a:t>The world is a better place when we play and </a:t>
            </a:r>
            <a:r>
              <a:rPr lang="en-US" dirty="0" smtClean="0">
                <a:solidFill>
                  <a:srgbClr val="161645"/>
                </a:solidFill>
              </a:rPr>
              <a:t>are friends</a:t>
            </a:r>
            <a:r>
              <a:rPr lang="en-US" dirty="0" smtClean="0">
                <a:solidFill>
                  <a:srgbClr val="161645"/>
                </a:solidFill>
              </a:rPr>
              <a:t> </a:t>
            </a:r>
            <a:r>
              <a:rPr lang="en-US" dirty="0" smtClean="0">
                <a:solidFill>
                  <a:srgbClr val="161645"/>
                </a:solidFill>
              </a:rPr>
              <a:t>with each other. T</a:t>
            </a:r>
            <a:r>
              <a:rPr lang="en-US" dirty="0" smtClean="0">
                <a:solidFill>
                  <a:srgbClr val="161645"/>
                </a:solidFill>
              </a:rPr>
              <a:t>ogether is better!</a:t>
            </a:r>
            <a:endParaRPr lang="en-US" dirty="0">
              <a:solidFill>
                <a:srgbClr val="16164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4200" y="6629400"/>
            <a:ext cx="5883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Together is Better!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5374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eorgia Italic" charset="0"/>
                <a:ea typeface="ヒラギノ明朝 ProN W3" charset="0"/>
                <a:cs typeface="ヒラギノ明朝 ProN W3" charset="0"/>
              </a:rPr>
              <a:t>The World is full of all kinds of People!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2200" y="4953000"/>
            <a:ext cx="10464800" cy="1333500"/>
          </a:xfrm>
        </p:spPr>
        <p:txBody>
          <a:bodyPr/>
          <a:lstStyle/>
          <a:p>
            <a:pPr marL="0" indent="0" eaLnBrk="1" hangingPunct="1"/>
            <a:r>
              <a:rPr lang="en-US" sz="5400" dirty="0">
                <a:latin typeface="Georgia Italic" charset="0"/>
                <a:ea typeface="ヒラギノ明朝 ProN W3" charset="0"/>
                <a:cs typeface="ヒラギノ明朝 ProN W3" charset="0"/>
              </a:rPr>
              <a:t>And no one is exactly alike!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3200" y="6553200"/>
            <a:ext cx="848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THAT IS FANTASTIC !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05228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 rot="-102000">
            <a:off x="1635125" y="6837363"/>
            <a:ext cx="8382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r>
              <a:rPr lang="en-US" altLang="ja-JP" sz="6000" dirty="0" smtClean="0">
                <a:solidFill>
                  <a:srgbClr val="436C8C"/>
                </a:solidFill>
                <a:latin typeface="Marker Felt" charset="0"/>
                <a:sym typeface="Marker Felt" charset="0"/>
              </a:rPr>
              <a:t> </a:t>
            </a:r>
            <a:r>
              <a:rPr lang="en-US" altLang="ja-JP" sz="6000" dirty="0" smtClean="0">
                <a:solidFill>
                  <a:srgbClr val="FF0000"/>
                </a:solidFill>
                <a:latin typeface="Marker Felt" charset="0"/>
                <a:sym typeface="Marker Felt" charset="0"/>
              </a:rPr>
              <a:t>Let’s find </a:t>
            </a:r>
            <a:r>
              <a:rPr lang="en-US" altLang="ja-JP" sz="6000" dirty="0" smtClean="0">
                <a:solidFill>
                  <a:srgbClr val="FF0000"/>
                </a:solidFill>
                <a:latin typeface="Marker Felt" charset="0"/>
                <a:sym typeface="Marker Felt" charset="0"/>
              </a:rPr>
              <a:t>out!</a:t>
            </a:r>
            <a:endParaRPr lang="en-US" sz="6000" dirty="0">
              <a:solidFill>
                <a:srgbClr val="436C8C"/>
              </a:solidFill>
              <a:latin typeface="Marker Felt" charset="0"/>
              <a:sym typeface="Marker Felt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90800"/>
            <a:ext cx="10464800" cy="3657600"/>
          </a:xfrm>
        </p:spPr>
        <p:txBody>
          <a:bodyPr/>
          <a:lstStyle/>
          <a:p>
            <a:pPr eaLnBrk="1" hangingPunct="1"/>
            <a:r>
              <a:rPr lang="en-US" sz="6100" dirty="0">
                <a:latin typeface="Georgia Italic" charset="0"/>
                <a:ea typeface="ヒラギノ明朝 ProN W3" charset="0"/>
                <a:cs typeface="ヒラギノ明朝 ProN W3" charset="0"/>
              </a:rPr>
              <a:t>Are you the same as everyone  in your </a:t>
            </a:r>
            <a:r>
              <a:rPr lang="en-US" sz="6100" dirty="0" smtClean="0">
                <a:latin typeface="Georgia Italic" charset="0"/>
                <a:ea typeface="ヒラギノ明朝 ProN W3" charset="0"/>
                <a:cs typeface="ヒラギノ明朝 ProN W3" charset="0"/>
              </a:rPr>
              <a:t>church?</a:t>
            </a:r>
            <a:r>
              <a:rPr lang="en-US" sz="6100" dirty="0">
                <a:latin typeface="Georgia Italic" charset="0"/>
                <a:ea typeface="ヒラギノ明朝 ProN W3" charset="0"/>
                <a:cs typeface="ヒラギノ明朝 ProN W3" charset="0"/>
              </a:rPr>
              <a:t/>
            </a:r>
            <a:br>
              <a:rPr lang="en-US" sz="6100" dirty="0">
                <a:latin typeface="Georgia Italic" charset="0"/>
                <a:ea typeface="ヒラギノ明朝 ProN W3" charset="0"/>
                <a:cs typeface="ヒラギノ明朝 ProN W3" charset="0"/>
              </a:rPr>
            </a:br>
            <a:r>
              <a:rPr lang="en-US" sz="6100" dirty="0">
                <a:latin typeface="Georgia Italic" charset="0"/>
                <a:ea typeface="ヒラギノ明朝 ProN W3" charset="0"/>
                <a:cs typeface="ヒラギノ明朝 ProN W3" charset="0"/>
              </a:rPr>
              <a:t> Or</a:t>
            </a:r>
            <a:br>
              <a:rPr lang="en-US" sz="6100" dirty="0">
                <a:latin typeface="Georgia Italic" charset="0"/>
                <a:ea typeface="ヒラギノ明朝 ProN W3" charset="0"/>
                <a:cs typeface="ヒラギノ明朝 ProN W3" charset="0"/>
              </a:rPr>
            </a:br>
            <a:r>
              <a:rPr lang="en-US" sz="6100" dirty="0">
                <a:latin typeface="Georgia Italic" charset="0"/>
                <a:ea typeface="ヒラギノ明朝 ProN W3" charset="0"/>
                <a:cs typeface="ヒラギノ明朝 ProN W3" charset="0"/>
              </a:rPr>
              <a:t>Are you different?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0" y="6438900"/>
            <a:ext cx="7594600" cy="45719"/>
          </a:xfrm>
        </p:spPr>
        <p:txBody>
          <a:bodyPr/>
          <a:lstStyle/>
          <a:p>
            <a:pPr marL="0" indent="0" eaLnBrk="1" hangingPunct="1"/>
            <a:endParaRPr lang="en-US" sz="6000" dirty="0">
              <a:latin typeface="Georgia Italic" charset="0"/>
              <a:ea typeface="ヒラギノ明朝 ProN W3" charset="0"/>
              <a:cs typeface="ヒラギノ明朝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081088"/>
            <a:ext cx="4667250" cy="3097025"/>
          </a:xfrm>
          <a:prstGeom prst="rect">
            <a:avLst/>
          </a:prstGeom>
          <a:noFill/>
          <a:ln w="101600">
            <a:solidFill>
              <a:srgbClr val="FFFFFF"/>
            </a:solidFill>
            <a:miter lim="800000"/>
            <a:headEnd/>
            <a:tailEnd/>
          </a:ln>
          <a:effectLst>
            <a:outerShdw blurRad="38100" dist="507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0" y="4648200"/>
            <a:ext cx="9601200" cy="1765300"/>
          </a:xfrm>
        </p:spPr>
        <p:txBody>
          <a:bodyPr/>
          <a:lstStyle/>
          <a:p>
            <a:pPr eaLnBrk="1" hangingPunct="1"/>
            <a:r>
              <a:rPr lang="en-US" dirty="0">
                <a:latin typeface="Georgia Italic" charset="0"/>
                <a:ea typeface="ヒラギノ明朝 ProN W3" charset="0"/>
                <a:cs typeface="ヒラギノ明朝 ProN W3" charset="0"/>
              </a:rPr>
              <a:t>So</a:t>
            </a:r>
            <a:r>
              <a:rPr lang="en-US" dirty="0" smtClean="0">
                <a:latin typeface="Georgia Italic" charset="0"/>
                <a:ea typeface="ヒラギノ明朝 ProN W3" charset="0"/>
                <a:cs typeface="ヒラギノ明朝 ProN W3" charset="0"/>
              </a:rPr>
              <a:t>, guess what?</a:t>
            </a:r>
            <a:br>
              <a:rPr lang="en-US" dirty="0" smtClean="0">
                <a:latin typeface="Georgia Italic" charset="0"/>
                <a:ea typeface="ヒラギノ明朝 ProN W3" charset="0"/>
                <a:cs typeface="ヒラギノ明朝 ProN W3" charset="0"/>
              </a:rPr>
            </a:br>
            <a:endParaRPr lang="en-US" dirty="0">
              <a:latin typeface="Georgia Italic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6629400"/>
            <a:ext cx="10464800" cy="1600200"/>
          </a:xfrm>
        </p:spPr>
        <p:txBody>
          <a:bodyPr/>
          <a:lstStyle/>
          <a:p>
            <a:pPr marL="0" indent="0" eaLnBrk="1" hangingPunct="1"/>
            <a:r>
              <a:rPr lang="en-US" sz="6600" dirty="0" smtClean="0">
                <a:solidFill>
                  <a:schemeClr val="bg2"/>
                </a:solidFill>
                <a:latin typeface="Georgia Italic" charset="0"/>
                <a:ea typeface="ヒラギノ明朝 ProN W3" charset="0"/>
                <a:cs typeface="ヒラギノ明朝 ProN W3" charset="0"/>
              </a:rPr>
              <a:t>We are NOT the same!</a:t>
            </a:r>
            <a:endParaRPr lang="en-US" sz="6600" dirty="0">
              <a:solidFill>
                <a:schemeClr val="bg2"/>
              </a:solidFill>
              <a:latin typeface="Georgia Italic" charset="0"/>
              <a:ea typeface="ヒラギノ明朝 ProN W3" charset="0"/>
              <a:cs typeface="ヒラギノ明朝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Georgia Italic" charset="0"/>
                <a:ea typeface="ヒラギノ明朝 ProN W3" charset="0"/>
                <a:cs typeface="ヒラギノ明朝 ProN W3" charset="0"/>
              </a:rPr>
              <a:t>But… </a:t>
            </a:r>
            <a:r>
              <a:rPr lang="en-US" dirty="0" smtClean="0">
                <a:latin typeface="Georgia Italic" charset="0"/>
                <a:ea typeface="ヒラギノ明朝 ProN W3" charset="0"/>
                <a:cs typeface="ヒラギノ明朝 ProN W3" charset="0"/>
              </a:rPr>
              <a:t>we can be friends with people who are different than us!</a:t>
            </a:r>
            <a:endParaRPr lang="en-US" dirty="0">
              <a:latin typeface="Georgia Italic" charset="0"/>
              <a:ea typeface="ヒラギノ明朝 ProN W3" charset="0"/>
              <a:cs typeface="ヒラギノ明朝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50" r="1443"/>
          <a:stretch>
            <a:fillRect/>
          </a:stretch>
        </p:blipFill>
        <p:spPr bwMode="auto">
          <a:xfrm rot="-239999">
            <a:off x="7683500" y="2544763"/>
            <a:ext cx="4622800" cy="6157912"/>
          </a:xfrm>
          <a:prstGeom prst="rect">
            <a:avLst/>
          </a:prstGeom>
          <a:noFill/>
          <a:ln w="101600">
            <a:solidFill>
              <a:srgbClr val="FFFFFF"/>
            </a:solidFill>
            <a:miter lim="800000"/>
            <a:headEnd/>
            <a:tailEnd/>
          </a:ln>
          <a:effectLst>
            <a:outerShdw blurRad="38100" dist="507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100" dirty="0">
                <a:latin typeface="Marker Felt" charset="0"/>
                <a:ea typeface="ヒラギノ明朝 ProN W3" charset="0"/>
                <a:cs typeface="ヒラギノ明朝 ProN W3" charset="0"/>
              </a:rPr>
              <a:t>There might be some kids at</a:t>
            </a:r>
            <a:r>
              <a:rPr lang="en-US" sz="6100" dirty="0" smtClean="0">
                <a:latin typeface="Marker Felt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sz="6100" dirty="0" smtClean="0">
                <a:latin typeface="Marker Felt" charset="0"/>
                <a:ea typeface="ヒラギノ明朝 ProN W3" charset="0"/>
                <a:cs typeface="ヒラギノ明朝 ProN W3" charset="0"/>
              </a:rPr>
              <a:t>church</a:t>
            </a:r>
            <a:r>
              <a:rPr lang="en-US" sz="6100" dirty="0" smtClean="0">
                <a:latin typeface="Marker Felt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sz="6100" dirty="0">
                <a:latin typeface="Marker Felt" charset="0"/>
                <a:ea typeface="ヒラギノ明朝 ProN W3" charset="0"/>
                <a:cs typeface="ヒラギノ明朝 ProN W3" charset="0"/>
              </a:rPr>
              <a:t>who you think are so different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6000" dirty="0">
                <a:ea typeface="ヒラギノ明朝 ProN W3" charset="0"/>
                <a:cs typeface="ヒラギノ明朝 ProN W3" charset="0"/>
              </a:rPr>
              <a:t>that you can</a:t>
            </a:r>
            <a:r>
              <a:rPr lang="ja-JP" altLang="en-US" sz="6000" dirty="0"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 sz="6000" dirty="0">
                <a:ea typeface="ヒラギノ明朝 ProN W3" charset="0"/>
                <a:cs typeface="ヒラギノ明朝 ProN W3" charset="0"/>
              </a:rPr>
              <a:t>t be friends with them.         </a:t>
            </a:r>
            <a:endParaRPr lang="en-US" altLang="ja-JP" sz="6000" dirty="0" smtClean="0">
              <a:ea typeface="ヒラギノ明朝 ProN W3" charset="0"/>
              <a:cs typeface="ヒラギノ明朝 ProN W3" charset="0"/>
            </a:endParaRPr>
          </a:p>
          <a:p>
            <a:pPr marL="0" indent="0" eaLnBrk="1" hangingPunct="1">
              <a:buNone/>
            </a:pPr>
            <a:r>
              <a:rPr lang="en-US" altLang="ja-JP" sz="6000" dirty="0" smtClean="0">
                <a:ea typeface="ヒラギノ明朝 ProN W3" charset="0"/>
                <a:cs typeface="ヒラギノ明朝 ProN W3" charset="0"/>
              </a:rPr>
              <a:t>Is </a:t>
            </a:r>
            <a:r>
              <a:rPr lang="en-US" altLang="ja-JP" sz="6000" dirty="0">
                <a:ea typeface="ヒラギノ明朝 ProN W3" charset="0"/>
                <a:cs typeface="ヒラギノ明朝 ProN W3" charset="0"/>
              </a:rPr>
              <a:t>that true?</a:t>
            </a:r>
            <a:endParaRPr lang="en-US" sz="6000" dirty="0">
              <a:ea typeface="ヒラギノ明朝 ProN W3" charset="0"/>
              <a:cs typeface="ヒラギノ明朝 ProN W3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endParaRPr lang="en-US" dirty="0">
              <a:latin typeface="Georgia" charset="0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056" r="11992"/>
          <a:stretch>
            <a:fillRect/>
          </a:stretch>
        </p:blipFill>
        <p:spPr bwMode="auto">
          <a:xfrm rot="-239999">
            <a:off x="7620001" y="2585217"/>
            <a:ext cx="4995687" cy="6105747"/>
          </a:xfrm>
          <a:prstGeom prst="rect">
            <a:avLst/>
          </a:prstGeom>
          <a:noFill/>
          <a:ln w="101600">
            <a:solidFill>
              <a:srgbClr val="FFFFFF"/>
            </a:solidFill>
            <a:miter lim="800000"/>
            <a:headEnd/>
            <a:tailEnd/>
          </a:ln>
          <a:effectLst>
            <a:outerShdw blurRad="38100" dist="507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 rot="-102000">
            <a:off x="1089025" y="6323013"/>
            <a:ext cx="8382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r>
              <a:rPr lang="en-US" sz="7200" dirty="0">
                <a:solidFill>
                  <a:srgbClr val="FF0000"/>
                </a:solidFill>
                <a:latin typeface="Marker Felt" charset="0"/>
                <a:ea typeface="MS PGothic" charset="0"/>
                <a:cs typeface="MS PGothic" charset="0"/>
                <a:sym typeface="Marker Felt" charset="0"/>
              </a:rPr>
              <a:t>It is called Down syndrome!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-59999">
            <a:off x="1636713" y="1217613"/>
            <a:ext cx="1930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3123" b="2591"/>
          <a:stretch>
            <a:fillRect/>
          </a:stretch>
        </p:blipFill>
        <p:spPr bwMode="auto">
          <a:xfrm rot="-59999">
            <a:off x="5664200" y="1117600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0" y="2590800"/>
            <a:ext cx="10464800" cy="35941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 Italic" charset="0"/>
                <a:ea typeface="ヒラギノ明朝 ProN W3" charset="0"/>
                <a:cs typeface="ヒラギノ明朝 ProN W3" charset="0"/>
              </a:rPr>
              <a:t>Someone in your </a:t>
            </a:r>
            <a:r>
              <a:rPr lang="en-US" dirty="0" smtClean="0">
                <a:latin typeface="Georgia Italic" charset="0"/>
                <a:ea typeface="ヒラギノ明朝 ProN W3" charset="0"/>
                <a:cs typeface="ヒラギノ明朝 ProN W3" charset="0"/>
              </a:rPr>
              <a:t>church</a:t>
            </a:r>
            <a:r>
              <a:rPr lang="en-US" dirty="0" smtClean="0">
                <a:latin typeface="Georgia Italic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dirty="0" smtClean="0">
                <a:latin typeface="Georgia Italic" charset="0"/>
                <a:ea typeface="ヒラギノ明朝 ProN W3" charset="0"/>
                <a:cs typeface="ヒラギノ明朝 ProN W3" charset="0"/>
              </a:rPr>
              <a:t>has </a:t>
            </a:r>
            <a:r>
              <a:rPr lang="en-US" dirty="0">
                <a:latin typeface="Georgia Italic" charset="0"/>
                <a:ea typeface="ヒラギノ明朝 ProN W3" charset="0"/>
                <a:cs typeface="ヒラギノ明朝 ProN W3" charset="0"/>
              </a:rPr>
              <a:t>something </a:t>
            </a:r>
            <a:r>
              <a:rPr lang="en-US" dirty="0" smtClean="0">
                <a:latin typeface="Georgia Italic" charset="0"/>
                <a:ea typeface="ヒラギノ明朝 ProN W3" charset="0"/>
                <a:cs typeface="ヒラギノ明朝 ProN W3" charset="0"/>
              </a:rPr>
              <a:t>different.</a:t>
            </a:r>
            <a:endParaRPr lang="en-US" dirty="0">
              <a:latin typeface="Georgia Italic" charset="0"/>
              <a:ea typeface="ヒラギノ明朝 ProN W3" charset="0"/>
              <a:cs typeface="ヒラギノ明朝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8602662"/>
          </a:xfrm>
        </p:spPr>
        <p:txBody>
          <a:bodyPr/>
          <a:lstStyle/>
          <a:p>
            <a:r>
              <a:rPr lang="en-US" sz="6000" dirty="0"/>
              <a:t>And that</a:t>
            </a:r>
            <a:br>
              <a:rPr lang="en-US" sz="6000" dirty="0"/>
            </a:br>
            <a:r>
              <a:rPr lang="en-US" sz="6000" dirty="0"/>
              <a:t>person is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Nathan Chan!</a:t>
            </a:r>
            <a:endParaRPr lang="en-US" sz="6000" dirty="0"/>
          </a:p>
        </p:txBody>
      </p:sp>
      <p:pic>
        <p:nvPicPr>
          <p:cNvPr id="9" name="Content Placeholder 8" descr="photo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226" r="-1622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9801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4E74"/>
      </a:dk1>
      <a:lt1>
        <a:srgbClr val="FFB18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D5C4"/>
      </a:accent3>
      <a:accent4>
        <a:srgbClr val="00416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eorgia Italic"/>
        <a:ea typeface="ヒラギノ明朝 ProN W3"/>
        <a:cs typeface="ヒラギノ明朝 ProN W3"/>
      </a:majorFont>
      <a:minorFont>
        <a:latin typeface="Georgia Italic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">
      <a:dk1>
        <a:srgbClr val="004E74"/>
      </a:dk1>
      <a:lt1>
        <a:srgbClr val="FFB18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D5C4"/>
      </a:accent3>
      <a:accent4>
        <a:srgbClr val="00416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Marker Felt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aster #16">
  <a:themeElements>
    <a:clrScheme name="">
      <a:dk1>
        <a:srgbClr val="004E74"/>
      </a:dk1>
      <a:lt1>
        <a:srgbClr val="FFB18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D5C4"/>
      </a:accent3>
      <a:accent4>
        <a:srgbClr val="00416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6">
      <a:majorFont>
        <a:latin typeface="Georgia Italic"/>
        <a:ea typeface="ヒラギノ明朝 ProN W3"/>
        <a:cs typeface="ヒラギノ明朝 ProN W3"/>
      </a:majorFont>
      <a:minorFont>
        <a:latin typeface="Georgia Italic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lnDef>
  </a:objectDefaults>
  <a:extraClrSchemeLst>
    <a:extraClrScheme>
      <a:clrScheme name="Master #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aster #17">
  <a:themeElements>
    <a:clrScheme name="">
      <a:dk1>
        <a:srgbClr val="004E74"/>
      </a:dk1>
      <a:lt1>
        <a:srgbClr val="FFB18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D5C4"/>
      </a:accent3>
      <a:accent4>
        <a:srgbClr val="00416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7">
      <a:majorFont>
        <a:latin typeface="Georgia Italic"/>
        <a:ea typeface="ヒラギノ明朝 ProN W3"/>
        <a:cs typeface="ヒラギノ明朝 ProN W3"/>
      </a:majorFont>
      <a:minorFont>
        <a:latin typeface="Georgia Italic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lnDef>
  </a:objectDefaults>
  <a:extraClrSchemeLst>
    <a:extraClrScheme>
      <a:clrScheme name="Master #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Master #15">
  <a:themeElements>
    <a:clrScheme name="">
      <a:dk1>
        <a:srgbClr val="004E74"/>
      </a:dk1>
      <a:lt1>
        <a:srgbClr val="FFB18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D5C4"/>
      </a:accent3>
      <a:accent4>
        <a:srgbClr val="00416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5">
      <a:majorFont>
        <a:latin typeface="Marker Felt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lnDef>
  </a:objectDefaults>
  <a:extraClrSchemeLst>
    <a:extraClrScheme>
      <a:clrScheme name="Master #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lank">
  <a:themeElements>
    <a:clrScheme name="">
      <a:dk1>
        <a:srgbClr val="004E74"/>
      </a:dk1>
      <a:lt1>
        <a:srgbClr val="FFB18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D5C4"/>
      </a:accent3>
      <a:accent4>
        <a:srgbClr val="00416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Marker Felt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E74"/>
      </a:dk1>
      <a:lt1>
        <a:srgbClr val="FFB18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D5C4"/>
      </a:accent3>
      <a:accent4>
        <a:srgbClr val="00416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arker Felt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3 Up">
  <a:themeElements>
    <a:clrScheme name="">
      <a:dk1>
        <a:srgbClr val="004E74"/>
      </a:dk1>
      <a:lt1>
        <a:srgbClr val="FFB18B"/>
      </a:lt1>
      <a:dk2>
        <a:srgbClr val="000000"/>
      </a:dk2>
      <a:lt2>
        <a:srgbClr val="1F1F1F"/>
      </a:lt2>
      <a:accent1>
        <a:srgbClr val="BBE0E3"/>
      </a:accent1>
      <a:accent2>
        <a:srgbClr val="333399"/>
      </a:accent2>
      <a:accent3>
        <a:srgbClr val="FFD5C4"/>
      </a:accent3>
      <a:accent4>
        <a:srgbClr val="00416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Georgia Italic"/>
        <a:ea typeface="ヒラギノ明朝 ProN W3"/>
        <a:cs typeface="ヒラギノ明朝 ProN W3"/>
      </a:majorFont>
      <a:minorFont>
        <a:latin typeface="Georgia Italic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004E74"/>
      </a:dk1>
      <a:lt1>
        <a:srgbClr val="FFB18B"/>
      </a:lt1>
      <a:dk2>
        <a:srgbClr val="000000"/>
      </a:dk2>
      <a:lt2>
        <a:srgbClr val="1F1F1F"/>
      </a:lt2>
      <a:accent1>
        <a:srgbClr val="BBE0E3"/>
      </a:accent1>
      <a:accent2>
        <a:srgbClr val="333399"/>
      </a:accent2>
      <a:accent3>
        <a:srgbClr val="FFD5C4"/>
      </a:accent3>
      <a:accent4>
        <a:srgbClr val="00416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eorgia Italic"/>
        <a:ea typeface="ヒラギノ明朝 ProN W3"/>
        <a:cs typeface="ヒラギノ明朝 ProN W3"/>
      </a:majorFont>
      <a:minorFont>
        <a:latin typeface="Georgia Italic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004E74"/>
      </a:dk1>
      <a:lt1>
        <a:srgbClr val="FFB18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D5C4"/>
      </a:accent3>
      <a:accent4>
        <a:srgbClr val="00416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eorgia Italic"/>
        <a:ea typeface="ヒラギノ明朝 ProN W3"/>
        <a:cs typeface="ヒラギノ明朝 ProN W3"/>
      </a:majorFont>
      <a:minorFont>
        <a:latin typeface="Georgia Italic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, Bullets &amp; Photo">
  <a:themeElements>
    <a:clrScheme name="">
      <a:dk1>
        <a:srgbClr val="004E74"/>
      </a:dk1>
      <a:lt1>
        <a:srgbClr val="FFB18B"/>
      </a:lt1>
      <a:dk2>
        <a:srgbClr val="000000"/>
      </a:dk2>
      <a:lt2>
        <a:srgbClr val="1F1F1F"/>
      </a:lt2>
      <a:accent1>
        <a:srgbClr val="BBE0E3"/>
      </a:accent1>
      <a:accent2>
        <a:srgbClr val="333399"/>
      </a:accent2>
      <a:accent3>
        <a:srgbClr val="FFD5C4"/>
      </a:accent3>
      <a:accent4>
        <a:srgbClr val="00416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Marker Felt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Subtitle - Photo">
  <a:themeElements>
    <a:clrScheme name="">
      <a:dk1>
        <a:srgbClr val="004E74"/>
      </a:dk1>
      <a:lt1>
        <a:srgbClr val="FFB18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D5C4"/>
      </a:accent3>
      <a:accent4>
        <a:srgbClr val="00416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- Photo">
      <a:majorFont>
        <a:latin typeface="Georgia Italic"/>
        <a:ea typeface="ヒラギノ明朝 ProN W3"/>
        <a:cs typeface="ヒラギノ明朝 ProN W3"/>
      </a:majorFont>
      <a:minorFont>
        <a:latin typeface="Georgia Italic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lnDef>
  </a:objectDefaults>
  <a:extraClrSchemeLst>
    <a:extraClrScheme>
      <a:clrScheme name="Title &amp; Subtitle -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004E74"/>
      </a:dk1>
      <a:lt1>
        <a:srgbClr val="FFB18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D5C4"/>
      </a:accent3>
      <a:accent4>
        <a:srgbClr val="00416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Marker Felt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llets">
  <a:themeElements>
    <a:clrScheme name="">
      <a:dk1>
        <a:srgbClr val="004E74"/>
      </a:dk1>
      <a:lt1>
        <a:srgbClr val="FFB18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D5C4"/>
      </a:accent3>
      <a:accent4>
        <a:srgbClr val="00416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Marker Felt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4E74"/>
            </a:solidFill>
            <a:effectLst/>
            <a:latin typeface="Georgia" charset="0"/>
            <a:ea typeface="ヒラギノ明朝 ProN W3" charset="0"/>
            <a:cs typeface="ヒラギノ明朝 ProN W3" charset="0"/>
            <a:sym typeface="Georgia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Pages>0</Pages>
  <Words>649</Words>
  <Characters>0</Characters>
  <Application>Microsoft Office PowerPoint</Application>
  <PresentationFormat>Custom</PresentationFormat>
  <Lines>0</Lines>
  <Paragraphs>87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Title &amp; Subtitle</vt:lpstr>
      <vt:lpstr>Title &amp; Bullets</vt:lpstr>
      <vt:lpstr>Photo - 3 Up</vt:lpstr>
      <vt:lpstr>Photo - Horizontal</vt:lpstr>
      <vt:lpstr>Title - Center</vt:lpstr>
      <vt:lpstr>Title, Bullets &amp; Photo</vt:lpstr>
      <vt:lpstr>Title &amp; Subtitle - Photo</vt:lpstr>
      <vt:lpstr>Title &amp; Bullets - 2 Column</vt:lpstr>
      <vt:lpstr>Bullets</vt:lpstr>
      <vt:lpstr>Title &amp; Bullets - Right</vt:lpstr>
      <vt:lpstr>Master #16</vt:lpstr>
      <vt:lpstr>Master #17</vt:lpstr>
      <vt:lpstr>Master #15</vt:lpstr>
      <vt:lpstr>Blank</vt:lpstr>
      <vt:lpstr>The World is full of all kinds of People!</vt:lpstr>
      <vt:lpstr>Slide 2</vt:lpstr>
      <vt:lpstr>What are we going to talk about today?</vt:lpstr>
      <vt:lpstr>Are you the same as everyone  in your church?  Or Are you different?</vt:lpstr>
      <vt:lpstr>So, guess what? </vt:lpstr>
      <vt:lpstr>But… we can be friends with people who are different than us!</vt:lpstr>
      <vt:lpstr>There might be some kids at church who you think are so different</vt:lpstr>
      <vt:lpstr>Someone in your church has something different.</vt:lpstr>
      <vt:lpstr>And that person is Nathan Chan!</vt:lpstr>
      <vt:lpstr>What is Down syndrome?</vt:lpstr>
      <vt:lpstr>YOUR BODY HAS MILLIONS OF CELLS </vt:lpstr>
      <vt:lpstr>What are Chromosomes?</vt:lpstr>
      <vt:lpstr>Most people have 46  chromosomes.</vt:lpstr>
      <vt:lpstr>Chromosomes give directions to your body</vt:lpstr>
      <vt:lpstr>Chromosomes tell your body if:</vt:lpstr>
      <vt:lpstr>Chromosomes tell your body</vt:lpstr>
      <vt:lpstr>But …. Sometimes </vt:lpstr>
      <vt:lpstr>When you have 47 chromosomes </vt:lpstr>
      <vt:lpstr>Down syndrome happens when you have an extra chromosome</vt:lpstr>
      <vt:lpstr>What happens to your body when you have Down syndrome?</vt:lpstr>
      <vt:lpstr>When you have Down syndrome you have to</vt:lpstr>
      <vt:lpstr>Slide 22</vt:lpstr>
      <vt:lpstr>Slide 23</vt:lpstr>
      <vt:lpstr>Kids with Down syndrome are the hardest working people I know.</vt:lpstr>
      <vt:lpstr>It might take them longer but they will get there!</vt:lpstr>
      <vt:lpstr>Sometimes people with Down syndrome need a little help</vt:lpstr>
      <vt:lpstr>First, BE a true Friend!</vt:lpstr>
      <vt:lpstr>1.Remember that Nathan  has gifts to offer you!!</vt:lpstr>
      <vt:lpstr>2. Remember …Nathan is just like you !</vt:lpstr>
      <vt:lpstr>He is a good brother, student and friend!</vt:lpstr>
      <vt:lpstr>3. Remember People with Down syndrome</vt:lpstr>
      <vt:lpstr>You are so blessed!</vt:lpstr>
      <vt:lpstr>The world is a better place when we play and are friends with each other. Together is better!</vt:lpstr>
      <vt:lpstr>The World is full of all kinds of People!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is full of all kinds of People!</dc:title>
  <dc:subject/>
  <dc:creator/>
  <cp:keywords/>
  <dc:description/>
  <cp:lastModifiedBy>Owner</cp:lastModifiedBy>
  <cp:revision>30</cp:revision>
  <dcterms:created xsi:type="dcterms:W3CDTF">2015-03-16T19:49:30Z</dcterms:created>
  <dcterms:modified xsi:type="dcterms:W3CDTF">2015-09-13T22:25:45Z</dcterms:modified>
</cp:coreProperties>
</file>