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6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 autoAdjust="0"/>
    <p:restoredTop sz="94706" autoAdjust="0"/>
  </p:normalViewPr>
  <p:slideViewPr>
    <p:cSldViewPr>
      <p:cViewPr varScale="1">
        <p:scale>
          <a:sx n="98" d="100"/>
          <a:sy n="98" d="100"/>
        </p:scale>
        <p:origin x="-14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61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6AA59-7E35-41A5-B07E-A062B8472350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C41DE-6A7E-4DB0-A883-8B0CA50C9F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宣教的聖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經觀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3:8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那人和他妻子聽見神的聲音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就藏在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園裡的樹木中，躲避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耶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華神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的面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21:3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看哪，神的帳幕在人間。他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與人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同住，他們要作他的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子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民。神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親自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與他們同在，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作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他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們的神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創世記首十一章作為創世記及訓誨書（摩西五經的）序言：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創世（創 一、二 章）：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萬物都是神所創造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墮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落（創 三 章）：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差傳的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需要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救贖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大計（創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3 :15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）：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最早的預言、最早的應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許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洪水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（創 四到九 章）：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普世性的審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判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巴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別塔（創 十、十一 章）：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人不能造成自己的救恩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創天造地的神作為亞伯拉罕、以撒、雅各的神，祂連續的宣告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神藉著與亞伯拉罕所立的約 </a:t>
            </a:r>
            <a:r>
              <a:rPr lang="zh-TW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來祝福地上的萬族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亞伯拉罕在神面前所得的權利，就是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領受從上頭而來的祝福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；但他同時也領受一個義務，就是要成為　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神施恩福給萬族的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出口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神向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以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撒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重申祂的約。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神再次與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雅各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重申祂的約。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 startAt="3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以色列人作為神的榮耀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見證：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出埃及記啟示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神的榮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耀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神在西乃山向這群剛剛被救拔離開埃及的百姓招手，邀請他們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與自己立約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。並且學習活出三個不同的關係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7160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第一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，在萬民之中分別出來，作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祂的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子民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；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7160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第二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，在萬民之中，扮演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祭司的角色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，作為全地的人與神的中介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；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7160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第三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，謹慎自守，作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聖潔的國民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，在萬民之中樹立見證，顯示屬神子民的特性。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3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以色列人作為神的榮耀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見證：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buFont typeface="+mj-lt"/>
              <a:buAutoNum type="arabicPeriod" startAt="3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雖然以色列民進入迦南前叛變，神的心意卻未曾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改變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 startAt="3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要以色列民把以下的真理教訓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自己的兒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女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 startAt="3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大衛明白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為什麼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要殺歌利亞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 startAt="3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儘管被擄，忠心的子民仍會帶給神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榮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耀的見證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4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摩西律法教導百姓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如何親近耶和華神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離開過去不合神心意的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慣常生活習俗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放棄過去不合神心意的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敬拜交鬼活動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學習恩待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身邊的外邦人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5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所羅門的聖殿所標示的普世性意義：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殿本身已明顯地存有普世性的重要意義。聖殿不單成為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以色列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人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敬拜獨一真神的場所，同樣地，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外邦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人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也可以來到聖殿，向真神祈求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神自己定下這個聖殿為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萬民禱告的殿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6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先知們宣告審判的信息：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因為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祂的子民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罪惡極大而宣告審判，並且成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列國的警號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先知不單服侍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本國的人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，也成為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外邦人的光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，在他們中間宣告神的信息。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 startAt="7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詩篇中充滿向萬國萬民的呼喚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你求我，我就將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萬國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賜你為基業，將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列國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賜你為田產。（詩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2:8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這位神，就是那為我伸冤，使眾民服在我以下的。耶和華啊，因此我要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在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外邦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中稱謝你，歌頌你的名。（詩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18:47, 49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地的四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極　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都要想念耶和華，並且歸順他；列國的萬族都要在你面前敬拜。（詩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22:27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 startAt="7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詩篇中充滿向萬國萬民的呼喚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buFont typeface="+mj-lt"/>
              <a:buAutoNum type="arabicPeriod" startAt="4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你們要休息，要知道我是神必在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外邦中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  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被尊崇，在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遍地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上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也被尊崇。（詩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46:10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4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因為神是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全地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的王；你們要用悟性歌頌。神作王治理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萬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國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；神坐在他的聖寶座上。（詩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47:7-8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4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這必為後代的人記下，將來受造的民要讚美耶和華。就是在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萬國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和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列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國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聚會事奉耶和華的時候。（詩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102:18, 22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　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1:1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起初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，神創造天地。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21:1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又看見一個新天新地。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8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福音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書的基督是一位宣教的基督：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基督成為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世人與神之間的橋樑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基督的名字顯明祂是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與人同在的神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基督所要成就的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救恩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不單為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以色列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，也同樣適用於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萬國萬民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8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福音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書的基督是一位宣教的基督：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4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基督自覺自己的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使命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4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基督的講論點出當代信徒三個重要的突破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1445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第一，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從主僕到朋友的新關係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；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1445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第二，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從聖靈而來的新能力　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；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1445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第三，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從基督而來的新使命</a:t>
            </a:r>
            <a:r>
              <a:rPr lang="en-US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　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9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使徒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行傳中的聖靈是一位宣教的聖靈：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主所應許、門徒所等候的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靈的能力與同在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使膽戰心驚的小民，成為「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那擾亂天下的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一群。（徒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17:6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徒受著</a:t>
            </a:r>
            <a:r>
              <a:rPr lang="zh-TW" altLang="en-US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靈的引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導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，分派份工，隨走隨傳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基督升天之前，多次提及差派門徒往普天下去，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使萬民做主門徒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。（太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28:18-20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9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使徒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行傳中的聖靈是一位宣教的聖靈：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4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使徒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行傳一章八節記述了宣教使命的三重焦點：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耶路撒冷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（徒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5:28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猶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太全地和撒瑪利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亞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、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直到地極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。（徒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8:1,5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）並且按著以下兩種途徑，叫福音傳遍地極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1445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藉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著「彼得式」、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向本族人傳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福音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（徒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11:18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14450" lvl="2" indent="-514350">
              <a:spcBef>
                <a:spcPts val="1800"/>
              </a:spcBef>
              <a:buFont typeface="+mj-lt"/>
              <a:buAutoNum type="alphaL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透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過「保羅式」、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向外邦人傳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福音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（徒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9:15, 13:2;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羅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15:20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4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9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使徒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行傳中的聖靈是一位宣教的聖靈：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5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主基督的教會不單享受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福音的好處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，也同時承擔宣揚 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福音的責任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。（林後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5:18-20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鳥瞰聖經的整體信息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10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示錄預告，到了歷史的終結，神的心意得以成就：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基督從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各國各民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中買贖人來。（啟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5:9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那些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從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　各國各民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中救贖過來的，圍在羔羊前敬拜。（啟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5:9-10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在普世的心意可以總結為：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地上每一個民族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都可以經歷救贖，而由祂 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管</a:t>
            </a:r>
            <a:r>
              <a:rPr lang="zh-TW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治</a:t>
            </a:r>
            <a:r>
              <a:rPr lang="zh-TW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的國度超過地上萬國。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5"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pPr algn="l"/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從創世記到啟示錄，我們看見神對世界永恆的心意，就是不斷從各族興起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新的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敬拜者，擴大祂永恆的國度。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1:4-5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神看光是好的，就把光暗分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開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了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。神稱光為「畫」，稱暗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為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夜」。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21:23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不再有黑暗，那城內又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不用日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月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光照；因有神的榮耀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光照。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2:17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只是分別善惡樹上的果子，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不可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吃，因為你吃的日子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必定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死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！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21:4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神要擦去他們一切的眼淚；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不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再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有死亡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...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3:4-5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你們吃的日子眼睛就明亮了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你們便如神能知道善惡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21:27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凡不潔淨的，並那行可憎與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虛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謊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之事的總不得進那城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....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3:13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女人說：「那蛇引誘我，我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就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吃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了。」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20:10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那迷惑他們的魔鬼被扔在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硫磺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火湖裡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......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他們必晝夜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受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痛苦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3:14-19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耶和華神對蛇說：你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既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做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了這事，就必受咒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詛。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22:3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以後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再沒有咒詛。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3:22-24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現在恐怕他伸手又摘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生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命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樹的果子吃，就永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遠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活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著。於是把他趕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出去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了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；又安設基路伯和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轉動發火焰的劍，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把守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生命樹的道路。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22:14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可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得權柄能到生命樹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那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裡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....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聖經不是雜亂無章地搜羅各書卷和主題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創（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3:24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於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是把他趕出去了。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啟（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22:3-4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他的僕人都要事奉他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也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見他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的面。他的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名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				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字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必寫在他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們的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額上。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685</Words>
  <Application>Microsoft Macintosh PowerPoint</Application>
  <PresentationFormat>On-screen Show (4:3)</PresentationFormat>
  <Paragraphs>136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宣教的聖經觀</vt:lpstr>
      <vt:lpstr>聖經不是雜亂無章地搜羅各書卷和主題</vt:lpstr>
      <vt:lpstr>聖經不是雜亂無章地搜羅各書卷和主題</vt:lpstr>
      <vt:lpstr>聖經不是雜亂無章地搜羅各書卷和主題</vt:lpstr>
      <vt:lpstr>聖經不是雜亂無章地搜羅各書卷和主題</vt:lpstr>
      <vt:lpstr>聖經不是雜亂無章地搜羅各書卷和主題</vt:lpstr>
      <vt:lpstr>聖經不是雜亂無章地搜羅各書卷和主題</vt:lpstr>
      <vt:lpstr>聖經不是雜亂無章地搜羅各書卷和主題</vt:lpstr>
      <vt:lpstr>聖經不是雜亂無章地搜羅各書卷和主題</vt:lpstr>
      <vt:lpstr>聖經不是雜亂無章地搜羅各書卷和主題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鳥瞰聖經的整體信息</vt:lpstr>
      <vt:lpstr>從創世記到啟示錄，我們看見神對世界永恆的心意，就是不斷從各族興起新的敬拜者，擴大祂永恆的國度。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宣教的聖經觀</dc:title>
  <dc:creator>Isaac Chan</dc:creator>
  <cp:lastModifiedBy>Isaac Chan</cp:lastModifiedBy>
  <cp:revision>23</cp:revision>
  <dcterms:created xsi:type="dcterms:W3CDTF">2008-05-29T23:15:32Z</dcterms:created>
  <dcterms:modified xsi:type="dcterms:W3CDTF">2014-09-19T22:51:04Z</dcterms:modified>
</cp:coreProperties>
</file>