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1"/>
  </p:notesMasterIdLst>
  <p:handoutMasterIdLst>
    <p:handoutMasterId r:id="rId32"/>
  </p:handoutMasterIdLst>
  <p:sldIdLst>
    <p:sldId id="286" r:id="rId2"/>
    <p:sldId id="299" r:id="rId3"/>
    <p:sldId id="300" r:id="rId4"/>
    <p:sldId id="277" r:id="rId5"/>
    <p:sldId id="290" r:id="rId6"/>
    <p:sldId id="278" r:id="rId7"/>
    <p:sldId id="293" r:id="rId8"/>
    <p:sldId id="279" r:id="rId9"/>
    <p:sldId id="297" r:id="rId10"/>
    <p:sldId id="301" r:id="rId11"/>
    <p:sldId id="321" r:id="rId12"/>
    <p:sldId id="303" r:id="rId13"/>
    <p:sldId id="325" r:id="rId14"/>
    <p:sldId id="318" r:id="rId15"/>
    <p:sldId id="324" r:id="rId16"/>
    <p:sldId id="305" r:id="rId17"/>
    <p:sldId id="307" r:id="rId18"/>
    <p:sldId id="322" r:id="rId19"/>
    <p:sldId id="308" r:id="rId20"/>
    <p:sldId id="315" r:id="rId21"/>
    <p:sldId id="316" r:id="rId22"/>
    <p:sldId id="309" r:id="rId23"/>
    <p:sldId id="323" r:id="rId24"/>
    <p:sldId id="296" r:id="rId25"/>
    <p:sldId id="298" r:id="rId26"/>
    <p:sldId id="285" r:id="rId27"/>
    <p:sldId id="273" r:id="rId28"/>
    <p:sldId id="281" r:id="rId29"/>
    <p:sldId id="313" r:id="rId30"/>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353" autoAdjust="0"/>
  </p:normalViewPr>
  <p:slideViewPr>
    <p:cSldViewPr>
      <p:cViewPr varScale="1">
        <p:scale>
          <a:sx n="77" d="100"/>
          <a:sy n="77" d="100"/>
        </p:scale>
        <p:origin x="1061"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3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S&amp;P</a:t>
            </a:r>
            <a:r>
              <a:rPr lang="en-US" sz="2000" baseline="0"/>
              <a:t> 500 Quarterly Earnings Growth </a:t>
            </a:r>
            <a:endParaRPr lang="en-US" sz="2000"/>
          </a:p>
        </c:rich>
      </c:tx>
      <c:layout/>
      <c:overlay val="0"/>
    </c:title>
    <c:autoTitleDeleted val="0"/>
    <c:plotArea>
      <c:layout/>
      <c:barChart>
        <c:barDir val="col"/>
        <c:grouping val="clustered"/>
        <c:varyColors val="0"/>
        <c:ser>
          <c:idx val="0"/>
          <c:order val="0"/>
          <c:invertIfNegative val="0"/>
          <c:dPt>
            <c:idx val="0"/>
            <c:invertIfNegative val="0"/>
            <c:bubble3D val="0"/>
            <c:spPr>
              <a:solidFill>
                <a:schemeClr val="accent2"/>
              </a:solidFill>
            </c:spPr>
          </c:dPt>
          <c:dPt>
            <c:idx val="1"/>
            <c:invertIfNegative val="0"/>
            <c:bubble3D val="0"/>
            <c:spPr>
              <a:solidFill>
                <a:schemeClr val="accent2"/>
              </a:solidFill>
            </c:spPr>
          </c:dPt>
          <c:dPt>
            <c:idx val="2"/>
            <c:invertIfNegative val="0"/>
            <c:bubble3D val="0"/>
            <c:spPr>
              <a:solidFill>
                <a:schemeClr val="accent2"/>
              </a:solidFill>
            </c:spPr>
          </c:dPt>
          <c:dPt>
            <c:idx val="3"/>
            <c:invertIfNegative val="0"/>
            <c:bubble3D val="0"/>
            <c:spPr>
              <a:solidFill>
                <a:schemeClr val="accent2"/>
              </a:solidFill>
            </c:spPr>
          </c:dPt>
          <c:dPt>
            <c:idx val="4"/>
            <c:invertIfNegative val="0"/>
            <c:bubble3D val="0"/>
            <c:spPr>
              <a:solidFill>
                <a:schemeClr val="accent2"/>
              </a:solidFill>
            </c:spPr>
          </c:dPt>
          <c:val>
            <c:numRef>
              <c:f>'V2'!$D$1:$D$59</c:f>
              <c:numCache>
                <c:formatCode>General</c:formatCode>
                <c:ptCount val="59"/>
                <c:pt idx="0">
                  <c:v>7.8304605260679283</c:v>
                </c:pt>
                <c:pt idx="1">
                  <c:v>17.187064455331825</c:v>
                </c:pt>
                <c:pt idx="2">
                  <c:v>37.855553816600732</c:v>
                </c:pt>
                <c:pt idx="3">
                  <c:v>30.035899358917529</c:v>
                </c:pt>
                <c:pt idx="4">
                  <c:v>34.864377772554064</c:v>
                </c:pt>
                <c:pt idx="5">
                  <c:v>16.535968601757368</c:v>
                </c:pt>
                <c:pt idx="6">
                  <c:v>8.9570515280916307</c:v>
                </c:pt>
                <c:pt idx="7">
                  <c:v>3.4687823801994311</c:v>
                </c:pt>
                <c:pt idx="8">
                  <c:v>0.49808758580900392</c:v>
                </c:pt>
                <c:pt idx="9">
                  <c:v>12.256655999128952</c:v>
                </c:pt>
                <c:pt idx="10">
                  <c:v>14.990837734505646</c:v>
                </c:pt>
                <c:pt idx="11">
                  <c:v>15.300730068813673</c:v>
                </c:pt>
                <c:pt idx="12">
                  <c:v>1.7770954483377288</c:v>
                </c:pt>
                <c:pt idx="13">
                  <c:v>-0.61764471824743428</c:v>
                </c:pt>
                <c:pt idx="14">
                  <c:v>-4.080646439648639</c:v>
                </c:pt>
                <c:pt idx="15">
                  <c:v>-2.3903168879024106</c:v>
                </c:pt>
                <c:pt idx="16">
                  <c:v>-0.91246787086166625</c:v>
                </c:pt>
                <c:pt idx="17">
                  <c:v>-8.490575962735047</c:v>
                </c:pt>
                <c:pt idx="18">
                  <c:v>-5.5651327124182632</c:v>
                </c:pt>
                <c:pt idx="19">
                  <c:v>-9.753443619583301</c:v>
                </c:pt>
                <c:pt idx="20">
                  <c:v>7.6555500897705242</c:v>
                </c:pt>
                <c:pt idx="21">
                  <c:v>13.071947224765278</c:v>
                </c:pt>
                <c:pt idx="22">
                  <c:v>6.1856881314564571</c:v>
                </c:pt>
                <c:pt idx="23">
                  <c:v>15.502167167141302</c:v>
                </c:pt>
                <c:pt idx="24">
                  <c:v>9.7976717267539861</c:v>
                </c:pt>
                <c:pt idx="25">
                  <c:v>5.1449000846913284</c:v>
                </c:pt>
                <c:pt idx="26">
                  <c:v>0.75646426423803259</c:v>
                </c:pt>
                <c:pt idx="27">
                  <c:v>2.5524114852632618</c:v>
                </c:pt>
                <c:pt idx="28">
                  <c:v>0.92365939038094869</c:v>
                </c:pt>
                <c:pt idx="29">
                  <c:v>0.94656185371584378</c:v>
                </c:pt>
                <c:pt idx="30">
                  <c:v>6.3255548299345321</c:v>
                </c:pt>
                <c:pt idx="31">
                  <c:v>9.1403208640063571</c:v>
                </c:pt>
                <c:pt idx="32">
                  <c:v>9.8739565363729298</c:v>
                </c:pt>
                <c:pt idx="33">
                  <c:v>12.18389043154624</c:v>
                </c:pt>
                <c:pt idx="34">
                  <c:v>22.967240499495322</c:v>
                </c:pt>
                <c:pt idx="35">
                  <c:v>25.092649645488983</c:v>
                </c:pt>
                <c:pt idx="36">
                  <c:v>29.984032481956891</c:v>
                </c:pt>
                <c:pt idx="37">
                  <c:v>39.176648498040322</c:v>
                </c:pt>
                <c:pt idx="38">
                  <c:v>51.02134770313409</c:v>
                </c:pt>
                <c:pt idx="39">
                  <c:v>7727.7473272239304</c:v>
                </c:pt>
                <c:pt idx="40">
                  <c:v>-10.672222953364564</c:v>
                </c:pt>
                <c:pt idx="41">
                  <c:v>-29.064028700395816</c:v>
                </c:pt>
                <c:pt idx="42">
                  <c:v>-35.974730391422696</c:v>
                </c:pt>
                <c:pt idx="43">
                  <c:v>-98.777961170515013</c:v>
                </c:pt>
                <c:pt idx="44">
                  <c:v>-18.244542071431002</c:v>
                </c:pt>
                <c:pt idx="45">
                  <c:v>-1.7491438448624441</c:v>
                </c:pt>
                <c:pt idx="46">
                  <c:v>-13.563083626259642</c:v>
                </c:pt>
                <c:pt idx="47">
                  <c:v>-15.898579970970806</c:v>
                </c:pt>
                <c:pt idx="48">
                  <c:v>8.0607319497037579</c:v>
                </c:pt>
                <c:pt idx="49">
                  <c:v>2.2077447370334236</c:v>
                </c:pt>
                <c:pt idx="50">
                  <c:v>-8.6578323001459285</c:v>
                </c:pt>
                <c:pt idx="51">
                  <c:v>21.049647659804126</c:v>
                </c:pt>
                <c:pt idx="52">
                  <c:v>17.964063426025433</c:v>
                </c:pt>
                <c:pt idx="53">
                  <c:v>8.5580767617681186</c:v>
                </c:pt>
                <c:pt idx="54">
                  <c:v>39.672551773103606</c:v>
                </c:pt>
                <c:pt idx="55">
                  <c:v>5.4812373151553073</c:v>
                </c:pt>
                <c:pt idx="56">
                  <c:v>13.056266839919918</c:v>
                </c:pt>
                <c:pt idx="57">
                  <c:v>23.694916179371784</c:v>
                </c:pt>
                <c:pt idx="58">
                  <c:v>13.476615871822982</c:v>
                </c:pt>
              </c:numCache>
            </c:numRef>
          </c:val>
          <c:extLst>
            <c:ext xmlns:c15="http://schemas.microsoft.com/office/drawing/2012/chart" uri="{02D57815-91ED-43cb-92C2-25804820EDAC}">
              <c15:filteredCategoryTitle>
                <c15:cat>
                  <c:numRef>
                    <c:extLst>
                      <c:ext uri="{02D57815-91ED-43cb-92C2-25804820EDAC}">
                        <c15:formulaRef>
                          <c15:sqref>'V2'!$C$1:$C$59</c15:sqref>
                        </c15:formulaRef>
                      </c:ext>
                    </c:extLst>
                    <c:numCache>
                      <c:formatCode>m/d/yyyy</c:formatCode>
                      <c:ptCount val="59"/>
                      <c:pt idx="0">
                        <c:v>43738</c:v>
                      </c:pt>
                      <c:pt idx="1">
                        <c:v>43646</c:v>
                      </c:pt>
                      <c:pt idx="2">
                        <c:v>43555</c:v>
                      </c:pt>
                      <c:pt idx="3">
                        <c:v>43465</c:v>
                      </c:pt>
                      <c:pt idx="4">
                        <c:v>43373</c:v>
                      </c:pt>
                      <c:pt idx="5">
                        <c:v>43281</c:v>
                      </c:pt>
                      <c:pt idx="6">
                        <c:v>43190</c:v>
                      </c:pt>
                      <c:pt idx="7">
                        <c:v>43100</c:v>
                      </c:pt>
                      <c:pt idx="8">
                        <c:v>43008</c:v>
                      </c:pt>
                      <c:pt idx="9">
                        <c:v>42916</c:v>
                      </c:pt>
                      <c:pt idx="10">
                        <c:v>42825</c:v>
                      </c:pt>
                      <c:pt idx="11">
                        <c:v>42735</c:v>
                      </c:pt>
                      <c:pt idx="12">
                        <c:v>42643</c:v>
                      </c:pt>
                      <c:pt idx="13">
                        <c:v>42551</c:v>
                      </c:pt>
                      <c:pt idx="14">
                        <c:v>42460</c:v>
                      </c:pt>
                      <c:pt idx="15">
                        <c:v>42369</c:v>
                      </c:pt>
                      <c:pt idx="16">
                        <c:v>42277</c:v>
                      </c:pt>
                      <c:pt idx="17">
                        <c:v>42185</c:v>
                      </c:pt>
                      <c:pt idx="18">
                        <c:v>42094</c:v>
                      </c:pt>
                      <c:pt idx="19">
                        <c:v>42004</c:v>
                      </c:pt>
                      <c:pt idx="20">
                        <c:v>41912</c:v>
                      </c:pt>
                      <c:pt idx="21">
                        <c:v>41820</c:v>
                      </c:pt>
                      <c:pt idx="22">
                        <c:v>41729</c:v>
                      </c:pt>
                      <c:pt idx="23">
                        <c:v>41639</c:v>
                      </c:pt>
                      <c:pt idx="24">
                        <c:v>41547</c:v>
                      </c:pt>
                      <c:pt idx="25">
                        <c:v>41455</c:v>
                      </c:pt>
                      <c:pt idx="26">
                        <c:v>41364</c:v>
                      </c:pt>
                      <c:pt idx="27">
                        <c:v>41274</c:v>
                      </c:pt>
                      <c:pt idx="28">
                        <c:v>41182</c:v>
                      </c:pt>
                      <c:pt idx="29">
                        <c:v>41090</c:v>
                      </c:pt>
                      <c:pt idx="30">
                        <c:v>40999</c:v>
                      </c:pt>
                      <c:pt idx="31">
                        <c:v>40908</c:v>
                      </c:pt>
                      <c:pt idx="32">
                        <c:v>40816</c:v>
                      </c:pt>
                      <c:pt idx="33">
                        <c:v>40724</c:v>
                      </c:pt>
                      <c:pt idx="34">
                        <c:v>40633</c:v>
                      </c:pt>
                      <c:pt idx="35">
                        <c:v>40543</c:v>
                      </c:pt>
                      <c:pt idx="36">
                        <c:v>40451</c:v>
                      </c:pt>
                      <c:pt idx="37">
                        <c:v>40359</c:v>
                      </c:pt>
                      <c:pt idx="38">
                        <c:v>40268</c:v>
                      </c:pt>
                      <c:pt idx="39">
                        <c:v>40178</c:v>
                      </c:pt>
                      <c:pt idx="40">
                        <c:v>40086</c:v>
                      </c:pt>
                      <c:pt idx="41">
                        <c:v>39994</c:v>
                      </c:pt>
                      <c:pt idx="42">
                        <c:v>39903</c:v>
                      </c:pt>
                      <c:pt idx="43">
                        <c:v>39813</c:v>
                      </c:pt>
                      <c:pt idx="44">
                        <c:v>39721</c:v>
                      </c:pt>
                      <c:pt idx="45">
                        <c:v>39629</c:v>
                      </c:pt>
                      <c:pt idx="46">
                        <c:v>39538</c:v>
                      </c:pt>
                      <c:pt idx="47">
                        <c:v>39447</c:v>
                      </c:pt>
                      <c:pt idx="48">
                        <c:v>39355</c:v>
                      </c:pt>
                      <c:pt idx="49">
                        <c:v>39263</c:v>
                      </c:pt>
                      <c:pt idx="50">
                        <c:v>39172</c:v>
                      </c:pt>
                      <c:pt idx="51">
                        <c:v>39082</c:v>
                      </c:pt>
                      <c:pt idx="52">
                        <c:v>38990</c:v>
                      </c:pt>
                      <c:pt idx="53">
                        <c:v>38898</c:v>
                      </c:pt>
                      <c:pt idx="54">
                        <c:v>38807</c:v>
                      </c:pt>
                      <c:pt idx="55">
                        <c:v>38717</c:v>
                      </c:pt>
                      <c:pt idx="56">
                        <c:v>38625</c:v>
                      </c:pt>
                      <c:pt idx="57">
                        <c:v>38533</c:v>
                      </c:pt>
                      <c:pt idx="58">
                        <c:v>38442</c:v>
                      </c:pt>
                    </c:numCache>
                  </c:numRef>
                </c15:cat>
              </c15:filteredCategoryTitle>
            </c:ext>
          </c:extLst>
        </c:ser>
        <c:dLbls>
          <c:showLegendKey val="0"/>
          <c:showVal val="0"/>
          <c:showCatName val="0"/>
          <c:showSerName val="0"/>
          <c:showPercent val="0"/>
          <c:showBubbleSize val="0"/>
        </c:dLbls>
        <c:gapWidth val="34"/>
        <c:axId val="692253824"/>
        <c:axId val="692257352"/>
      </c:barChart>
      <c:catAx>
        <c:axId val="692253824"/>
        <c:scaling>
          <c:orientation val="maxMin"/>
        </c:scaling>
        <c:delete val="0"/>
        <c:axPos val="b"/>
        <c:numFmt formatCode="yyyy" sourceLinked="0"/>
        <c:majorTickMark val="out"/>
        <c:minorTickMark val="none"/>
        <c:tickLblPos val="low"/>
        <c:txPr>
          <a:bodyPr/>
          <a:lstStyle/>
          <a:p>
            <a:pPr>
              <a:defRPr sz="1400" b="1"/>
            </a:pPr>
            <a:endParaRPr lang="en-US"/>
          </a:p>
        </c:txPr>
        <c:crossAx val="692257352"/>
        <c:crosses val="autoZero"/>
        <c:auto val="0"/>
        <c:lblAlgn val="ctr"/>
        <c:lblOffset val="100"/>
        <c:tickLblSkip val="8"/>
        <c:noMultiLvlLbl val="0"/>
      </c:catAx>
      <c:valAx>
        <c:axId val="692257352"/>
        <c:scaling>
          <c:orientation val="minMax"/>
          <c:max val="50"/>
          <c:min val="-50"/>
        </c:scaling>
        <c:delete val="0"/>
        <c:axPos val="r"/>
        <c:majorGridlines/>
        <c:numFmt formatCode="General\%" sourceLinked="0"/>
        <c:majorTickMark val="out"/>
        <c:minorTickMark val="none"/>
        <c:tickLblPos val="nextTo"/>
        <c:spPr>
          <a:solidFill>
            <a:sysClr val="window" lastClr="FFFFFF"/>
          </a:solidFill>
          <a:ln>
            <a:noFill/>
          </a:ln>
        </c:spPr>
        <c:txPr>
          <a:bodyPr/>
          <a:lstStyle/>
          <a:p>
            <a:pPr>
              <a:defRPr sz="1400" b="1"/>
            </a:pPr>
            <a:endParaRPr lang="en-US"/>
          </a:p>
        </c:txPr>
        <c:crossAx val="692253824"/>
        <c:crosses val="autoZero"/>
        <c:crossBetween val="between"/>
      </c:valAx>
    </c:plotArea>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160937" cy="366487"/>
          </a:xfrm>
          <a:prstGeom prst="rect">
            <a:avLst/>
          </a:prstGeom>
        </p:spPr>
        <p:txBody>
          <a:bodyPr vert="horz" lIns="91436" tIns="45718" rIns="91436" bIns="45718" rtlCol="0"/>
          <a:lstStyle>
            <a:lvl1pPr algn="l">
              <a:defRPr sz="1100"/>
            </a:lvl1pPr>
          </a:lstStyle>
          <a:p>
            <a:endParaRPr lang="en-US"/>
          </a:p>
        </p:txBody>
      </p:sp>
      <p:sp>
        <p:nvSpPr>
          <p:cNvPr id="3" name="Date Placeholder 2"/>
          <p:cNvSpPr>
            <a:spLocks noGrp="1"/>
          </p:cNvSpPr>
          <p:nvPr>
            <p:ph type="dt" sz="quarter" idx="1"/>
          </p:nvPr>
        </p:nvSpPr>
        <p:spPr>
          <a:xfrm>
            <a:off x="5438181" y="0"/>
            <a:ext cx="4160937" cy="366487"/>
          </a:xfrm>
          <a:prstGeom prst="rect">
            <a:avLst/>
          </a:prstGeom>
        </p:spPr>
        <p:txBody>
          <a:bodyPr vert="horz" lIns="91436" tIns="45718" rIns="91436" bIns="45718" rtlCol="0"/>
          <a:lstStyle>
            <a:lvl1pPr algn="r">
              <a:defRPr sz="1100"/>
            </a:lvl1pPr>
          </a:lstStyle>
          <a:p>
            <a:fld id="{1A243EB0-F36A-4F4D-B81D-0E64C2D18B71}" type="datetimeFigureOut">
              <a:rPr lang="en-US" smtClean="0"/>
              <a:t>9/14/2018</a:t>
            </a:fld>
            <a:endParaRPr lang="en-US"/>
          </a:p>
        </p:txBody>
      </p:sp>
      <p:sp>
        <p:nvSpPr>
          <p:cNvPr id="4" name="Footer Placeholder 3"/>
          <p:cNvSpPr>
            <a:spLocks noGrp="1"/>
          </p:cNvSpPr>
          <p:nvPr>
            <p:ph type="ftr" sz="quarter" idx="2"/>
          </p:nvPr>
        </p:nvSpPr>
        <p:spPr>
          <a:xfrm>
            <a:off x="1" y="6948716"/>
            <a:ext cx="4160937" cy="366485"/>
          </a:xfrm>
          <a:prstGeom prst="rect">
            <a:avLst/>
          </a:prstGeom>
        </p:spPr>
        <p:txBody>
          <a:bodyPr vert="horz" lIns="91436" tIns="45718" rIns="91436" bIns="45718" rtlCol="0" anchor="b"/>
          <a:lstStyle>
            <a:lvl1pPr algn="l">
              <a:defRPr sz="1100"/>
            </a:lvl1pPr>
          </a:lstStyle>
          <a:p>
            <a:endParaRPr lang="en-US"/>
          </a:p>
        </p:txBody>
      </p:sp>
      <p:sp>
        <p:nvSpPr>
          <p:cNvPr id="5" name="Slide Number Placeholder 4"/>
          <p:cNvSpPr>
            <a:spLocks noGrp="1"/>
          </p:cNvSpPr>
          <p:nvPr>
            <p:ph type="sldNum" sz="quarter" idx="3"/>
          </p:nvPr>
        </p:nvSpPr>
        <p:spPr>
          <a:xfrm>
            <a:off x="5438181" y="6948716"/>
            <a:ext cx="4160937" cy="366485"/>
          </a:xfrm>
          <a:prstGeom prst="rect">
            <a:avLst/>
          </a:prstGeom>
        </p:spPr>
        <p:txBody>
          <a:bodyPr vert="horz" lIns="91436" tIns="45718" rIns="91436" bIns="45718" rtlCol="0" anchor="b"/>
          <a:lstStyle>
            <a:lvl1pPr algn="r">
              <a:defRPr sz="1100"/>
            </a:lvl1pPr>
          </a:lstStyle>
          <a:p>
            <a:fld id="{F8D1F93D-4D45-43AC-8720-7C82C0F86708}" type="slidenum">
              <a:rPr lang="en-US" smtClean="0"/>
              <a:t>‹#›</a:t>
            </a:fld>
            <a:endParaRPr lang="en-US"/>
          </a:p>
        </p:txBody>
      </p:sp>
    </p:spTree>
    <p:extLst>
      <p:ext uri="{BB962C8B-B14F-4D97-AF65-F5344CB8AC3E}">
        <p14:creationId xmlns:p14="http://schemas.microsoft.com/office/powerpoint/2010/main" val="82116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56" tIns="48329" rIns="96656" bIns="48329" rtlCol="0"/>
          <a:lstStyle>
            <a:lvl1pPr algn="l">
              <a:defRPr sz="1300"/>
            </a:lvl1pPr>
          </a:lstStyle>
          <a:p>
            <a:endParaRPr lang="en-US"/>
          </a:p>
        </p:txBody>
      </p:sp>
      <p:sp>
        <p:nvSpPr>
          <p:cNvPr id="3" name="Date Placeholder 2"/>
          <p:cNvSpPr>
            <a:spLocks noGrp="1"/>
          </p:cNvSpPr>
          <p:nvPr>
            <p:ph type="dt" idx="1"/>
          </p:nvPr>
        </p:nvSpPr>
        <p:spPr>
          <a:xfrm>
            <a:off x="5438458" y="0"/>
            <a:ext cx="4160520" cy="365760"/>
          </a:xfrm>
          <a:prstGeom prst="rect">
            <a:avLst/>
          </a:prstGeom>
        </p:spPr>
        <p:txBody>
          <a:bodyPr vert="horz" lIns="96656" tIns="48329" rIns="96656" bIns="48329" rtlCol="0"/>
          <a:lstStyle>
            <a:lvl1pPr algn="r">
              <a:defRPr sz="1300"/>
            </a:lvl1pPr>
          </a:lstStyle>
          <a:p>
            <a:fld id="{D07C294C-242A-405C-8D33-62EA3DE7AE90}" type="datetimeFigureOut">
              <a:rPr lang="en-US" smtClean="0"/>
              <a:pPr/>
              <a:t>9/14/2018</a:t>
            </a:fld>
            <a:endParaRPr lang="en-US"/>
          </a:p>
        </p:txBody>
      </p:sp>
      <p:sp>
        <p:nvSpPr>
          <p:cNvPr id="4" name="Slide Image Placeholder 3"/>
          <p:cNvSpPr>
            <a:spLocks noGrp="1" noRot="1" noChangeAspect="1"/>
          </p:cNvSpPr>
          <p:nvPr>
            <p:ph type="sldImg" idx="2"/>
          </p:nvPr>
        </p:nvSpPr>
        <p:spPr>
          <a:xfrm>
            <a:off x="2973388" y="549275"/>
            <a:ext cx="3654425" cy="2741613"/>
          </a:xfrm>
          <a:prstGeom prst="rect">
            <a:avLst/>
          </a:prstGeom>
          <a:noFill/>
          <a:ln w="12700">
            <a:solidFill>
              <a:prstClr val="black"/>
            </a:solidFill>
          </a:ln>
        </p:spPr>
        <p:txBody>
          <a:bodyPr vert="horz" lIns="96656" tIns="48329" rIns="96656" bIns="48329" rtlCol="0" anchor="ctr"/>
          <a:lstStyle/>
          <a:p>
            <a:endParaRPr lang="en-US"/>
          </a:p>
        </p:txBody>
      </p:sp>
      <p:sp>
        <p:nvSpPr>
          <p:cNvPr id="5" name="Notes Placeholder 4"/>
          <p:cNvSpPr>
            <a:spLocks noGrp="1"/>
          </p:cNvSpPr>
          <p:nvPr>
            <p:ph type="body" sz="quarter" idx="3"/>
          </p:nvPr>
        </p:nvSpPr>
        <p:spPr>
          <a:xfrm>
            <a:off x="960121" y="3474721"/>
            <a:ext cx="7680960" cy="3291840"/>
          </a:xfrm>
          <a:prstGeom prst="rect">
            <a:avLst/>
          </a:prstGeom>
        </p:spPr>
        <p:txBody>
          <a:bodyPr vert="horz" lIns="96656" tIns="48329" rIns="96656" bIns="4832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171"/>
            <a:ext cx="4160520" cy="365760"/>
          </a:xfrm>
          <a:prstGeom prst="rect">
            <a:avLst/>
          </a:prstGeom>
        </p:spPr>
        <p:txBody>
          <a:bodyPr vert="horz" lIns="96656" tIns="48329" rIns="96656" bIns="48329"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56" tIns="48329" rIns="96656" bIns="48329" rtlCol="0" anchor="b"/>
          <a:lstStyle>
            <a:lvl1pPr algn="r">
              <a:defRPr sz="1300"/>
            </a:lvl1pPr>
          </a:lstStyle>
          <a:p>
            <a:fld id="{15B2C700-AD9C-43C1-A6CB-0E4F55D94675}" type="slidenum">
              <a:rPr lang="en-US" smtClean="0"/>
              <a:pPr/>
              <a:t>‹#›</a:t>
            </a:fld>
            <a:endParaRPr lang="en-US"/>
          </a:p>
        </p:txBody>
      </p:sp>
    </p:spTree>
    <p:extLst>
      <p:ext uri="{BB962C8B-B14F-4D97-AF65-F5344CB8AC3E}">
        <p14:creationId xmlns:p14="http://schemas.microsoft.com/office/powerpoint/2010/main" val="4111143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B2C700-AD9C-43C1-A6CB-0E4F55D94675}" type="slidenum">
              <a:rPr lang="en-US" smtClean="0"/>
              <a:pPr/>
              <a:t>4</a:t>
            </a:fld>
            <a:endParaRPr lang="en-US"/>
          </a:p>
        </p:txBody>
      </p:sp>
    </p:spTree>
    <p:extLst>
      <p:ext uri="{BB962C8B-B14F-4D97-AF65-F5344CB8AC3E}">
        <p14:creationId xmlns:p14="http://schemas.microsoft.com/office/powerpoint/2010/main" val="2981845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954088" y="549275"/>
            <a:ext cx="5383212" cy="4038600"/>
          </a:xfrm>
          <a:noFill/>
          <a:ln>
            <a:solidFill>
              <a:srgbClr val="000000"/>
            </a:solidFill>
            <a:miter lim="800000"/>
            <a:headEnd/>
            <a:tailEnd/>
          </a:ln>
        </p:spPr>
      </p:sp>
      <p:sp>
        <p:nvSpPr>
          <p:cNvPr id="64515" name="Rectangle 3"/>
          <p:cNvSpPr>
            <a:spLocks noGrp="1" noChangeArrowheads="1"/>
          </p:cNvSpPr>
          <p:nvPr>
            <p:ph type="body" idx="1"/>
          </p:nvPr>
        </p:nvSpPr>
        <p:spPr>
          <a:xfrm>
            <a:off x="947096" y="4890278"/>
            <a:ext cx="5382512" cy="4178922"/>
          </a:xfrm>
          <a:noFill/>
          <a:ln/>
        </p:spPr>
        <p:txBody>
          <a:bodyPr lIns="95788" tIns="47895" rIns="95788" bIns="47895"/>
          <a:lstStyle/>
          <a:p>
            <a:endParaRPr lang="en-US" smtClean="0"/>
          </a:p>
        </p:txBody>
      </p:sp>
    </p:spTree>
    <p:extLst>
      <p:ext uri="{BB962C8B-B14F-4D97-AF65-F5344CB8AC3E}">
        <p14:creationId xmlns:p14="http://schemas.microsoft.com/office/powerpoint/2010/main" val="2202420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2765425" y="409575"/>
            <a:ext cx="3994150" cy="2997200"/>
          </a:xfrm>
          <a:noFill/>
          <a:ln>
            <a:solidFill>
              <a:srgbClr val="000000"/>
            </a:solidFill>
            <a:miter lim="800000"/>
            <a:headEnd/>
            <a:tailEnd/>
          </a:ln>
        </p:spPr>
      </p:sp>
      <p:sp>
        <p:nvSpPr>
          <p:cNvPr id="64515" name="Rectangle 3"/>
          <p:cNvSpPr>
            <a:spLocks noGrp="1" noChangeArrowheads="1"/>
          </p:cNvSpPr>
          <p:nvPr>
            <p:ph type="body" idx="1"/>
          </p:nvPr>
        </p:nvSpPr>
        <p:spPr>
          <a:xfrm>
            <a:off x="1237041" y="3632290"/>
            <a:ext cx="7030341" cy="3103927"/>
          </a:xfrm>
          <a:noFill/>
          <a:ln/>
        </p:spPr>
        <p:txBody>
          <a:bodyPr lIns="94460" tIns="47230" rIns="94460" bIns="47230"/>
          <a:lstStyle/>
          <a:p>
            <a:endParaRPr lang="en-US" smtClean="0"/>
          </a:p>
        </p:txBody>
      </p:sp>
    </p:spTree>
    <p:extLst>
      <p:ext uri="{BB962C8B-B14F-4D97-AF65-F5344CB8AC3E}">
        <p14:creationId xmlns:p14="http://schemas.microsoft.com/office/powerpoint/2010/main" val="3058457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184300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B2C700-AD9C-43C1-A6CB-0E4F55D94675}" type="slidenum">
              <a:rPr lang="en-US" smtClean="0"/>
              <a:pPr/>
              <a:t>24</a:t>
            </a:fld>
            <a:endParaRPr lang="en-US"/>
          </a:p>
        </p:txBody>
      </p:sp>
    </p:spTree>
    <p:extLst>
      <p:ext uri="{BB962C8B-B14F-4D97-AF65-F5344CB8AC3E}">
        <p14:creationId xmlns:p14="http://schemas.microsoft.com/office/powerpoint/2010/main" val="2187975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zh-TW" dirty="0"/>
          </a:p>
        </p:txBody>
      </p:sp>
      <p:sp>
        <p:nvSpPr>
          <p:cNvPr id="4" name="Slide Number Placeholder 3"/>
          <p:cNvSpPr>
            <a:spLocks noGrp="1"/>
          </p:cNvSpPr>
          <p:nvPr>
            <p:ph type="sldNum" sz="quarter" idx="10"/>
          </p:nvPr>
        </p:nvSpPr>
        <p:spPr/>
        <p:txBody>
          <a:bodyPr/>
          <a:lstStyle/>
          <a:p>
            <a:fld id="{15B2C700-AD9C-43C1-A6CB-0E4F55D94675}" type="slidenum">
              <a:rPr lang="en-US" smtClean="0"/>
              <a:pPr/>
              <a:t>5</a:t>
            </a:fld>
            <a:endParaRPr lang="en-US"/>
          </a:p>
        </p:txBody>
      </p:sp>
    </p:spTree>
    <p:extLst>
      <p:ext uri="{BB962C8B-B14F-4D97-AF65-F5344CB8AC3E}">
        <p14:creationId xmlns:p14="http://schemas.microsoft.com/office/powerpoint/2010/main" val="3723337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B2C700-AD9C-43C1-A6CB-0E4F55D94675}" type="slidenum">
              <a:rPr lang="en-US" smtClean="0"/>
              <a:pPr/>
              <a:t>6</a:t>
            </a:fld>
            <a:endParaRPr lang="en-US"/>
          </a:p>
        </p:txBody>
      </p:sp>
    </p:spTree>
    <p:extLst>
      <p:ext uri="{BB962C8B-B14F-4D97-AF65-F5344CB8AC3E}">
        <p14:creationId xmlns:p14="http://schemas.microsoft.com/office/powerpoint/2010/main" val="985024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B2C700-AD9C-43C1-A6CB-0E4F55D94675}" type="slidenum">
              <a:rPr lang="en-US" smtClean="0"/>
              <a:pPr/>
              <a:t>7</a:t>
            </a:fld>
            <a:endParaRPr lang="en-US"/>
          </a:p>
        </p:txBody>
      </p:sp>
    </p:spTree>
    <p:extLst>
      <p:ext uri="{BB962C8B-B14F-4D97-AF65-F5344CB8AC3E}">
        <p14:creationId xmlns:p14="http://schemas.microsoft.com/office/powerpoint/2010/main" val="166056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B2C700-AD9C-43C1-A6CB-0E4F55D94675}" type="slidenum">
              <a:rPr lang="en-US" smtClean="0"/>
              <a:pPr/>
              <a:t>8</a:t>
            </a:fld>
            <a:endParaRPr lang="en-US"/>
          </a:p>
        </p:txBody>
      </p:sp>
    </p:spTree>
    <p:extLst>
      <p:ext uri="{BB962C8B-B14F-4D97-AF65-F5344CB8AC3E}">
        <p14:creationId xmlns:p14="http://schemas.microsoft.com/office/powerpoint/2010/main" val="4206351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dt" sz="quarter" idx="1"/>
          </p:nvPr>
        </p:nvSpPr>
        <p:spPr>
          <a:noFill/>
          <a:ln>
            <a:miter lim="800000"/>
            <a:headEnd/>
            <a:tailEnd/>
          </a:ln>
        </p:spPr>
        <p:txBody>
          <a:bodyPr/>
          <a:lstStyle/>
          <a:p>
            <a:fld id="{5A4D7092-26F4-4352-B741-E64293382C34}" type="datetime1">
              <a:rPr lang="en-US" smtClean="0"/>
              <a:pPr/>
              <a:t>9/14/2018</a:t>
            </a:fld>
            <a:endParaRPr lang="en-US" smtClean="0"/>
          </a:p>
        </p:txBody>
      </p:sp>
      <p:sp>
        <p:nvSpPr>
          <p:cNvPr id="82947" name="Rectangle 7"/>
          <p:cNvSpPr>
            <a:spLocks noGrp="1" noChangeArrowheads="1"/>
          </p:cNvSpPr>
          <p:nvPr>
            <p:ph type="sldNum" sz="quarter" idx="5"/>
          </p:nvPr>
        </p:nvSpPr>
        <p:spPr>
          <a:noFill/>
          <a:ln>
            <a:miter lim="800000"/>
            <a:headEnd/>
            <a:tailEnd/>
          </a:ln>
        </p:spPr>
        <p:txBody>
          <a:bodyPr/>
          <a:lstStyle/>
          <a:p>
            <a:fld id="{C124079D-9E7A-40F8-92FF-22F0754FFFAA}" type="slidenum">
              <a:rPr lang="en-US" smtClean="0"/>
              <a:pPr/>
              <a:t>9</a:t>
            </a:fld>
            <a:endParaRPr lang="en-US" smtClean="0"/>
          </a:p>
        </p:txBody>
      </p:sp>
      <p:sp>
        <p:nvSpPr>
          <p:cNvPr id="82948" name="Rectangle 7"/>
          <p:cNvSpPr txBox="1">
            <a:spLocks noGrp="1" noChangeArrowheads="1"/>
          </p:cNvSpPr>
          <p:nvPr/>
        </p:nvSpPr>
        <p:spPr bwMode="auto">
          <a:xfrm>
            <a:off x="5440572" y="6949937"/>
            <a:ext cx="4160629" cy="365265"/>
          </a:xfrm>
          <a:prstGeom prst="rect">
            <a:avLst/>
          </a:prstGeom>
          <a:noFill/>
          <a:ln w="9525">
            <a:noFill/>
            <a:miter lim="800000"/>
            <a:headEnd/>
            <a:tailEnd/>
          </a:ln>
        </p:spPr>
        <p:txBody>
          <a:bodyPr lIns="98687" tIns="49342" rIns="98687" bIns="49342" anchor="b"/>
          <a:lstStyle/>
          <a:p>
            <a:pPr algn="r" defTabSz="986702"/>
            <a:fld id="{D8ED573E-2A05-42AE-BFFA-199DD4B8029A}" type="slidenum">
              <a:rPr lang="en-US" sz="1300">
                <a:latin typeface="Times New Roman" pitchFamily="18" charset="0"/>
              </a:rPr>
              <a:pPr algn="r" defTabSz="986702"/>
              <a:t>9</a:t>
            </a:fld>
            <a:endParaRPr lang="en-US" sz="1300" dirty="0">
              <a:latin typeface="Times New Roman" pitchFamily="18" charset="0"/>
            </a:endParaRPr>
          </a:p>
        </p:txBody>
      </p:sp>
      <p:sp>
        <p:nvSpPr>
          <p:cNvPr id="82949" name="Rectangle 2"/>
          <p:cNvSpPr>
            <a:spLocks noGrp="1" noRot="1" noChangeAspect="1" noChangeArrowheads="1" noTextEdit="1"/>
          </p:cNvSpPr>
          <p:nvPr>
            <p:ph type="sldImg"/>
          </p:nvPr>
        </p:nvSpPr>
        <p:spPr>
          <a:xfrm>
            <a:off x="2784475" y="407988"/>
            <a:ext cx="4032250" cy="3024187"/>
          </a:xfrm>
          <a:ln/>
        </p:spPr>
      </p:sp>
      <p:sp>
        <p:nvSpPr>
          <p:cNvPr id="82950" name="Rectangle 3"/>
          <p:cNvSpPr>
            <a:spLocks noGrp="1" noChangeArrowheads="1"/>
          </p:cNvSpPr>
          <p:nvPr>
            <p:ph type="body" idx="1"/>
          </p:nvPr>
        </p:nvSpPr>
        <p:spPr>
          <a:xfrm>
            <a:off x="1252119" y="3659255"/>
            <a:ext cx="7082234" cy="3125406"/>
          </a:xfrm>
          <a:noFill/>
        </p:spPr>
        <p:txBody>
          <a:bodyPr/>
          <a:lstStyle/>
          <a:p>
            <a:pPr lvl="1" eaLnBrk="1" hangingPunct="1"/>
            <a:endParaRPr lang="en-US" smtClean="0"/>
          </a:p>
        </p:txBody>
      </p:sp>
    </p:spTree>
    <p:extLst>
      <p:ext uri="{BB962C8B-B14F-4D97-AF65-F5344CB8AC3E}">
        <p14:creationId xmlns:p14="http://schemas.microsoft.com/office/powerpoint/2010/main" val="1266635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22285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24488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59410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7ED3C6-F052-4151-85B4-CD287551289D}" type="datetime1">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99A2F-D839-435A-BF4E-A47E7630F20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365F77-E66B-4EFA-B1F6-4EF4FDC40884}" type="datetime1">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99A2F-D839-435A-BF4E-A47E7630F20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F3ED0C-8FBB-4A96-93AE-8A9D92C65ECC}" type="datetime1">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99A2F-D839-435A-BF4E-A47E7630F20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55638"/>
          </a:xfrm>
        </p:spPr>
        <p:txBody>
          <a:bodyPr/>
          <a:lstStyle/>
          <a:p>
            <a:r>
              <a:rPr lang="en-US" smtClean="0"/>
              <a:t>Click to edit Master title style</a:t>
            </a:r>
            <a:endParaRPr lang="es-MX"/>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3"/>
          <p:cNvSpPr>
            <a:spLocks noGrp="1"/>
          </p:cNvSpPr>
          <p:nvPr>
            <p:ph type="dt" sz="half" idx="10"/>
          </p:nvPr>
        </p:nvSpPr>
        <p:spPr/>
        <p:txBody>
          <a:bodyPr/>
          <a:lstStyle>
            <a:lvl1pPr>
              <a:defRPr/>
            </a:lvl1pPr>
          </a:lstStyle>
          <a:p>
            <a:pPr>
              <a:defRPr/>
            </a:pPr>
            <a:fld id="{13825751-0C0D-4E81-9922-842EA2A69694}" type="datetime1">
              <a:rPr lang="en-US" smtClean="0"/>
              <a:t>9/14/2018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C81DC6-7D1E-47FD-BCE0-B0E23F4C8DCA}" type="slidenum">
              <a:rPr lang="en-US" altLang="en-US"/>
              <a:pPr>
                <a:defRPr/>
              </a:pPr>
              <a:t>‹#›</a:t>
            </a:fld>
            <a:endParaRPr lang="en-US" altLang="en-US"/>
          </a:p>
        </p:txBody>
      </p:sp>
    </p:spTree>
    <p:extLst>
      <p:ext uri="{BB962C8B-B14F-4D97-AF65-F5344CB8AC3E}">
        <p14:creationId xmlns:p14="http://schemas.microsoft.com/office/powerpoint/2010/main" val="426093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61F6F4-C4E8-437F-AE99-5D1577E9D2D2}" type="datetime1">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99A2F-D839-435A-BF4E-A47E7630F20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1BE1FC-99B8-4E35-8A2D-70E7794CCD84}" type="datetime1">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99A2F-D839-435A-BF4E-A47E7630F20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B558B9-2F39-4A06-A0E8-833906D4AE54}" type="datetime1">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99A2F-D839-435A-BF4E-A47E7630F20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A526B1-978C-42DE-9EBB-CD87EDF8961E}" type="datetime1">
              <a:rPr lang="en-US" smtClean="0"/>
              <a:t>9/14/2018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A99A2F-D839-435A-BF4E-A47E7630F20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89D54A-FA3E-4951-BA15-D21A9688EC88}" type="datetime1">
              <a:rPr lang="en-US" smtClean="0"/>
              <a:t>9/14/2018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A99A2F-D839-435A-BF4E-A47E7630F20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575C4-D4E7-4D65-BB73-DB417156DB99}" type="datetime1">
              <a:rPr lang="en-US" smtClean="0"/>
              <a:t>9/14/2018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A99A2F-D839-435A-BF4E-A47E7630F20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42142-4BA3-4135-95F2-98D3F7E8692E}" type="datetime1">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99A2F-D839-435A-BF4E-A47E7630F20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099D83-9962-4FF8-A182-8D5165F9844D}" type="datetime1">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99A2F-D839-435A-BF4E-A47E7630F20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3F8063-9040-403F-B56F-F93E311D441C}" type="datetime1">
              <a:rPr lang="en-US" smtClean="0"/>
              <a:t>9/14/2018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99A2F-D839-435A-BF4E-A47E7630F20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7.xml"/><Relationship Id="rId5" Type="http://schemas.openxmlformats.org/officeDocument/2006/relationships/image" Target="../media/image12.wmf"/><Relationship Id="rId4" Type="http://schemas.openxmlformats.org/officeDocument/2006/relationships/image" Target="../media/image11.wmf"/></Relationships>
</file>

<file path=ppt/slides/_rels/slide2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pillarpacific.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264"/>
            <a:ext cx="7772400" cy="1752600"/>
          </a:xfrm>
        </p:spPr>
        <p:txBody>
          <a:bodyPr>
            <a:normAutofit fontScale="90000"/>
          </a:bodyPr>
          <a:lstStyle/>
          <a:p>
            <a:r>
              <a:rPr lang="zh-TW" altLang="en-US" sz="8000" b="1" i="1" dirty="0">
                <a:solidFill>
                  <a:srgbClr val="FF0000"/>
                </a:solidFill>
                <a:latin typeface="PMingLiU" panose="02020500000000000000" pitchFamily="18" charset="-120"/>
              </a:rPr>
              <a:t>雙</a:t>
            </a:r>
            <a:r>
              <a:rPr lang="zh-TW" altLang="en-US" sz="8000" b="1" i="1" dirty="0" smtClean="0">
                <a:solidFill>
                  <a:srgbClr val="FF0000"/>
                </a:solidFill>
                <a:latin typeface="PMingLiU" panose="02020500000000000000" pitchFamily="18" charset="-120"/>
              </a:rPr>
              <a:t>贏 </a:t>
            </a:r>
            <a:r>
              <a:rPr lang="zh-TW" altLang="en-US" sz="6700" b="1" dirty="0" smtClean="0">
                <a:solidFill>
                  <a:srgbClr val="FF0000"/>
                </a:solidFill>
                <a:latin typeface="PMingLiU" panose="02020500000000000000" pitchFamily="18" charset="-120"/>
              </a:rPr>
              <a:t>的</a:t>
            </a:r>
            <a:r>
              <a:rPr lang="en-US" sz="6700" b="1" dirty="0" err="1" smtClean="0">
                <a:solidFill>
                  <a:srgbClr val="FF0000"/>
                </a:solidFill>
                <a:effectLst>
                  <a:outerShdw blurRad="38100" dist="38100" dir="2700000" algn="tl">
                    <a:srgbClr val="000000"/>
                  </a:outerShdw>
                </a:effectLst>
                <a:latin typeface="PMingLiU" pitchFamily="18" charset="-120"/>
                <a:ea typeface="PMingLiU" pitchFamily="18" charset="-120"/>
              </a:rPr>
              <a:t>管家</a:t>
            </a:r>
            <a:r>
              <a:rPr lang="en-US" altLang="zh-TW" sz="6600" b="1" dirty="0" smtClean="0">
                <a:solidFill>
                  <a:srgbClr val="FF0000"/>
                </a:solidFill>
                <a:effectLst>
                  <a:outerShdw blurRad="38100" dist="38100" dir="2700000" algn="tl">
                    <a:srgbClr val="000000"/>
                  </a:outerShdw>
                </a:effectLst>
                <a:latin typeface="Times New Roman" pitchFamily="18" charset="0"/>
                <a:ea typeface="PMingLiU" pitchFamily="18" charset="-120"/>
              </a:rPr>
              <a:t/>
            </a:r>
            <a:br>
              <a:rPr lang="en-US" altLang="zh-TW" sz="6600" b="1" dirty="0" smtClean="0">
                <a:solidFill>
                  <a:srgbClr val="FF0000"/>
                </a:solidFill>
                <a:effectLst>
                  <a:outerShdw blurRad="38100" dist="38100" dir="2700000" algn="tl">
                    <a:srgbClr val="000000"/>
                  </a:outerShdw>
                </a:effectLst>
                <a:latin typeface="Times New Roman" pitchFamily="18" charset="0"/>
                <a:ea typeface="PMingLiU" pitchFamily="18" charset="-120"/>
              </a:rPr>
            </a:br>
            <a:r>
              <a:rPr lang="ja-JP" altLang="en-US" sz="6600" dirty="0" smtClean="0"/>
              <a:t> </a:t>
            </a:r>
            <a:endParaRPr lang="en-US" sz="6600" b="1" dirty="0">
              <a:solidFill>
                <a:srgbClr val="FFFF00"/>
              </a:solidFill>
              <a:latin typeface="SimSun" panose="02010600030101010101" pitchFamily="2" charset="-122"/>
              <a:ea typeface="SimSun" panose="02010600030101010101" pitchFamily="2" charset="-122"/>
            </a:endParaRPr>
          </a:p>
        </p:txBody>
      </p:sp>
      <p:sp>
        <p:nvSpPr>
          <p:cNvPr id="3" name="Subtitle 2"/>
          <p:cNvSpPr>
            <a:spLocks noGrp="1"/>
          </p:cNvSpPr>
          <p:nvPr>
            <p:ph type="subTitle" idx="1"/>
          </p:nvPr>
        </p:nvSpPr>
        <p:spPr>
          <a:xfrm>
            <a:off x="490870" y="384664"/>
            <a:ext cx="8229600" cy="1447800"/>
          </a:xfrm>
        </p:spPr>
        <p:txBody>
          <a:bodyPr>
            <a:normAutofit/>
          </a:bodyPr>
          <a:lstStyle/>
          <a:p>
            <a:endParaRPr lang="en-US" altLang="zh-TW" sz="4000" dirty="0" smtClean="0"/>
          </a:p>
          <a:p>
            <a:r>
              <a:rPr lang="ja-JP" altLang="en-US" dirty="0">
                <a:solidFill>
                  <a:schemeClr val="bg1"/>
                </a:solidFill>
              </a:rPr>
              <a:t>馬太</a:t>
            </a:r>
            <a:r>
              <a:rPr lang="en-US" altLang="ja-JP" dirty="0" smtClean="0">
                <a:solidFill>
                  <a:schemeClr val="bg1"/>
                </a:solidFill>
              </a:rPr>
              <a:t>25:20-21</a:t>
            </a:r>
            <a:endParaRPr lang="zh-TW" altLang="en-US" b="1" dirty="0">
              <a:solidFill>
                <a:schemeClr val="bg1"/>
              </a:solidFill>
              <a:latin typeface="SimSun" panose="02010600030101010101" pitchFamily="2" charset="-122"/>
              <a:ea typeface="SimSun" panose="02010600030101010101" pitchFamily="2" charset="-122"/>
            </a:endParaRPr>
          </a:p>
        </p:txBody>
      </p:sp>
      <p:sp>
        <p:nvSpPr>
          <p:cNvPr id="4" name="TextBox 3"/>
          <p:cNvSpPr txBox="1"/>
          <p:nvPr/>
        </p:nvSpPr>
        <p:spPr>
          <a:xfrm>
            <a:off x="1181100" y="5334000"/>
            <a:ext cx="6629400" cy="1754326"/>
          </a:xfrm>
          <a:prstGeom prst="rect">
            <a:avLst/>
          </a:prstGeom>
          <a:noFill/>
        </p:spPr>
        <p:txBody>
          <a:bodyPr wrap="square" rtlCol="0">
            <a:spAutoFit/>
          </a:bodyPr>
          <a:lstStyle/>
          <a:p>
            <a:pPr algn="ctr">
              <a:defRPr/>
            </a:pPr>
            <a:r>
              <a:rPr lang="en-US" altLang="en-US" sz="3200" dirty="0">
                <a:solidFill>
                  <a:schemeClr val="bg1"/>
                </a:solidFill>
                <a:ea typeface="PMingLiU" pitchFamily="18" charset="-120"/>
              </a:rPr>
              <a:t>Mindy </a:t>
            </a:r>
            <a:r>
              <a:rPr lang="en-US" altLang="en-US" sz="3200" dirty="0" err="1">
                <a:solidFill>
                  <a:schemeClr val="bg1"/>
                </a:solidFill>
                <a:ea typeface="PMingLiU" pitchFamily="18" charset="-120"/>
              </a:rPr>
              <a:t>Ying</a:t>
            </a:r>
            <a:r>
              <a:rPr lang="en-US" altLang="zh-CN" sz="3200" dirty="0" err="1">
                <a:solidFill>
                  <a:schemeClr val="bg1"/>
                </a:solidFill>
                <a:effectLst>
                  <a:outerShdw blurRad="38100" dist="38100" dir="2700000" algn="tl">
                    <a:srgbClr val="000000"/>
                  </a:outerShdw>
                </a:effectLst>
                <a:latin typeface="Times New Roman" pitchFamily="18" charset="0"/>
              </a:rPr>
              <a:t>李</a:t>
            </a:r>
            <a:r>
              <a:rPr lang="zh-CN" altLang="en-US" sz="3200" dirty="0">
                <a:solidFill>
                  <a:schemeClr val="bg1"/>
                </a:solidFill>
                <a:effectLst>
                  <a:outerShdw blurRad="38100" dist="38100" dir="2700000" algn="tl">
                    <a:srgbClr val="000000"/>
                  </a:outerShdw>
                </a:effectLst>
                <a:latin typeface="Times New Roman" pitchFamily="18" charset="0"/>
              </a:rPr>
              <a:t>敏華</a:t>
            </a:r>
            <a:r>
              <a:rPr lang="en-US" altLang="zh-CN" sz="3200" b="1" dirty="0">
                <a:solidFill>
                  <a:schemeClr val="bg1"/>
                </a:solidFill>
                <a:effectLst>
                  <a:outerShdw blurRad="38100" dist="38100" dir="2700000" algn="tl">
                    <a:srgbClr val="000000"/>
                  </a:outerShdw>
                </a:effectLst>
                <a:latin typeface="Times New Roman" pitchFamily="18" charset="0"/>
              </a:rPr>
              <a:t>,</a:t>
            </a:r>
            <a:r>
              <a:rPr lang="zh-CN" altLang="en-US" sz="3200" b="1" dirty="0">
                <a:solidFill>
                  <a:schemeClr val="bg1"/>
                </a:solidFill>
                <a:effectLst>
                  <a:outerShdw blurRad="38100" dist="38100" dir="2700000" algn="tl">
                    <a:srgbClr val="000000"/>
                  </a:outerShdw>
                </a:effectLst>
                <a:latin typeface="Times New Roman" pitchFamily="18" charset="0"/>
              </a:rPr>
              <a:t> </a:t>
            </a:r>
            <a:r>
              <a:rPr lang="en-US" altLang="en-US" sz="3600" dirty="0">
                <a:solidFill>
                  <a:schemeClr val="bg1"/>
                </a:solidFill>
                <a:ea typeface="PMingLiU" pitchFamily="18" charset="-120"/>
              </a:rPr>
              <a:t>President &amp; CEO</a:t>
            </a:r>
          </a:p>
          <a:p>
            <a:pPr algn="ctr">
              <a:defRPr/>
            </a:pPr>
            <a:r>
              <a:rPr lang="en-US" altLang="en-US" sz="3600" dirty="0">
                <a:solidFill>
                  <a:schemeClr val="bg1"/>
                </a:solidFill>
                <a:ea typeface="PMingLiU" pitchFamily="18" charset="-120"/>
              </a:rPr>
              <a:t>Pillar Pacific Capital Management</a:t>
            </a:r>
          </a:p>
          <a:p>
            <a:r>
              <a:rPr lang="zh-CN" altLang="en-US" sz="3600" b="1" dirty="0" smtClean="0">
                <a:solidFill>
                  <a:schemeClr val="accent2">
                    <a:lumMod val="20000"/>
                    <a:lumOff val="80000"/>
                  </a:schemeClr>
                </a:solidFill>
                <a:effectLst>
                  <a:outerShdw blurRad="38100" dist="38100" dir="2700000" algn="tl">
                    <a:srgbClr val="000000">
                      <a:alpha val="43137"/>
                    </a:srgbClr>
                  </a:outerShdw>
                </a:effectLst>
                <a:latin typeface="MingLiU-ExtB" panose="02020500000000000000" pitchFamily="18" charset="-120"/>
              </a:rPr>
              <a:t> </a:t>
            </a:r>
            <a:endParaRPr lang="en-US" sz="3600" b="1" dirty="0">
              <a:solidFill>
                <a:schemeClr val="accent2">
                  <a:lumMod val="20000"/>
                  <a:lumOff val="80000"/>
                </a:schemeClr>
              </a:solidFill>
              <a:effectLst>
                <a:outerShdw blurRad="38100" dist="38100" dir="2700000" algn="tl">
                  <a:srgbClr val="000000">
                    <a:alpha val="43137"/>
                  </a:srgbClr>
                </a:outerShdw>
              </a:effectLst>
              <a:latin typeface="MingLiU-ExtB" panose="02020500000000000000" pitchFamily="18" charset="-120"/>
              <a:ea typeface="MingLiU-ExtB" panose="02020500000000000000" pitchFamily="18" charset="-120"/>
            </a:endParaRPr>
          </a:p>
        </p:txBody>
      </p:sp>
      <p:sp>
        <p:nvSpPr>
          <p:cNvPr id="5" name="Slide Number Placeholder 4"/>
          <p:cNvSpPr>
            <a:spLocks noGrp="1"/>
          </p:cNvSpPr>
          <p:nvPr>
            <p:ph type="sldNum" sz="quarter" idx="12"/>
          </p:nvPr>
        </p:nvSpPr>
        <p:spPr/>
        <p:txBody>
          <a:bodyPr/>
          <a:lstStyle/>
          <a:p>
            <a:fld id="{26A99A2F-D839-435A-BF4E-A47E7630F205}" type="slidenum">
              <a:rPr lang="en-US" smtClean="0"/>
              <a:pPr/>
              <a:t>1</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600200"/>
            <a:ext cx="3810000" cy="3810000"/>
          </a:xfrm>
          <a:prstGeom prst="rect">
            <a:avLst/>
          </a:prstGeom>
        </p:spPr>
      </p:pic>
    </p:spTree>
    <p:extLst>
      <p:ext uri="{BB962C8B-B14F-4D97-AF65-F5344CB8AC3E}">
        <p14:creationId xmlns:p14="http://schemas.microsoft.com/office/powerpoint/2010/main" val="4101350448"/>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txBox="1">
            <a:spLocks/>
          </p:cNvSpPr>
          <p:nvPr/>
        </p:nvSpPr>
        <p:spPr bwMode="auto">
          <a:xfrm>
            <a:off x="914400" y="228600"/>
            <a:ext cx="7086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7" tIns="45690" rIns="91377" bIns="45690"/>
          <a:lstStyle>
            <a:lvl1pPr marL="334963" indent="-3349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Tx/>
              <a:buNone/>
            </a:pPr>
            <a:endParaRPr lang="en-US" altLang="en-US" sz="2800" b="1">
              <a:latin typeface="Arial" panose="020B0604020202020204" pitchFamily="34" charset="0"/>
            </a:endParaRPr>
          </a:p>
        </p:txBody>
      </p:sp>
      <p:sp>
        <p:nvSpPr>
          <p:cNvPr id="9219" name="Rectangle 29"/>
          <p:cNvSpPr>
            <a:spLocks noChangeArrowheads="1"/>
          </p:cNvSpPr>
          <p:nvPr/>
        </p:nvSpPr>
        <p:spPr bwMode="auto">
          <a:xfrm>
            <a:off x="2209800" y="4876800"/>
            <a:ext cx="3276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7" tIns="45690" rIns="91377" bIns="45690"/>
          <a:lstStyle>
            <a:lvl1pPr marL="334963" indent="-3349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90000"/>
              </a:lnSpc>
              <a:spcBef>
                <a:spcPct val="0"/>
              </a:spcBef>
              <a:buFontTx/>
              <a:buNone/>
            </a:pPr>
            <a:r>
              <a:rPr lang="en-US" altLang="en-US" sz="2000" b="1"/>
              <a:t>Gradual Higher Inflation</a:t>
            </a:r>
          </a:p>
          <a:p>
            <a:pPr algn="ctr">
              <a:lnSpc>
                <a:spcPct val="90000"/>
              </a:lnSpc>
              <a:spcBef>
                <a:spcPct val="0"/>
              </a:spcBef>
              <a:buFontTx/>
              <a:buNone/>
            </a:pPr>
            <a:r>
              <a:rPr lang="en-US" altLang="en-US" sz="2000" b="1"/>
              <a:t>Slower Growth</a:t>
            </a:r>
          </a:p>
        </p:txBody>
      </p:sp>
      <p:sp>
        <p:nvSpPr>
          <p:cNvPr id="9220" name="Rectangle 29"/>
          <p:cNvSpPr>
            <a:spLocks noChangeArrowheads="1"/>
          </p:cNvSpPr>
          <p:nvPr/>
        </p:nvSpPr>
        <p:spPr bwMode="auto">
          <a:xfrm>
            <a:off x="5486400" y="4800600"/>
            <a:ext cx="365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7" tIns="45690" rIns="91377" bIns="45690"/>
          <a:lstStyle>
            <a:lvl1pPr marL="334963" indent="-3349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90000"/>
              </a:lnSpc>
              <a:spcBef>
                <a:spcPct val="0"/>
              </a:spcBef>
              <a:buFontTx/>
              <a:buNone/>
            </a:pPr>
            <a:r>
              <a:rPr lang="en-US" altLang="en-US" sz="2000" b="1"/>
              <a:t>Anticipated Higher</a:t>
            </a:r>
          </a:p>
          <a:p>
            <a:pPr algn="ctr">
              <a:lnSpc>
                <a:spcPct val="90000"/>
              </a:lnSpc>
              <a:spcBef>
                <a:spcPct val="0"/>
              </a:spcBef>
              <a:buFontTx/>
              <a:buNone/>
            </a:pPr>
            <a:r>
              <a:rPr lang="en-US" altLang="en-US" sz="2000" b="1"/>
              <a:t>Inflation</a:t>
            </a:r>
          </a:p>
          <a:p>
            <a:pPr algn="ctr">
              <a:lnSpc>
                <a:spcPct val="90000"/>
              </a:lnSpc>
              <a:spcBef>
                <a:spcPct val="0"/>
              </a:spcBef>
              <a:buFontTx/>
              <a:buNone/>
            </a:pPr>
            <a:r>
              <a:rPr lang="en-US" altLang="en-US" sz="2000" b="1"/>
              <a:t>Corrective Monetary Policy</a:t>
            </a:r>
          </a:p>
        </p:txBody>
      </p:sp>
      <p:sp>
        <p:nvSpPr>
          <p:cNvPr id="922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0A8F7BB-8D79-48C3-9021-2CA472D3A49E}" type="slidenum">
              <a:rPr lang="en-US" altLang="en-US" sz="1200" smtClean="0">
                <a:solidFill>
                  <a:srgbClr val="898989"/>
                </a:solidFill>
                <a:latin typeface="Arial" panose="020B0604020202020204" pitchFamily="34" charset="0"/>
              </a:rPr>
              <a:pPr>
                <a:spcBef>
                  <a:spcPct val="0"/>
                </a:spcBef>
                <a:buFontTx/>
                <a:buNone/>
              </a:pPr>
              <a:t>10</a:t>
            </a:fld>
            <a:endParaRPr lang="en-US" altLang="en-US" sz="1200" smtClean="0">
              <a:solidFill>
                <a:srgbClr val="898989"/>
              </a:solidFill>
              <a:latin typeface="Arial" panose="020B0604020202020204" pitchFamily="34" charset="0"/>
            </a:endParaRPr>
          </a:p>
        </p:txBody>
      </p:sp>
      <p:sp>
        <p:nvSpPr>
          <p:cNvPr id="9222" name="Rectangle 29"/>
          <p:cNvSpPr>
            <a:spLocks noChangeArrowheads="1"/>
          </p:cNvSpPr>
          <p:nvPr/>
        </p:nvSpPr>
        <p:spPr bwMode="auto">
          <a:xfrm>
            <a:off x="0" y="4876800"/>
            <a:ext cx="2209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7" tIns="45690" rIns="91377" bIns="45690"/>
          <a:lstStyle>
            <a:lvl1pPr marL="334963" indent="-3349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90000"/>
              </a:lnSpc>
              <a:spcBef>
                <a:spcPct val="0"/>
              </a:spcBef>
              <a:buFontTx/>
              <a:buNone/>
            </a:pPr>
            <a:r>
              <a:rPr lang="en-US" altLang="en-US" sz="2000" b="1"/>
              <a:t>Deflation</a:t>
            </a:r>
          </a:p>
          <a:p>
            <a:pPr algn="ctr">
              <a:lnSpc>
                <a:spcPct val="90000"/>
              </a:lnSpc>
              <a:spcBef>
                <a:spcPct val="0"/>
              </a:spcBef>
              <a:buFontTx/>
              <a:buNone/>
            </a:pPr>
            <a:r>
              <a:rPr lang="en-US" altLang="en-US" sz="2000" b="1"/>
              <a:t>Negative Growth</a:t>
            </a:r>
          </a:p>
        </p:txBody>
      </p:sp>
      <p:sp>
        <p:nvSpPr>
          <p:cNvPr id="9" name="Rectangle 6"/>
          <p:cNvSpPr>
            <a:spLocks noChangeArrowheads="1"/>
          </p:cNvSpPr>
          <p:nvPr/>
        </p:nvSpPr>
        <p:spPr bwMode="auto">
          <a:xfrm>
            <a:off x="1295400" y="152400"/>
            <a:ext cx="6858000" cy="668338"/>
          </a:xfrm>
          <a:prstGeom prst="rect">
            <a:avLst/>
          </a:prstGeom>
          <a:noFill/>
          <a:ln w="9525">
            <a:noFill/>
            <a:miter lim="800000"/>
            <a:headEnd/>
            <a:tailEnd/>
          </a:ln>
        </p:spPr>
        <p:txBody>
          <a:bodyPr lIns="91384" tIns="45692" rIns="91384" bIns="45692" anchor="ctr"/>
          <a:lstStyle/>
          <a:p>
            <a:pPr algn="ctr">
              <a:defRPr/>
            </a:pPr>
            <a:r>
              <a:rPr lang="en-US" sz="2600" b="1" dirty="0" smtClean="0">
                <a:effectLst>
                  <a:outerShdw blurRad="38100" dist="38100" dir="2700000" algn="tl">
                    <a:srgbClr val="C0C0C0"/>
                  </a:outerShdw>
                </a:effectLst>
                <a:ea typeface="Batang" pitchFamily="18" charset="-127"/>
              </a:rPr>
              <a:t>U.S</a:t>
            </a:r>
            <a:r>
              <a:rPr lang="en-US" sz="2600" b="1" dirty="0">
                <a:effectLst>
                  <a:outerShdw blurRad="38100" dist="38100" dir="2700000" algn="tl">
                    <a:srgbClr val="C0C0C0"/>
                  </a:outerShdw>
                </a:effectLst>
                <a:ea typeface="Batang" pitchFamily="18" charset="-127"/>
              </a:rPr>
              <a:t>. Economic Scenarios: NEXT FIVE YEARS</a:t>
            </a:r>
          </a:p>
        </p:txBody>
      </p:sp>
      <p:pic>
        <p:nvPicPr>
          <p:cNvPr id="92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86868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331773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txBox="1">
            <a:spLocks noGrp="1"/>
          </p:cNvSpPr>
          <p:nvPr/>
        </p:nvSpPr>
        <p:spPr bwMode="auto">
          <a:xfrm>
            <a:off x="6553489" y="6267740"/>
            <a:ext cx="2133023" cy="35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9" tIns="45096" rIns="90189" bIns="45096" anchor="ctr"/>
          <a:lstStyle>
            <a:lvl1pPr>
              <a:spcBef>
                <a:spcPct val="20000"/>
              </a:spcBef>
              <a:buFont typeface="Arial" panose="020B0604020202020204" pitchFamily="34" charset="0"/>
              <a:buChar char="•"/>
              <a:defRPr sz="35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algn="r" eaLnBrk="1" hangingPunct="1">
              <a:spcBef>
                <a:spcPct val="0"/>
              </a:spcBef>
              <a:buFontTx/>
              <a:buNone/>
            </a:pPr>
            <a:fld id="{E33258C1-6F5A-43D4-AE02-B94D1D0E4DC6}" type="slidenum">
              <a:rPr lang="en-US" altLang="en-US" sz="1182">
                <a:solidFill>
                  <a:srgbClr val="898989"/>
                </a:solidFill>
                <a:latin typeface="Arial" panose="020B0604020202020204" pitchFamily="34" charset="0"/>
              </a:rPr>
              <a:pPr algn="r" eaLnBrk="1" hangingPunct="1">
                <a:spcBef>
                  <a:spcPct val="0"/>
                </a:spcBef>
                <a:buFontTx/>
                <a:buNone/>
              </a:pPr>
              <a:t>11</a:t>
            </a:fld>
            <a:endParaRPr lang="en-US" altLang="en-US" sz="1182">
              <a:solidFill>
                <a:srgbClr val="898989"/>
              </a:solidFill>
              <a:latin typeface="Arial" panose="020B0604020202020204" pitchFamily="34" charset="0"/>
            </a:endParaRPr>
          </a:p>
        </p:txBody>
      </p:sp>
      <p:sp>
        <p:nvSpPr>
          <p:cNvPr id="7" name="Rectangle 7"/>
          <p:cNvSpPr>
            <a:spLocks noChangeArrowheads="1"/>
          </p:cNvSpPr>
          <p:nvPr/>
        </p:nvSpPr>
        <p:spPr bwMode="auto">
          <a:xfrm>
            <a:off x="152978" y="326160"/>
            <a:ext cx="7848023" cy="529648"/>
          </a:xfrm>
          <a:prstGeom prst="rect">
            <a:avLst/>
          </a:prstGeom>
          <a:noFill/>
          <a:ln w="9525">
            <a:noFill/>
            <a:miter lim="800000"/>
            <a:headEnd/>
            <a:tailEnd/>
          </a:ln>
        </p:spPr>
        <p:txBody>
          <a:bodyPr lIns="90178" tIns="45089" rIns="90178" bIns="45089" anchor="ctr"/>
          <a:lstStyle/>
          <a:p>
            <a:pPr algn="ctr" defTabSz="900347">
              <a:defRPr/>
            </a:pPr>
            <a:r>
              <a:rPr lang="en-US" sz="2727" b="1" dirty="0">
                <a:effectLst>
                  <a:outerShdw blurRad="38100" dist="38100" dir="2700000" algn="tl">
                    <a:srgbClr val="C0C0C0"/>
                  </a:outerShdw>
                </a:effectLst>
              </a:rPr>
              <a:t>               </a:t>
            </a:r>
            <a:r>
              <a:rPr lang="en-US" sz="3000" b="1" dirty="0">
                <a:effectLst>
                  <a:outerShdw blurRad="38100" dist="38100" dir="2700000" algn="tl">
                    <a:srgbClr val="C0C0C0"/>
                  </a:outerShdw>
                </a:effectLst>
              </a:rPr>
              <a:t>Drivers of U.S. Economic Growth</a:t>
            </a:r>
          </a:p>
        </p:txBody>
      </p:sp>
      <p:sp>
        <p:nvSpPr>
          <p:cNvPr id="8" name="Rectangle 4"/>
          <p:cNvSpPr>
            <a:spLocks noChangeArrowheads="1"/>
          </p:cNvSpPr>
          <p:nvPr/>
        </p:nvSpPr>
        <p:spPr bwMode="auto">
          <a:xfrm>
            <a:off x="76489" y="842818"/>
            <a:ext cx="8305511" cy="1827231"/>
          </a:xfrm>
          <a:prstGeom prst="rect">
            <a:avLst/>
          </a:prstGeom>
          <a:noFill/>
          <a:ln w="9525">
            <a:noFill/>
            <a:miter lim="800000"/>
            <a:headEnd/>
            <a:tailEnd/>
          </a:ln>
        </p:spPr>
        <p:txBody>
          <a:bodyPr lIns="83059" tIns="41529" rIns="83059" bIns="41529">
            <a:spAutoFit/>
          </a:bodyPr>
          <a:lstStyle/>
          <a:p>
            <a:pPr marL="451230" lvl="1" indent="0" defTabSz="893058">
              <a:lnSpc>
                <a:spcPct val="200000"/>
              </a:lnSpc>
              <a:buClr>
                <a:srgbClr val="2B5B55"/>
              </a:buClr>
              <a:defRPr/>
            </a:pPr>
            <a:r>
              <a:rPr lang="en-US" sz="2000" b="1" dirty="0">
                <a:solidFill>
                  <a:srgbClr val="FF0000"/>
                </a:solidFill>
                <a:cs typeface="Arial" charset="0"/>
              </a:rPr>
              <a:t>		 </a:t>
            </a:r>
            <a:r>
              <a:rPr lang="en-US" sz="2364" b="1" dirty="0">
                <a:solidFill>
                  <a:srgbClr val="338F5F"/>
                </a:solidFill>
                <a:cs typeface="Arial" charset="0"/>
              </a:rPr>
              <a:t>Increased Earnings Growth Expected</a:t>
            </a:r>
          </a:p>
          <a:p>
            <a:pPr marL="451229" lvl="1" indent="0" defTabSz="893058">
              <a:lnSpc>
                <a:spcPct val="200000"/>
              </a:lnSpc>
              <a:buClr>
                <a:srgbClr val="2B5B55"/>
              </a:buClr>
              <a:defRPr/>
            </a:pPr>
            <a:endParaRPr lang="en-US" sz="2000" b="1" dirty="0">
              <a:cs typeface="Arial" charset="0"/>
            </a:endParaRPr>
          </a:p>
          <a:p>
            <a:pPr marL="723847" lvl="1" indent="-272617" defTabSz="893058">
              <a:spcBef>
                <a:spcPct val="10000"/>
              </a:spcBef>
              <a:buClr>
                <a:srgbClr val="2B5B55"/>
              </a:buClr>
              <a:buFont typeface="Wingdings" pitchFamily="2" charset="2"/>
              <a:buChar char="Ø"/>
              <a:defRPr/>
            </a:pPr>
            <a:endParaRPr lang="en-US" sz="2364" b="1" dirty="0">
              <a:cs typeface="Arial" charset="0"/>
            </a:endParaRPr>
          </a:p>
        </p:txBody>
      </p:sp>
      <p:sp>
        <p:nvSpPr>
          <p:cNvPr id="9221" name="Rectangle 9"/>
          <p:cNvSpPr>
            <a:spLocks noChangeArrowheads="1"/>
          </p:cNvSpPr>
          <p:nvPr/>
        </p:nvSpPr>
        <p:spPr bwMode="auto">
          <a:xfrm>
            <a:off x="304512" y="6162386"/>
            <a:ext cx="7747000" cy="36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94" tIns="45097" rIns="90194" bIns="45097" anchor="ctr"/>
          <a:lstStyle>
            <a:lvl1pPr>
              <a:spcBef>
                <a:spcPct val="20000"/>
              </a:spcBef>
              <a:buFont typeface="Arial" panose="020B0604020202020204" pitchFamily="34" charset="0"/>
              <a:buChar char="•"/>
              <a:defRPr sz="35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a:spcBef>
                <a:spcPct val="0"/>
              </a:spcBef>
              <a:buFontTx/>
              <a:buNone/>
            </a:pPr>
            <a:r>
              <a:rPr lang="en-US" altLang="en-US" sz="1000" dirty="0">
                <a:latin typeface="Arial" panose="020B0604020202020204" pitchFamily="34" charset="0"/>
              </a:rPr>
              <a:t>Data Source: FactSet Research Systems. Quarterly growth (1 </a:t>
            </a:r>
            <a:r>
              <a:rPr lang="en-US" altLang="en-US" sz="1000" dirty="0" err="1">
                <a:latin typeface="Arial" panose="020B0604020202020204" pitchFamily="34" charset="0"/>
              </a:rPr>
              <a:t>yr</a:t>
            </a:r>
            <a:r>
              <a:rPr lang="en-US" altLang="en-US" sz="1000">
                <a:latin typeface="Arial" panose="020B0604020202020204" pitchFamily="34" charset="0"/>
              </a:rPr>
              <a:t> % change), capped at 50%, estimates </a:t>
            </a:r>
            <a:r>
              <a:rPr lang="en-US" altLang="en-US" sz="1000" smtClean="0">
                <a:latin typeface="Arial" panose="020B0604020202020204" pitchFamily="34" charset="0"/>
              </a:rPr>
              <a:t>Q3’18 </a:t>
            </a:r>
            <a:r>
              <a:rPr lang="en-US" altLang="en-US" sz="1000">
                <a:latin typeface="Arial" panose="020B0604020202020204" pitchFamily="34" charset="0"/>
              </a:rPr>
              <a:t>– </a:t>
            </a:r>
            <a:r>
              <a:rPr lang="en-US" altLang="en-US" sz="1000" smtClean="0">
                <a:latin typeface="Arial" panose="020B0604020202020204" pitchFamily="34" charset="0"/>
              </a:rPr>
              <a:t>Q3’19. </a:t>
            </a:r>
            <a:endParaRPr lang="en-US" altLang="en-US" sz="1000">
              <a:latin typeface="Arial" panose="020B0604020202020204" pitchFamily="34" charset="0"/>
            </a:endParaRPr>
          </a:p>
        </p:txBody>
      </p:sp>
      <p:sp>
        <p:nvSpPr>
          <p:cNvPr id="2" name="Left-Right Arrow 1"/>
          <p:cNvSpPr/>
          <p:nvPr/>
        </p:nvSpPr>
        <p:spPr>
          <a:xfrm>
            <a:off x="7679507" y="2152544"/>
            <a:ext cx="523875" cy="209262"/>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3" name="Left-Right Arrow 2"/>
          <p:cNvSpPr/>
          <p:nvPr/>
        </p:nvSpPr>
        <p:spPr>
          <a:xfrm>
            <a:off x="5824391" y="4339648"/>
            <a:ext cx="893329" cy="25832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25" name="TextBox 3"/>
          <p:cNvSpPr txBox="1">
            <a:spLocks noChangeArrowheads="1"/>
          </p:cNvSpPr>
          <p:nvPr/>
        </p:nvSpPr>
        <p:spPr bwMode="auto">
          <a:xfrm>
            <a:off x="6237000" y="1852111"/>
            <a:ext cx="2008909" cy="31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273" b="1" dirty="0"/>
              <a:t>Consensus</a:t>
            </a:r>
            <a:r>
              <a:rPr lang="en-US" altLang="en-US" sz="1455" b="1" dirty="0"/>
              <a:t> Estimates</a:t>
            </a:r>
          </a:p>
        </p:txBody>
      </p:sp>
      <p:sp>
        <p:nvSpPr>
          <p:cNvPr id="9226" name="TextBox 4"/>
          <p:cNvSpPr txBox="1">
            <a:spLocks noChangeArrowheads="1"/>
          </p:cNvSpPr>
          <p:nvPr/>
        </p:nvSpPr>
        <p:spPr bwMode="auto">
          <a:xfrm>
            <a:off x="5252596" y="4569959"/>
            <a:ext cx="1968809" cy="540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1450" b="1" dirty="0"/>
              <a:t>Earnings Recession</a:t>
            </a:r>
          </a:p>
          <a:p>
            <a:pPr algn="ctr"/>
            <a:r>
              <a:rPr lang="en-US" altLang="en-US" sz="1450" b="1" dirty="0"/>
              <a:t>Q4’14 to Q3’16</a:t>
            </a:r>
          </a:p>
        </p:txBody>
      </p:sp>
      <p:graphicFrame>
        <p:nvGraphicFramePr>
          <p:cNvPr id="11" name="Chart 10"/>
          <p:cNvGraphicFramePr>
            <a:graphicFrameLocks/>
          </p:cNvGraphicFramePr>
          <p:nvPr>
            <p:extLst/>
          </p:nvPr>
        </p:nvGraphicFramePr>
        <p:xfrm>
          <a:off x="323450" y="1514896"/>
          <a:ext cx="8610888" cy="46474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3093223"/>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3" tIns="45693" rIns="91383" bIns="45693"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BC161711-BDB9-4574-98F3-AA303932AFDB}" type="slidenum">
              <a:rPr lang="en-US" altLang="en-US" sz="1200">
                <a:solidFill>
                  <a:srgbClr val="898989"/>
                </a:solidFill>
                <a:latin typeface="Arial" panose="020B0604020202020204" pitchFamily="34" charset="0"/>
              </a:rPr>
              <a:pPr algn="r" eaLnBrk="1" hangingPunct="1">
                <a:spcBef>
                  <a:spcPct val="0"/>
                </a:spcBef>
                <a:buFontTx/>
                <a:buNone/>
              </a:pPr>
              <a:t>12</a:t>
            </a:fld>
            <a:endParaRPr lang="en-US" altLang="en-US" sz="1200">
              <a:solidFill>
                <a:srgbClr val="898989"/>
              </a:solidFill>
              <a:latin typeface="Arial" panose="020B0604020202020204" pitchFamily="34" charset="0"/>
            </a:endParaRPr>
          </a:p>
        </p:txBody>
      </p:sp>
      <p:sp>
        <p:nvSpPr>
          <p:cNvPr id="13315" name="Rectangle 2"/>
          <p:cNvSpPr>
            <a:spLocks noChangeArrowheads="1"/>
          </p:cNvSpPr>
          <p:nvPr/>
        </p:nvSpPr>
        <p:spPr bwMode="auto">
          <a:xfrm>
            <a:off x="0" y="-1841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2" rIns="91424" bIns="45712"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16" name="TextBox 8"/>
          <p:cNvSpPr txBox="1">
            <a:spLocks noChangeArrowheads="1"/>
          </p:cNvSpPr>
          <p:nvPr/>
        </p:nvSpPr>
        <p:spPr bwMode="auto">
          <a:xfrm>
            <a:off x="171450" y="6324600"/>
            <a:ext cx="8659813"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216" tIns="42108" rIns="84216" bIns="4210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450850"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908050" indent="15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365250" indent="1588">
              <a:spcBef>
                <a:spcPct val="20000"/>
              </a:spcBef>
              <a:buFont typeface="Arial" panose="020B0604020202020204" pitchFamily="34" charset="0"/>
              <a:buChar char="–"/>
              <a:defRPr sz="2000">
                <a:solidFill>
                  <a:schemeClr val="tx1"/>
                </a:solidFill>
                <a:latin typeface="Calibri" panose="020F0502020204030204" pitchFamily="34" charset="0"/>
              </a:defRPr>
            </a:lvl4pPr>
            <a:lvl5pPr marL="1822450" indent="15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279650" indent="1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736850" indent="1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194050" indent="1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651250" indent="1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000">
              <a:latin typeface="Arial" panose="020B0604020202020204" pitchFamily="34" charset="0"/>
            </a:endParaRPr>
          </a:p>
          <a:p>
            <a:pPr eaLnBrk="1" hangingPunct="1">
              <a:spcBef>
                <a:spcPct val="0"/>
              </a:spcBef>
              <a:buFontTx/>
              <a:buNone/>
            </a:pPr>
            <a:r>
              <a:rPr lang="en-US" altLang="en-US" sz="1000">
                <a:latin typeface="Arial" panose="020B0604020202020204" pitchFamily="34" charset="0"/>
              </a:rPr>
              <a:t>Data Source: FactSet, NBER, Robert Schiller, J.P. Morgan Asset Management. </a:t>
            </a:r>
          </a:p>
        </p:txBody>
      </p:sp>
      <p:sp>
        <p:nvSpPr>
          <p:cNvPr id="12" name="Rectangle 2"/>
          <p:cNvSpPr>
            <a:spLocks noChangeArrowheads="1"/>
          </p:cNvSpPr>
          <p:nvPr/>
        </p:nvSpPr>
        <p:spPr bwMode="auto">
          <a:xfrm>
            <a:off x="1676400" y="276225"/>
            <a:ext cx="6781800" cy="547688"/>
          </a:xfrm>
          <a:prstGeom prst="rect">
            <a:avLst/>
          </a:prstGeom>
          <a:noFill/>
          <a:ln w="9525">
            <a:noFill/>
            <a:miter lim="800000"/>
            <a:headEnd/>
            <a:tailEnd/>
          </a:ln>
        </p:spPr>
        <p:txBody>
          <a:bodyPr lIns="84210" tIns="42105" rIns="84210" bIns="42105">
            <a:spAutoFit/>
          </a:bodyPr>
          <a:lstStyle/>
          <a:p>
            <a:pPr algn="ctr">
              <a:defRPr/>
            </a:pPr>
            <a:r>
              <a:rPr lang="en-US" sz="3000" b="1" dirty="0">
                <a:solidFill>
                  <a:prstClr val="black"/>
                </a:solidFill>
                <a:effectLst>
                  <a:outerShdw blurRad="38100" dist="38100" dir="2700000" algn="tl">
                    <a:srgbClr val="000000">
                      <a:alpha val="43137"/>
                    </a:srgbClr>
                  </a:outerShdw>
                </a:effectLst>
                <a:ea typeface="+mj-ea"/>
                <a:cs typeface="Arial" charset="0"/>
              </a:rPr>
              <a:t>The Stock Market Since 1900</a:t>
            </a:r>
          </a:p>
        </p:txBody>
      </p:sp>
      <p:pic>
        <p:nvPicPr>
          <p:cNvPr id="133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3" y="1143000"/>
            <a:ext cx="8637587" cy="511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26A99A2F-D839-435A-BF4E-A47E7630F205}" type="slidenum">
              <a:rPr lang="en-US" smtClean="0"/>
              <a:pPr/>
              <a:t>12</a:t>
            </a:fld>
            <a:endParaRPr lang="en-US"/>
          </a:p>
        </p:txBody>
      </p:sp>
    </p:spTree>
    <p:extLst>
      <p:ext uri="{BB962C8B-B14F-4D97-AF65-F5344CB8AC3E}">
        <p14:creationId xmlns:p14="http://schemas.microsoft.com/office/powerpoint/2010/main" val="3697598803"/>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A99A2F-D839-435A-BF4E-A47E7630F205}" type="slidenum">
              <a:rPr lang="en-US" smtClean="0"/>
              <a:pPr/>
              <a:t>13</a:t>
            </a:fld>
            <a:endParaRPr lang="en-US"/>
          </a:p>
        </p:txBody>
      </p:sp>
      <p:pic>
        <p:nvPicPr>
          <p:cNvPr id="3" name="Picture 2"/>
          <p:cNvPicPr>
            <a:picLocks noChangeAspect="1"/>
          </p:cNvPicPr>
          <p:nvPr/>
        </p:nvPicPr>
        <p:blipFill>
          <a:blip r:embed="rId2"/>
          <a:stretch>
            <a:fillRect/>
          </a:stretch>
        </p:blipFill>
        <p:spPr>
          <a:xfrm>
            <a:off x="15427" y="0"/>
            <a:ext cx="9113146" cy="6858000"/>
          </a:xfrm>
          <a:prstGeom prst="rect">
            <a:avLst/>
          </a:prstGeom>
        </p:spPr>
      </p:pic>
    </p:spTree>
    <p:extLst>
      <p:ext uri="{BB962C8B-B14F-4D97-AF65-F5344CB8AC3E}">
        <p14:creationId xmlns:p14="http://schemas.microsoft.com/office/powerpoint/2010/main" val="3254240392"/>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lIns="91391" tIns="45695" rIns="91391" bIns="45695" anchor="ctr"/>
          <a:lstStyle/>
          <a:p>
            <a:pPr algn="r"/>
            <a:fld id="{C05C784C-BAF4-4E83-A17D-8BFA154E0B84}" type="slidenum">
              <a:rPr lang="en-US" sz="1200">
                <a:solidFill>
                  <a:srgbClr val="898989"/>
                </a:solidFill>
              </a:rPr>
              <a:pPr algn="r"/>
              <a:t>14</a:t>
            </a:fld>
            <a:endParaRPr lang="en-US" sz="1200">
              <a:solidFill>
                <a:srgbClr val="898989"/>
              </a:solidFill>
            </a:endParaRPr>
          </a:p>
        </p:txBody>
      </p:sp>
      <p:sp>
        <p:nvSpPr>
          <p:cNvPr id="62467" name="Rectangle 6"/>
          <p:cNvSpPr>
            <a:spLocks noChangeArrowheads="1"/>
          </p:cNvSpPr>
          <p:nvPr/>
        </p:nvSpPr>
        <p:spPr bwMode="auto">
          <a:xfrm>
            <a:off x="1524000" y="169862"/>
            <a:ext cx="7620000" cy="668338"/>
          </a:xfrm>
          <a:prstGeom prst="rect">
            <a:avLst/>
          </a:prstGeom>
          <a:noFill/>
          <a:ln w="9525">
            <a:noFill/>
            <a:miter lim="800000"/>
            <a:headEnd/>
            <a:tailEnd/>
          </a:ln>
        </p:spPr>
        <p:txBody>
          <a:bodyPr lIns="91391" tIns="45695" rIns="91391" bIns="45695" anchor="ctr"/>
          <a:lstStyle/>
          <a:p>
            <a:pPr algn="ctr" eaLnBrk="0" hangingPunct="0">
              <a:defRPr/>
            </a:pPr>
            <a:r>
              <a:rPr lang="en-US" sz="2800" b="1" dirty="0" smtClean="0">
                <a:effectLst>
                  <a:outerShdw blurRad="38100" dist="38100" dir="2700000" algn="tl">
                    <a:srgbClr val="C0C0C0"/>
                  </a:outerShdw>
                </a:effectLst>
                <a:ea typeface="Batang" pitchFamily="18" charset="-127"/>
                <a:cs typeface="Arial" pitchFamily="34" charset="0"/>
              </a:rPr>
              <a:t>Inflation Currently Near Sweet Spot for P/Es</a:t>
            </a:r>
            <a:endParaRPr lang="en-US" sz="2800" b="1" dirty="0">
              <a:effectLst>
                <a:outerShdw blurRad="38100" dist="38100" dir="2700000" algn="tl">
                  <a:srgbClr val="C0C0C0"/>
                </a:outerShdw>
              </a:effectLst>
              <a:ea typeface="Batang" pitchFamily="18" charset="-127"/>
              <a:cs typeface="Arial" pitchFamily="34" charset="0"/>
            </a:endParaRPr>
          </a:p>
        </p:txBody>
      </p:sp>
      <p:sp>
        <p:nvSpPr>
          <p:cNvPr id="6148" name="Slide Number Placeholder 5"/>
          <p:cNvSpPr txBox="1">
            <a:spLocks noGrp="1"/>
          </p:cNvSpPr>
          <p:nvPr/>
        </p:nvSpPr>
        <p:spPr bwMode="auto">
          <a:xfrm>
            <a:off x="6553200" y="6523038"/>
            <a:ext cx="1905000" cy="379412"/>
          </a:xfrm>
          <a:prstGeom prst="rect">
            <a:avLst/>
          </a:prstGeom>
          <a:noFill/>
          <a:ln w="9525">
            <a:noFill/>
            <a:miter lim="800000"/>
            <a:headEnd/>
            <a:tailEnd/>
          </a:ln>
        </p:spPr>
        <p:txBody>
          <a:bodyPr lIns="91391" tIns="45695" rIns="91391" bIns="45695"/>
          <a:lstStyle/>
          <a:p>
            <a:pPr algn="r" eaLnBrk="0" hangingPunct="0"/>
            <a:endParaRPr lang="en-US" sz="1200" b="1">
              <a:solidFill>
                <a:srgbClr val="3B7C74"/>
              </a:solidFill>
              <a:latin typeface="Times New Roman" pitchFamily="18" charset="0"/>
              <a:cs typeface="Arial" charset="0"/>
            </a:endParaRPr>
          </a:p>
        </p:txBody>
      </p:sp>
      <p:sp>
        <p:nvSpPr>
          <p:cNvPr id="9" name="Rectangle 2"/>
          <p:cNvSpPr>
            <a:spLocks noChangeArrowheads="1"/>
          </p:cNvSpPr>
          <p:nvPr/>
        </p:nvSpPr>
        <p:spPr bwMode="auto">
          <a:xfrm>
            <a:off x="304800" y="6019800"/>
            <a:ext cx="7747000" cy="609600"/>
          </a:xfrm>
          <a:prstGeom prst="rect">
            <a:avLst/>
          </a:prstGeom>
          <a:noFill/>
          <a:ln w="9525">
            <a:noFill/>
            <a:miter lim="800000"/>
            <a:headEnd/>
            <a:tailEnd/>
          </a:ln>
        </p:spPr>
        <p:txBody>
          <a:bodyPr lIns="91382" tIns="45691" rIns="91382" bIns="45691" anchor="ctr"/>
          <a:lstStyle/>
          <a:p>
            <a:pPr eaLnBrk="0" hangingPunct="0"/>
            <a:endParaRPr lang="en-US" sz="1000" dirty="0"/>
          </a:p>
          <a:p>
            <a:pPr eaLnBrk="0" hangingPunct="0"/>
            <a:r>
              <a:rPr lang="en-US" sz="1000" dirty="0"/>
              <a:t>Data Source</a:t>
            </a:r>
            <a:r>
              <a:rPr lang="en-US" sz="1000" dirty="0" smtClean="0"/>
              <a:t>: 1958-12/16. Current P/E as of 06/21/18. P/Es based on forward 12-month as reported earnings (1958-1988) and operating earnings starting in 1989. Based on consensus estimates starting in 9/95 and actual earnings prior. Inflation is y/y % change based on core CPI. Source: Bureau of Labor Statistics, Standard and Poor’s, FactSet Research Systems.</a:t>
            </a:r>
            <a:endParaRPr lang="en-US" sz="1000" dirty="0"/>
          </a:p>
        </p:txBody>
      </p:sp>
      <p:graphicFrame>
        <p:nvGraphicFramePr>
          <p:cNvPr id="18" name="Table 17"/>
          <p:cNvGraphicFramePr>
            <a:graphicFrameLocks noGrp="1"/>
          </p:cNvGraphicFramePr>
          <p:nvPr>
            <p:extLst/>
          </p:nvPr>
        </p:nvGraphicFramePr>
        <p:xfrm>
          <a:off x="1143000" y="1447800"/>
          <a:ext cx="7239000" cy="4114800"/>
        </p:xfrm>
        <a:graphic>
          <a:graphicData uri="http://schemas.openxmlformats.org/drawingml/2006/table">
            <a:tbl>
              <a:tblPr/>
              <a:tblGrid>
                <a:gridCol w="1549486"/>
                <a:gridCol w="1985277"/>
                <a:gridCol w="1888436"/>
                <a:gridCol w="1815801"/>
              </a:tblGrid>
              <a:tr h="411480">
                <a:tc gridSpan="4">
                  <a:txBody>
                    <a:bodyPr/>
                    <a:lstStyle/>
                    <a:p>
                      <a:pPr algn="ctr" fontAlgn="ctr"/>
                      <a:r>
                        <a:rPr lang="en-US" sz="2400" b="1" i="0" u="none" strike="noStrike" dirty="0">
                          <a:solidFill>
                            <a:srgbClr val="FFFFFF"/>
                          </a:solidFill>
                          <a:latin typeface="Arial" pitchFamily="34" charset="0"/>
                          <a:cs typeface="Arial" pitchFamily="34" charset="0"/>
                        </a:rPr>
                        <a:t>1958-2016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11480">
                <a:tc>
                  <a:txBody>
                    <a:bodyPr/>
                    <a:lstStyle/>
                    <a:p>
                      <a:pPr algn="ctr" fontAlgn="ctr"/>
                      <a:r>
                        <a:rPr lang="en-US" sz="1600" b="1" i="0" u="none" strike="noStrike" dirty="0">
                          <a:solidFill>
                            <a:srgbClr val="FFFFFF"/>
                          </a:solidFill>
                          <a:latin typeface="Arial" pitchFamily="34" charset="0"/>
                          <a:cs typeface="Arial" pitchFamily="34" charset="0"/>
                        </a:rPr>
                        <a:t>Inflation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c>
                  <a:txBody>
                    <a:bodyPr/>
                    <a:lstStyle/>
                    <a:p>
                      <a:pPr algn="ctr" fontAlgn="ctr"/>
                      <a:r>
                        <a:rPr lang="en-US" sz="1600" b="1" i="0" u="none" strike="noStrike" dirty="0">
                          <a:solidFill>
                            <a:srgbClr val="FFFFFF"/>
                          </a:solidFill>
                          <a:latin typeface="Arial" pitchFamily="34" charset="0"/>
                          <a:cs typeface="Arial" pitchFamily="34" charset="0"/>
                        </a:rPr>
                        <a:t>Average 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c>
                  <a:txBody>
                    <a:bodyPr/>
                    <a:lstStyle/>
                    <a:p>
                      <a:pPr algn="ctr" fontAlgn="ctr"/>
                      <a:r>
                        <a:rPr lang="en-US" sz="1600" b="1" i="0" u="none" strike="noStrike" dirty="0">
                          <a:solidFill>
                            <a:srgbClr val="FFFFFF"/>
                          </a:solidFill>
                          <a:latin typeface="Arial" pitchFamily="34" charset="0"/>
                          <a:cs typeface="Arial" pitchFamily="34" charset="0"/>
                        </a:rPr>
                        <a:t>Highest 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c>
                  <a:txBody>
                    <a:bodyPr/>
                    <a:lstStyle/>
                    <a:p>
                      <a:pPr algn="ctr" fontAlgn="ctr"/>
                      <a:r>
                        <a:rPr lang="en-US" sz="1600" b="1" i="0" u="none" strike="noStrike" dirty="0">
                          <a:solidFill>
                            <a:srgbClr val="FFFFFF"/>
                          </a:solidFill>
                          <a:latin typeface="Arial" pitchFamily="34" charset="0"/>
                          <a:cs typeface="Arial" pitchFamily="34" charset="0"/>
                        </a:rPr>
                        <a:t>Lowest 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r>
              <a:tr h="411480">
                <a:tc>
                  <a:txBody>
                    <a:bodyPr/>
                    <a:lstStyle/>
                    <a:p>
                      <a:pPr algn="ctr" fontAlgn="ctr"/>
                      <a:r>
                        <a:rPr lang="en-US" sz="2400" b="1" i="0" u="none" strike="noStrike" dirty="0" smtClean="0">
                          <a:solidFill>
                            <a:srgbClr val="000000"/>
                          </a:solidFill>
                          <a:latin typeface="Arial" pitchFamily="34" charset="0"/>
                          <a:cs typeface="Arial" pitchFamily="34" charset="0"/>
                        </a:rPr>
                        <a:t>0 - 1</a:t>
                      </a:r>
                      <a:r>
                        <a:rPr lang="en-US" sz="2400" b="1" i="0" u="none" strike="noStrike" dirty="0">
                          <a:solidFill>
                            <a:srgbClr val="000000"/>
                          </a:solidFill>
                          <a:latin typeface="Arial" pitchFamily="34" charset="0"/>
                          <a:cs typeface="Arial"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sz="2400" b="1" i="0" u="none" strike="noStrike" dirty="0">
                          <a:solidFill>
                            <a:srgbClr val="000000"/>
                          </a:solidFill>
                          <a:latin typeface="Arial" pitchFamily="34" charset="0"/>
                          <a:cs typeface="Arial" pitchFamily="34" charset="0"/>
                        </a:rPr>
                        <a:t>16.3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sz="2400" b="1" i="0" u="none" strike="noStrike" dirty="0">
                          <a:solidFill>
                            <a:srgbClr val="000000"/>
                          </a:solidFill>
                          <a:latin typeface="Arial" pitchFamily="34" charset="0"/>
                          <a:cs typeface="Arial" pitchFamily="34" charset="0"/>
                        </a:rPr>
                        <a:t>20.9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sz="2400" b="1" i="0" u="none" strike="noStrike" dirty="0">
                          <a:solidFill>
                            <a:srgbClr val="000000"/>
                          </a:solidFill>
                          <a:latin typeface="Arial" pitchFamily="34" charset="0"/>
                          <a:cs typeface="Arial" pitchFamily="34" charset="0"/>
                        </a:rPr>
                        <a:t>11.7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r>
              <a:tr h="411480">
                <a:tc>
                  <a:txBody>
                    <a:bodyPr/>
                    <a:lstStyle/>
                    <a:p>
                      <a:pPr algn="ctr" fontAlgn="ctr"/>
                      <a:r>
                        <a:rPr lang="en-US" sz="2400" b="1" i="0" u="none" strike="noStrike" dirty="0" smtClean="0">
                          <a:solidFill>
                            <a:schemeClr val="accent2">
                              <a:lumMod val="75000"/>
                            </a:schemeClr>
                          </a:solidFill>
                          <a:latin typeface="Arial" pitchFamily="34" charset="0"/>
                          <a:cs typeface="Arial" pitchFamily="34" charset="0"/>
                        </a:rPr>
                        <a:t>1 - 2</a:t>
                      </a:r>
                      <a:r>
                        <a:rPr lang="en-US" sz="2400" b="1" i="0" u="none" strike="noStrike" dirty="0">
                          <a:solidFill>
                            <a:schemeClr val="accent2">
                              <a:lumMod val="75000"/>
                            </a:schemeClr>
                          </a:solidFill>
                          <a:latin typeface="Arial" pitchFamily="34" charset="0"/>
                          <a:cs typeface="Arial"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2400" b="1" i="0" u="none" strike="noStrike" dirty="0">
                          <a:solidFill>
                            <a:schemeClr val="accent2">
                              <a:lumMod val="75000"/>
                            </a:schemeClr>
                          </a:solidFill>
                          <a:latin typeface="Arial" pitchFamily="34" charset="0"/>
                          <a:cs typeface="Arial" pitchFamily="34" charset="0"/>
                        </a:rPr>
                        <a:t>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2400" b="1" i="0" u="none" strike="noStrike" dirty="0">
                          <a:solidFill>
                            <a:schemeClr val="accent2">
                              <a:lumMod val="75000"/>
                            </a:schemeClr>
                          </a:solidFill>
                          <a:latin typeface="Arial" pitchFamily="34" charset="0"/>
                          <a:cs typeface="Arial" pitchFamily="34" charset="0"/>
                        </a:rPr>
                        <a:t>20.6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2400" b="1" i="0" u="none" strike="noStrike" dirty="0">
                          <a:solidFill>
                            <a:schemeClr val="accent2">
                              <a:lumMod val="75000"/>
                            </a:schemeClr>
                          </a:solidFill>
                          <a:latin typeface="Arial" pitchFamily="34" charset="0"/>
                          <a:cs typeface="Arial" pitchFamily="34" charset="0"/>
                        </a:rPr>
                        <a:t>13.1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411480">
                <a:tc>
                  <a:txBody>
                    <a:bodyPr/>
                    <a:lstStyle/>
                    <a:p>
                      <a:pPr algn="ctr" fontAlgn="ctr"/>
                      <a:r>
                        <a:rPr lang="en-US" sz="2400" b="1" i="0" u="none" strike="noStrike" dirty="0" smtClean="0">
                          <a:solidFill>
                            <a:srgbClr val="FF0000"/>
                          </a:solidFill>
                          <a:latin typeface="Arial" pitchFamily="34" charset="0"/>
                          <a:cs typeface="Arial" pitchFamily="34" charset="0"/>
                        </a:rPr>
                        <a:t>2 - 3</a:t>
                      </a:r>
                      <a:r>
                        <a:rPr lang="en-US" sz="2400" b="1" i="0" u="none" strike="noStrike" dirty="0">
                          <a:solidFill>
                            <a:srgbClr val="FF0000"/>
                          </a:solidFill>
                          <a:latin typeface="Arial" pitchFamily="34" charset="0"/>
                          <a:cs typeface="Arial"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sz="2400" b="1" i="0" u="none" strike="noStrike" dirty="0">
                          <a:solidFill>
                            <a:srgbClr val="FF0000"/>
                          </a:solidFill>
                          <a:latin typeface="Arial" pitchFamily="34" charset="0"/>
                          <a:cs typeface="Arial" pitchFamily="34" charset="0"/>
                        </a:rPr>
                        <a:t>17.6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sz="2400" b="1" i="0" u="none" strike="noStrike" dirty="0">
                          <a:solidFill>
                            <a:srgbClr val="FF0000"/>
                          </a:solidFill>
                          <a:latin typeface="Arial" pitchFamily="34" charset="0"/>
                          <a:cs typeface="Arial" pitchFamily="34" charset="0"/>
                        </a:rPr>
                        <a:t>26.7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sz="2400" b="1" i="0" u="none" strike="noStrike" dirty="0">
                          <a:solidFill>
                            <a:srgbClr val="FF0000"/>
                          </a:solidFill>
                          <a:latin typeface="Arial" pitchFamily="34" charset="0"/>
                          <a:cs typeface="Arial" pitchFamily="34" charset="0"/>
                        </a:rPr>
                        <a:t>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r>
              <a:tr h="411480">
                <a:tc>
                  <a:txBody>
                    <a:bodyPr/>
                    <a:lstStyle/>
                    <a:p>
                      <a:pPr algn="ctr" fontAlgn="ctr"/>
                      <a:r>
                        <a:rPr lang="en-US" sz="2400" b="1" i="0" u="none" strike="noStrike" dirty="0" smtClean="0">
                          <a:solidFill>
                            <a:srgbClr val="000000"/>
                          </a:solidFill>
                          <a:latin typeface="Arial" pitchFamily="34" charset="0"/>
                          <a:cs typeface="Arial" pitchFamily="34" charset="0"/>
                        </a:rPr>
                        <a:t>3 - 4</a:t>
                      </a:r>
                      <a:r>
                        <a:rPr lang="en-US" sz="2400" b="1" i="0" u="none" strike="noStrike" dirty="0">
                          <a:solidFill>
                            <a:srgbClr val="000000"/>
                          </a:solidFill>
                          <a:latin typeface="Arial" pitchFamily="34" charset="0"/>
                          <a:cs typeface="Arial"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2400" b="1" i="0" u="none" strike="noStrike" dirty="0">
                          <a:solidFill>
                            <a:srgbClr val="000000"/>
                          </a:solidFill>
                          <a:latin typeface="Arial" pitchFamily="34" charset="0"/>
                          <a:cs typeface="Arial" pitchFamily="34" charset="0"/>
                        </a:rPr>
                        <a:t>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2400" b="1" i="0" u="none" strike="noStrike" dirty="0">
                          <a:solidFill>
                            <a:srgbClr val="000000"/>
                          </a:solidFill>
                          <a:latin typeface="Arial" pitchFamily="34" charset="0"/>
                          <a:cs typeface="Arial" pitchFamily="34" charset="0"/>
                        </a:rPr>
                        <a:t>20.7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2400" b="1" i="0" u="none" strike="noStrike" dirty="0">
                          <a:solidFill>
                            <a:srgbClr val="000000"/>
                          </a:solidFill>
                          <a:latin typeface="Arial" pitchFamily="34" charset="0"/>
                          <a:cs typeface="Arial" pitchFamily="34" charset="0"/>
                        </a:rPr>
                        <a:t>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411480">
                <a:tc>
                  <a:txBody>
                    <a:bodyPr/>
                    <a:lstStyle/>
                    <a:p>
                      <a:pPr algn="ctr" fontAlgn="ctr"/>
                      <a:r>
                        <a:rPr lang="en-US" sz="2400" b="1" i="0" u="none" strike="noStrike" dirty="0" smtClean="0">
                          <a:solidFill>
                            <a:srgbClr val="000000"/>
                          </a:solidFill>
                          <a:latin typeface="Arial" pitchFamily="34" charset="0"/>
                          <a:cs typeface="Arial" pitchFamily="34" charset="0"/>
                        </a:rPr>
                        <a:t>4 - 5</a:t>
                      </a:r>
                      <a:r>
                        <a:rPr lang="en-US" sz="2400" b="1" i="0" u="none" strike="noStrike" dirty="0">
                          <a:solidFill>
                            <a:srgbClr val="000000"/>
                          </a:solidFill>
                          <a:latin typeface="Arial" pitchFamily="34" charset="0"/>
                          <a:cs typeface="Arial"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sz="2400" b="1" i="0" u="none" strike="noStrike" dirty="0">
                          <a:solidFill>
                            <a:srgbClr val="000000"/>
                          </a:solidFill>
                          <a:latin typeface="Arial" pitchFamily="34" charset="0"/>
                          <a:cs typeface="Arial" pitchFamily="34" charset="0"/>
                        </a:rPr>
                        <a:t>14.0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sz="2400" b="1" i="0" u="none" strike="noStrike" smtClean="0">
                          <a:solidFill>
                            <a:srgbClr val="000000"/>
                          </a:solidFill>
                          <a:latin typeface="Arial" pitchFamily="34" charset="0"/>
                          <a:cs typeface="Arial" pitchFamily="34" charset="0"/>
                        </a:rPr>
                        <a:t>21.0</a:t>
                      </a:r>
                      <a:endParaRPr lang="en-US" sz="2400" b="1" i="0" u="none" strike="noStrike">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sz="2400" b="1" i="0" u="none" strike="noStrike" dirty="0">
                          <a:solidFill>
                            <a:srgbClr val="000000"/>
                          </a:solidFill>
                          <a:latin typeface="Arial" pitchFamily="34" charset="0"/>
                          <a:cs typeface="Arial" pitchFamily="34" charset="0"/>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r>
              <a:tr h="411480">
                <a:tc>
                  <a:txBody>
                    <a:bodyPr/>
                    <a:lstStyle/>
                    <a:p>
                      <a:pPr algn="ctr" fontAlgn="ctr"/>
                      <a:r>
                        <a:rPr lang="en-US" sz="2400" b="1" i="0" u="none" strike="noStrike" dirty="0" smtClean="0">
                          <a:solidFill>
                            <a:srgbClr val="000000"/>
                          </a:solidFill>
                          <a:latin typeface="Arial" pitchFamily="34" charset="0"/>
                          <a:cs typeface="Arial" pitchFamily="34" charset="0"/>
                        </a:rPr>
                        <a:t>5 - 6</a:t>
                      </a:r>
                      <a:r>
                        <a:rPr lang="en-US" sz="2400" b="1" i="0" u="none" strike="noStrike" dirty="0">
                          <a:solidFill>
                            <a:srgbClr val="000000"/>
                          </a:solidFill>
                          <a:latin typeface="Arial" pitchFamily="34" charset="0"/>
                          <a:cs typeface="Arial"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2400" b="1" i="0" u="none" strike="noStrike">
                          <a:solidFill>
                            <a:srgbClr val="000000"/>
                          </a:solidFill>
                          <a:latin typeface="Arial" pitchFamily="34" charset="0"/>
                          <a:cs typeface="Arial" pitchFamily="34" charset="0"/>
                        </a:rPr>
                        <a:t>14.9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2400" b="1" i="0" u="none" strike="noStrike">
                          <a:solidFill>
                            <a:srgbClr val="000000"/>
                          </a:solidFill>
                          <a:latin typeface="Arial" pitchFamily="34" charset="0"/>
                          <a:cs typeface="Arial" pitchFamily="34" charset="0"/>
                        </a:rPr>
                        <a:t>20.2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2400" b="1" i="0" u="none" strike="noStrike" dirty="0">
                          <a:solidFill>
                            <a:srgbClr val="000000"/>
                          </a:solidFill>
                          <a:latin typeface="Arial" pitchFamily="34" charset="0"/>
                          <a:cs typeface="Arial"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411480">
                <a:tc>
                  <a:txBody>
                    <a:bodyPr/>
                    <a:lstStyle/>
                    <a:p>
                      <a:pPr algn="ctr" fontAlgn="ctr"/>
                      <a:r>
                        <a:rPr lang="en-US" sz="2400" b="1" i="0" u="none" strike="noStrike" dirty="0" smtClean="0">
                          <a:solidFill>
                            <a:srgbClr val="000000"/>
                          </a:solidFill>
                          <a:latin typeface="Arial" pitchFamily="34" charset="0"/>
                          <a:cs typeface="Arial" pitchFamily="34" charset="0"/>
                        </a:rPr>
                        <a:t>6 - 7</a:t>
                      </a:r>
                      <a:r>
                        <a:rPr lang="en-US" sz="2400" b="1" i="0" u="none" strike="noStrike" dirty="0">
                          <a:solidFill>
                            <a:srgbClr val="000000"/>
                          </a:solidFill>
                          <a:latin typeface="Arial" pitchFamily="34" charset="0"/>
                          <a:cs typeface="Arial"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sz="2400" b="1" i="0" u="none" strike="noStrike">
                          <a:solidFill>
                            <a:srgbClr val="000000"/>
                          </a:solidFill>
                          <a:latin typeface="Arial" pitchFamily="34" charset="0"/>
                          <a:cs typeface="Arial" pitchFamily="34" charset="0"/>
                        </a:rPr>
                        <a:t>11.6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sz="2400" b="1" i="0" u="none" strike="noStrike">
                          <a:solidFill>
                            <a:srgbClr val="000000"/>
                          </a:solidFill>
                          <a:latin typeface="Arial" pitchFamily="34" charset="0"/>
                          <a:cs typeface="Arial" pitchFamily="34" charset="0"/>
                        </a:rPr>
                        <a:t>17.9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sz="2400" b="1" i="0" u="none" strike="noStrike" dirty="0">
                          <a:solidFill>
                            <a:srgbClr val="000000"/>
                          </a:solidFill>
                          <a:latin typeface="Arial" pitchFamily="34" charset="0"/>
                          <a:cs typeface="Arial" pitchFamily="34" charset="0"/>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r>
              <a:tr h="411480">
                <a:tc>
                  <a:txBody>
                    <a:bodyPr/>
                    <a:lstStyle/>
                    <a:p>
                      <a:pPr algn="ctr" fontAlgn="ctr"/>
                      <a:r>
                        <a:rPr lang="en-US" sz="2400" b="1" i="0" u="none" strike="noStrike" dirty="0" smtClean="0">
                          <a:solidFill>
                            <a:srgbClr val="000000"/>
                          </a:solidFill>
                          <a:latin typeface="Arial" pitchFamily="34" charset="0"/>
                          <a:cs typeface="Arial" pitchFamily="34" charset="0"/>
                        </a:rPr>
                        <a:t>   &gt;</a:t>
                      </a:r>
                      <a:r>
                        <a:rPr lang="en-US" sz="2400" b="1" i="0" u="none" strike="noStrike" dirty="0">
                          <a:solidFill>
                            <a:srgbClr val="000000"/>
                          </a:solidFill>
                          <a:latin typeface="Arial" pitchFamily="34" charset="0"/>
                          <a:cs typeface="Arial"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2400" b="1" i="0" u="none" strike="noStrike">
                          <a:solidFill>
                            <a:srgbClr val="000000"/>
                          </a:solidFill>
                          <a:latin typeface="Arial" pitchFamily="34" charset="0"/>
                          <a:cs typeface="Arial"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2400" b="1" i="0" u="none" strike="noStrike">
                          <a:solidFill>
                            <a:srgbClr val="000000"/>
                          </a:solidFill>
                          <a:latin typeface="Arial" pitchFamily="34" charset="0"/>
                          <a:cs typeface="Arial" pitchFamily="34" charset="0"/>
                        </a:rPr>
                        <a:t>11.5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2400" b="1" i="0" u="none" strike="noStrike" dirty="0">
                          <a:solidFill>
                            <a:srgbClr val="000000"/>
                          </a:solidFill>
                          <a:latin typeface="Arial" pitchFamily="34" charset="0"/>
                          <a:cs typeface="Arial" pitchFamily="34" charset="0"/>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pic>
        <p:nvPicPr>
          <p:cNvPr id="72705" name="Picture 1"/>
          <p:cNvPicPr>
            <a:picLocks noChangeAspect="1" noChangeArrowheads="1"/>
          </p:cNvPicPr>
          <p:nvPr/>
        </p:nvPicPr>
        <p:blipFill>
          <a:blip r:embed="rId3" cstate="print"/>
          <a:srcRect/>
          <a:stretch>
            <a:fillRect/>
          </a:stretch>
        </p:blipFill>
        <p:spPr bwMode="auto">
          <a:xfrm>
            <a:off x="0" y="3118932"/>
            <a:ext cx="1066800" cy="384432"/>
          </a:xfrm>
          <a:prstGeom prst="rect">
            <a:avLst/>
          </a:prstGeom>
          <a:noFill/>
          <a:ln w="9525">
            <a:noFill/>
            <a:miter lim="800000"/>
            <a:headEnd/>
            <a:tailEnd/>
          </a:ln>
        </p:spPr>
      </p:pic>
      <p:sp>
        <p:nvSpPr>
          <p:cNvPr id="10" name="TextBox 9"/>
          <p:cNvSpPr txBox="1"/>
          <p:nvPr/>
        </p:nvSpPr>
        <p:spPr>
          <a:xfrm>
            <a:off x="2819400" y="5715000"/>
            <a:ext cx="4000839" cy="369332"/>
          </a:xfrm>
          <a:prstGeom prst="rect">
            <a:avLst/>
          </a:prstGeom>
          <a:noFill/>
        </p:spPr>
        <p:txBody>
          <a:bodyPr wrap="none" rtlCol="0">
            <a:spAutoFit/>
          </a:bodyPr>
          <a:lstStyle/>
          <a:p>
            <a:r>
              <a:rPr lang="en-US" i="1" dirty="0" smtClean="0"/>
              <a:t>Current S&amp;P 500 forward P/E @ 16.4</a:t>
            </a:r>
            <a:endParaRPr lang="en-US" i="1" dirty="0"/>
          </a:p>
        </p:txBody>
      </p:sp>
      <p:sp>
        <p:nvSpPr>
          <p:cNvPr id="2" name="Slide Number Placeholder 1"/>
          <p:cNvSpPr>
            <a:spLocks noGrp="1"/>
          </p:cNvSpPr>
          <p:nvPr>
            <p:ph type="sldNum" sz="quarter" idx="12"/>
          </p:nvPr>
        </p:nvSpPr>
        <p:spPr/>
        <p:txBody>
          <a:bodyPr/>
          <a:lstStyle/>
          <a:p>
            <a:fld id="{26A99A2F-D839-435A-BF4E-A47E7630F205}" type="slidenum">
              <a:rPr lang="en-US" smtClean="0"/>
              <a:pPr/>
              <a:t>14</a:t>
            </a:fld>
            <a:endParaRPr lang="en-US"/>
          </a:p>
        </p:txBody>
      </p:sp>
    </p:spTree>
    <p:extLst>
      <p:ext uri="{BB962C8B-B14F-4D97-AF65-F5344CB8AC3E}">
        <p14:creationId xmlns:p14="http://schemas.microsoft.com/office/powerpoint/2010/main" val="393466608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0ABA0FAA-0EC7-4453-AC38-1D5C56982E32}" type="slidenum">
              <a:rPr lang="en-US" smtClean="0"/>
              <a:pPr>
                <a:defRPr/>
              </a:pPr>
              <a:t>15</a:t>
            </a:fld>
            <a:endParaRPr lang="en-US"/>
          </a:p>
        </p:txBody>
      </p:sp>
      <p:sp>
        <p:nvSpPr>
          <p:cNvPr id="9" name="TextBox 8"/>
          <p:cNvSpPr txBox="1">
            <a:spLocks noChangeArrowheads="1"/>
          </p:cNvSpPr>
          <p:nvPr/>
        </p:nvSpPr>
        <p:spPr bwMode="auto">
          <a:xfrm>
            <a:off x="228600" y="6404148"/>
            <a:ext cx="8659091" cy="392815"/>
          </a:xfrm>
          <a:prstGeom prst="rect">
            <a:avLst/>
          </a:prstGeom>
          <a:noFill/>
          <a:ln w="9525">
            <a:noFill/>
            <a:miter lim="800000"/>
            <a:headEnd/>
            <a:tailEnd/>
          </a:ln>
        </p:spPr>
        <p:txBody>
          <a:bodyPr wrap="square" lIns="84216" tIns="42108" rIns="84216" bIns="42108">
            <a:spAutoFit/>
          </a:bodyPr>
          <a:lstStyle/>
          <a:p>
            <a:endParaRPr lang="en-US" sz="1000" dirty="0" smtClean="0"/>
          </a:p>
          <a:p>
            <a:r>
              <a:rPr lang="en-US" sz="1000" dirty="0" smtClean="0"/>
              <a:t>Data </a:t>
            </a:r>
            <a:r>
              <a:rPr lang="en-US" sz="1000" dirty="0"/>
              <a:t>Source</a:t>
            </a:r>
            <a:r>
              <a:rPr lang="en-US" sz="1000" dirty="0" smtClean="0"/>
              <a:t>: Global Market Drivers </a:t>
            </a:r>
            <a:endParaRPr lang="en-US" sz="1000" dirty="0"/>
          </a:p>
        </p:txBody>
      </p:sp>
      <p:sp>
        <p:nvSpPr>
          <p:cNvPr id="14" name="Rectangle 2"/>
          <p:cNvSpPr>
            <a:spLocks noChangeArrowheads="1"/>
          </p:cNvSpPr>
          <p:nvPr/>
        </p:nvSpPr>
        <p:spPr bwMode="auto">
          <a:xfrm>
            <a:off x="1676400" y="228600"/>
            <a:ext cx="7086599" cy="546697"/>
          </a:xfrm>
          <a:prstGeom prst="rect">
            <a:avLst/>
          </a:prstGeom>
          <a:noFill/>
          <a:ln w="9525">
            <a:noFill/>
            <a:miter lim="800000"/>
            <a:headEnd/>
            <a:tailEnd/>
          </a:ln>
        </p:spPr>
        <p:txBody>
          <a:bodyPr wrap="square" lIns="84210" tIns="42105" rIns="84210" bIns="42105">
            <a:spAutoFit/>
          </a:bodyPr>
          <a:lstStyle/>
          <a:p>
            <a:pPr algn="ctr" eaLnBrk="0" hangingPunct="0"/>
            <a:r>
              <a:rPr lang="en-US" sz="3000" b="1" dirty="0" smtClean="0">
                <a:solidFill>
                  <a:prstClr val="black"/>
                </a:solidFill>
                <a:effectLst>
                  <a:outerShdw blurRad="38100" dist="38100" dir="2700000" algn="tl">
                    <a:srgbClr val="000000">
                      <a:alpha val="43137"/>
                    </a:srgbClr>
                  </a:outerShdw>
                </a:effectLst>
                <a:ea typeface="+mj-ea"/>
                <a:cs typeface="Arial" charset="0"/>
              </a:rPr>
              <a:t>Long-Term Interest Rates &amp; Inflation</a:t>
            </a:r>
          </a:p>
        </p:txBody>
      </p:sp>
      <p:sp>
        <p:nvSpPr>
          <p:cNvPr id="15" name="TextBox 14"/>
          <p:cNvSpPr txBox="1"/>
          <p:nvPr/>
        </p:nvSpPr>
        <p:spPr>
          <a:xfrm>
            <a:off x="0" y="1077385"/>
            <a:ext cx="8991600" cy="400110"/>
          </a:xfrm>
          <a:prstGeom prst="rect">
            <a:avLst/>
          </a:prstGeom>
          <a:noFill/>
        </p:spPr>
        <p:txBody>
          <a:bodyPr wrap="square" rtlCol="0">
            <a:spAutoFit/>
          </a:bodyPr>
          <a:lstStyle/>
          <a:p>
            <a:pPr marL="342900" indent="-342900">
              <a:buClr>
                <a:srgbClr val="3B7C74"/>
              </a:buClr>
              <a:buFont typeface="Wingdings" panose="05000000000000000000" pitchFamily="2" charset="2"/>
              <a:buChar char="Ø"/>
            </a:pPr>
            <a:r>
              <a:rPr lang="en-US" sz="2000" b="1" dirty="0" smtClean="0">
                <a:solidFill>
                  <a:srgbClr val="3B7C74"/>
                </a:solidFill>
                <a:latin typeface="Arial" panose="020B0604020202020204" pitchFamily="34" charset="0"/>
                <a:cs typeface="Arial" panose="020B0604020202020204" pitchFamily="34" charset="0"/>
              </a:rPr>
              <a:t>Inflation expectations have pushed long-term rates upward </a:t>
            </a:r>
            <a:endParaRPr lang="en-US" sz="2000" b="1" dirty="0">
              <a:solidFill>
                <a:srgbClr val="3B7C74"/>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243445" y="1525293"/>
            <a:ext cx="6629400" cy="4886325"/>
          </a:xfrm>
          <a:prstGeom prst="rect">
            <a:avLst/>
          </a:prstGeom>
        </p:spPr>
      </p:pic>
    </p:spTree>
    <p:extLst>
      <p:ext uri="{BB962C8B-B14F-4D97-AF65-F5344CB8AC3E}">
        <p14:creationId xmlns:p14="http://schemas.microsoft.com/office/powerpoint/2010/main" val="4117562043"/>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a:xfrm>
            <a:off x="1600200" y="152400"/>
            <a:ext cx="7010400" cy="655638"/>
          </a:xfrm>
        </p:spPr>
        <p:txBody>
          <a:bodyPr>
            <a:normAutofit fontScale="90000"/>
          </a:bodyPr>
          <a:lstStyle/>
          <a:p>
            <a:pPr>
              <a:defRPr/>
            </a:pPr>
            <a:r>
              <a:rPr lang="en-US" b="1" dirty="0" smtClean="0">
                <a:effectLst>
                  <a:outerShdw blurRad="38100" dist="38100" dir="2700000" algn="tl">
                    <a:srgbClr val="000000">
                      <a:alpha val="43137"/>
                    </a:srgbClr>
                  </a:outerShdw>
                </a:effectLst>
              </a:rPr>
              <a:t>Asset Allocation: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Risk vs. Reward</a:t>
            </a:r>
          </a:p>
        </p:txBody>
      </p:sp>
      <p:sp>
        <p:nvSpPr>
          <p:cNvPr id="17411" name="Slide Number Placeholder 2"/>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7" tIns="45690" rIns="91377" bIns="456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F9DFFB0-A4C6-47AE-8A1F-D4E7F0119F9A}" type="slidenum">
              <a:rPr lang="en-US" altLang="en-US" sz="1200">
                <a:solidFill>
                  <a:srgbClr val="898989"/>
                </a:solidFill>
                <a:latin typeface="Arial" panose="020B0604020202020204" pitchFamily="34" charset="0"/>
              </a:rPr>
              <a:pPr algn="r" eaLnBrk="1" hangingPunct="1">
                <a:spcBef>
                  <a:spcPct val="0"/>
                </a:spcBef>
                <a:buFontTx/>
                <a:buNone/>
              </a:pPr>
              <a:t>16</a:t>
            </a:fld>
            <a:endParaRPr lang="en-US" altLang="en-US" sz="1200">
              <a:solidFill>
                <a:srgbClr val="898989"/>
              </a:solidFill>
              <a:latin typeface="Arial" panose="020B0604020202020204" pitchFamily="34" charset="0"/>
            </a:endParaRPr>
          </a:p>
        </p:txBody>
      </p:sp>
      <p:sp>
        <p:nvSpPr>
          <p:cNvPr id="17412" name="Rectangle 2"/>
          <p:cNvSpPr>
            <a:spLocks noChangeArrowheads="1"/>
          </p:cNvSpPr>
          <p:nvPr/>
        </p:nvSpPr>
        <p:spPr bwMode="auto">
          <a:xfrm>
            <a:off x="0" y="-1841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8" tIns="45709" rIns="91418" bIns="45709"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pic>
        <p:nvPicPr>
          <p:cNvPr id="174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20125"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7"/>
          <p:cNvSpPr>
            <a:spLocks noChangeArrowheads="1"/>
          </p:cNvSpPr>
          <p:nvPr/>
        </p:nvSpPr>
        <p:spPr bwMode="auto">
          <a:xfrm>
            <a:off x="304800" y="6248400"/>
            <a:ext cx="774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2" tIns="45691" rIns="91382" bIns="45691"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Data Source: Vestek. </a:t>
            </a:r>
          </a:p>
        </p:txBody>
      </p:sp>
      <p:sp>
        <p:nvSpPr>
          <p:cNvPr id="2" name="Slide Number Placeholder 1"/>
          <p:cNvSpPr>
            <a:spLocks noGrp="1"/>
          </p:cNvSpPr>
          <p:nvPr>
            <p:ph type="sldNum" sz="quarter" idx="12"/>
          </p:nvPr>
        </p:nvSpPr>
        <p:spPr/>
        <p:txBody>
          <a:bodyPr/>
          <a:lstStyle/>
          <a:p>
            <a:fld id="{26A99A2F-D839-435A-BF4E-A47E7630F205}" type="slidenum">
              <a:rPr lang="en-US" smtClean="0"/>
              <a:pPr/>
              <a:t>16</a:t>
            </a:fld>
            <a:endParaRPr lang="en-US"/>
          </a:p>
        </p:txBody>
      </p:sp>
    </p:spTree>
    <p:extLst>
      <p:ext uri="{BB962C8B-B14F-4D97-AF65-F5344CB8AC3E}">
        <p14:creationId xmlns:p14="http://schemas.microsoft.com/office/powerpoint/2010/main" val="2724186706"/>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57200" y="292100"/>
            <a:ext cx="8229600" cy="546100"/>
          </a:xfrm>
        </p:spPr>
        <p:txBody>
          <a:bodyPr>
            <a:normAutofit fontScale="90000"/>
          </a:bodyPr>
          <a:lstStyle/>
          <a:p>
            <a:pPr eaLnBrk="1" hangingPunct="1">
              <a:defRPr/>
            </a:pPr>
            <a:r>
              <a:rPr lang="zh-TW" altLang="en-US" sz="4000" b="1" dirty="0" smtClean="0">
                <a:solidFill>
                  <a:srgbClr val="FF0000"/>
                </a:solidFill>
                <a:effectLst>
                  <a:outerShdw blurRad="38100" dist="38100" dir="2700000" algn="tl">
                    <a:srgbClr val="C0C0C0"/>
                  </a:outerShdw>
                </a:effectLst>
                <a:latin typeface="Arial" pitchFamily="34" charset="0"/>
                <a:cs typeface="Times New Roman" pitchFamily="18" charset="0"/>
              </a:rPr>
              <a:t>稅</a:t>
            </a:r>
            <a:r>
              <a:rPr lang="en-US" altLang="en-US" sz="4000" b="1" dirty="0" smtClean="0">
                <a:solidFill>
                  <a:srgbClr val="FF0000"/>
                </a:solidFill>
                <a:effectLst>
                  <a:outerShdw blurRad="38100" dist="38100" dir="2700000" algn="tl">
                    <a:srgbClr val="C0C0C0"/>
                  </a:outerShdw>
                </a:effectLst>
                <a:latin typeface="Arial" pitchFamily="34" charset="0"/>
                <a:ea typeface="PMingLiU" pitchFamily="18" charset="-120"/>
                <a:cs typeface="Times New Roman" pitchFamily="18" charset="0"/>
              </a:rPr>
              <a:t>務</a:t>
            </a:r>
            <a:r>
              <a:rPr lang="ja-JP" altLang="en-US" sz="4000" b="1" smtClean="0">
                <a:solidFill>
                  <a:srgbClr val="FF0000"/>
                </a:solidFill>
                <a:effectLst>
                  <a:outerShdw blurRad="38100" dist="38100" dir="2700000" algn="tl">
                    <a:srgbClr val="C0C0C0"/>
                  </a:outerShdw>
                </a:effectLst>
                <a:latin typeface="Arial" pitchFamily="34" charset="0"/>
                <a:cs typeface="Times New Roman" pitchFamily="18" charset="0"/>
              </a:rPr>
              <a:t>規劃</a:t>
            </a:r>
            <a:r>
              <a:rPr lang="zh-TW" altLang="en-US" sz="4000" b="1" dirty="0" smtClean="0">
                <a:solidFill>
                  <a:srgbClr val="FF0000"/>
                </a:solidFill>
                <a:effectLst>
                  <a:outerShdw blurRad="38100" dist="38100" dir="2700000" algn="tl">
                    <a:srgbClr val="C0C0C0"/>
                  </a:outerShdw>
                </a:effectLst>
                <a:latin typeface="Arial" pitchFamily="34" charset="0"/>
                <a:cs typeface="Times New Roman" pitchFamily="18" charset="0"/>
              </a:rPr>
              <a:t>和策略</a:t>
            </a:r>
            <a:endParaRPr lang="en-US" altLang="en-US" sz="4000" b="1" dirty="0" smtClean="0">
              <a:solidFill>
                <a:srgbClr val="FF0000"/>
              </a:solidFill>
              <a:latin typeface="PMingLiU" pitchFamily="18" charset="-120"/>
              <a:ea typeface="PMingLiU" pitchFamily="18" charset="-120"/>
            </a:endParaRPr>
          </a:p>
        </p:txBody>
      </p:sp>
      <p:sp>
        <p:nvSpPr>
          <p:cNvPr id="20483" name="Rectangle 3"/>
          <p:cNvSpPr>
            <a:spLocks noGrp="1" noChangeArrowheads="1"/>
          </p:cNvSpPr>
          <p:nvPr>
            <p:ph type="body" idx="4294967295"/>
          </p:nvPr>
        </p:nvSpPr>
        <p:spPr>
          <a:xfrm>
            <a:off x="685800" y="1447800"/>
            <a:ext cx="8229600" cy="4343400"/>
          </a:xfrm>
        </p:spPr>
        <p:txBody>
          <a:bodyPr/>
          <a:lstStyle/>
          <a:p>
            <a:pPr eaLnBrk="1" hangingPunct="1"/>
            <a:r>
              <a:rPr lang="en-US" altLang="en-US" b="1" smtClean="0">
                <a:latin typeface="PMingLiU" panose="02020500000000000000" pitchFamily="18" charset="-120"/>
                <a:ea typeface="PMingLiU" panose="02020500000000000000" pitchFamily="18" charset="-120"/>
              </a:rPr>
              <a:t>你是否利用了所有</a:t>
            </a:r>
            <a:r>
              <a:rPr lang="en-US" altLang="en-US" b="1" smtClean="0">
                <a:solidFill>
                  <a:srgbClr val="FF0000"/>
                </a:solidFill>
                <a:latin typeface="PMingLiU" panose="02020500000000000000" pitchFamily="18" charset="-120"/>
                <a:ea typeface="PMingLiU" panose="02020500000000000000" pitchFamily="18" charset="-120"/>
              </a:rPr>
              <a:t>合法的</a:t>
            </a:r>
            <a:r>
              <a:rPr lang="en-US" altLang="en-US" b="1" smtClean="0">
                <a:latin typeface="PMingLiU" panose="02020500000000000000" pitchFamily="18" charset="-120"/>
                <a:ea typeface="PMingLiU" panose="02020500000000000000" pitchFamily="18" charset="-120"/>
              </a:rPr>
              <a:t>減稅方案﹖</a:t>
            </a:r>
          </a:p>
          <a:p>
            <a:pPr eaLnBrk="1" hangingPunct="1"/>
            <a:r>
              <a:rPr lang="en-US" altLang="en-US" b="1" smtClean="0">
                <a:latin typeface="PMingLiU" panose="02020500000000000000" pitchFamily="18" charset="-120"/>
                <a:ea typeface="PMingLiU" panose="02020500000000000000" pitchFamily="18" charset="-120"/>
              </a:rPr>
              <a:t>退休計劃基金</a:t>
            </a:r>
          </a:p>
          <a:p>
            <a:pPr eaLnBrk="1" hangingPunct="1"/>
            <a:r>
              <a:rPr lang="en-US" altLang="en-US" b="1" smtClean="0">
                <a:latin typeface="PMingLiU" panose="02020500000000000000" pitchFamily="18" charset="-120"/>
                <a:ea typeface="PMingLiU" panose="02020500000000000000" pitchFamily="18" charset="-120"/>
              </a:rPr>
              <a:t>教育計劃基金</a:t>
            </a:r>
          </a:p>
          <a:p>
            <a:pPr eaLnBrk="1" hangingPunct="1"/>
            <a:r>
              <a:rPr lang="en-US" altLang="en-US" b="1" smtClean="0">
                <a:latin typeface="PMingLiU" panose="02020500000000000000" pitchFamily="18" charset="-120"/>
                <a:ea typeface="PMingLiU" panose="02020500000000000000" pitchFamily="18" charset="-120"/>
              </a:rPr>
              <a:t>捐贈教會和其它對你重要的機構</a:t>
            </a:r>
          </a:p>
          <a:p>
            <a:pPr eaLnBrk="1" hangingPunct="1"/>
            <a:r>
              <a:rPr lang="en-US" altLang="en-US" b="1" smtClean="0">
                <a:latin typeface="PMingLiU" panose="02020500000000000000" pitchFamily="18" charset="-120"/>
                <a:ea typeface="PMingLiU" panose="02020500000000000000" pitchFamily="18" charset="-120"/>
              </a:rPr>
              <a:t>有效地管理規劃各種稅務</a:t>
            </a:r>
          </a:p>
          <a:p>
            <a:pPr eaLnBrk="1" hangingPunct="1"/>
            <a:r>
              <a:rPr lang="en-US" altLang="en-US" b="1" smtClean="0">
                <a:latin typeface="PMingLiU" panose="02020500000000000000" pitchFamily="18" charset="-120"/>
                <a:ea typeface="PMingLiU" panose="02020500000000000000" pitchFamily="18" charset="-120"/>
              </a:rPr>
              <a:t>由於稅的影響﹐以</a:t>
            </a:r>
            <a:r>
              <a:rPr lang="en-US" altLang="zh-CN" b="1" smtClean="0">
                <a:latin typeface="PMingLiU" panose="02020500000000000000" pitchFamily="18" charset="-120"/>
                <a:ea typeface="PMingLiU" panose="02020500000000000000" pitchFamily="18" charset="-120"/>
              </a:rPr>
              <a:t>致</a:t>
            </a:r>
            <a:r>
              <a:rPr lang="en-US" altLang="en-US" b="1" smtClean="0">
                <a:latin typeface="PMingLiU" panose="02020500000000000000" pitchFamily="18" charset="-120"/>
                <a:ea typeface="PMingLiU" panose="02020500000000000000" pitchFamily="18" charset="-120"/>
              </a:rPr>
              <a:t>作出錯誤的財務決策</a:t>
            </a:r>
          </a:p>
        </p:txBody>
      </p:sp>
      <p:sp>
        <p:nvSpPr>
          <p:cNvPr id="2" name="Slide Number Placeholder 1"/>
          <p:cNvSpPr>
            <a:spLocks noGrp="1"/>
          </p:cNvSpPr>
          <p:nvPr>
            <p:ph type="sldNum" sz="quarter" idx="12"/>
          </p:nvPr>
        </p:nvSpPr>
        <p:spPr/>
        <p:txBody>
          <a:bodyPr/>
          <a:lstStyle/>
          <a:p>
            <a:fld id="{26A99A2F-D839-435A-BF4E-A47E7630F205}" type="slidenum">
              <a:rPr lang="en-US" smtClean="0"/>
              <a:pPr/>
              <a:t>17</a:t>
            </a:fld>
            <a:endParaRPr lang="en-US"/>
          </a:p>
        </p:txBody>
      </p:sp>
    </p:spTree>
    <p:extLst>
      <p:ext uri="{BB962C8B-B14F-4D97-AF65-F5344CB8AC3E}">
        <p14:creationId xmlns:p14="http://schemas.microsoft.com/office/powerpoint/2010/main" val="18496968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lIns="91391" tIns="45695" rIns="91391" bIns="45695" anchor="ctr"/>
          <a:lstStyle/>
          <a:p>
            <a:pPr algn="r"/>
            <a:fld id="{C05C784C-BAF4-4E83-A17D-8BFA154E0B84}" type="slidenum">
              <a:rPr lang="en-US" sz="1200">
                <a:solidFill>
                  <a:srgbClr val="898989"/>
                </a:solidFill>
              </a:rPr>
              <a:pPr algn="r"/>
              <a:t>18</a:t>
            </a:fld>
            <a:endParaRPr lang="en-US" sz="1200">
              <a:solidFill>
                <a:srgbClr val="898989"/>
              </a:solidFill>
            </a:endParaRPr>
          </a:p>
        </p:txBody>
      </p:sp>
      <p:sp>
        <p:nvSpPr>
          <p:cNvPr id="62467" name="Rectangle 6"/>
          <p:cNvSpPr>
            <a:spLocks noChangeArrowheads="1"/>
          </p:cNvSpPr>
          <p:nvPr/>
        </p:nvSpPr>
        <p:spPr bwMode="auto">
          <a:xfrm>
            <a:off x="1371600" y="152400"/>
            <a:ext cx="7772400" cy="668338"/>
          </a:xfrm>
          <a:prstGeom prst="rect">
            <a:avLst/>
          </a:prstGeom>
          <a:noFill/>
          <a:ln w="9525">
            <a:noFill/>
            <a:miter lim="800000"/>
            <a:headEnd/>
            <a:tailEnd/>
          </a:ln>
        </p:spPr>
        <p:txBody>
          <a:bodyPr lIns="91391" tIns="45695" rIns="91391" bIns="45695" anchor="ctr"/>
          <a:lstStyle/>
          <a:p>
            <a:pPr algn="ctr" eaLnBrk="0" hangingPunct="0">
              <a:defRPr/>
            </a:pPr>
            <a:endParaRPr lang="en-US" sz="3200" b="1" dirty="0">
              <a:effectLst>
                <a:outerShdw blurRad="38100" dist="38100" dir="2700000" algn="tl">
                  <a:srgbClr val="000000">
                    <a:alpha val="43137"/>
                  </a:srgbClr>
                </a:outerShdw>
              </a:effectLst>
              <a:latin typeface="Arial" panose="020B0604020202020204" pitchFamily="34" charset="0"/>
              <a:ea typeface="Batang" pitchFamily="18" charset="-127"/>
              <a:cs typeface="Arial" panose="020B0604020202020204" pitchFamily="34" charset="0"/>
            </a:endParaRPr>
          </a:p>
        </p:txBody>
      </p:sp>
      <p:sp>
        <p:nvSpPr>
          <p:cNvPr id="6148" name="Slide Number Placeholder 5"/>
          <p:cNvSpPr txBox="1">
            <a:spLocks noGrp="1"/>
          </p:cNvSpPr>
          <p:nvPr/>
        </p:nvSpPr>
        <p:spPr bwMode="auto">
          <a:xfrm>
            <a:off x="6553200" y="6523038"/>
            <a:ext cx="1905000" cy="379412"/>
          </a:xfrm>
          <a:prstGeom prst="rect">
            <a:avLst/>
          </a:prstGeom>
          <a:noFill/>
          <a:ln w="9525">
            <a:noFill/>
            <a:miter lim="800000"/>
            <a:headEnd/>
            <a:tailEnd/>
          </a:ln>
        </p:spPr>
        <p:txBody>
          <a:bodyPr lIns="91391" tIns="45695" rIns="91391" bIns="45695"/>
          <a:lstStyle/>
          <a:p>
            <a:pPr algn="r" eaLnBrk="0" hangingPunct="0"/>
            <a:endParaRPr lang="en-US" sz="1200" b="1">
              <a:solidFill>
                <a:srgbClr val="3B7C74"/>
              </a:solidFill>
              <a:latin typeface="Times New Roman" pitchFamily="18" charset="0"/>
              <a:cs typeface="Arial" charset="0"/>
            </a:endParaRPr>
          </a:p>
        </p:txBody>
      </p:sp>
      <p:graphicFrame>
        <p:nvGraphicFramePr>
          <p:cNvPr id="2" name="Table 1"/>
          <p:cNvGraphicFramePr>
            <a:graphicFrameLocks noGrp="1"/>
          </p:cNvGraphicFramePr>
          <p:nvPr>
            <p:extLst/>
          </p:nvPr>
        </p:nvGraphicFramePr>
        <p:xfrm>
          <a:off x="152400" y="1134323"/>
          <a:ext cx="8839200" cy="5197529"/>
        </p:xfrm>
        <a:graphic>
          <a:graphicData uri="http://schemas.openxmlformats.org/drawingml/2006/table">
            <a:tbl>
              <a:tblPr/>
              <a:tblGrid>
                <a:gridCol w="1976826"/>
                <a:gridCol w="1830960"/>
                <a:gridCol w="5031414"/>
              </a:tblGrid>
              <a:tr h="337652">
                <a:tc>
                  <a:txBody>
                    <a:bodyPr/>
                    <a:lstStyle/>
                    <a:p>
                      <a:pPr marR="0" indent="0" algn="l" rtl="0">
                        <a:spcBef>
                          <a:spcPts val="0"/>
                        </a:spcBef>
                        <a:spcAft>
                          <a:spcPts val="0"/>
                        </a:spcAft>
                      </a:pPr>
                      <a:r>
                        <a:rPr lang="en-US" sz="1800" b="1" kern="1200" dirty="0">
                          <a:ln>
                            <a:noFill/>
                          </a:ln>
                          <a:solidFill>
                            <a:srgbClr val="FF0000"/>
                          </a:solidFill>
                          <a:effectLst/>
                          <a:latin typeface="+mn-lt"/>
                        </a:rPr>
                        <a:t>    Areas of Reform</a:t>
                      </a:r>
                      <a:endParaRPr lang="en-US" sz="1800" kern="1400" dirty="0">
                        <a:ln>
                          <a:noFill/>
                        </a:ln>
                        <a:solidFill>
                          <a:srgbClr val="000000"/>
                        </a:solidFill>
                        <a:effectLst/>
                        <a:latin typeface="+mn-l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5"/>
                    </a:solidFill>
                  </a:tcPr>
                </a:tc>
                <a:tc>
                  <a:txBody>
                    <a:bodyPr/>
                    <a:lstStyle/>
                    <a:p>
                      <a:pPr marR="0" indent="0" algn="l" rtl="0">
                        <a:spcBef>
                          <a:spcPts val="0"/>
                        </a:spcBef>
                        <a:spcAft>
                          <a:spcPts val="0"/>
                        </a:spcAft>
                      </a:pPr>
                      <a:r>
                        <a:rPr lang="en-US" sz="1800" b="1" kern="1200">
                          <a:ln>
                            <a:noFill/>
                          </a:ln>
                          <a:solidFill>
                            <a:srgbClr val="FF0000"/>
                          </a:solidFill>
                          <a:effectLst/>
                          <a:latin typeface="+mn-lt"/>
                        </a:rPr>
                        <a:t>          Before</a:t>
                      </a:r>
                      <a:endParaRPr lang="en-US" sz="1800" kern="1400">
                        <a:ln>
                          <a:noFill/>
                        </a:ln>
                        <a:solidFill>
                          <a:srgbClr val="000000"/>
                        </a:solidFill>
                        <a:effectLst/>
                        <a:latin typeface="+mn-l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69B"/>
                    </a:solidFill>
                  </a:tcPr>
                </a:tc>
                <a:tc>
                  <a:txBody>
                    <a:bodyPr/>
                    <a:lstStyle/>
                    <a:p>
                      <a:pPr marR="0" indent="0" algn="ctr" rtl="0">
                        <a:spcBef>
                          <a:spcPts val="0"/>
                        </a:spcBef>
                        <a:spcAft>
                          <a:spcPts val="0"/>
                        </a:spcAft>
                      </a:pPr>
                      <a:r>
                        <a:rPr lang="en-US" sz="1800" b="1" kern="1200" dirty="0">
                          <a:ln>
                            <a:noFill/>
                          </a:ln>
                          <a:solidFill>
                            <a:srgbClr val="FF0000"/>
                          </a:solidFill>
                          <a:effectLst/>
                          <a:latin typeface="+mn-lt"/>
                        </a:rPr>
                        <a:t>After</a:t>
                      </a:r>
                      <a:endParaRPr lang="en-US" sz="1800" kern="1400" dirty="0">
                        <a:ln>
                          <a:noFill/>
                        </a:ln>
                        <a:solidFill>
                          <a:srgbClr val="000000"/>
                        </a:solidFill>
                        <a:effectLst/>
                        <a:latin typeface="+mn-l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r>
              <a:tr h="518513">
                <a:tc>
                  <a:txBody>
                    <a:bodyPr/>
                    <a:lstStyle/>
                    <a:p>
                      <a:pPr marR="0" indent="0" algn="l" rtl="0">
                        <a:spcBef>
                          <a:spcPts val="0"/>
                        </a:spcBef>
                        <a:spcAft>
                          <a:spcPts val="0"/>
                        </a:spcAft>
                      </a:pPr>
                      <a:r>
                        <a:rPr lang="en-US" sz="1200" b="1" kern="1200">
                          <a:ln>
                            <a:noFill/>
                          </a:ln>
                          <a:solidFill>
                            <a:srgbClr val="000000"/>
                          </a:solidFill>
                          <a:effectLst/>
                          <a:latin typeface="+mn-lt"/>
                        </a:rPr>
                        <a:t>Tax Bracket</a:t>
                      </a:r>
                      <a:endParaRPr lang="en-US" sz="1200" kern="1400">
                        <a:ln>
                          <a:noFill/>
                        </a:ln>
                        <a:solidFill>
                          <a:srgbClr val="000000"/>
                        </a:solidFill>
                        <a:effectLst/>
                        <a:latin typeface="+mn-l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5"/>
                    </a:solidFill>
                  </a:tcPr>
                </a:tc>
                <a:tc>
                  <a:txBody>
                    <a:bodyPr/>
                    <a:lstStyle/>
                    <a:p>
                      <a:pPr marR="0" indent="0" algn="l" rtl="0">
                        <a:spcBef>
                          <a:spcPts val="0"/>
                        </a:spcBef>
                        <a:spcAft>
                          <a:spcPts val="0"/>
                        </a:spcAft>
                      </a:pPr>
                      <a:r>
                        <a:rPr lang="en-US" sz="1200" b="1" kern="1200">
                          <a:ln>
                            <a:noFill/>
                          </a:ln>
                          <a:solidFill>
                            <a:srgbClr val="000000"/>
                          </a:solidFill>
                          <a:effectLst/>
                          <a:latin typeface="+mn-lt"/>
                        </a:rPr>
                        <a:t>10%, 15%, 25%, 28%, 33%, 35%, 39.6%</a:t>
                      </a:r>
                      <a:endParaRPr lang="en-US" sz="1200" kern="1400">
                        <a:ln>
                          <a:noFill/>
                        </a:ln>
                        <a:solidFill>
                          <a:srgbClr val="000000"/>
                        </a:solidFill>
                        <a:effectLst/>
                        <a:latin typeface="+mn-l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69B"/>
                    </a:solidFill>
                  </a:tcPr>
                </a:tc>
                <a:tc>
                  <a:txBody>
                    <a:bodyPr/>
                    <a:lstStyle/>
                    <a:p>
                      <a:pPr marR="0" indent="0" algn="l" rtl="0">
                        <a:spcBef>
                          <a:spcPts val="0"/>
                        </a:spcBef>
                        <a:spcAft>
                          <a:spcPts val="0"/>
                        </a:spcAft>
                      </a:pPr>
                      <a:r>
                        <a:rPr lang="en-US" sz="1200" b="1" kern="1200">
                          <a:ln>
                            <a:noFill/>
                          </a:ln>
                          <a:solidFill>
                            <a:srgbClr val="000000"/>
                          </a:solidFill>
                          <a:effectLst/>
                          <a:latin typeface="+mn-lt"/>
                        </a:rPr>
                        <a:t>10%, 12%, 22.5%, 25%, 32.5% , 35%, 37% (couple &gt;$600K/single &gt;$500K) </a:t>
                      </a:r>
                      <a:r>
                        <a:rPr lang="en-US" sz="1200" b="1" kern="1200">
                          <a:ln>
                            <a:noFill/>
                          </a:ln>
                          <a:solidFill>
                            <a:srgbClr val="FF0000"/>
                          </a:solidFill>
                          <a:effectLst/>
                          <a:latin typeface="+mn-lt"/>
                        </a:rPr>
                        <a:t>Till end of 2025</a:t>
                      </a:r>
                      <a:endParaRPr lang="en-US" sz="1200" kern="1400">
                        <a:ln>
                          <a:noFill/>
                        </a:ln>
                        <a:solidFill>
                          <a:srgbClr val="000000"/>
                        </a:solidFill>
                        <a:effectLst/>
                        <a:latin typeface="+mn-l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r>
              <a:tr h="1015174">
                <a:tc>
                  <a:txBody>
                    <a:bodyPr/>
                    <a:lstStyle/>
                    <a:p>
                      <a:pPr marR="0" indent="0" algn="l" rtl="0">
                        <a:spcBef>
                          <a:spcPts val="0"/>
                        </a:spcBef>
                        <a:spcAft>
                          <a:spcPts val="0"/>
                        </a:spcAft>
                      </a:pPr>
                      <a:r>
                        <a:rPr lang="en-US" sz="1200" b="1" kern="1200">
                          <a:ln>
                            <a:noFill/>
                          </a:ln>
                          <a:solidFill>
                            <a:srgbClr val="000000"/>
                          </a:solidFill>
                          <a:effectLst/>
                          <a:latin typeface="+mn-lt"/>
                        </a:rPr>
                        <a:t>Itemized Deductions  (including charitable deductions)</a:t>
                      </a:r>
                      <a:endParaRPr lang="en-US" sz="1200" kern="1400">
                        <a:ln>
                          <a:noFill/>
                        </a:ln>
                        <a:solidFill>
                          <a:srgbClr val="000000"/>
                        </a:solidFill>
                        <a:effectLst/>
                        <a:latin typeface="+mn-l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5"/>
                    </a:solidFill>
                  </a:tcPr>
                </a:tc>
                <a:tc>
                  <a:txBody>
                    <a:bodyPr/>
                    <a:lstStyle/>
                    <a:p>
                      <a:pPr marR="0" indent="0" algn="l" rtl="0">
                        <a:spcBef>
                          <a:spcPts val="0"/>
                        </a:spcBef>
                        <a:spcAft>
                          <a:spcPts val="0"/>
                        </a:spcAft>
                      </a:pPr>
                      <a:r>
                        <a:rPr lang="en-US" sz="1200" b="1" kern="1200">
                          <a:ln>
                            <a:noFill/>
                          </a:ln>
                          <a:solidFill>
                            <a:srgbClr val="000000"/>
                          </a:solidFill>
                          <a:effectLst/>
                          <a:latin typeface="+mn-lt"/>
                        </a:rPr>
                        <a:t>50% AGI, with some limitations beginning at $259,400 AGI</a:t>
                      </a:r>
                      <a:endParaRPr lang="en-US" sz="1200" kern="1400">
                        <a:ln>
                          <a:noFill/>
                        </a:ln>
                        <a:solidFill>
                          <a:srgbClr val="000000"/>
                        </a:solidFill>
                        <a:effectLst/>
                        <a:latin typeface="+mn-l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69B"/>
                    </a:solidFill>
                  </a:tcPr>
                </a:tc>
                <a:tc>
                  <a:txBody>
                    <a:bodyPr/>
                    <a:lstStyle/>
                    <a:p>
                      <a:pPr marR="0" indent="0" algn="l" rtl="0">
                        <a:spcBef>
                          <a:spcPts val="0"/>
                        </a:spcBef>
                        <a:spcAft>
                          <a:spcPts val="0"/>
                        </a:spcAft>
                      </a:pPr>
                      <a:r>
                        <a:rPr lang="en-US" sz="1200" b="1" kern="1200">
                          <a:ln>
                            <a:noFill/>
                          </a:ln>
                          <a:solidFill>
                            <a:srgbClr val="000000"/>
                          </a:solidFill>
                          <a:effectLst/>
                          <a:latin typeface="+mn-lt"/>
                        </a:rPr>
                        <a:t>Up to $10K for SALT.  New mortgage interest deduction capped to $750K. Home equity loan interest is not allowed.  Out of pocket medical bills &gt; 7.5% AGI. No Individual Mandate (the Affordable Care Act – 2019)</a:t>
                      </a:r>
                      <a:endParaRPr lang="en-US" sz="1200" kern="1400">
                        <a:ln>
                          <a:noFill/>
                        </a:ln>
                        <a:solidFill>
                          <a:srgbClr val="000000"/>
                        </a:solidFill>
                        <a:effectLst/>
                        <a:latin typeface="+mn-lt"/>
                      </a:endParaRPr>
                    </a:p>
                    <a:p>
                      <a:pPr marR="0" indent="0" algn="l" rtl="0">
                        <a:spcBef>
                          <a:spcPts val="0"/>
                        </a:spcBef>
                        <a:spcAft>
                          <a:spcPts val="0"/>
                        </a:spcAft>
                      </a:pPr>
                      <a:r>
                        <a:rPr lang="en-US" sz="1200" b="1" kern="1200">
                          <a:ln>
                            <a:noFill/>
                          </a:ln>
                          <a:solidFill>
                            <a:srgbClr val="000000"/>
                          </a:solidFill>
                          <a:effectLst/>
                          <a:latin typeface="+mn-lt"/>
                        </a:rPr>
                        <a:t>No change for charitable deductions.</a:t>
                      </a:r>
                      <a:endParaRPr lang="en-US" sz="1200" kern="1400">
                        <a:ln>
                          <a:noFill/>
                        </a:ln>
                        <a:solidFill>
                          <a:srgbClr val="000000"/>
                        </a:solidFill>
                        <a:effectLst/>
                        <a:latin typeface="+mn-l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r>
              <a:tr h="770332">
                <a:tc>
                  <a:txBody>
                    <a:bodyPr/>
                    <a:lstStyle/>
                    <a:p>
                      <a:pPr marR="0" indent="0" algn="l" rtl="0">
                        <a:spcBef>
                          <a:spcPts val="0"/>
                        </a:spcBef>
                        <a:spcAft>
                          <a:spcPts val="0"/>
                        </a:spcAft>
                      </a:pPr>
                      <a:r>
                        <a:rPr lang="en-US" sz="1200" b="1" kern="1200">
                          <a:ln>
                            <a:noFill/>
                          </a:ln>
                          <a:solidFill>
                            <a:srgbClr val="000000"/>
                          </a:solidFill>
                          <a:effectLst/>
                          <a:latin typeface="+mn-lt"/>
                        </a:rPr>
                        <a:t>Standard Deduction (single/joint filing)</a:t>
                      </a:r>
                      <a:endParaRPr lang="en-US" sz="1200" kern="1400">
                        <a:ln>
                          <a:noFill/>
                        </a:ln>
                        <a:solidFill>
                          <a:srgbClr val="000000"/>
                        </a:solidFill>
                        <a:effectLst/>
                        <a:latin typeface="+mn-l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5"/>
                    </a:solidFill>
                  </a:tcPr>
                </a:tc>
                <a:tc>
                  <a:txBody>
                    <a:bodyPr/>
                    <a:lstStyle/>
                    <a:p>
                      <a:pPr marR="0" indent="0" algn="l" rtl="0">
                        <a:spcBef>
                          <a:spcPts val="0"/>
                        </a:spcBef>
                        <a:spcAft>
                          <a:spcPts val="0"/>
                        </a:spcAft>
                      </a:pPr>
                      <a:r>
                        <a:rPr lang="en-US" sz="1200" b="1" kern="1200" dirty="0">
                          <a:ln>
                            <a:noFill/>
                          </a:ln>
                          <a:solidFill>
                            <a:srgbClr val="000000"/>
                          </a:solidFill>
                          <a:effectLst/>
                          <a:latin typeface="+mn-lt"/>
                        </a:rPr>
                        <a:t>$6,350 / $12,700</a:t>
                      </a:r>
                      <a:endParaRPr lang="en-US" sz="1200" kern="1400" dirty="0">
                        <a:ln>
                          <a:noFill/>
                        </a:ln>
                        <a:solidFill>
                          <a:srgbClr val="000000"/>
                        </a:solidFill>
                        <a:effectLst/>
                        <a:latin typeface="+mn-l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69B"/>
                    </a:solidFill>
                  </a:tcPr>
                </a:tc>
                <a:tc>
                  <a:txBody>
                    <a:bodyPr/>
                    <a:lstStyle/>
                    <a:p>
                      <a:pPr marR="0" indent="0" algn="l" rtl="0">
                        <a:spcBef>
                          <a:spcPts val="0"/>
                        </a:spcBef>
                        <a:spcAft>
                          <a:spcPts val="0"/>
                        </a:spcAft>
                      </a:pPr>
                      <a:r>
                        <a:rPr lang="en-US" sz="1200" b="1" kern="1200" dirty="0">
                          <a:ln>
                            <a:noFill/>
                          </a:ln>
                          <a:solidFill>
                            <a:srgbClr val="000000"/>
                          </a:solidFill>
                          <a:effectLst/>
                          <a:latin typeface="+mn-lt"/>
                        </a:rPr>
                        <a:t>$12,000 / $24,000 </a:t>
                      </a:r>
                      <a:r>
                        <a:rPr lang="en-US" sz="1200" b="1" kern="1200" dirty="0">
                          <a:ln>
                            <a:noFill/>
                          </a:ln>
                          <a:solidFill>
                            <a:srgbClr val="FF0000"/>
                          </a:solidFill>
                          <a:effectLst/>
                          <a:latin typeface="+mn-lt"/>
                        </a:rPr>
                        <a:t>(till end of 2025)</a:t>
                      </a:r>
                      <a:endParaRPr lang="en-US" sz="1200" kern="1400" dirty="0">
                        <a:ln>
                          <a:noFill/>
                        </a:ln>
                        <a:solidFill>
                          <a:srgbClr val="000000"/>
                        </a:solidFill>
                        <a:effectLst/>
                        <a:latin typeface="+mn-lt"/>
                      </a:endParaRPr>
                    </a:p>
                    <a:p>
                      <a:pPr marR="0" indent="0" algn="l" rtl="0">
                        <a:spcBef>
                          <a:spcPts val="0"/>
                        </a:spcBef>
                        <a:spcAft>
                          <a:spcPts val="0"/>
                        </a:spcAft>
                      </a:pPr>
                      <a:r>
                        <a:rPr lang="en-US" sz="1200" b="1" kern="1200" dirty="0">
                          <a:ln>
                            <a:noFill/>
                          </a:ln>
                          <a:solidFill>
                            <a:srgbClr val="000000"/>
                          </a:solidFill>
                          <a:effectLst/>
                          <a:latin typeface="+mn-lt"/>
                        </a:rPr>
                        <a:t>Adding $300 credit for elder care; increase child tax credit to $2k (phase-out provided)</a:t>
                      </a:r>
                      <a:endParaRPr lang="en-US" sz="1200" kern="1400" dirty="0">
                        <a:ln>
                          <a:noFill/>
                        </a:ln>
                        <a:solidFill>
                          <a:srgbClr val="000000"/>
                        </a:solidFill>
                        <a:effectLst/>
                        <a:latin typeface="+mn-l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r>
              <a:tr h="308108">
                <a:tc>
                  <a:txBody>
                    <a:bodyPr/>
                    <a:lstStyle/>
                    <a:p>
                      <a:pPr marR="0" indent="0" algn="l" rtl="0">
                        <a:spcBef>
                          <a:spcPts val="0"/>
                        </a:spcBef>
                        <a:spcAft>
                          <a:spcPts val="0"/>
                        </a:spcAft>
                      </a:pPr>
                      <a:r>
                        <a:rPr lang="en-US" sz="1200" b="1" kern="1200">
                          <a:ln>
                            <a:noFill/>
                          </a:ln>
                          <a:solidFill>
                            <a:srgbClr val="000000"/>
                          </a:solidFill>
                          <a:effectLst/>
                          <a:latin typeface="+mn-lt"/>
                        </a:rPr>
                        <a:t>Highest Capital Gains Rate</a:t>
                      </a:r>
                      <a:endParaRPr lang="en-US" sz="1200" kern="1400">
                        <a:ln>
                          <a:noFill/>
                        </a:ln>
                        <a:solidFill>
                          <a:srgbClr val="000000"/>
                        </a:solidFill>
                        <a:effectLst/>
                        <a:latin typeface="+mn-l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5"/>
                    </a:solidFill>
                  </a:tcPr>
                </a:tc>
                <a:tc>
                  <a:txBody>
                    <a:bodyPr/>
                    <a:lstStyle/>
                    <a:p>
                      <a:pPr marR="0" indent="0" algn="l" rtl="0">
                        <a:spcBef>
                          <a:spcPts val="0"/>
                        </a:spcBef>
                        <a:spcAft>
                          <a:spcPts val="0"/>
                        </a:spcAft>
                      </a:pPr>
                      <a:r>
                        <a:rPr lang="en-US" sz="1200" b="1" kern="1200" dirty="0">
                          <a:ln>
                            <a:noFill/>
                          </a:ln>
                          <a:solidFill>
                            <a:srgbClr val="000000"/>
                          </a:solidFill>
                          <a:effectLst/>
                          <a:latin typeface="+mn-lt"/>
                        </a:rPr>
                        <a:t>23.8% (includes NIIT)</a:t>
                      </a:r>
                      <a:endParaRPr lang="en-US" sz="1200" kern="1400" dirty="0">
                        <a:ln>
                          <a:noFill/>
                        </a:ln>
                        <a:solidFill>
                          <a:srgbClr val="000000"/>
                        </a:solidFill>
                        <a:effectLst/>
                        <a:latin typeface="+mn-l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69B"/>
                    </a:solidFill>
                  </a:tcPr>
                </a:tc>
                <a:tc>
                  <a:txBody>
                    <a:bodyPr/>
                    <a:lstStyle/>
                    <a:p>
                      <a:pPr marR="0" indent="0" algn="ctr" rtl="0">
                        <a:spcBef>
                          <a:spcPts val="0"/>
                        </a:spcBef>
                        <a:spcAft>
                          <a:spcPts val="0"/>
                        </a:spcAft>
                      </a:pPr>
                      <a:r>
                        <a:rPr lang="en-US" sz="1200" b="1" kern="1200">
                          <a:ln>
                            <a:noFill/>
                          </a:ln>
                          <a:solidFill>
                            <a:srgbClr val="FF0000"/>
                          </a:solidFill>
                          <a:effectLst/>
                          <a:latin typeface="+mn-lt"/>
                        </a:rPr>
                        <a:t>No change</a:t>
                      </a:r>
                      <a:endParaRPr lang="en-US" sz="1200" kern="1400">
                        <a:ln>
                          <a:noFill/>
                        </a:ln>
                        <a:solidFill>
                          <a:srgbClr val="000000"/>
                        </a:solidFill>
                        <a:effectLst/>
                        <a:latin typeface="+mn-l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r>
              <a:tr h="790703">
                <a:tc>
                  <a:txBody>
                    <a:bodyPr/>
                    <a:lstStyle/>
                    <a:p>
                      <a:pPr marR="0" indent="0" algn="l" rtl="0">
                        <a:spcBef>
                          <a:spcPts val="0"/>
                        </a:spcBef>
                        <a:spcAft>
                          <a:spcPts val="0"/>
                        </a:spcAft>
                      </a:pPr>
                      <a:r>
                        <a:rPr lang="en-US" sz="1200" b="1" kern="1200">
                          <a:ln>
                            <a:noFill/>
                          </a:ln>
                          <a:solidFill>
                            <a:srgbClr val="000000"/>
                          </a:solidFill>
                          <a:effectLst/>
                          <a:latin typeface="+mn-lt"/>
                        </a:rPr>
                        <a:t>Estate/Gift Tax</a:t>
                      </a:r>
                      <a:endParaRPr lang="en-US" sz="1200" kern="1400">
                        <a:ln>
                          <a:noFill/>
                        </a:ln>
                        <a:solidFill>
                          <a:srgbClr val="000000"/>
                        </a:solidFill>
                        <a:effectLst/>
                        <a:latin typeface="+mn-lt"/>
                      </a:endParaRPr>
                    </a:p>
                    <a:p>
                      <a:pPr marR="0" indent="0" algn="l" rtl="0">
                        <a:spcBef>
                          <a:spcPts val="0"/>
                        </a:spcBef>
                        <a:spcAft>
                          <a:spcPts val="0"/>
                        </a:spcAft>
                      </a:pPr>
                      <a:r>
                        <a:rPr lang="en-US" sz="1200" b="1" kern="1200">
                          <a:ln>
                            <a:noFill/>
                          </a:ln>
                          <a:solidFill>
                            <a:srgbClr val="000000"/>
                          </a:solidFill>
                          <a:effectLst/>
                          <a:latin typeface="+mn-lt"/>
                        </a:rPr>
                        <a:t> </a:t>
                      </a:r>
                      <a:endParaRPr lang="en-US" sz="1200" kern="1400">
                        <a:ln>
                          <a:noFill/>
                        </a:ln>
                        <a:solidFill>
                          <a:srgbClr val="000000"/>
                        </a:solidFill>
                        <a:effectLst/>
                        <a:latin typeface="+mn-l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5"/>
                    </a:solidFill>
                  </a:tcPr>
                </a:tc>
                <a:tc>
                  <a:txBody>
                    <a:bodyPr/>
                    <a:lstStyle/>
                    <a:p>
                      <a:pPr marR="0" indent="0" algn="l" rtl="0">
                        <a:spcBef>
                          <a:spcPts val="0"/>
                        </a:spcBef>
                        <a:spcAft>
                          <a:spcPts val="0"/>
                        </a:spcAft>
                      </a:pPr>
                      <a:r>
                        <a:rPr lang="en-US" sz="1200" b="1" kern="1200" dirty="0">
                          <a:ln>
                            <a:noFill/>
                          </a:ln>
                          <a:solidFill>
                            <a:srgbClr val="000000"/>
                          </a:solidFill>
                          <a:effectLst/>
                          <a:latin typeface="+mn-lt"/>
                        </a:rPr>
                        <a:t>Estate tax and “step-up”.   Exemption at $5.49mm/PP</a:t>
                      </a:r>
                      <a:endParaRPr lang="en-US" sz="1200" kern="1400" dirty="0">
                        <a:ln>
                          <a:noFill/>
                        </a:ln>
                        <a:solidFill>
                          <a:srgbClr val="000000"/>
                        </a:solidFill>
                        <a:effectLst/>
                        <a:latin typeface="+mn-l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69B"/>
                    </a:solidFill>
                  </a:tcPr>
                </a:tc>
                <a:tc>
                  <a:txBody>
                    <a:bodyPr/>
                    <a:lstStyle/>
                    <a:p>
                      <a:pPr marR="0" indent="0" algn="l" rtl="0">
                        <a:spcBef>
                          <a:spcPts val="0"/>
                        </a:spcBef>
                        <a:spcAft>
                          <a:spcPts val="0"/>
                        </a:spcAft>
                      </a:pPr>
                      <a:r>
                        <a:rPr lang="en-US" sz="1200" b="1" kern="1200">
                          <a:ln>
                            <a:noFill/>
                          </a:ln>
                          <a:solidFill>
                            <a:srgbClr val="000000"/>
                          </a:solidFill>
                          <a:effectLst/>
                          <a:latin typeface="+mn-lt"/>
                        </a:rPr>
                        <a:t>(1) Double the exemptions.</a:t>
                      </a:r>
                      <a:endParaRPr lang="en-US" sz="1200" kern="1400">
                        <a:ln>
                          <a:noFill/>
                        </a:ln>
                        <a:solidFill>
                          <a:srgbClr val="000000"/>
                        </a:solidFill>
                        <a:effectLst/>
                        <a:latin typeface="+mn-lt"/>
                      </a:endParaRPr>
                    </a:p>
                    <a:p>
                      <a:pPr marR="0" indent="0" algn="l" rtl="0">
                        <a:spcBef>
                          <a:spcPts val="0"/>
                        </a:spcBef>
                        <a:spcAft>
                          <a:spcPts val="0"/>
                        </a:spcAft>
                      </a:pPr>
                      <a:r>
                        <a:rPr lang="en-US" sz="1200" b="1" kern="1200">
                          <a:ln>
                            <a:noFill/>
                          </a:ln>
                          <a:solidFill>
                            <a:srgbClr val="000000"/>
                          </a:solidFill>
                          <a:effectLst/>
                          <a:latin typeface="+mn-lt"/>
                        </a:rPr>
                        <a:t>(2) Die after 12/31 but before 1/1/2026.</a:t>
                      </a:r>
                      <a:endParaRPr lang="en-US" sz="1200" kern="1400">
                        <a:ln>
                          <a:noFill/>
                        </a:ln>
                        <a:solidFill>
                          <a:srgbClr val="000000"/>
                        </a:solidFill>
                        <a:effectLst/>
                        <a:latin typeface="+mn-lt"/>
                      </a:endParaRPr>
                    </a:p>
                    <a:p>
                      <a:pPr marR="0" indent="0" algn="l" rtl="0">
                        <a:spcBef>
                          <a:spcPts val="0"/>
                        </a:spcBef>
                        <a:spcAft>
                          <a:spcPts val="0"/>
                        </a:spcAft>
                      </a:pPr>
                      <a:r>
                        <a:rPr lang="en-US" sz="1200" b="1" kern="1200">
                          <a:ln>
                            <a:noFill/>
                          </a:ln>
                          <a:solidFill>
                            <a:srgbClr val="000000"/>
                          </a:solidFill>
                          <a:effectLst/>
                          <a:latin typeface="+mn-lt"/>
                        </a:rPr>
                        <a:t>Keep Step-up cost base provision</a:t>
                      </a:r>
                      <a:endParaRPr lang="en-US" sz="1200" kern="1400">
                        <a:ln>
                          <a:noFill/>
                        </a:ln>
                        <a:solidFill>
                          <a:srgbClr val="000000"/>
                        </a:solidFill>
                        <a:effectLst/>
                        <a:latin typeface="+mn-l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r>
              <a:tr h="363799">
                <a:tc>
                  <a:txBody>
                    <a:bodyPr/>
                    <a:lstStyle/>
                    <a:p>
                      <a:pPr marR="0" indent="0" algn="l" rtl="0">
                        <a:lnSpc>
                          <a:spcPts val="1400"/>
                        </a:lnSpc>
                        <a:spcBef>
                          <a:spcPts val="0"/>
                        </a:spcBef>
                        <a:spcAft>
                          <a:spcPts val="0"/>
                        </a:spcAft>
                      </a:pPr>
                      <a:r>
                        <a:rPr lang="en-US" sz="1200" b="1" kern="1200">
                          <a:ln>
                            <a:noFill/>
                          </a:ln>
                          <a:solidFill>
                            <a:srgbClr val="000000"/>
                          </a:solidFill>
                          <a:effectLst/>
                          <a:latin typeface="+mn-lt"/>
                        </a:rPr>
                        <a:t>Alternative Minimum Tax</a:t>
                      </a:r>
                      <a:endParaRPr lang="en-US" sz="1200" kern="1400">
                        <a:ln>
                          <a:noFill/>
                        </a:ln>
                        <a:solidFill>
                          <a:srgbClr val="000000"/>
                        </a:solidFill>
                        <a:effectLst/>
                        <a:latin typeface="+mn-l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5"/>
                    </a:solidFill>
                  </a:tcPr>
                </a:tc>
                <a:tc>
                  <a:txBody>
                    <a:bodyPr/>
                    <a:lstStyle/>
                    <a:p>
                      <a:pPr marR="0" indent="0" algn="l" rtl="0">
                        <a:lnSpc>
                          <a:spcPts val="1400"/>
                        </a:lnSpc>
                        <a:spcBef>
                          <a:spcPts val="0"/>
                        </a:spcBef>
                        <a:spcAft>
                          <a:spcPts val="0"/>
                        </a:spcAft>
                      </a:pPr>
                      <a:r>
                        <a:rPr lang="en-US" sz="1200" b="1" kern="1200">
                          <a:ln>
                            <a:noFill/>
                          </a:ln>
                          <a:solidFill>
                            <a:srgbClr val="000000"/>
                          </a:solidFill>
                          <a:effectLst/>
                          <a:latin typeface="+mn-lt"/>
                        </a:rPr>
                        <a:t> $54,300/$84,500</a:t>
                      </a:r>
                      <a:endParaRPr lang="en-US" sz="1200" kern="1400">
                        <a:ln>
                          <a:noFill/>
                        </a:ln>
                        <a:solidFill>
                          <a:srgbClr val="000000"/>
                        </a:solidFill>
                        <a:effectLst/>
                        <a:latin typeface="+mn-l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69B"/>
                    </a:solidFill>
                  </a:tcPr>
                </a:tc>
                <a:tc>
                  <a:txBody>
                    <a:bodyPr/>
                    <a:lstStyle/>
                    <a:p>
                      <a:pPr marR="0" indent="0" algn="ctr" rtl="0">
                        <a:lnSpc>
                          <a:spcPts val="1400"/>
                        </a:lnSpc>
                        <a:spcBef>
                          <a:spcPts val="0"/>
                        </a:spcBef>
                        <a:spcAft>
                          <a:spcPts val="0"/>
                        </a:spcAft>
                      </a:pPr>
                      <a:r>
                        <a:rPr lang="en-US" sz="1200" b="1" kern="1200">
                          <a:ln>
                            <a:noFill/>
                          </a:ln>
                          <a:solidFill>
                            <a:srgbClr val="000000"/>
                          </a:solidFill>
                          <a:effectLst/>
                          <a:latin typeface="+mn-lt"/>
                        </a:rPr>
                        <a:t>$70,300/$109,400 </a:t>
                      </a:r>
                      <a:r>
                        <a:rPr lang="en-US" sz="1200" b="1" kern="1200">
                          <a:ln>
                            <a:noFill/>
                          </a:ln>
                          <a:solidFill>
                            <a:srgbClr val="FF0000"/>
                          </a:solidFill>
                          <a:effectLst/>
                          <a:latin typeface="+mn-lt"/>
                        </a:rPr>
                        <a:t>(till end of 2025)</a:t>
                      </a:r>
                      <a:endParaRPr lang="en-US" sz="1200" kern="1400">
                        <a:ln>
                          <a:noFill/>
                        </a:ln>
                        <a:solidFill>
                          <a:srgbClr val="000000"/>
                        </a:solidFill>
                        <a:effectLst/>
                        <a:latin typeface="+mn-l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r>
              <a:tr h="1093248">
                <a:tc>
                  <a:txBody>
                    <a:bodyPr/>
                    <a:lstStyle/>
                    <a:p>
                      <a:pPr marR="0" indent="0" algn="l" rtl="0">
                        <a:spcBef>
                          <a:spcPts val="0"/>
                        </a:spcBef>
                        <a:spcAft>
                          <a:spcPts val="0"/>
                        </a:spcAft>
                      </a:pPr>
                      <a:r>
                        <a:rPr lang="en-US" sz="1200" b="1" kern="1200">
                          <a:ln>
                            <a:noFill/>
                          </a:ln>
                          <a:solidFill>
                            <a:srgbClr val="000000"/>
                          </a:solidFill>
                          <a:effectLst/>
                          <a:latin typeface="+mn-lt"/>
                        </a:rPr>
                        <a:t>Corporate Tax</a:t>
                      </a:r>
                      <a:endParaRPr lang="en-US" sz="1200" kern="1400">
                        <a:ln>
                          <a:noFill/>
                        </a:ln>
                        <a:solidFill>
                          <a:srgbClr val="000000"/>
                        </a:solidFill>
                        <a:effectLst/>
                        <a:latin typeface="+mn-l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5"/>
                    </a:solidFill>
                  </a:tcPr>
                </a:tc>
                <a:tc>
                  <a:txBody>
                    <a:bodyPr/>
                    <a:lstStyle/>
                    <a:p>
                      <a:pPr marR="0" indent="0" algn="l" rtl="0">
                        <a:spcBef>
                          <a:spcPts val="0"/>
                        </a:spcBef>
                        <a:spcAft>
                          <a:spcPts val="0"/>
                        </a:spcAft>
                      </a:pPr>
                      <a:r>
                        <a:rPr lang="en-US" sz="1200" b="1" kern="1200">
                          <a:ln>
                            <a:noFill/>
                          </a:ln>
                          <a:solidFill>
                            <a:srgbClr val="000000"/>
                          </a:solidFill>
                          <a:effectLst/>
                          <a:latin typeface="+mn-lt"/>
                        </a:rPr>
                        <a:t>15%, 25%, 34%, 35%, 38%, 39%</a:t>
                      </a:r>
                      <a:endParaRPr lang="en-US" sz="1200" kern="1400">
                        <a:ln>
                          <a:noFill/>
                        </a:ln>
                        <a:solidFill>
                          <a:srgbClr val="000000"/>
                        </a:solidFill>
                        <a:effectLst/>
                        <a:latin typeface="+mn-l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69B"/>
                    </a:solidFill>
                  </a:tcPr>
                </a:tc>
                <a:tc>
                  <a:txBody>
                    <a:bodyPr/>
                    <a:lstStyle/>
                    <a:p>
                      <a:pPr marR="0" indent="0" algn="l" rtl="0">
                        <a:spcBef>
                          <a:spcPts val="0"/>
                        </a:spcBef>
                        <a:spcAft>
                          <a:spcPts val="0"/>
                        </a:spcAft>
                      </a:pPr>
                      <a:r>
                        <a:rPr lang="en-US" sz="1200" b="1" kern="1200" dirty="0">
                          <a:ln>
                            <a:noFill/>
                          </a:ln>
                          <a:solidFill>
                            <a:srgbClr val="FF0000"/>
                          </a:solidFill>
                          <a:effectLst/>
                          <a:latin typeface="+mn-lt"/>
                        </a:rPr>
                        <a:t>Permanent: Corporate: 21% max rate</a:t>
                      </a:r>
                      <a:endParaRPr lang="en-US" sz="1200" kern="1400" dirty="0">
                        <a:ln>
                          <a:noFill/>
                        </a:ln>
                        <a:solidFill>
                          <a:srgbClr val="000000"/>
                        </a:solidFill>
                        <a:effectLst/>
                        <a:latin typeface="+mn-lt"/>
                      </a:endParaRPr>
                    </a:p>
                    <a:p>
                      <a:pPr marR="0" indent="0" algn="l" rtl="0">
                        <a:spcBef>
                          <a:spcPts val="0"/>
                        </a:spcBef>
                        <a:spcAft>
                          <a:spcPts val="0"/>
                        </a:spcAft>
                      </a:pPr>
                      <a:r>
                        <a:rPr lang="en-US" sz="1200" b="1" kern="1200" dirty="0">
                          <a:ln>
                            <a:noFill/>
                          </a:ln>
                          <a:solidFill>
                            <a:srgbClr val="000000"/>
                          </a:solidFill>
                          <a:effectLst/>
                          <a:latin typeface="+mn-lt"/>
                        </a:rPr>
                        <a:t>Pass through: 20% tax deduction (phase out &gt; $315K).</a:t>
                      </a:r>
                      <a:endParaRPr lang="en-US" sz="1200" kern="1400" dirty="0">
                        <a:ln>
                          <a:noFill/>
                        </a:ln>
                        <a:solidFill>
                          <a:srgbClr val="000000"/>
                        </a:solidFill>
                        <a:effectLst/>
                        <a:latin typeface="+mn-lt"/>
                      </a:endParaRPr>
                    </a:p>
                    <a:p>
                      <a:pPr marR="0" indent="0" algn="l" rtl="0">
                        <a:lnSpc>
                          <a:spcPct val="115000"/>
                        </a:lnSpc>
                        <a:spcBef>
                          <a:spcPts val="0"/>
                        </a:spcBef>
                        <a:spcAft>
                          <a:spcPts val="0"/>
                        </a:spcAft>
                      </a:pPr>
                      <a:r>
                        <a:rPr lang="en-US" sz="1200" b="1" kern="1200" dirty="0">
                          <a:ln>
                            <a:noFill/>
                          </a:ln>
                          <a:solidFill>
                            <a:srgbClr val="000000"/>
                          </a:solidFill>
                          <a:effectLst/>
                          <a:latin typeface="+mn-lt"/>
                        </a:rPr>
                        <a:t>Capital expenditure/interest on loan write-offs.  Eliminate Corp AMT.  One time 15.5% tax on overseas liquid assets. 8% for illiquid assets.</a:t>
                      </a:r>
                      <a:endParaRPr lang="en-US" sz="1200" kern="1400" dirty="0">
                        <a:ln>
                          <a:noFill/>
                        </a:ln>
                        <a:solidFill>
                          <a:srgbClr val="000000"/>
                        </a:solidFill>
                        <a:effectLst/>
                        <a:latin typeface="+mn-l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r>
            </a:tbl>
          </a:graphicData>
        </a:graphic>
      </p:graphicFrame>
      <p:sp>
        <p:nvSpPr>
          <p:cNvPr id="3" name="Control 1"/>
          <p:cNvSpPr>
            <a:spLocks noChangeArrowheads="1" noChangeShapeType="1"/>
          </p:cNvSpPr>
          <p:nvPr/>
        </p:nvSpPr>
        <p:spPr bwMode="auto">
          <a:xfrm>
            <a:off x="1300163" y="8335963"/>
            <a:ext cx="7173912" cy="2847975"/>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vert="horz" wrap="square" lIns="0" tIns="0" rIns="0" bIns="0" numCol="1" anchor="t" anchorCtr="0" compatLnSpc="1">
            <a:prstTxWarp prst="textNoShape">
              <a:avLst/>
            </a:prstTxWarp>
          </a:bodyPr>
          <a:lstStyle/>
          <a:p>
            <a:endParaRPr lang="en-US"/>
          </a:p>
        </p:txBody>
      </p:sp>
      <p:sp>
        <p:nvSpPr>
          <p:cNvPr id="10" name="Rectangle 2"/>
          <p:cNvSpPr txBox="1">
            <a:spLocks/>
          </p:cNvSpPr>
          <p:nvPr/>
        </p:nvSpPr>
        <p:spPr>
          <a:xfrm>
            <a:off x="1066800" y="189597"/>
            <a:ext cx="7696200" cy="655638"/>
          </a:xfrm>
          <a:prstGeom prst="rect">
            <a:avLst/>
          </a:prstGeom>
        </p:spPr>
        <p:txBody>
          <a:bodyPr/>
          <a:lstStyle>
            <a:lvl1pPr algn="ctr" rtl="0" eaLnBrk="0" fontAlgn="base" hangingPunct="0">
              <a:spcBef>
                <a:spcPct val="0"/>
              </a:spcBef>
              <a:spcAft>
                <a:spcPct val="0"/>
              </a:spcAft>
              <a:defRPr sz="3200" kern="1200">
                <a:solidFill>
                  <a:schemeClr val="tx1"/>
                </a:solidFill>
                <a:latin typeface="Arial" charset="0"/>
                <a:ea typeface="+mj-ea"/>
                <a:cs typeface="+mj-cs"/>
              </a:defRPr>
            </a:lvl1pPr>
            <a:lvl2pPr algn="ctr" rtl="0" eaLnBrk="0" fontAlgn="base" hangingPunct="0">
              <a:spcBef>
                <a:spcPct val="0"/>
              </a:spcBef>
              <a:spcAft>
                <a:spcPct val="0"/>
              </a:spcAft>
              <a:defRPr sz="3200">
                <a:solidFill>
                  <a:schemeClr val="tx1"/>
                </a:solidFill>
                <a:latin typeface="Arial" charset="0"/>
              </a:defRPr>
            </a:lvl2pPr>
            <a:lvl3pPr algn="ctr" rtl="0" eaLnBrk="0" fontAlgn="base" hangingPunct="0">
              <a:spcBef>
                <a:spcPct val="0"/>
              </a:spcBef>
              <a:spcAft>
                <a:spcPct val="0"/>
              </a:spcAft>
              <a:defRPr sz="3200">
                <a:solidFill>
                  <a:schemeClr val="tx1"/>
                </a:solidFill>
                <a:latin typeface="Arial" charset="0"/>
              </a:defRPr>
            </a:lvl3pPr>
            <a:lvl4pPr algn="ctr" rtl="0" eaLnBrk="0" fontAlgn="base" hangingPunct="0">
              <a:spcBef>
                <a:spcPct val="0"/>
              </a:spcBef>
              <a:spcAft>
                <a:spcPct val="0"/>
              </a:spcAft>
              <a:defRPr sz="3200">
                <a:solidFill>
                  <a:schemeClr val="tx1"/>
                </a:solidFill>
                <a:latin typeface="Arial" charset="0"/>
              </a:defRPr>
            </a:lvl4pPr>
            <a:lvl5pPr algn="ctr" rtl="0" eaLnBrk="0" fontAlgn="base" hangingPunct="0">
              <a:spcBef>
                <a:spcPct val="0"/>
              </a:spcBef>
              <a:spcAft>
                <a:spcPct val="0"/>
              </a:spcAft>
              <a:defRPr sz="3200">
                <a:solidFill>
                  <a:schemeClr val="tx1"/>
                </a:solidFill>
                <a:latin typeface="Arial" charset="0"/>
              </a:defRPr>
            </a:lvl5pPr>
            <a:lvl6pPr marL="456924" algn="ctr" rtl="0" fontAlgn="base">
              <a:spcBef>
                <a:spcPct val="0"/>
              </a:spcBef>
              <a:spcAft>
                <a:spcPct val="0"/>
              </a:spcAft>
              <a:defRPr sz="4400">
                <a:solidFill>
                  <a:schemeClr val="tx1"/>
                </a:solidFill>
                <a:latin typeface="Calibri" pitchFamily="34" charset="0"/>
              </a:defRPr>
            </a:lvl6pPr>
            <a:lvl7pPr marL="913848" algn="ctr" rtl="0" fontAlgn="base">
              <a:spcBef>
                <a:spcPct val="0"/>
              </a:spcBef>
              <a:spcAft>
                <a:spcPct val="0"/>
              </a:spcAft>
              <a:defRPr sz="4400">
                <a:solidFill>
                  <a:schemeClr val="tx1"/>
                </a:solidFill>
                <a:latin typeface="Calibri" pitchFamily="34" charset="0"/>
              </a:defRPr>
            </a:lvl7pPr>
            <a:lvl8pPr marL="1370771" algn="ctr" rtl="0" fontAlgn="base">
              <a:spcBef>
                <a:spcPct val="0"/>
              </a:spcBef>
              <a:spcAft>
                <a:spcPct val="0"/>
              </a:spcAft>
              <a:defRPr sz="4400">
                <a:solidFill>
                  <a:schemeClr val="tx1"/>
                </a:solidFill>
                <a:latin typeface="Calibri" pitchFamily="34" charset="0"/>
              </a:defRPr>
            </a:lvl8pPr>
            <a:lvl9pPr marL="1827694" algn="ctr" rtl="0" fontAlgn="base">
              <a:spcBef>
                <a:spcPct val="0"/>
              </a:spcBef>
              <a:spcAft>
                <a:spcPct val="0"/>
              </a:spcAft>
              <a:defRPr sz="4400">
                <a:solidFill>
                  <a:schemeClr val="tx1"/>
                </a:solidFill>
                <a:latin typeface="Calibri" pitchFamily="34" charset="0"/>
              </a:defRPr>
            </a:lvl9pPr>
          </a:lstStyle>
          <a:p>
            <a:pPr>
              <a:defRPr/>
            </a:pPr>
            <a:r>
              <a:rPr lang="en-US" sz="2800" b="1" dirty="0" smtClean="0">
                <a:effectLst>
                  <a:outerShdw blurRad="38100" dist="38100" dir="2700000" algn="tl">
                    <a:srgbClr val="C0C0C0"/>
                  </a:outerShdw>
                </a:effectLst>
                <a:latin typeface="Arial" pitchFamily="34" charset="0"/>
              </a:rPr>
              <a:t>  </a:t>
            </a:r>
            <a:r>
              <a:rPr lang="en-US" b="1" dirty="0" smtClean="0">
                <a:effectLst>
                  <a:outerShdw blurRad="38100" dist="38100" dir="2700000" algn="tl">
                    <a:srgbClr val="C0C0C0"/>
                  </a:outerShdw>
                </a:effectLst>
                <a:latin typeface="Arial" panose="020B0604020202020204" pitchFamily="34" charset="0"/>
                <a:cs typeface="Arial" panose="020B0604020202020204" pitchFamily="34" charset="0"/>
              </a:rPr>
              <a:t>Overview of Tax Cuts &amp; Jobs Act</a:t>
            </a:r>
          </a:p>
        </p:txBody>
      </p:sp>
    </p:spTree>
    <p:extLst>
      <p:ext uri="{BB962C8B-B14F-4D97-AF65-F5344CB8AC3E}">
        <p14:creationId xmlns:p14="http://schemas.microsoft.com/office/powerpoint/2010/main" val="2798187366"/>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E61B89E2-8F61-4202-AE0E-182EBF98D736}" type="slidenum">
              <a:rPr lang="en-US" altLang="en-US" sz="1200">
                <a:solidFill>
                  <a:srgbClr val="898989"/>
                </a:solidFill>
                <a:latin typeface="Arial" panose="020B0604020202020204" pitchFamily="34" charset="0"/>
              </a:rPr>
              <a:pPr algn="r" eaLnBrk="1" hangingPunct="1">
                <a:spcBef>
                  <a:spcPct val="0"/>
                </a:spcBef>
                <a:buFontTx/>
                <a:buNone/>
              </a:pPr>
              <a:t>19</a:t>
            </a:fld>
            <a:endParaRPr lang="en-US" altLang="en-US" sz="1200">
              <a:solidFill>
                <a:srgbClr val="898989"/>
              </a:solidFill>
              <a:latin typeface="Arial" panose="020B0604020202020204" pitchFamily="34" charset="0"/>
            </a:endParaRPr>
          </a:p>
        </p:txBody>
      </p:sp>
      <p:sp>
        <p:nvSpPr>
          <p:cNvPr id="21507"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F008105-3951-4D40-8518-FA6FAF8F9AA8}" type="slidenum">
              <a:rPr lang="en-US" altLang="en-US" sz="1200">
                <a:solidFill>
                  <a:srgbClr val="898989"/>
                </a:solidFill>
                <a:latin typeface="Arial" panose="020B0604020202020204" pitchFamily="34" charset="0"/>
              </a:rPr>
              <a:pPr algn="r" eaLnBrk="1" hangingPunct="1">
                <a:spcBef>
                  <a:spcPct val="0"/>
                </a:spcBef>
                <a:buFontTx/>
                <a:buNone/>
              </a:pPr>
              <a:t>19</a:t>
            </a:fld>
            <a:endParaRPr lang="en-US" altLang="en-US" sz="1200">
              <a:solidFill>
                <a:srgbClr val="898989"/>
              </a:solidFill>
              <a:latin typeface="Arial" panose="020B0604020202020204" pitchFamily="34" charset="0"/>
            </a:endParaRPr>
          </a:p>
        </p:txBody>
      </p:sp>
      <p:sp>
        <p:nvSpPr>
          <p:cNvPr id="21508" name="AutoShape 2"/>
          <p:cNvSpPr>
            <a:spLocks noChangeArrowheads="1"/>
          </p:cNvSpPr>
          <p:nvPr/>
        </p:nvSpPr>
        <p:spPr bwMode="auto">
          <a:xfrm>
            <a:off x="762000" y="1143000"/>
            <a:ext cx="7315200" cy="5029200"/>
          </a:xfrm>
          <a:prstGeom prst="triangle">
            <a:avLst>
              <a:gd name="adj" fmla="val 51435"/>
            </a:avLst>
          </a:prstGeom>
          <a:solidFill>
            <a:srgbClr val="3B7C74">
              <a:alpha val="67058"/>
            </a:srgbClr>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4000">
              <a:latin typeface="Arial" panose="020B0604020202020204" pitchFamily="34" charset="0"/>
            </a:endParaRPr>
          </a:p>
        </p:txBody>
      </p:sp>
      <p:sp>
        <p:nvSpPr>
          <p:cNvPr id="53252" name="Line 3"/>
          <p:cNvSpPr>
            <a:spLocks noChangeShapeType="1"/>
          </p:cNvSpPr>
          <p:nvPr/>
        </p:nvSpPr>
        <p:spPr bwMode="auto">
          <a:xfrm>
            <a:off x="1371600" y="5334000"/>
            <a:ext cx="6096000" cy="0"/>
          </a:xfrm>
          <a:prstGeom prst="line">
            <a:avLst/>
          </a:prstGeom>
          <a:noFill/>
          <a:ln w="12700">
            <a:solidFill>
              <a:schemeClr val="tx1">
                <a:lumMod val="65000"/>
                <a:lumOff val="35000"/>
              </a:schemeClr>
            </a:solidFill>
            <a:round/>
            <a:headEnd/>
            <a:tailEnd/>
          </a:ln>
        </p:spPr>
        <p:txBody>
          <a:bodyPr wrap="none" anchor="ctr"/>
          <a:lstStyle/>
          <a:p>
            <a:pPr eaLnBrk="1" hangingPunct="1">
              <a:defRPr/>
            </a:pPr>
            <a:endParaRPr lang="en-US">
              <a:cs typeface="+mn-cs"/>
            </a:endParaRPr>
          </a:p>
        </p:txBody>
      </p:sp>
      <p:sp>
        <p:nvSpPr>
          <p:cNvPr id="53253" name="Line 4"/>
          <p:cNvSpPr>
            <a:spLocks noChangeShapeType="1"/>
          </p:cNvSpPr>
          <p:nvPr/>
        </p:nvSpPr>
        <p:spPr bwMode="auto">
          <a:xfrm>
            <a:off x="1981200" y="4572000"/>
            <a:ext cx="4953000" cy="0"/>
          </a:xfrm>
          <a:prstGeom prst="line">
            <a:avLst/>
          </a:prstGeom>
          <a:noFill/>
          <a:ln w="12700">
            <a:solidFill>
              <a:schemeClr val="tx1">
                <a:lumMod val="65000"/>
                <a:lumOff val="35000"/>
              </a:schemeClr>
            </a:solidFill>
            <a:round/>
            <a:headEnd/>
            <a:tailEnd/>
          </a:ln>
        </p:spPr>
        <p:txBody>
          <a:bodyPr wrap="none" anchor="ctr"/>
          <a:lstStyle/>
          <a:p>
            <a:pPr eaLnBrk="1" hangingPunct="1">
              <a:defRPr/>
            </a:pPr>
            <a:endParaRPr lang="en-US">
              <a:cs typeface="+mn-cs"/>
            </a:endParaRPr>
          </a:p>
        </p:txBody>
      </p:sp>
      <p:sp>
        <p:nvSpPr>
          <p:cNvPr id="53254" name="Line 5"/>
          <p:cNvSpPr>
            <a:spLocks noChangeShapeType="1"/>
          </p:cNvSpPr>
          <p:nvPr/>
        </p:nvSpPr>
        <p:spPr bwMode="auto">
          <a:xfrm>
            <a:off x="2514600" y="3810000"/>
            <a:ext cx="3886200" cy="0"/>
          </a:xfrm>
          <a:prstGeom prst="line">
            <a:avLst/>
          </a:prstGeom>
          <a:noFill/>
          <a:ln w="12700">
            <a:solidFill>
              <a:schemeClr val="tx1">
                <a:lumMod val="65000"/>
                <a:lumOff val="35000"/>
              </a:schemeClr>
            </a:solidFill>
            <a:round/>
            <a:headEnd/>
            <a:tailEnd/>
          </a:ln>
        </p:spPr>
        <p:txBody>
          <a:bodyPr wrap="none" anchor="ctr"/>
          <a:lstStyle/>
          <a:p>
            <a:pPr eaLnBrk="1" hangingPunct="1">
              <a:defRPr/>
            </a:pPr>
            <a:endParaRPr lang="en-US">
              <a:cs typeface="+mn-cs"/>
            </a:endParaRPr>
          </a:p>
        </p:txBody>
      </p:sp>
      <p:sp>
        <p:nvSpPr>
          <p:cNvPr id="53255" name="Line 6"/>
          <p:cNvSpPr>
            <a:spLocks noChangeShapeType="1"/>
          </p:cNvSpPr>
          <p:nvPr/>
        </p:nvSpPr>
        <p:spPr bwMode="auto">
          <a:xfrm>
            <a:off x="3105150" y="3048000"/>
            <a:ext cx="2762250" cy="0"/>
          </a:xfrm>
          <a:prstGeom prst="line">
            <a:avLst/>
          </a:prstGeom>
          <a:noFill/>
          <a:ln w="12700">
            <a:solidFill>
              <a:schemeClr val="tx1">
                <a:lumMod val="65000"/>
                <a:lumOff val="35000"/>
              </a:schemeClr>
            </a:solidFill>
            <a:round/>
            <a:headEnd/>
            <a:tailEnd/>
          </a:ln>
        </p:spPr>
        <p:txBody>
          <a:bodyPr wrap="none" anchor="ctr"/>
          <a:lstStyle/>
          <a:p>
            <a:pPr eaLnBrk="1" hangingPunct="1">
              <a:defRPr/>
            </a:pPr>
            <a:endParaRPr lang="en-US">
              <a:cs typeface="+mn-cs"/>
            </a:endParaRPr>
          </a:p>
        </p:txBody>
      </p:sp>
      <p:sp>
        <p:nvSpPr>
          <p:cNvPr id="53256" name="Line 7"/>
          <p:cNvSpPr>
            <a:spLocks noChangeShapeType="1"/>
          </p:cNvSpPr>
          <p:nvPr/>
        </p:nvSpPr>
        <p:spPr bwMode="auto">
          <a:xfrm>
            <a:off x="3733800" y="2286000"/>
            <a:ext cx="1600200" cy="0"/>
          </a:xfrm>
          <a:prstGeom prst="line">
            <a:avLst/>
          </a:prstGeom>
          <a:noFill/>
          <a:ln w="12700">
            <a:solidFill>
              <a:schemeClr val="tx1">
                <a:lumMod val="65000"/>
                <a:lumOff val="35000"/>
              </a:schemeClr>
            </a:solidFill>
            <a:round/>
            <a:headEnd/>
            <a:tailEnd/>
          </a:ln>
        </p:spPr>
        <p:txBody>
          <a:bodyPr wrap="none" anchor="ctr"/>
          <a:lstStyle/>
          <a:p>
            <a:pPr eaLnBrk="1" hangingPunct="1">
              <a:defRPr/>
            </a:pPr>
            <a:endParaRPr lang="en-US">
              <a:cs typeface="+mn-cs"/>
            </a:endParaRPr>
          </a:p>
        </p:txBody>
      </p:sp>
      <p:sp>
        <p:nvSpPr>
          <p:cNvPr id="21514" name="Text Box 8"/>
          <p:cNvSpPr txBox="1">
            <a:spLocks noChangeArrowheads="1"/>
          </p:cNvSpPr>
          <p:nvPr/>
        </p:nvSpPr>
        <p:spPr bwMode="auto">
          <a:xfrm>
            <a:off x="2346325" y="4108450"/>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4000">
              <a:latin typeface="Arial" panose="020B0604020202020204" pitchFamily="34" charset="0"/>
            </a:endParaRPr>
          </a:p>
        </p:txBody>
      </p:sp>
      <p:sp>
        <p:nvSpPr>
          <p:cNvPr id="89099" name="Text Box 9"/>
          <p:cNvSpPr txBox="1">
            <a:spLocks noChangeArrowheads="1"/>
          </p:cNvSpPr>
          <p:nvPr/>
        </p:nvSpPr>
        <p:spPr bwMode="auto">
          <a:xfrm>
            <a:off x="3211513" y="5486400"/>
            <a:ext cx="2579687" cy="461963"/>
          </a:xfrm>
          <a:prstGeom prst="rect">
            <a:avLst/>
          </a:prstGeom>
          <a:noFill/>
          <a:ln w="9525">
            <a:noFill/>
            <a:miter lim="800000"/>
            <a:headEnd/>
            <a:tailEnd/>
          </a:ln>
        </p:spPr>
        <p:txBody>
          <a:bodyPr wrap="none">
            <a:spAutoFit/>
          </a:bodyPr>
          <a:lstStyle/>
          <a:p>
            <a:pPr>
              <a:defRPr/>
            </a:pPr>
            <a:r>
              <a:rPr lang="en-US" sz="2400" b="1" dirty="0">
                <a:solidFill>
                  <a:srgbClr val="FF0000"/>
                </a:solidFill>
                <a:effectLst>
                  <a:outerShdw blurRad="38100" dist="38100" dir="2700000" algn="tl">
                    <a:srgbClr val="000000">
                      <a:alpha val="43137"/>
                    </a:srgbClr>
                  </a:outerShdw>
                </a:effectLst>
                <a:cs typeface="+mn-cs"/>
              </a:rPr>
              <a:t>Loss Harvesting</a:t>
            </a:r>
            <a:endParaRPr lang="en-US" sz="4000" b="1" dirty="0">
              <a:solidFill>
                <a:srgbClr val="FF0000"/>
              </a:solidFill>
              <a:effectLst>
                <a:outerShdw blurRad="38100" dist="38100" dir="2700000" algn="tl">
                  <a:srgbClr val="000000">
                    <a:alpha val="43137"/>
                  </a:srgbClr>
                </a:outerShdw>
              </a:effectLst>
              <a:cs typeface="+mn-cs"/>
            </a:endParaRPr>
          </a:p>
        </p:txBody>
      </p:sp>
      <p:sp>
        <p:nvSpPr>
          <p:cNvPr id="89100" name="Text Box 10"/>
          <p:cNvSpPr txBox="1">
            <a:spLocks noChangeArrowheads="1"/>
          </p:cNvSpPr>
          <p:nvPr/>
        </p:nvSpPr>
        <p:spPr bwMode="auto">
          <a:xfrm>
            <a:off x="1828800" y="4724400"/>
            <a:ext cx="5334000" cy="457200"/>
          </a:xfrm>
          <a:prstGeom prst="rect">
            <a:avLst/>
          </a:prstGeom>
          <a:noFill/>
          <a:ln w="9525">
            <a:noFill/>
            <a:miter lim="800000"/>
            <a:headEnd/>
            <a:tailEnd/>
          </a:ln>
        </p:spPr>
        <p:txBody>
          <a:bodyPr>
            <a:spAutoFit/>
          </a:bodyPr>
          <a:lstStyle/>
          <a:p>
            <a:pPr>
              <a:defRPr/>
            </a:pPr>
            <a:r>
              <a:rPr lang="en-US" sz="2400" dirty="0">
                <a:solidFill>
                  <a:schemeClr val="bg1"/>
                </a:solidFill>
                <a:cs typeface="+mn-cs"/>
              </a:rPr>
              <a:t>          </a:t>
            </a:r>
            <a:r>
              <a:rPr lang="en-US" sz="2400" b="1" dirty="0">
                <a:solidFill>
                  <a:srgbClr val="FFC91D"/>
                </a:solidFill>
                <a:effectLst>
                  <a:outerShdw blurRad="38100" dist="38100" dir="2700000" algn="tl">
                    <a:srgbClr val="000000">
                      <a:alpha val="43137"/>
                    </a:srgbClr>
                  </a:outerShdw>
                </a:effectLst>
                <a:cs typeface="+mn-cs"/>
              </a:rPr>
              <a:t>Qualified Retirement Plan</a:t>
            </a:r>
            <a:endParaRPr lang="en-US" sz="4000" b="1" dirty="0">
              <a:solidFill>
                <a:srgbClr val="FFC91D"/>
              </a:solidFill>
              <a:effectLst>
                <a:outerShdw blurRad="38100" dist="38100" dir="2700000" algn="tl">
                  <a:srgbClr val="000000">
                    <a:alpha val="43137"/>
                  </a:srgbClr>
                </a:outerShdw>
              </a:effectLst>
              <a:cs typeface="+mn-cs"/>
            </a:endParaRPr>
          </a:p>
        </p:txBody>
      </p:sp>
      <p:sp>
        <p:nvSpPr>
          <p:cNvPr id="89101" name="Text Box 11"/>
          <p:cNvSpPr txBox="1">
            <a:spLocks noChangeArrowheads="1"/>
          </p:cNvSpPr>
          <p:nvPr/>
        </p:nvSpPr>
        <p:spPr bwMode="auto">
          <a:xfrm>
            <a:off x="2438400" y="3962400"/>
            <a:ext cx="4586288" cy="457200"/>
          </a:xfrm>
          <a:prstGeom prst="rect">
            <a:avLst/>
          </a:prstGeom>
          <a:noFill/>
          <a:ln w="9525">
            <a:noFill/>
            <a:miter lim="800000"/>
            <a:headEnd/>
            <a:tailEnd/>
          </a:ln>
        </p:spPr>
        <p:txBody>
          <a:bodyPr>
            <a:spAutoFit/>
          </a:bodyPr>
          <a:lstStyle/>
          <a:p>
            <a:pPr>
              <a:defRPr/>
            </a:pPr>
            <a:r>
              <a:rPr lang="en-US" sz="2400" dirty="0">
                <a:solidFill>
                  <a:schemeClr val="accent2"/>
                </a:solidFill>
                <a:cs typeface="+mn-cs"/>
              </a:rPr>
              <a:t> </a:t>
            </a:r>
            <a:r>
              <a:rPr lang="en-US" sz="2000" b="1" dirty="0">
                <a:solidFill>
                  <a:schemeClr val="hlink"/>
                </a:solidFill>
                <a:effectLst>
                  <a:outerShdw blurRad="38100" dist="38100" dir="2700000" algn="tl">
                    <a:srgbClr val="000000">
                      <a:alpha val="43137"/>
                    </a:srgbClr>
                  </a:outerShdw>
                </a:effectLst>
                <a:cs typeface="+mn-cs"/>
              </a:rPr>
              <a:t>Income Shifting / Annual Gifting</a:t>
            </a:r>
          </a:p>
        </p:txBody>
      </p:sp>
      <p:sp>
        <p:nvSpPr>
          <p:cNvPr id="89102" name="Text Box 12"/>
          <p:cNvSpPr txBox="1">
            <a:spLocks noChangeArrowheads="1"/>
          </p:cNvSpPr>
          <p:nvPr/>
        </p:nvSpPr>
        <p:spPr bwMode="auto">
          <a:xfrm>
            <a:off x="3048000" y="3276600"/>
            <a:ext cx="2824163" cy="457200"/>
          </a:xfrm>
          <a:prstGeom prst="rect">
            <a:avLst/>
          </a:prstGeom>
          <a:noFill/>
          <a:ln w="9525">
            <a:noFill/>
            <a:miter lim="800000"/>
            <a:headEnd/>
            <a:tailEnd/>
          </a:ln>
        </p:spPr>
        <p:txBody>
          <a:bodyPr wrap="none">
            <a:spAutoFit/>
          </a:bodyPr>
          <a:lstStyle/>
          <a:p>
            <a:pPr>
              <a:defRPr/>
            </a:pPr>
            <a:r>
              <a:rPr lang="en-US" sz="2400" dirty="0">
                <a:solidFill>
                  <a:schemeClr val="bg1"/>
                </a:solidFill>
                <a:cs typeface="+mn-cs"/>
              </a:rPr>
              <a:t> </a:t>
            </a:r>
            <a:r>
              <a:rPr lang="en-US" sz="2000" b="1" dirty="0">
                <a:solidFill>
                  <a:srgbClr val="7030A0"/>
                </a:solidFill>
                <a:effectLst>
                  <a:outerShdw blurRad="38100" dist="38100" dir="2700000" algn="tl">
                    <a:srgbClr val="000000">
                      <a:alpha val="43137"/>
                    </a:srgbClr>
                  </a:outerShdw>
                </a:effectLst>
                <a:cs typeface="+mn-cs"/>
              </a:rPr>
              <a:t>Roth IRA Conversion</a:t>
            </a:r>
          </a:p>
        </p:txBody>
      </p:sp>
      <p:sp>
        <p:nvSpPr>
          <p:cNvPr id="89103" name="Text Box 13"/>
          <p:cNvSpPr txBox="1">
            <a:spLocks noChangeArrowheads="1"/>
          </p:cNvSpPr>
          <p:nvPr/>
        </p:nvSpPr>
        <p:spPr bwMode="auto">
          <a:xfrm>
            <a:off x="3200400" y="2362200"/>
            <a:ext cx="2625725" cy="733425"/>
          </a:xfrm>
          <a:prstGeom prst="rect">
            <a:avLst/>
          </a:prstGeom>
          <a:noFill/>
          <a:ln w="9525">
            <a:noFill/>
            <a:miter lim="800000"/>
            <a:headEnd/>
            <a:tailEnd/>
          </a:ln>
        </p:spPr>
        <p:txBody>
          <a:bodyPr>
            <a:spAutoFit/>
          </a:bodyPr>
          <a:lstStyle/>
          <a:p>
            <a:pPr algn="ctr">
              <a:defRPr/>
            </a:pPr>
            <a:r>
              <a:rPr lang="en-US" sz="2100" b="1" dirty="0">
                <a:solidFill>
                  <a:schemeClr val="accent3">
                    <a:lumMod val="20000"/>
                    <a:lumOff val="80000"/>
                  </a:schemeClr>
                </a:solidFill>
                <a:cs typeface="+mn-cs"/>
              </a:rPr>
              <a:t>CRT’s &amp; Private Foundations</a:t>
            </a:r>
            <a:endParaRPr lang="en-US" sz="2300" b="1" dirty="0">
              <a:solidFill>
                <a:schemeClr val="accent3">
                  <a:lumMod val="20000"/>
                  <a:lumOff val="80000"/>
                </a:schemeClr>
              </a:solidFill>
              <a:cs typeface="+mn-cs"/>
            </a:endParaRPr>
          </a:p>
        </p:txBody>
      </p:sp>
      <p:sp>
        <p:nvSpPr>
          <p:cNvPr id="89104" name="Text Box 14"/>
          <p:cNvSpPr txBox="1">
            <a:spLocks noChangeArrowheads="1"/>
          </p:cNvSpPr>
          <p:nvPr/>
        </p:nvSpPr>
        <p:spPr bwMode="auto">
          <a:xfrm>
            <a:off x="3962400" y="1752600"/>
            <a:ext cx="1600200" cy="554038"/>
          </a:xfrm>
          <a:prstGeom prst="rect">
            <a:avLst/>
          </a:prstGeom>
          <a:noFill/>
          <a:ln w="9525">
            <a:noFill/>
            <a:miter lim="800000"/>
            <a:headEnd/>
            <a:tailEnd/>
          </a:ln>
        </p:spPr>
        <p:txBody>
          <a:bodyPr>
            <a:spAutoFit/>
          </a:bodyPr>
          <a:lstStyle/>
          <a:p>
            <a:pPr>
              <a:defRPr/>
            </a:pPr>
            <a:r>
              <a:rPr lang="en-US" sz="1500" b="1" dirty="0">
                <a:solidFill>
                  <a:schemeClr val="accent6">
                    <a:lumMod val="75000"/>
                  </a:schemeClr>
                </a:solidFill>
                <a:cs typeface="+mn-cs"/>
              </a:rPr>
              <a:t>Irrevocable                 </a:t>
            </a:r>
          </a:p>
          <a:p>
            <a:pPr>
              <a:defRPr/>
            </a:pPr>
            <a:r>
              <a:rPr lang="en-US" sz="1500" b="1" dirty="0">
                <a:solidFill>
                  <a:schemeClr val="accent6">
                    <a:lumMod val="75000"/>
                  </a:schemeClr>
                </a:solidFill>
                <a:cs typeface="+mn-cs"/>
              </a:rPr>
              <a:t>     Trust</a:t>
            </a:r>
          </a:p>
        </p:txBody>
      </p:sp>
      <p:sp>
        <p:nvSpPr>
          <p:cNvPr id="198671" name="Text Box 15"/>
          <p:cNvSpPr txBox="1">
            <a:spLocks noChangeArrowheads="1"/>
          </p:cNvSpPr>
          <p:nvPr/>
        </p:nvSpPr>
        <p:spPr bwMode="auto">
          <a:xfrm>
            <a:off x="1830388" y="152400"/>
            <a:ext cx="4646612" cy="584200"/>
          </a:xfrm>
          <a:prstGeom prst="rect">
            <a:avLst/>
          </a:prstGeom>
          <a:noFill/>
          <a:ln w="9525">
            <a:noFill/>
            <a:miter lim="800000"/>
            <a:headEnd/>
            <a:tailEnd/>
          </a:ln>
          <a:effectLst/>
        </p:spPr>
        <p:txBody>
          <a:bodyPr>
            <a:spAutoFit/>
          </a:bodyPr>
          <a:lstStyle/>
          <a:p>
            <a:pPr algn="ctr">
              <a:defRPr/>
            </a:pPr>
            <a:r>
              <a:rPr lang="zh-TW" altLang="en-US" sz="3200" b="1" dirty="0">
                <a:solidFill>
                  <a:srgbClr val="FF0000"/>
                </a:solidFill>
                <a:effectLst>
                  <a:outerShdw blurRad="38100" dist="38100" dir="2700000" algn="tl">
                    <a:srgbClr val="000000">
                      <a:alpha val="43137"/>
                    </a:srgbClr>
                  </a:outerShdw>
                </a:effectLst>
              </a:rPr>
              <a:t>     合法延稅和免稅策略</a:t>
            </a:r>
            <a:endParaRPr lang="en-US" sz="3200" b="1" dirty="0">
              <a:solidFill>
                <a:srgbClr val="FF0000"/>
              </a:solidFill>
              <a:effectLst>
                <a:outerShdw blurRad="38100" dist="38100" dir="2700000" algn="tl">
                  <a:srgbClr val="000000">
                    <a:alpha val="43137"/>
                  </a:srgbClr>
                </a:outerShdw>
              </a:effectLst>
              <a:cs typeface="+mn-cs"/>
            </a:endParaRPr>
          </a:p>
        </p:txBody>
      </p:sp>
      <p:sp>
        <p:nvSpPr>
          <p:cNvPr id="21522" name="Text Box 16"/>
          <p:cNvSpPr txBox="1">
            <a:spLocks noChangeArrowheads="1"/>
          </p:cNvSpPr>
          <p:nvPr/>
        </p:nvSpPr>
        <p:spPr bwMode="auto">
          <a:xfrm rot="-3250736">
            <a:off x="996950" y="3049588"/>
            <a:ext cx="2843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b="1">
                <a:latin typeface="Arial" panose="020B0604020202020204" pitchFamily="34" charset="0"/>
              </a:rPr>
              <a:t>Potential Reward Risk</a:t>
            </a:r>
          </a:p>
        </p:txBody>
      </p:sp>
      <p:sp>
        <p:nvSpPr>
          <p:cNvPr id="21523" name="Text Box 17"/>
          <p:cNvSpPr txBox="1">
            <a:spLocks noChangeArrowheads="1"/>
          </p:cNvSpPr>
          <p:nvPr/>
        </p:nvSpPr>
        <p:spPr bwMode="auto">
          <a:xfrm rot="3272587">
            <a:off x="5369719" y="3066257"/>
            <a:ext cx="2470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b="1">
                <a:latin typeface="Arial" panose="020B0604020202020204" pitchFamily="34" charset="0"/>
              </a:rPr>
              <a:t>Technique Reliability</a:t>
            </a:r>
          </a:p>
        </p:txBody>
      </p:sp>
      <p:sp>
        <p:nvSpPr>
          <p:cNvPr id="21524" name="Text Box 18"/>
          <p:cNvSpPr txBox="1">
            <a:spLocks noChangeArrowheads="1"/>
          </p:cNvSpPr>
          <p:nvPr/>
        </p:nvSpPr>
        <p:spPr bwMode="auto">
          <a:xfrm>
            <a:off x="7772400" y="1143000"/>
            <a:ext cx="1211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Advanced</a:t>
            </a:r>
          </a:p>
        </p:txBody>
      </p:sp>
      <p:sp>
        <p:nvSpPr>
          <p:cNvPr id="21525" name="Text Box 19"/>
          <p:cNvSpPr txBox="1">
            <a:spLocks noChangeArrowheads="1"/>
          </p:cNvSpPr>
          <p:nvPr/>
        </p:nvSpPr>
        <p:spPr bwMode="auto">
          <a:xfrm>
            <a:off x="8001000" y="5497513"/>
            <a:ext cx="749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Basic</a:t>
            </a:r>
          </a:p>
        </p:txBody>
      </p:sp>
      <p:cxnSp>
        <p:nvCxnSpPr>
          <p:cNvPr id="23" name="Straight Arrow Connector 22"/>
          <p:cNvCxnSpPr>
            <a:endCxn id="21524" idx="2"/>
          </p:cNvCxnSpPr>
          <p:nvPr/>
        </p:nvCxnSpPr>
        <p:spPr>
          <a:xfrm flipH="1" flipV="1">
            <a:off x="8377238" y="1512888"/>
            <a:ext cx="4762" cy="38973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26A99A2F-D839-435A-BF4E-A47E7630F205}" type="slidenum">
              <a:rPr lang="en-US" smtClean="0"/>
              <a:pPr/>
              <a:t>19</a:t>
            </a:fld>
            <a:endParaRPr lang="en-US"/>
          </a:p>
        </p:txBody>
      </p:sp>
    </p:spTree>
    <p:extLst>
      <p:ext uri="{BB962C8B-B14F-4D97-AF65-F5344CB8AC3E}">
        <p14:creationId xmlns:p14="http://schemas.microsoft.com/office/powerpoint/2010/main" val="153693001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884238"/>
          </a:xfrm>
        </p:spPr>
        <p:txBody>
          <a:bodyPr>
            <a:noAutofit/>
          </a:bodyPr>
          <a:lstStyle/>
          <a:p>
            <a:r>
              <a:rPr lang="zh-TW" altLang="en-US" sz="6000" b="1" dirty="0">
                <a:solidFill>
                  <a:srgbClr val="FFFF00"/>
                </a:solidFill>
              </a:rPr>
              <a:t>前</a:t>
            </a:r>
            <a:r>
              <a:rPr lang="zh-TW" altLang="en-US" sz="6000" b="1" dirty="0" smtClean="0">
                <a:solidFill>
                  <a:srgbClr val="FFFF00"/>
                </a:solidFill>
              </a:rPr>
              <a:t>言</a:t>
            </a:r>
            <a:r>
              <a:rPr lang="zh-TW" altLang="en-US" sz="6000" b="1" dirty="0"/>
              <a:t/>
            </a:r>
            <a:br>
              <a:rPr lang="zh-TW" altLang="en-US" sz="6000" b="1" dirty="0"/>
            </a:br>
            <a:endParaRPr lang="en-US" sz="6000" b="1" dirty="0"/>
          </a:p>
        </p:txBody>
      </p:sp>
      <p:sp>
        <p:nvSpPr>
          <p:cNvPr id="3" name="Content Placeholder 2"/>
          <p:cNvSpPr>
            <a:spLocks noGrp="1"/>
          </p:cNvSpPr>
          <p:nvPr>
            <p:ph idx="1"/>
          </p:nvPr>
        </p:nvSpPr>
        <p:spPr>
          <a:xfrm>
            <a:off x="457200" y="1600200"/>
            <a:ext cx="8229600" cy="4525963"/>
          </a:xfrm>
        </p:spPr>
        <p:txBody>
          <a:bodyPr>
            <a:normAutofit fontScale="92500" lnSpcReduction="10000"/>
          </a:bodyPr>
          <a:lstStyle/>
          <a:p>
            <a:pPr marL="0" indent="0">
              <a:buNone/>
            </a:pPr>
            <a:r>
              <a:rPr lang="zh-TW" altLang="en-US" dirty="0" smtClean="0">
                <a:solidFill>
                  <a:schemeClr val="bg1"/>
                </a:solidFill>
              </a:rPr>
              <a:t>聖</a:t>
            </a:r>
            <a:r>
              <a:rPr lang="zh-TW" altLang="en-US" dirty="0">
                <a:solidFill>
                  <a:schemeClr val="bg1"/>
                </a:solidFill>
              </a:rPr>
              <a:t>經中談論到金錢、財富</a:t>
            </a:r>
            <a:r>
              <a:rPr lang="en-US" altLang="zh-TW" dirty="0">
                <a:solidFill>
                  <a:schemeClr val="bg1"/>
                </a:solidFill>
              </a:rPr>
              <a:t>, </a:t>
            </a:r>
            <a:r>
              <a:rPr lang="zh-TW" altLang="en-US" dirty="0">
                <a:solidFill>
                  <a:schemeClr val="bg1"/>
                </a:solidFill>
              </a:rPr>
              <a:t>比提到天堂、地獄的事更多</a:t>
            </a:r>
            <a:r>
              <a:rPr lang="en-US" altLang="zh-TW" dirty="0" smtClean="0">
                <a:solidFill>
                  <a:schemeClr val="bg1"/>
                </a:solidFill>
              </a:rPr>
              <a:t>.</a:t>
            </a:r>
          </a:p>
          <a:p>
            <a:pPr marL="0" indent="0">
              <a:buNone/>
            </a:pPr>
            <a:endParaRPr lang="en-US" altLang="zh-TW" sz="900" dirty="0">
              <a:solidFill>
                <a:schemeClr val="bg1"/>
              </a:solidFill>
            </a:endParaRPr>
          </a:p>
          <a:p>
            <a:pPr>
              <a:buFont typeface="Wingdings" panose="05000000000000000000" pitchFamily="2" charset="2"/>
              <a:buChar char="Ø"/>
            </a:pPr>
            <a:r>
              <a:rPr lang="zh-TW" altLang="en-US" dirty="0">
                <a:solidFill>
                  <a:schemeClr val="bg1"/>
                </a:solidFill>
              </a:rPr>
              <a:t>主耶穌曾說過</a:t>
            </a:r>
            <a:r>
              <a:rPr lang="en-US" altLang="zh-TW" dirty="0">
                <a:solidFill>
                  <a:schemeClr val="bg1"/>
                </a:solidFill>
              </a:rPr>
              <a:t>38</a:t>
            </a:r>
            <a:r>
              <a:rPr lang="zh-TW" altLang="en-US" dirty="0">
                <a:solidFill>
                  <a:schemeClr val="bg1"/>
                </a:solidFill>
              </a:rPr>
              <a:t>個比喻</a:t>
            </a:r>
            <a:r>
              <a:rPr lang="en-US" altLang="zh-TW" dirty="0">
                <a:solidFill>
                  <a:schemeClr val="bg1"/>
                </a:solidFill>
              </a:rPr>
              <a:t>, </a:t>
            </a:r>
            <a:r>
              <a:rPr lang="zh-TW" altLang="en-US" dirty="0">
                <a:solidFill>
                  <a:schemeClr val="bg1"/>
                </a:solidFill>
              </a:rPr>
              <a:t>其中是有</a:t>
            </a:r>
            <a:r>
              <a:rPr lang="en-US" altLang="zh-TW" dirty="0">
                <a:solidFill>
                  <a:srgbClr val="FFFF00"/>
                </a:solidFill>
              </a:rPr>
              <a:t>16</a:t>
            </a:r>
            <a:r>
              <a:rPr lang="zh-TW" altLang="en-US" dirty="0">
                <a:solidFill>
                  <a:srgbClr val="FFFF00"/>
                </a:solidFill>
              </a:rPr>
              <a:t>個是與錢財有關</a:t>
            </a:r>
            <a:r>
              <a:rPr lang="en-US" altLang="zh-TW" dirty="0">
                <a:solidFill>
                  <a:srgbClr val="FFFF00"/>
                </a:solidFill>
              </a:rPr>
              <a:t>.</a:t>
            </a:r>
          </a:p>
          <a:p>
            <a:pPr>
              <a:buFont typeface="Wingdings" panose="05000000000000000000" pitchFamily="2" charset="2"/>
              <a:buChar char="Ø"/>
            </a:pPr>
            <a:r>
              <a:rPr lang="zh-TW" altLang="en-US" dirty="0" smtClean="0">
                <a:solidFill>
                  <a:schemeClr val="bg1"/>
                </a:solidFill>
              </a:rPr>
              <a:t>新</a:t>
            </a:r>
            <a:r>
              <a:rPr lang="zh-TW" altLang="en-US" dirty="0">
                <a:solidFill>
                  <a:schemeClr val="bg1"/>
                </a:solidFill>
              </a:rPr>
              <a:t>舊約聖經中文和合本譯本共有</a:t>
            </a:r>
            <a:r>
              <a:rPr lang="en-US" altLang="zh-TW" dirty="0">
                <a:solidFill>
                  <a:schemeClr val="bg1"/>
                </a:solidFill>
              </a:rPr>
              <a:t>1,189</a:t>
            </a:r>
            <a:r>
              <a:rPr lang="zh-TW" altLang="en-US" dirty="0">
                <a:solidFill>
                  <a:schemeClr val="bg1"/>
                </a:solidFill>
              </a:rPr>
              <a:t>章</a:t>
            </a:r>
            <a:r>
              <a:rPr lang="en-US" altLang="zh-TW" dirty="0">
                <a:solidFill>
                  <a:schemeClr val="bg1"/>
                </a:solidFill>
              </a:rPr>
              <a:t>, 31,124</a:t>
            </a:r>
            <a:r>
              <a:rPr lang="zh-TW" altLang="en-US" dirty="0">
                <a:solidFill>
                  <a:schemeClr val="bg1"/>
                </a:solidFill>
              </a:rPr>
              <a:t>節</a:t>
            </a:r>
            <a:r>
              <a:rPr lang="en-US" altLang="zh-TW" dirty="0">
                <a:solidFill>
                  <a:schemeClr val="bg1"/>
                </a:solidFill>
              </a:rPr>
              <a:t>, </a:t>
            </a:r>
            <a:r>
              <a:rPr lang="zh-TW" altLang="en-US" dirty="0" smtClean="0">
                <a:solidFill>
                  <a:schemeClr val="bg1"/>
                </a:solidFill>
              </a:rPr>
              <a:t>談</a:t>
            </a:r>
            <a:r>
              <a:rPr lang="zh-TW" altLang="en-US" dirty="0">
                <a:solidFill>
                  <a:schemeClr val="bg1"/>
                </a:solidFill>
              </a:rPr>
              <a:t>到最多的主題是什麼</a:t>
            </a:r>
            <a:r>
              <a:rPr lang="en-US" altLang="zh-TW" dirty="0">
                <a:solidFill>
                  <a:schemeClr val="bg1"/>
                </a:solidFill>
              </a:rPr>
              <a:t>? </a:t>
            </a:r>
            <a:r>
              <a:rPr lang="zh-TW" altLang="en-US" dirty="0">
                <a:solidFill>
                  <a:schemeClr val="bg1"/>
                </a:solidFill>
              </a:rPr>
              <a:t>聖經中約有</a:t>
            </a:r>
            <a:r>
              <a:rPr lang="en-US" altLang="zh-TW" dirty="0">
                <a:solidFill>
                  <a:schemeClr val="bg1"/>
                </a:solidFill>
              </a:rPr>
              <a:t>500</a:t>
            </a:r>
            <a:r>
              <a:rPr lang="zh-TW" altLang="en-US" dirty="0">
                <a:solidFill>
                  <a:schemeClr val="bg1"/>
                </a:solidFill>
              </a:rPr>
              <a:t>節經文談到禱告</a:t>
            </a:r>
            <a:r>
              <a:rPr lang="en-US" altLang="zh-TW" dirty="0">
                <a:solidFill>
                  <a:schemeClr val="bg1"/>
                </a:solidFill>
              </a:rPr>
              <a:t>, </a:t>
            </a:r>
            <a:r>
              <a:rPr lang="zh-TW" altLang="en-US" dirty="0">
                <a:solidFill>
                  <a:schemeClr val="bg1"/>
                </a:solidFill>
              </a:rPr>
              <a:t>約有</a:t>
            </a:r>
            <a:r>
              <a:rPr lang="en-US" altLang="zh-TW" dirty="0">
                <a:solidFill>
                  <a:schemeClr val="bg1"/>
                </a:solidFill>
              </a:rPr>
              <a:t>500</a:t>
            </a:r>
            <a:r>
              <a:rPr lang="zh-TW" altLang="en-US" dirty="0">
                <a:solidFill>
                  <a:schemeClr val="bg1"/>
                </a:solidFill>
              </a:rPr>
              <a:t>節經文提到信心</a:t>
            </a:r>
            <a:r>
              <a:rPr lang="en-US" altLang="zh-TW" dirty="0" smtClean="0">
                <a:solidFill>
                  <a:schemeClr val="bg1"/>
                </a:solidFill>
              </a:rPr>
              <a:t>.</a:t>
            </a:r>
          </a:p>
          <a:p>
            <a:pPr>
              <a:buFont typeface="Wingdings" panose="05000000000000000000" pitchFamily="2" charset="2"/>
              <a:buChar char="Ø"/>
            </a:pPr>
            <a:r>
              <a:rPr lang="zh-TW" altLang="en-US" dirty="0" smtClean="0">
                <a:solidFill>
                  <a:schemeClr val="bg1"/>
                </a:solidFill>
              </a:rPr>
              <a:t>你</a:t>
            </a:r>
            <a:r>
              <a:rPr lang="zh-TW" altLang="en-US" dirty="0">
                <a:solidFill>
                  <a:schemeClr val="bg1"/>
                </a:solidFill>
              </a:rPr>
              <a:t>可知道？聖經有多少經節</a:t>
            </a:r>
            <a:r>
              <a:rPr lang="en-US" altLang="zh-TW" dirty="0">
                <a:solidFill>
                  <a:schemeClr val="bg1"/>
                </a:solidFill>
              </a:rPr>
              <a:t>, </a:t>
            </a:r>
            <a:r>
              <a:rPr lang="zh-TW" altLang="en-US" dirty="0">
                <a:solidFill>
                  <a:schemeClr val="bg1"/>
                </a:solidFill>
              </a:rPr>
              <a:t>論及”金錢、財富</a:t>
            </a:r>
            <a:r>
              <a:rPr lang="zh-TW" altLang="en-US" dirty="0" smtClean="0">
                <a:solidFill>
                  <a:schemeClr val="bg1"/>
                </a:solidFill>
              </a:rPr>
              <a:t>”</a:t>
            </a:r>
            <a:r>
              <a:rPr lang="en-US" altLang="zh-TW" dirty="0" smtClean="0">
                <a:solidFill>
                  <a:schemeClr val="bg1"/>
                </a:solidFill>
              </a:rPr>
              <a:t>? </a:t>
            </a:r>
            <a:r>
              <a:rPr lang="zh-TW" altLang="en-US" dirty="0" smtClean="0">
                <a:solidFill>
                  <a:schemeClr val="bg1"/>
                </a:solidFill>
              </a:rPr>
              <a:t>有</a:t>
            </a:r>
            <a:r>
              <a:rPr lang="zh-TW" altLang="en-US" dirty="0">
                <a:solidFill>
                  <a:srgbClr val="FFFF00"/>
                </a:solidFill>
              </a:rPr>
              <a:t>超過</a:t>
            </a:r>
            <a:r>
              <a:rPr lang="en-US" altLang="zh-TW" dirty="0">
                <a:solidFill>
                  <a:srgbClr val="FFFF00"/>
                </a:solidFill>
              </a:rPr>
              <a:t>2350</a:t>
            </a:r>
            <a:r>
              <a:rPr lang="zh-TW" altLang="en-US" dirty="0">
                <a:solidFill>
                  <a:srgbClr val="FFFF00"/>
                </a:solidFill>
              </a:rPr>
              <a:t>節經文</a:t>
            </a:r>
            <a:r>
              <a:rPr lang="en-US" altLang="zh-TW" dirty="0">
                <a:solidFill>
                  <a:srgbClr val="FFFF00"/>
                </a:solidFill>
              </a:rPr>
              <a:t>, </a:t>
            </a:r>
            <a:r>
              <a:rPr lang="zh-TW" altLang="en-US" dirty="0">
                <a:solidFill>
                  <a:srgbClr val="FFFF00"/>
                </a:solidFill>
              </a:rPr>
              <a:t>是與錢財有關</a:t>
            </a:r>
            <a:r>
              <a:rPr lang="en-US" altLang="zh-TW" dirty="0" smtClean="0">
                <a:solidFill>
                  <a:schemeClr val="bg1"/>
                </a:solidFill>
              </a:rPr>
              <a:t>.</a:t>
            </a:r>
            <a:endParaRPr lang="en-US" altLang="zh-TW" dirty="0">
              <a:solidFill>
                <a:schemeClr val="bg1"/>
              </a:solidFill>
            </a:endParaRPr>
          </a:p>
        </p:txBody>
      </p:sp>
      <p:sp>
        <p:nvSpPr>
          <p:cNvPr id="4" name="Slide Number Placeholder 3"/>
          <p:cNvSpPr>
            <a:spLocks noGrp="1"/>
          </p:cNvSpPr>
          <p:nvPr>
            <p:ph type="sldNum" sz="quarter" idx="12"/>
          </p:nvPr>
        </p:nvSpPr>
        <p:spPr/>
        <p:txBody>
          <a:bodyPr/>
          <a:lstStyle/>
          <a:p>
            <a:fld id="{26A99A2F-D839-435A-BF4E-A47E7630F205}" type="slidenum">
              <a:rPr lang="en-US" smtClean="0"/>
              <a:pPr/>
              <a:t>2</a:t>
            </a:fld>
            <a:endParaRPr lang="en-US"/>
          </a:p>
        </p:txBody>
      </p:sp>
    </p:spTree>
    <p:extLst>
      <p:ext uri="{BB962C8B-B14F-4D97-AF65-F5344CB8AC3E}">
        <p14:creationId xmlns:p14="http://schemas.microsoft.com/office/powerpoint/2010/main" val="3669186293"/>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600200" y="152400"/>
            <a:ext cx="739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FF0000"/>
                </a:solidFill>
                <a:latin typeface="Arial" panose="020B0604020202020204" pitchFamily="34" charset="0"/>
              </a:rPr>
              <a:t>Charitable Remainder Trust (CRT)</a:t>
            </a:r>
          </a:p>
        </p:txBody>
      </p:sp>
      <p:sp>
        <p:nvSpPr>
          <p:cNvPr id="150531" name="Rectangle 3"/>
          <p:cNvSpPr>
            <a:spLocks noChangeArrowheads="1"/>
          </p:cNvSpPr>
          <p:nvPr/>
        </p:nvSpPr>
        <p:spPr bwMode="auto">
          <a:xfrm>
            <a:off x="1143000" y="1143000"/>
            <a:ext cx="2209800" cy="18288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defRPr/>
            </a:pPr>
            <a:r>
              <a:rPr lang="en-US" sz="3200" b="1" dirty="0">
                <a:solidFill>
                  <a:schemeClr val="bg2"/>
                </a:solidFill>
                <a:effectLst>
                  <a:outerShdw blurRad="38100" dist="38100" dir="2700000" algn="tl">
                    <a:srgbClr val="FFFFFF"/>
                  </a:outerShdw>
                </a:effectLst>
                <a:latin typeface="Times New Roman" pitchFamily="18" charset="0"/>
                <a:cs typeface="+mn-cs"/>
              </a:rPr>
              <a:t>Living Trust</a:t>
            </a:r>
          </a:p>
          <a:p>
            <a:pPr algn="ctr" eaLnBrk="1" hangingPunct="1">
              <a:defRPr/>
            </a:pPr>
            <a:r>
              <a:rPr lang="en-US" sz="3200" b="1" dirty="0">
                <a:solidFill>
                  <a:schemeClr val="bg2"/>
                </a:solidFill>
                <a:effectLst>
                  <a:outerShdw blurRad="38100" dist="38100" dir="2700000" algn="tl">
                    <a:srgbClr val="FFFFFF"/>
                  </a:outerShdw>
                </a:effectLst>
                <a:latin typeface="Times New Roman" pitchFamily="18" charset="0"/>
                <a:cs typeface="+mn-cs"/>
              </a:rPr>
              <a:t>$20,000,000</a:t>
            </a:r>
            <a:endParaRPr lang="en-US" sz="4000" b="1" dirty="0">
              <a:solidFill>
                <a:schemeClr val="bg2"/>
              </a:solidFill>
              <a:effectLst>
                <a:outerShdw blurRad="38100" dist="38100" dir="2700000" algn="tl">
                  <a:srgbClr val="FFFFFF"/>
                </a:outerShdw>
              </a:effectLst>
              <a:latin typeface="Times New Roman" pitchFamily="18" charset="0"/>
              <a:cs typeface="+mn-cs"/>
            </a:endParaRPr>
          </a:p>
        </p:txBody>
      </p:sp>
      <p:sp>
        <p:nvSpPr>
          <p:cNvPr id="150532" name="Rectangle 4"/>
          <p:cNvSpPr>
            <a:spLocks noChangeArrowheads="1"/>
          </p:cNvSpPr>
          <p:nvPr/>
        </p:nvSpPr>
        <p:spPr bwMode="auto">
          <a:xfrm>
            <a:off x="6172200" y="4953000"/>
            <a:ext cx="2209800" cy="12192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defRPr/>
            </a:pPr>
            <a:r>
              <a:rPr lang="en-US" sz="3200" b="1" dirty="0">
                <a:solidFill>
                  <a:schemeClr val="bg2"/>
                </a:solidFill>
                <a:effectLst>
                  <a:outerShdw blurRad="38100" dist="38100" dir="2700000" algn="tl">
                    <a:srgbClr val="FFFFFF"/>
                  </a:outerShdw>
                </a:effectLst>
                <a:latin typeface="Times New Roman" pitchFamily="18" charset="0"/>
                <a:cs typeface="+mn-cs"/>
              </a:rPr>
              <a:t>IRR</a:t>
            </a:r>
          </a:p>
          <a:p>
            <a:pPr algn="ctr" eaLnBrk="1" hangingPunct="1">
              <a:defRPr/>
            </a:pPr>
            <a:r>
              <a:rPr lang="en-US" sz="3200" b="1">
                <a:solidFill>
                  <a:schemeClr val="bg2"/>
                </a:solidFill>
                <a:effectLst>
                  <a:outerShdw blurRad="38100" dist="38100" dir="2700000" algn="tl">
                    <a:srgbClr val="FFFFFF"/>
                  </a:outerShdw>
                </a:effectLst>
                <a:latin typeface="Times New Roman" pitchFamily="18" charset="0"/>
                <a:cs typeface="+mn-cs"/>
              </a:rPr>
              <a:t>$10,000,000</a:t>
            </a:r>
            <a:endParaRPr lang="en-US" sz="4000" b="1" dirty="0">
              <a:solidFill>
                <a:schemeClr val="bg2"/>
              </a:solidFill>
              <a:latin typeface="Times New Roman" pitchFamily="18" charset="0"/>
              <a:cs typeface="+mn-cs"/>
            </a:endParaRPr>
          </a:p>
        </p:txBody>
      </p:sp>
      <p:sp>
        <p:nvSpPr>
          <p:cNvPr id="150533" name="Rectangle 5"/>
          <p:cNvSpPr>
            <a:spLocks noChangeArrowheads="1"/>
          </p:cNvSpPr>
          <p:nvPr/>
        </p:nvSpPr>
        <p:spPr bwMode="auto">
          <a:xfrm>
            <a:off x="6172200" y="1905000"/>
            <a:ext cx="1981200" cy="10668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defRPr/>
            </a:pPr>
            <a:r>
              <a:rPr lang="en-US" sz="2800" b="1" dirty="0">
                <a:solidFill>
                  <a:schemeClr val="bg2"/>
                </a:solidFill>
                <a:effectLst>
                  <a:outerShdw blurRad="38100" dist="38100" dir="2700000" algn="tl">
                    <a:srgbClr val="FFFFFF"/>
                  </a:outerShdw>
                </a:effectLst>
                <a:latin typeface="Times New Roman" pitchFamily="18" charset="0"/>
                <a:cs typeface="+mn-cs"/>
              </a:rPr>
              <a:t>CRT</a:t>
            </a:r>
          </a:p>
          <a:p>
            <a:pPr algn="ctr" eaLnBrk="1" hangingPunct="1">
              <a:defRPr/>
            </a:pPr>
            <a:r>
              <a:rPr lang="en-US" sz="2800" b="1" dirty="0">
                <a:solidFill>
                  <a:schemeClr val="bg2"/>
                </a:solidFill>
                <a:effectLst>
                  <a:outerShdw blurRad="38100" dist="38100" dir="2700000" algn="tl">
                    <a:srgbClr val="FFFFFF"/>
                  </a:outerShdw>
                </a:effectLst>
                <a:latin typeface="Times New Roman" pitchFamily="18" charset="0"/>
                <a:cs typeface="+mn-cs"/>
              </a:rPr>
              <a:t>$10,000,000</a:t>
            </a:r>
            <a:endParaRPr lang="en-US" sz="2800" b="1" dirty="0">
              <a:solidFill>
                <a:schemeClr val="bg2"/>
              </a:solidFill>
              <a:latin typeface="Times New Roman" pitchFamily="18" charset="0"/>
              <a:cs typeface="+mn-cs"/>
            </a:endParaRPr>
          </a:p>
        </p:txBody>
      </p:sp>
      <p:pic>
        <p:nvPicPr>
          <p:cNvPr id="26630" name="Picture 6" descr="GEN_0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2050" y="3276600"/>
            <a:ext cx="2114550"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AutoShape 7"/>
          <p:cNvSpPr>
            <a:spLocks noChangeArrowheads="1"/>
          </p:cNvSpPr>
          <p:nvPr/>
        </p:nvSpPr>
        <p:spPr bwMode="auto">
          <a:xfrm>
            <a:off x="1143000" y="3200400"/>
            <a:ext cx="304800" cy="914400"/>
          </a:xfrm>
          <a:prstGeom prst="downArrow">
            <a:avLst>
              <a:gd name="adj1" fmla="val 50000"/>
              <a:gd name="adj2" fmla="val 75000"/>
            </a:avLst>
          </a:prstGeom>
          <a:solidFill>
            <a:schemeClr val="tx1"/>
          </a:solidFill>
          <a:ln w="9525">
            <a:solidFill>
              <a:srgbClr val="003AF4"/>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6632" name="AutoShape 8"/>
          <p:cNvSpPr>
            <a:spLocks noChangeArrowheads="1"/>
          </p:cNvSpPr>
          <p:nvPr/>
        </p:nvSpPr>
        <p:spPr bwMode="auto">
          <a:xfrm rot="5400000">
            <a:off x="4457700" y="4114800"/>
            <a:ext cx="342900" cy="2400300"/>
          </a:xfrm>
          <a:prstGeom prst="downArrow">
            <a:avLst>
              <a:gd name="adj1" fmla="val 50000"/>
              <a:gd name="adj2" fmla="val 175000"/>
            </a:avLst>
          </a:prstGeom>
          <a:solidFill>
            <a:schemeClr val="tx1"/>
          </a:solidFill>
          <a:ln w="9525">
            <a:solidFill>
              <a:srgbClr val="003AF4"/>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6633" name="AutoShape 9"/>
          <p:cNvSpPr>
            <a:spLocks noChangeArrowheads="1"/>
          </p:cNvSpPr>
          <p:nvPr/>
        </p:nvSpPr>
        <p:spPr bwMode="auto">
          <a:xfrm rot="-3373015">
            <a:off x="4533900" y="2895600"/>
            <a:ext cx="342900" cy="2400300"/>
          </a:xfrm>
          <a:prstGeom prst="downArrow">
            <a:avLst>
              <a:gd name="adj1" fmla="val 50000"/>
              <a:gd name="adj2" fmla="val 175000"/>
            </a:avLst>
          </a:prstGeom>
          <a:solidFill>
            <a:schemeClr val="tx1"/>
          </a:solidFill>
          <a:ln w="9525">
            <a:solidFill>
              <a:srgbClr val="003AF4"/>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6634" name="AutoShape 10"/>
          <p:cNvSpPr>
            <a:spLocks noChangeArrowheads="1"/>
          </p:cNvSpPr>
          <p:nvPr/>
        </p:nvSpPr>
        <p:spPr bwMode="auto">
          <a:xfrm rot="5400000">
            <a:off x="4495800" y="1409700"/>
            <a:ext cx="342900" cy="2400300"/>
          </a:xfrm>
          <a:prstGeom prst="downArrow">
            <a:avLst>
              <a:gd name="adj1" fmla="val 50000"/>
              <a:gd name="adj2" fmla="val 175000"/>
            </a:avLst>
          </a:prstGeom>
          <a:solidFill>
            <a:schemeClr val="tx1"/>
          </a:solidFill>
          <a:ln w="9525">
            <a:solidFill>
              <a:srgbClr val="003AF4"/>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6635" name="AutoShape 11"/>
          <p:cNvSpPr>
            <a:spLocks noChangeArrowheads="1"/>
          </p:cNvSpPr>
          <p:nvPr/>
        </p:nvSpPr>
        <p:spPr bwMode="auto">
          <a:xfrm rot="-5400000">
            <a:off x="4572000" y="723900"/>
            <a:ext cx="342900" cy="2400300"/>
          </a:xfrm>
          <a:prstGeom prst="downArrow">
            <a:avLst>
              <a:gd name="adj1" fmla="val 50000"/>
              <a:gd name="adj2" fmla="val 175000"/>
            </a:avLst>
          </a:prstGeom>
          <a:solidFill>
            <a:schemeClr val="tx1"/>
          </a:solidFill>
          <a:ln w="9525">
            <a:solidFill>
              <a:srgbClr val="003AF4"/>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50540" name="Text Box 12"/>
          <p:cNvSpPr txBox="1">
            <a:spLocks noChangeArrowheads="1"/>
          </p:cNvSpPr>
          <p:nvPr/>
        </p:nvSpPr>
        <p:spPr bwMode="auto">
          <a:xfrm>
            <a:off x="4195763" y="1371600"/>
            <a:ext cx="757237" cy="519113"/>
          </a:xfrm>
          <a:prstGeom prst="rect">
            <a:avLst/>
          </a:prstGeom>
          <a:noFill/>
          <a:ln w="9525">
            <a:noFill/>
            <a:miter lim="800000"/>
            <a:headEnd/>
            <a:tailEnd/>
          </a:ln>
          <a:effectLst/>
        </p:spPr>
        <p:txBody>
          <a:bodyPr wrap="none">
            <a:spAutoFit/>
          </a:bodyPr>
          <a:lstStyle/>
          <a:p>
            <a:pPr algn="ctr" eaLnBrk="1" hangingPunct="1">
              <a:defRPr/>
            </a:pPr>
            <a:r>
              <a:rPr lang="en-US" sz="2800">
                <a:effectLst>
                  <a:outerShdw blurRad="38100" dist="38100" dir="2700000" algn="tl">
                    <a:srgbClr val="000000"/>
                  </a:outerShdw>
                </a:effectLst>
                <a:latin typeface="Times New Roman" pitchFamily="18" charset="0"/>
                <a:cs typeface="+mn-cs"/>
              </a:rPr>
              <a:t>Gift</a:t>
            </a:r>
            <a:endParaRPr lang="en-US" sz="4000">
              <a:latin typeface="Times New Roman" pitchFamily="18" charset="0"/>
              <a:cs typeface="+mn-cs"/>
            </a:endParaRPr>
          </a:p>
        </p:txBody>
      </p:sp>
      <p:sp>
        <p:nvSpPr>
          <p:cNvPr id="150541" name="Text Box 13"/>
          <p:cNvSpPr txBox="1">
            <a:spLocks noChangeArrowheads="1"/>
          </p:cNvSpPr>
          <p:nvPr/>
        </p:nvSpPr>
        <p:spPr bwMode="auto">
          <a:xfrm>
            <a:off x="4084638" y="2047875"/>
            <a:ext cx="1614487" cy="519113"/>
          </a:xfrm>
          <a:prstGeom prst="rect">
            <a:avLst/>
          </a:prstGeom>
          <a:noFill/>
          <a:ln w="9525">
            <a:noFill/>
            <a:miter lim="800000"/>
            <a:headEnd/>
            <a:tailEnd/>
          </a:ln>
          <a:effectLst/>
        </p:spPr>
        <p:txBody>
          <a:bodyPr wrap="none">
            <a:spAutoFit/>
          </a:bodyPr>
          <a:lstStyle/>
          <a:p>
            <a:pPr algn="ctr" eaLnBrk="1" hangingPunct="1">
              <a:defRPr/>
            </a:pPr>
            <a:r>
              <a:rPr lang="en-US" sz="2800">
                <a:effectLst>
                  <a:outerShdw blurRad="38100" dist="38100" dir="2700000" algn="tl">
                    <a:srgbClr val="000000"/>
                  </a:outerShdw>
                </a:effectLst>
                <a:latin typeface="Times New Roman" pitchFamily="18" charset="0"/>
                <a:cs typeface="+mn-cs"/>
              </a:rPr>
              <a:t>Income &amp;</a:t>
            </a:r>
            <a:endParaRPr lang="en-US" sz="4000">
              <a:latin typeface="Times New Roman" pitchFamily="18" charset="0"/>
              <a:cs typeface="+mn-cs"/>
            </a:endParaRPr>
          </a:p>
        </p:txBody>
      </p:sp>
      <p:sp>
        <p:nvSpPr>
          <p:cNvPr id="150542" name="Text Box 14"/>
          <p:cNvSpPr txBox="1">
            <a:spLocks noChangeArrowheads="1"/>
          </p:cNvSpPr>
          <p:nvPr/>
        </p:nvSpPr>
        <p:spPr bwMode="auto">
          <a:xfrm rot="1971910">
            <a:off x="3886200" y="3500438"/>
            <a:ext cx="1892300" cy="519112"/>
          </a:xfrm>
          <a:prstGeom prst="rect">
            <a:avLst/>
          </a:prstGeom>
          <a:noFill/>
          <a:ln w="9525">
            <a:noFill/>
            <a:miter lim="800000"/>
            <a:headEnd/>
            <a:tailEnd/>
          </a:ln>
          <a:effectLst/>
        </p:spPr>
        <p:txBody>
          <a:bodyPr wrap="none">
            <a:spAutoFit/>
          </a:bodyPr>
          <a:lstStyle/>
          <a:p>
            <a:pPr algn="ctr" eaLnBrk="1" hangingPunct="1">
              <a:defRPr/>
            </a:pPr>
            <a:r>
              <a:rPr lang="en-US" sz="2800">
                <a:effectLst>
                  <a:outerShdw blurRad="38100" dist="38100" dir="2700000" algn="tl">
                    <a:srgbClr val="000000"/>
                  </a:outerShdw>
                </a:effectLst>
                <a:latin typeface="Times New Roman" pitchFamily="18" charset="0"/>
                <a:cs typeface="+mn-cs"/>
              </a:rPr>
              <a:t>Annual Gift</a:t>
            </a:r>
            <a:endParaRPr lang="en-US" sz="4000">
              <a:latin typeface="Times New Roman" pitchFamily="18" charset="0"/>
              <a:cs typeface="+mn-cs"/>
            </a:endParaRPr>
          </a:p>
        </p:txBody>
      </p:sp>
      <p:sp>
        <p:nvSpPr>
          <p:cNvPr id="150543" name="Text Box 15"/>
          <p:cNvSpPr txBox="1">
            <a:spLocks noChangeArrowheads="1"/>
          </p:cNvSpPr>
          <p:nvPr/>
        </p:nvSpPr>
        <p:spPr bwMode="auto">
          <a:xfrm>
            <a:off x="4191000" y="4800600"/>
            <a:ext cx="1457325" cy="519113"/>
          </a:xfrm>
          <a:prstGeom prst="rect">
            <a:avLst/>
          </a:prstGeom>
          <a:noFill/>
          <a:ln w="9525">
            <a:noFill/>
            <a:miter lim="800000"/>
            <a:headEnd/>
            <a:tailEnd/>
          </a:ln>
          <a:effectLst/>
        </p:spPr>
        <p:txBody>
          <a:bodyPr wrap="none">
            <a:spAutoFit/>
          </a:bodyPr>
          <a:lstStyle/>
          <a:p>
            <a:pPr algn="ctr" eaLnBrk="1" hangingPunct="1">
              <a:defRPr/>
            </a:pPr>
            <a:r>
              <a:rPr lang="en-US" sz="2800">
                <a:effectLst>
                  <a:outerShdw blurRad="38100" dist="38100" dir="2700000" algn="tl">
                    <a:srgbClr val="000000"/>
                  </a:outerShdw>
                </a:effectLst>
                <a:latin typeface="Times New Roman" pitchFamily="18" charset="0"/>
                <a:cs typeface="+mn-cs"/>
              </a:rPr>
              <a:t>Tax Free</a:t>
            </a:r>
            <a:endParaRPr lang="en-US" sz="4000">
              <a:latin typeface="Times New Roman" pitchFamily="18" charset="0"/>
              <a:cs typeface="+mn-cs"/>
            </a:endParaRPr>
          </a:p>
        </p:txBody>
      </p:sp>
      <p:sp>
        <p:nvSpPr>
          <p:cNvPr id="150544" name="Text Box 16"/>
          <p:cNvSpPr txBox="1">
            <a:spLocks noChangeArrowheads="1"/>
          </p:cNvSpPr>
          <p:nvPr/>
        </p:nvSpPr>
        <p:spPr bwMode="auto">
          <a:xfrm>
            <a:off x="2041525" y="5668963"/>
            <a:ext cx="184150" cy="579437"/>
          </a:xfrm>
          <a:prstGeom prst="rect">
            <a:avLst/>
          </a:prstGeom>
          <a:solidFill>
            <a:schemeClr val="bg1"/>
          </a:solidFill>
          <a:ln w="9525">
            <a:noFill/>
            <a:miter lim="800000"/>
            <a:headEnd/>
            <a:tailEnd/>
          </a:ln>
          <a:effectLst/>
        </p:spPr>
        <p:txBody>
          <a:bodyPr wrap="none">
            <a:spAutoFit/>
          </a:bodyPr>
          <a:lstStyle/>
          <a:p>
            <a:pPr algn="ctr" eaLnBrk="1" hangingPunct="1">
              <a:defRPr/>
            </a:pPr>
            <a:endParaRPr lang="en-US" sz="3200">
              <a:effectLst>
                <a:outerShdw blurRad="38100" dist="38100" dir="2700000" algn="tl">
                  <a:srgbClr val="000000"/>
                </a:outerShdw>
              </a:effectLst>
              <a:latin typeface="Times New Roman" pitchFamily="18" charset="0"/>
              <a:cs typeface="+mn-cs"/>
            </a:endParaRPr>
          </a:p>
        </p:txBody>
      </p:sp>
      <p:sp>
        <p:nvSpPr>
          <p:cNvPr id="150545" name="Rectangle 17"/>
          <p:cNvSpPr>
            <a:spLocks noChangeArrowheads="1"/>
          </p:cNvSpPr>
          <p:nvPr/>
        </p:nvSpPr>
        <p:spPr bwMode="auto">
          <a:xfrm>
            <a:off x="1600200" y="5715000"/>
            <a:ext cx="1066800" cy="5334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defRPr/>
            </a:pPr>
            <a:r>
              <a:rPr lang="en-US" sz="3200">
                <a:effectLst>
                  <a:outerShdw blurRad="38100" dist="38100" dir="2700000" algn="tl">
                    <a:srgbClr val="000000"/>
                  </a:outerShdw>
                </a:effectLst>
                <a:latin typeface="Times New Roman" pitchFamily="18" charset="0"/>
                <a:cs typeface="+mn-cs"/>
              </a:rPr>
              <a:t>Heirs</a:t>
            </a:r>
          </a:p>
        </p:txBody>
      </p:sp>
      <p:pic>
        <p:nvPicPr>
          <p:cNvPr id="26642" name="Picture 18" descr="GEN_05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7413" y="990600"/>
            <a:ext cx="18303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3" name="AutoShape 19"/>
          <p:cNvSpPr>
            <a:spLocks noChangeArrowheads="1"/>
          </p:cNvSpPr>
          <p:nvPr/>
        </p:nvSpPr>
        <p:spPr bwMode="auto">
          <a:xfrm rot="7725358" flipV="1">
            <a:off x="6846888" y="2855912"/>
            <a:ext cx="355600" cy="1400175"/>
          </a:xfrm>
          <a:prstGeom prst="downArrow">
            <a:avLst>
              <a:gd name="adj1" fmla="val 50000"/>
              <a:gd name="adj2" fmla="val 98438"/>
            </a:avLst>
          </a:prstGeom>
          <a:solidFill>
            <a:schemeClr val="tx1"/>
          </a:solidFill>
          <a:ln w="9525">
            <a:solidFill>
              <a:srgbClr val="003AF4"/>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pic>
        <p:nvPicPr>
          <p:cNvPr id="26644" name="Picture 20" descr="REALE17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838200"/>
            <a:ext cx="187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5" name="Picture 21" descr="SALES48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1009650"/>
            <a:ext cx="15240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50" name="Text Box 22"/>
          <p:cNvSpPr txBox="1">
            <a:spLocks noChangeArrowheads="1"/>
          </p:cNvSpPr>
          <p:nvPr/>
        </p:nvSpPr>
        <p:spPr bwMode="auto">
          <a:xfrm>
            <a:off x="4073525" y="2741613"/>
            <a:ext cx="1852613" cy="427037"/>
          </a:xfrm>
          <a:prstGeom prst="rect">
            <a:avLst/>
          </a:prstGeom>
          <a:noFill/>
          <a:ln w="9525">
            <a:noFill/>
            <a:miter lim="800000"/>
            <a:headEnd/>
            <a:tailEnd/>
          </a:ln>
          <a:effectLst/>
        </p:spPr>
        <p:txBody>
          <a:bodyPr wrap="none">
            <a:spAutoFit/>
          </a:bodyPr>
          <a:lstStyle/>
          <a:p>
            <a:pPr algn="ctr" eaLnBrk="1" hangingPunct="1">
              <a:defRPr/>
            </a:pPr>
            <a:r>
              <a:rPr lang="en-US" sz="2200">
                <a:effectLst>
                  <a:outerShdw blurRad="38100" dist="38100" dir="2700000" algn="tl">
                    <a:srgbClr val="000000"/>
                  </a:outerShdw>
                </a:effectLst>
                <a:latin typeface="Times New Roman" pitchFamily="18" charset="0"/>
                <a:cs typeface="+mn-cs"/>
              </a:rPr>
              <a:t>Tax Deduction</a:t>
            </a:r>
            <a:endParaRPr lang="en-US" sz="2200">
              <a:latin typeface="Times New Roman" pitchFamily="18" charset="0"/>
              <a:cs typeface="+mn-cs"/>
            </a:endParaRPr>
          </a:p>
        </p:txBody>
      </p:sp>
      <p:sp>
        <p:nvSpPr>
          <p:cNvPr id="2" name="Slide Number Placeholder 1"/>
          <p:cNvSpPr>
            <a:spLocks noGrp="1"/>
          </p:cNvSpPr>
          <p:nvPr>
            <p:ph type="sldNum" sz="quarter" idx="12"/>
          </p:nvPr>
        </p:nvSpPr>
        <p:spPr/>
        <p:txBody>
          <a:bodyPr/>
          <a:lstStyle/>
          <a:p>
            <a:fld id="{26A99A2F-D839-435A-BF4E-A47E7630F205}" type="slidenum">
              <a:rPr lang="en-US" smtClean="0"/>
              <a:pPr/>
              <a:t>20</a:t>
            </a:fld>
            <a:endParaRPr lang="en-US"/>
          </a:p>
        </p:txBody>
      </p:sp>
    </p:spTree>
    <p:extLst>
      <p:ext uri="{BB962C8B-B14F-4D97-AF65-F5344CB8AC3E}">
        <p14:creationId xmlns:p14="http://schemas.microsoft.com/office/powerpoint/2010/main" val="279968282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5181600" y="3565525"/>
            <a:ext cx="3514725" cy="3140075"/>
          </a:xfrm>
          <a:prstGeom prst="rect">
            <a:avLst/>
          </a:prstGeom>
          <a:noFill/>
          <a:ln w="9525">
            <a:noFill/>
            <a:miter lim="800000"/>
            <a:headEnd/>
            <a:tailEnd/>
          </a:ln>
          <a:effectLst/>
        </p:spPr>
        <p:txBody>
          <a:bodyPr>
            <a:spAutoFit/>
          </a:bodyPr>
          <a:lstStyle/>
          <a:p>
            <a:pPr eaLnBrk="1" hangingPunct="1">
              <a:defRPr/>
            </a:pPr>
            <a:endParaRPr lang="en-US" sz="4000" b="1">
              <a:effectLst>
                <a:outerShdw blurRad="38100" dist="38100" dir="2700000" algn="tl">
                  <a:srgbClr val="000000"/>
                </a:outerShdw>
              </a:effectLst>
              <a:latin typeface="Times New Roman" pitchFamily="18" charset="0"/>
              <a:cs typeface="+mn-cs"/>
            </a:endParaRPr>
          </a:p>
          <a:p>
            <a:pPr eaLnBrk="1" hangingPunct="1">
              <a:defRPr/>
            </a:pPr>
            <a:endParaRPr lang="en-US" sz="4000" b="1">
              <a:effectLst>
                <a:outerShdw blurRad="38100" dist="38100" dir="2700000" algn="tl">
                  <a:srgbClr val="000000"/>
                </a:outerShdw>
              </a:effectLst>
              <a:latin typeface="Times New Roman" pitchFamily="18" charset="0"/>
              <a:cs typeface="+mn-cs"/>
            </a:endParaRPr>
          </a:p>
          <a:p>
            <a:pPr eaLnBrk="1" hangingPunct="1">
              <a:defRPr/>
            </a:pPr>
            <a:endParaRPr lang="en-US" sz="4000" b="1">
              <a:effectLst>
                <a:outerShdw blurRad="38100" dist="38100" dir="2700000" algn="tl">
                  <a:srgbClr val="000000"/>
                </a:outerShdw>
              </a:effectLst>
              <a:latin typeface="Times New Roman" pitchFamily="18" charset="0"/>
              <a:cs typeface="+mn-cs"/>
            </a:endParaRPr>
          </a:p>
          <a:p>
            <a:pPr eaLnBrk="1" hangingPunct="1">
              <a:defRPr/>
            </a:pPr>
            <a:endParaRPr lang="en-US" sz="4000" b="1">
              <a:effectLst>
                <a:outerShdw blurRad="38100" dist="38100" dir="2700000" algn="tl">
                  <a:srgbClr val="000000"/>
                </a:outerShdw>
              </a:effectLst>
              <a:latin typeface="Times New Roman" pitchFamily="18" charset="0"/>
              <a:cs typeface="+mn-cs"/>
            </a:endParaRPr>
          </a:p>
          <a:p>
            <a:pPr eaLnBrk="1" hangingPunct="1">
              <a:defRPr/>
            </a:pPr>
            <a:r>
              <a:rPr lang="en-US" sz="4000" b="1">
                <a:effectLst>
                  <a:outerShdw blurRad="38100" dist="38100" dir="2700000" algn="tl">
                    <a:srgbClr val="000000"/>
                  </a:outerShdw>
                </a:effectLst>
                <a:latin typeface="Times New Roman" pitchFamily="18" charset="0"/>
                <a:cs typeface="+mn-cs"/>
              </a:rPr>
              <a:t>Loss of Privacy</a:t>
            </a:r>
            <a:endParaRPr lang="en-US" sz="4000" b="1">
              <a:latin typeface="Times New Roman" pitchFamily="18" charset="0"/>
              <a:cs typeface="+mn-cs"/>
            </a:endParaRPr>
          </a:p>
        </p:txBody>
      </p:sp>
      <p:pic>
        <p:nvPicPr>
          <p:cNvPr id="138243" name="Picture 3" descr="CRTN_0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2667000"/>
            <a:ext cx="5867400"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4" name="Rectangle 4"/>
          <p:cNvSpPr>
            <a:spLocks noChangeArrowheads="1"/>
          </p:cNvSpPr>
          <p:nvPr/>
        </p:nvSpPr>
        <p:spPr bwMode="auto">
          <a:xfrm>
            <a:off x="2667000" y="1905000"/>
            <a:ext cx="3925888" cy="708025"/>
          </a:xfrm>
          <a:prstGeom prst="rect">
            <a:avLst/>
          </a:prstGeom>
          <a:noFill/>
          <a:ln w="9525">
            <a:noFill/>
            <a:miter lim="800000"/>
            <a:headEnd/>
            <a:tailEnd/>
          </a:ln>
          <a:effectLst/>
        </p:spPr>
        <p:txBody>
          <a:bodyPr>
            <a:spAutoFit/>
          </a:bodyPr>
          <a:lstStyle/>
          <a:p>
            <a:pPr eaLnBrk="1" hangingPunct="1">
              <a:defRPr/>
            </a:pPr>
            <a:r>
              <a:rPr lang="en-US" sz="4000" b="1" dirty="0">
                <a:effectLst>
                  <a:outerShdw blurRad="38100" dist="38100" dir="2700000" algn="tl">
                    <a:srgbClr val="000000"/>
                  </a:outerShdw>
                </a:effectLst>
                <a:latin typeface="Times New Roman" pitchFamily="18" charset="0"/>
                <a:cs typeface="+mn-cs"/>
              </a:rPr>
              <a:t>Time Consuming</a:t>
            </a:r>
          </a:p>
        </p:txBody>
      </p:sp>
      <p:sp>
        <p:nvSpPr>
          <p:cNvPr id="138245" name="Rectangle 5"/>
          <p:cNvSpPr>
            <a:spLocks noChangeArrowheads="1"/>
          </p:cNvSpPr>
          <p:nvPr/>
        </p:nvSpPr>
        <p:spPr bwMode="auto">
          <a:xfrm>
            <a:off x="152400" y="4784725"/>
            <a:ext cx="1568450" cy="701675"/>
          </a:xfrm>
          <a:prstGeom prst="rect">
            <a:avLst/>
          </a:prstGeom>
          <a:noFill/>
          <a:ln w="9525">
            <a:noFill/>
            <a:miter lim="800000"/>
            <a:headEnd/>
            <a:tailEnd/>
          </a:ln>
          <a:effectLst/>
        </p:spPr>
        <p:txBody>
          <a:bodyPr wrap="none">
            <a:spAutoFit/>
          </a:bodyPr>
          <a:lstStyle/>
          <a:p>
            <a:pPr eaLnBrk="1" hangingPunct="1">
              <a:defRPr/>
            </a:pPr>
            <a:r>
              <a:rPr lang="en-US" sz="4000" b="1">
                <a:effectLst>
                  <a:outerShdw blurRad="38100" dist="38100" dir="2700000" algn="tl">
                    <a:srgbClr val="000000"/>
                  </a:outerShdw>
                </a:effectLst>
                <a:latin typeface="Times New Roman" pitchFamily="18" charset="0"/>
                <a:cs typeface="+mn-cs"/>
              </a:rPr>
              <a:t>Costly</a:t>
            </a:r>
          </a:p>
        </p:txBody>
      </p:sp>
      <p:sp>
        <p:nvSpPr>
          <p:cNvPr id="25606" name="WordArt 6"/>
          <p:cNvSpPr>
            <a:spLocks noChangeArrowheads="1" noChangeShapeType="1" noTextEdit="1"/>
          </p:cNvSpPr>
          <p:nvPr/>
        </p:nvSpPr>
        <p:spPr bwMode="auto">
          <a:xfrm>
            <a:off x="533400" y="990600"/>
            <a:ext cx="8153400" cy="1295400"/>
          </a:xfrm>
          <a:prstGeom prst="rect">
            <a:avLst/>
          </a:prstGeom>
        </p:spPr>
        <p:txBody>
          <a:bodyPr wrap="none" fromWordArt="1">
            <a:prstTxWarp prst="textDeflateBottom">
              <a:avLst>
                <a:gd name="adj" fmla="val 53125"/>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Problems with Probate</a:t>
            </a:r>
          </a:p>
        </p:txBody>
      </p:sp>
      <p:sp>
        <p:nvSpPr>
          <p:cNvPr id="2" name="Slide Number Placeholder 1"/>
          <p:cNvSpPr>
            <a:spLocks noGrp="1"/>
          </p:cNvSpPr>
          <p:nvPr>
            <p:ph type="sldNum" sz="quarter" idx="12"/>
          </p:nvPr>
        </p:nvSpPr>
        <p:spPr/>
        <p:txBody>
          <a:bodyPr/>
          <a:lstStyle/>
          <a:p>
            <a:fld id="{26A99A2F-D839-435A-BF4E-A47E7630F205}" type="slidenum">
              <a:rPr lang="en-US" smtClean="0"/>
              <a:pPr/>
              <a:t>21</a:t>
            </a:fld>
            <a:endParaRPr lang="en-US"/>
          </a:p>
        </p:txBody>
      </p:sp>
    </p:spTree>
    <p:extLst>
      <p:ext uri="{BB962C8B-B14F-4D97-AF65-F5344CB8AC3E}">
        <p14:creationId xmlns:p14="http://schemas.microsoft.com/office/powerpoint/2010/main" val="34651873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2000"/>
                                  </p:stCondLst>
                                  <p:childTnLst>
                                    <p:set>
                                      <p:cBhvr>
                                        <p:cTn id="6" dur="1" fill="hold">
                                          <p:stCondLst>
                                            <p:cond delay="0"/>
                                          </p:stCondLst>
                                        </p:cTn>
                                        <p:tgtEl>
                                          <p:spTgt spid="138243"/>
                                        </p:tgtEl>
                                        <p:attrNameLst>
                                          <p:attrName>style.visibility</p:attrName>
                                        </p:attrNameLst>
                                      </p:cBhvr>
                                      <p:to>
                                        <p:strVal val="visible"/>
                                      </p:to>
                                    </p:set>
                                    <p:animEffect transition="in" filter="box(out)">
                                      <p:cBhvr>
                                        <p:cTn id="7" dur="500"/>
                                        <p:tgtEl>
                                          <p:spTgt spid="138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p:cNvSpPr>
          <p:nvPr>
            <p:ph type="title"/>
          </p:nvPr>
        </p:nvSpPr>
        <p:spPr>
          <a:xfrm>
            <a:off x="1676400" y="76200"/>
            <a:ext cx="5791200" cy="655638"/>
          </a:xfrm>
        </p:spPr>
        <p:txBody>
          <a:bodyPr>
            <a:normAutofit fontScale="90000"/>
          </a:bodyPr>
          <a:lstStyle/>
          <a:p>
            <a:pPr>
              <a:defRPr/>
            </a:pPr>
            <a:r>
              <a:rPr lang="ja-JP" altLang="en-US" b="1" smtClean="0">
                <a:solidFill>
                  <a:srgbClr val="FF0000"/>
                </a:solidFill>
                <a:effectLst>
                  <a:outerShdw blurRad="38100" dist="38100" dir="2700000" algn="tl">
                    <a:srgbClr val="C0C0C0"/>
                  </a:outerShdw>
                </a:effectLst>
                <a:latin typeface="PMingLiU-ExtB" pitchFamily="18" charset="-120"/>
                <a:ea typeface="PMingLiU" pitchFamily="18" charset="-120"/>
              </a:rPr>
              <a:t>有效減稅的投資工具</a:t>
            </a:r>
            <a:endParaRPr lang="en-US" altLang="en-US" sz="2800" b="1" dirty="0" smtClean="0">
              <a:effectLst>
                <a:outerShdw blurRad="38100" dist="38100" dir="2700000" algn="tl">
                  <a:srgbClr val="C0C0C0"/>
                </a:outerShdw>
              </a:effectLst>
              <a:latin typeface="PMingLiU-ExtB" pitchFamily="18" charset="-120"/>
              <a:ea typeface="PMingLiU-ExtB" pitchFamily="18" charset="-120"/>
            </a:endParaRPr>
          </a:p>
        </p:txBody>
      </p:sp>
      <p:sp>
        <p:nvSpPr>
          <p:cNvPr id="102408" name="Rectangle 8"/>
          <p:cNvSpPr>
            <a:spLocks noGrp="1"/>
          </p:cNvSpPr>
          <p:nvPr>
            <p:ph type="body" sz="half" idx="1"/>
          </p:nvPr>
        </p:nvSpPr>
        <p:spPr>
          <a:xfrm>
            <a:off x="1219200" y="4648200"/>
            <a:ext cx="3276600" cy="1828800"/>
          </a:xfrm>
          <a:solidFill>
            <a:srgbClr val="FFE285"/>
          </a:solidFill>
          <a:ln w="57150">
            <a:solidFill>
              <a:schemeClr val="tx2">
                <a:lumMod val="40000"/>
                <a:lumOff val="60000"/>
              </a:schemeClr>
            </a:solidFill>
          </a:ln>
        </p:spPr>
        <p:txBody>
          <a:bodyPr/>
          <a:lstStyle/>
          <a:p>
            <a:pPr>
              <a:lnSpc>
                <a:spcPct val="80000"/>
              </a:lnSpc>
              <a:spcBef>
                <a:spcPts val="0"/>
              </a:spcBef>
              <a:buFont typeface="Arial" charset="0"/>
              <a:buNone/>
              <a:defRPr/>
            </a:pPr>
            <a:r>
              <a:rPr lang="en-US" sz="1600" b="1" u="sng" dirty="0" smtClean="0">
                <a:effectLst>
                  <a:outerShdw blurRad="38100" dist="38100" dir="2700000" algn="tl">
                    <a:srgbClr val="FFFFFF"/>
                  </a:outerShdw>
                </a:effectLst>
                <a:cs typeface="Calibri" pitchFamily="34" charset="0"/>
              </a:rPr>
              <a:t>Mutual Funds (MFs)</a:t>
            </a:r>
          </a:p>
          <a:p>
            <a:pPr>
              <a:lnSpc>
                <a:spcPct val="80000"/>
              </a:lnSpc>
              <a:spcBef>
                <a:spcPts val="0"/>
              </a:spcBef>
              <a:buFont typeface="Arial" charset="0"/>
              <a:buNone/>
              <a:defRPr/>
            </a:pPr>
            <a:endParaRPr lang="en-US" sz="200" b="1" u="sng" dirty="0" smtClean="0">
              <a:effectLst>
                <a:outerShdw blurRad="38100" dist="38100" dir="2700000" algn="tl">
                  <a:srgbClr val="FFFFFF"/>
                </a:outerShdw>
              </a:effectLst>
              <a:cs typeface="Calibri" pitchFamily="34" charset="0"/>
            </a:endParaRPr>
          </a:p>
          <a:p>
            <a:pPr>
              <a:lnSpc>
                <a:spcPct val="80000"/>
              </a:lnSpc>
              <a:spcBef>
                <a:spcPts val="0"/>
              </a:spcBef>
              <a:buFont typeface="Arial" charset="0"/>
              <a:buNone/>
              <a:defRPr/>
            </a:pPr>
            <a:r>
              <a:rPr lang="en-US" sz="1600" b="1" dirty="0" smtClean="0">
                <a:solidFill>
                  <a:srgbClr val="006600"/>
                </a:solidFill>
                <a:cs typeface="Calibri" pitchFamily="34" charset="0"/>
              </a:rPr>
              <a:t>Pros: Diversification</a:t>
            </a:r>
          </a:p>
          <a:p>
            <a:pPr>
              <a:lnSpc>
                <a:spcPct val="80000"/>
              </a:lnSpc>
              <a:spcBef>
                <a:spcPts val="0"/>
              </a:spcBef>
              <a:buFont typeface="Arial" charset="0"/>
              <a:buNone/>
              <a:defRPr/>
            </a:pPr>
            <a:r>
              <a:rPr lang="en-US" sz="1600" b="1" dirty="0" smtClean="0">
                <a:solidFill>
                  <a:srgbClr val="006600"/>
                </a:solidFill>
                <a:cs typeface="Calibri" pitchFamily="34" charset="0"/>
              </a:rPr>
              <a:t>          Good for small accounts</a:t>
            </a:r>
          </a:p>
          <a:p>
            <a:pPr>
              <a:lnSpc>
                <a:spcPct val="80000"/>
              </a:lnSpc>
              <a:spcBef>
                <a:spcPts val="0"/>
              </a:spcBef>
              <a:buFont typeface="Arial" charset="0"/>
              <a:buNone/>
              <a:defRPr/>
            </a:pPr>
            <a:endParaRPr lang="en-US" sz="500" b="1" dirty="0" smtClean="0">
              <a:solidFill>
                <a:srgbClr val="006600"/>
              </a:solidFill>
            </a:endParaRPr>
          </a:p>
          <a:p>
            <a:pPr>
              <a:lnSpc>
                <a:spcPct val="80000"/>
              </a:lnSpc>
              <a:buFont typeface="Arial" charset="0"/>
              <a:buNone/>
              <a:defRPr/>
            </a:pPr>
            <a:r>
              <a:rPr lang="en-US" sz="400" b="1" dirty="0" smtClean="0">
                <a:solidFill>
                  <a:srgbClr val="006600"/>
                </a:solidFill>
              </a:rPr>
              <a:t> </a:t>
            </a:r>
          </a:p>
          <a:p>
            <a:pPr>
              <a:lnSpc>
                <a:spcPct val="80000"/>
              </a:lnSpc>
              <a:spcBef>
                <a:spcPct val="0"/>
              </a:spcBef>
              <a:buFont typeface="Arial" charset="0"/>
              <a:buNone/>
              <a:defRPr/>
            </a:pPr>
            <a:r>
              <a:rPr lang="en-US" sz="1600" b="1" dirty="0" smtClean="0">
                <a:solidFill>
                  <a:srgbClr val="C00000"/>
                </a:solidFill>
              </a:rPr>
              <a:t>Cons: Not tax efficient</a:t>
            </a:r>
          </a:p>
          <a:p>
            <a:pPr>
              <a:lnSpc>
                <a:spcPct val="80000"/>
              </a:lnSpc>
              <a:spcBef>
                <a:spcPct val="0"/>
              </a:spcBef>
              <a:buFont typeface="Arial" charset="0"/>
              <a:buNone/>
              <a:defRPr/>
            </a:pPr>
            <a:r>
              <a:rPr lang="en-US" sz="1600" b="1" dirty="0" smtClean="0">
                <a:solidFill>
                  <a:srgbClr val="C00000"/>
                </a:solidFill>
              </a:rPr>
              <a:t>           Expensive </a:t>
            </a:r>
          </a:p>
          <a:p>
            <a:pPr>
              <a:lnSpc>
                <a:spcPct val="80000"/>
              </a:lnSpc>
              <a:spcBef>
                <a:spcPct val="0"/>
              </a:spcBef>
              <a:buFont typeface="Arial" charset="0"/>
              <a:buNone/>
              <a:defRPr/>
            </a:pPr>
            <a:r>
              <a:rPr lang="en-US" sz="1600" b="1" dirty="0" smtClean="0">
                <a:solidFill>
                  <a:srgbClr val="C00000"/>
                </a:solidFill>
              </a:rPr>
              <a:t>           Not transparent </a:t>
            </a:r>
          </a:p>
          <a:p>
            <a:pPr>
              <a:lnSpc>
                <a:spcPct val="80000"/>
              </a:lnSpc>
              <a:spcBef>
                <a:spcPct val="0"/>
              </a:spcBef>
              <a:buFont typeface="Arial" charset="0"/>
              <a:buNone/>
              <a:defRPr/>
            </a:pPr>
            <a:r>
              <a:rPr lang="en-US" sz="1600" b="1" dirty="0" smtClean="0">
                <a:solidFill>
                  <a:srgbClr val="C00000"/>
                </a:solidFill>
              </a:rPr>
              <a:t> 	    Weak Performance</a:t>
            </a:r>
          </a:p>
          <a:p>
            <a:pPr>
              <a:lnSpc>
                <a:spcPct val="80000"/>
              </a:lnSpc>
              <a:spcBef>
                <a:spcPct val="0"/>
              </a:spcBef>
              <a:buFont typeface="Arial" charset="0"/>
              <a:buNone/>
              <a:defRPr/>
            </a:pPr>
            <a:r>
              <a:rPr lang="en-US" sz="1600" b="1" dirty="0" smtClean="0">
                <a:solidFill>
                  <a:srgbClr val="C00000"/>
                </a:solidFill>
              </a:rPr>
              <a:t>           No support</a:t>
            </a:r>
            <a:endParaRPr lang="en-US" sz="1600" b="1" dirty="0" smtClean="0">
              <a:solidFill>
                <a:srgbClr val="CC3300"/>
              </a:solidFill>
              <a:effectLst>
                <a:outerShdw blurRad="38100" dist="38100" dir="2700000" algn="tl">
                  <a:srgbClr val="000000"/>
                </a:outerShdw>
              </a:effectLst>
            </a:endParaRPr>
          </a:p>
        </p:txBody>
      </p:sp>
      <p:sp>
        <p:nvSpPr>
          <p:cNvPr id="4" name="Rectangle 3"/>
          <p:cNvSpPr/>
          <p:nvPr/>
        </p:nvSpPr>
        <p:spPr>
          <a:xfrm>
            <a:off x="4724400" y="4648200"/>
            <a:ext cx="3276600" cy="1841500"/>
          </a:xfrm>
          <a:prstGeom prst="rect">
            <a:avLst/>
          </a:prstGeom>
          <a:solidFill>
            <a:srgbClr val="FFE697"/>
          </a:solidFill>
          <a:ln w="57150">
            <a:solidFill>
              <a:schemeClr val="tx2">
                <a:lumMod val="40000"/>
                <a:lumOff val="60000"/>
              </a:schemeClr>
            </a:solidFill>
          </a:ln>
        </p:spPr>
        <p:txBody>
          <a:bodyPr>
            <a:spAutoFit/>
          </a:bodyPr>
          <a:lstStyle/>
          <a:p>
            <a:pPr eaLnBrk="1" hangingPunct="1">
              <a:spcBef>
                <a:spcPts val="0"/>
              </a:spcBef>
              <a:buFont typeface="Arial" pitchFamily="34" charset="0"/>
              <a:buNone/>
              <a:defRPr/>
            </a:pPr>
            <a:r>
              <a:rPr lang="en-US" sz="1600" b="1" u="sng" dirty="0">
                <a:effectLst>
                  <a:outerShdw blurRad="38100" dist="38100" dir="2700000" algn="tl">
                    <a:srgbClr val="FFFFFF"/>
                  </a:outerShdw>
                </a:effectLst>
                <a:latin typeface="Calibri" pitchFamily="34" charset="0"/>
                <a:cs typeface="+mn-cs"/>
              </a:rPr>
              <a:t>Exchange Traded Funds (ETFs)</a:t>
            </a:r>
          </a:p>
          <a:p>
            <a:pPr eaLnBrk="1" hangingPunct="1">
              <a:spcBef>
                <a:spcPts val="0"/>
              </a:spcBef>
              <a:buFont typeface="Arial" pitchFamily="34" charset="0"/>
              <a:buNone/>
              <a:defRPr/>
            </a:pPr>
            <a:r>
              <a:rPr lang="en-US" sz="1500" b="1" dirty="0">
                <a:solidFill>
                  <a:srgbClr val="006600"/>
                </a:solidFill>
                <a:latin typeface="Calibri" pitchFamily="34" charset="0"/>
                <a:cs typeface="+mn-cs"/>
              </a:rPr>
              <a:t>Pros: Diversification /Good for small </a:t>
            </a:r>
          </a:p>
          <a:p>
            <a:pPr eaLnBrk="1" hangingPunct="1">
              <a:spcBef>
                <a:spcPts val="0"/>
              </a:spcBef>
              <a:buFont typeface="Arial" pitchFamily="34" charset="0"/>
              <a:buNone/>
              <a:defRPr/>
            </a:pPr>
            <a:r>
              <a:rPr lang="en-US" sz="1500" b="1" dirty="0">
                <a:solidFill>
                  <a:srgbClr val="006600"/>
                </a:solidFill>
                <a:latin typeface="Calibri" pitchFamily="34" charset="0"/>
                <a:cs typeface="+mn-cs"/>
              </a:rPr>
              <a:t>           Cheaper than MFs </a:t>
            </a:r>
          </a:p>
          <a:p>
            <a:pPr eaLnBrk="1" hangingPunct="1">
              <a:buFont typeface="Arial" pitchFamily="34" charset="0"/>
              <a:buNone/>
              <a:defRPr/>
            </a:pPr>
            <a:endParaRPr lang="en-US" sz="500" b="1" dirty="0">
              <a:solidFill>
                <a:srgbClr val="006600"/>
              </a:solidFill>
              <a:latin typeface="Calibri" pitchFamily="34" charset="0"/>
              <a:cs typeface="+mn-cs"/>
            </a:endParaRPr>
          </a:p>
          <a:p>
            <a:pPr eaLnBrk="1" hangingPunct="1">
              <a:buFont typeface="Arial" pitchFamily="34" charset="0"/>
              <a:buNone/>
              <a:defRPr/>
            </a:pPr>
            <a:r>
              <a:rPr lang="en-US" sz="1500" b="1" dirty="0">
                <a:solidFill>
                  <a:srgbClr val="CC3300"/>
                </a:solidFill>
                <a:latin typeface="Calibri" pitchFamily="34" charset="0"/>
                <a:cs typeface="+mn-cs"/>
              </a:rPr>
              <a:t>Cons:</a:t>
            </a:r>
            <a:r>
              <a:rPr lang="en-US" sz="1500" b="1" dirty="0">
                <a:latin typeface="Calibri" pitchFamily="34" charset="0"/>
                <a:cs typeface="+mn-cs"/>
              </a:rPr>
              <a:t> </a:t>
            </a:r>
            <a:r>
              <a:rPr lang="en-US" sz="1500" b="1" dirty="0">
                <a:solidFill>
                  <a:srgbClr val="C00000"/>
                </a:solidFill>
                <a:latin typeface="Calibri" pitchFamily="34" charset="0"/>
                <a:cs typeface="+mn-cs"/>
              </a:rPr>
              <a:t>Not tax efficient </a:t>
            </a:r>
          </a:p>
          <a:p>
            <a:pPr eaLnBrk="1" hangingPunct="1">
              <a:buFont typeface="Arial" pitchFamily="34" charset="0"/>
              <a:buNone/>
              <a:defRPr/>
            </a:pPr>
            <a:r>
              <a:rPr lang="en-US" sz="1500" b="1" dirty="0">
                <a:solidFill>
                  <a:srgbClr val="C00000"/>
                </a:solidFill>
                <a:latin typeface="Calibri" pitchFamily="34" charset="0"/>
                <a:cs typeface="+mn-cs"/>
              </a:rPr>
              <a:t>           Not transparent</a:t>
            </a:r>
          </a:p>
          <a:p>
            <a:pPr eaLnBrk="1" hangingPunct="1">
              <a:buFont typeface="Arial" pitchFamily="34" charset="0"/>
              <a:buNone/>
              <a:defRPr/>
            </a:pPr>
            <a:r>
              <a:rPr lang="en-US" sz="1500" b="1" dirty="0">
                <a:solidFill>
                  <a:srgbClr val="C00000"/>
                </a:solidFill>
                <a:latin typeface="Calibri" pitchFamily="34" charset="0"/>
                <a:cs typeface="+mn-cs"/>
              </a:rPr>
              <a:t>           Index Performance</a:t>
            </a:r>
          </a:p>
          <a:p>
            <a:pPr eaLnBrk="1" hangingPunct="1">
              <a:buFont typeface="Arial" pitchFamily="34" charset="0"/>
              <a:buNone/>
              <a:defRPr/>
            </a:pPr>
            <a:r>
              <a:rPr lang="en-US" sz="1500" b="1" dirty="0">
                <a:solidFill>
                  <a:srgbClr val="C00000"/>
                </a:solidFill>
                <a:latin typeface="Calibri" pitchFamily="34" charset="0"/>
                <a:cs typeface="+mn-cs"/>
              </a:rPr>
              <a:t>           No support </a:t>
            </a:r>
          </a:p>
        </p:txBody>
      </p:sp>
      <p:sp>
        <p:nvSpPr>
          <p:cNvPr id="6" name="Rectangle 5"/>
          <p:cNvSpPr/>
          <p:nvPr/>
        </p:nvSpPr>
        <p:spPr>
          <a:xfrm>
            <a:off x="2438400" y="1143000"/>
            <a:ext cx="4572000" cy="1878013"/>
          </a:xfrm>
          <a:prstGeom prst="rect">
            <a:avLst/>
          </a:prstGeom>
          <a:solidFill>
            <a:schemeClr val="accent3">
              <a:lumMod val="60000"/>
              <a:lumOff val="40000"/>
            </a:schemeClr>
          </a:solidFill>
          <a:ln w="57150">
            <a:solidFill>
              <a:schemeClr val="tx2">
                <a:lumMod val="40000"/>
                <a:lumOff val="60000"/>
              </a:schemeClr>
            </a:solidFill>
          </a:ln>
        </p:spPr>
        <p:txBody>
          <a:bodyPr>
            <a:spAutoFit/>
          </a:bodyPr>
          <a:lstStyle/>
          <a:p>
            <a:pPr eaLnBrk="1" hangingPunct="1">
              <a:buFont typeface="Arial" charset="0"/>
              <a:buNone/>
              <a:defRPr/>
            </a:pPr>
            <a:r>
              <a:rPr lang="en-US" sz="1600" b="1" dirty="0">
                <a:effectLst>
                  <a:outerShdw blurRad="38100" dist="38100" dir="2700000" algn="tl">
                    <a:srgbClr val="FFFFFF"/>
                  </a:outerShdw>
                </a:effectLst>
              </a:rPr>
              <a:t>Individual Stock / Bond Portfolio</a:t>
            </a:r>
          </a:p>
          <a:p>
            <a:pPr eaLnBrk="1" hangingPunct="1">
              <a:buFont typeface="Arial" charset="0"/>
              <a:buNone/>
              <a:defRPr/>
            </a:pPr>
            <a:r>
              <a:rPr lang="en-US" sz="1500" b="1" u="sng" dirty="0">
                <a:effectLst>
                  <a:outerShdw blurRad="38100" dist="38100" dir="2700000" algn="tl">
                    <a:srgbClr val="FFFFFF"/>
                  </a:outerShdw>
                </a:effectLst>
              </a:rPr>
              <a:t>(Customized &amp; Actively Managed)</a:t>
            </a:r>
          </a:p>
          <a:p>
            <a:pPr eaLnBrk="1" hangingPunct="1">
              <a:buFont typeface="Arial" charset="0"/>
              <a:buNone/>
              <a:defRPr/>
            </a:pPr>
            <a:r>
              <a:rPr lang="en-US" sz="1400" b="1" dirty="0">
                <a:solidFill>
                  <a:srgbClr val="006600"/>
                </a:solidFill>
                <a:cs typeface="+mn-cs"/>
              </a:rPr>
              <a:t>Pros:   Tax efficient </a:t>
            </a:r>
          </a:p>
          <a:p>
            <a:pPr eaLnBrk="1" hangingPunct="1">
              <a:buFont typeface="Arial" charset="0"/>
              <a:buNone/>
              <a:defRPr/>
            </a:pPr>
            <a:r>
              <a:rPr lang="en-US" sz="1400" b="1" dirty="0">
                <a:solidFill>
                  <a:srgbClr val="006600"/>
                </a:solidFill>
                <a:cs typeface="+mn-cs"/>
              </a:rPr>
              <a:t>            Diversification </a:t>
            </a:r>
          </a:p>
          <a:p>
            <a:pPr eaLnBrk="1" hangingPunct="1">
              <a:buFont typeface="Arial" charset="0"/>
              <a:buNone/>
              <a:defRPr/>
            </a:pPr>
            <a:r>
              <a:rPr lang="en-US" sz="1400" b="1" dirty="0">
                <a:solidFill>
                  <a:srgbClr val="006600"/>
                </a:solidFill>
                <a:cs typeface="+mn-cs"/>
              </a:rPr>
              <a:t>            Transparent</a:t>
            </a:r>
          </a:p>
          <a:p>
            <a:pPr eaLnBrk="1" hangingPunct="1">
              <a:buFont typeface="Arial" charset="0"/>
              <a:buNone/>
              <a:defRPr/>
            </a:pPr>
            <a:r>
              <a:rPr lang="en-US" sz="1400" b="1" dirty="0">
                <a:solidFill>
                  <a:srgbClr val="006600"/>
                </a:solidFill>
                <a:cs typeface="+mn-cs"/>
              </a:rPr>
              <a:t>            Cheaper than Mutual Funds </a:t>
            </a:r>
          </a:p>
          <a:p>
            <a:pPr eaLnBrk="1" hangingPunct="1">
              <a:buFont typeface="Arial" charset="0"/>
              <a:buNone/>
              <a:defRPr/>
            </a:pPr>
            <a:r>
              <a:rPr lang="en-US" sz="1400" b="1" dirty="0">
                <a:solidFill>
                  <a:srgbClr val="006600"/>
                </a:solidFill>
                <a:cs typeface="+mn-cs"/>
              </a:rPr>
              <a:t>            Strong long term Performance </a:t>
            </a:r>
          </a:p>
          <a:p>
            <a:pPr eaLnBrk="1" hangingPunct="1">
              <a:buFont typeface="Arial" charset="0"/>
              <a:buNone/>
              <a:defRPr/>
            </a:pPr>
            <a:r>
              <a:rPr lang="en-US" sz="1400" b="1" dirty="0">
                <a:solidFill>
                  <a:srgbClr val="CC3300"/>
                </a:solidFill>
                <a:cs typeface="+mn-cs"/>
              </a:rPr>
              <a:t>Cons:</a:t>
            </a:r>
            <a:r>
              <a:rPr lang="en-US" sz="1400" b="1" dirty="0">
                <a:cs typeface="+mn-cs"/>
              </a:rPr>
              <a:t>  </a:t>
            </a:r>
            <a:r>
              <a:rPr lang="en-US" sz="1400" b="1" dirty="0">
                <a:solidFill>
                  <a:srgbClr val="CC3300"/>
                </a:solidFill>
                <a:cs typeface="+mn-cs"/>
              </a:rPr>
              <a:t>Not suitable for small account</a:t>
            </a:r>
            <a:r>
              <a:rPr lang="en-US" sz="1400" b="1" dirty="0">
                <a:solidFill>
                  <a:srgbClr val="CC3300"/>
                </a:solidFill>
                <a:latin typeface="Calibri" pitchFamily="34" charset="0"/>
                <a:cs typeface="+mn-cs"/>
              </a:rPr>
              <a:t> </a:t>
            </a:r>
            <a:r>
              <a:rPr lang="en-US" sz="1400" b="1" dirty="0">
                <a:solidFill>
                  <a:srgbClr val="CC3300"/>
                </a:solidFill>
                <a:effectLst>
                  <a:outerShdw blurRad="38100" dist="38100" dir="2700000" algn="tl">
                    <a:srgbClr val="000000"/>
                  </a:outerShdw>
                </a:effectLst>
                <a:latin typeface="Calibri" pitchFamily="34" charset="0"/>
                <a:cs typeface="+mn-cs"/>
              </a:rPr>
              <a:t>       </a:t>
            </a:r>
          </a:p>
        </p:txBody>
      </p:sp>
      <p:sp>
        <p:nvSpPr>
          <p:cNvPr id="7" name="Rectangle 6"/>
          <p:cNvSpPr/>
          <p:nvPr/>
        </p:nvSpPr>
        <p:spPr>
          <a:xfrm>
            <a:off x="2438400" y="3200400"/>
            <a:ext cx="4572000" cy="1306513"/>
          </a:xfrm>
          <a:prstGeom prst="rect">
            <a:avLst/>
          </a:prstGeom>
          <a:solidFill>
            <a:schemeClr val="bg1">
              <a:lumMod val="85000"/>
            </a:schemeClr>
          </a:solidFill>
          <a:ln w="57150">
            <a:solidFill>
              <a:schemeClr val="tx2">
                <a:lumMod val="40000"/>
                <a:lumOff val="60000"/>
              </a:schemeClr>
            </a:solidFill>
          </a:ln>
        </p:spPr>
        <p:txBody>
          <a:bodyPr>
            <a:spAutoFit/>
          </a:bodyPr>
          <a:lstStyle/>
          <a:p>
            <a:pPr eaLnBrk="1" hangingPunct="1">
              <a:buFont typeface="Arial" charset="0"/>
              <a:buNone/>
              <a:defRPr/>
            </a:pPr>
            <a:r>
              <a:rPr lang="en-US" sz="1600" b="1" u="sng" dirty="0">
                <a:effectLst>
                  <a:outerShdw blurRad="38100" dist="38100" dir="2700000" algn="tl">
                    <a:srgbClr val="FFFFFF"/>
                  </a:outerShdw>
                </a:effectLst>
                <a:cs typeface="+mn-cs"/>
              </a:rPr>
              <a:t>Annuity Contracts </a:t>
            </a:r>
          </a:p>
          <a:p>
            <a:pPr eaLnBrk="1" hangingPunct="1">
              <a:buFont typeface="Arial" charset="0"/>
              <a:buNone/>
              <a:defRPr/>
            </a:pPr>
            <a:r>
              <a:rPr lang="en-US" sz="1200" b="1" dirty="0">
                <a:solidFill>
                  <a:srgbClr val="006600"/>
                </a:solidFill>
                <a:cs typeface="+mn-cs"/>
              </a:rPr>
              <a:t>Pros:  Deferred  tax / Available to small accounts</a:t>
            </a:r>
          </a:p>
          <a:p>
            <a:pPr eaLnBrk="1" hangingPunct="1">
              <a:buFont typeface="Arial" charset="0"/>
              <a:buNone/>
              <a:defRPr/>
            </a:pPr>
            <a:r>
              <a:rPr lang="en-US" sz="1200" b="1" dirty="0">
                <a:solidFill>
                  <a:srgbClr val="C00000"/>
                </a:solidFill>
                <a:cs typeface="+mn-cs"/>
              </a:rPr>
              <a:t>Cons:  Low tax efficiency</a:t>
            </a:r>
          </a:p>
          <a:p>
            <a:pPr eaLnBrk="1" hangingPunct="1">
              <a:buFont typeface="Arial" charset="0"/>
              <a:buNone/>
              <a:defRPr/>
            </a:pPr>
            <a:r>
              <a:rPr lang="en-US" sz="1200" b="1" dirty="0">
                <a:solidFill>
                  <a:srgbClr val="C00000"/>
                </a:solidFill>
                <a:cs typeface="+mn-cs"/>
              </a:rPr>
              <a:t>            Surrender term &amp; charges</a:t>
            </a:r>
            <a:r>
              <a:rPr lang="en-US" sz="1200" dirty="0">
                <a:cs typeface="+mn-cs"/>
              </a:rPr>
              <a:t> </a:t>
            </a:r>
          </a:p>
          <a:p>
            <a:pPr eaLnBrk="1" hangingPunct="1">
              <a:buFont typeface="Arial" charset="0"/>
              <a:buNone/>
              <a:defRPr/>
            </a:pPr>
            <a:r>
              <a:rPr lang="en-US" sz="1200" b="1" dirty="0">
                <a:solidFill>
                  <a:srgbClr val="C00000"/>
                </a:solidFill>
                <a:cs typeface="+mn-cs"/>
              </a:rPr>
              <a:t>            Layers of fees</a:t>
            </a:r>
          </a:p>
          <a:p>
            <a:pPr eaLnBrk="1" hangingPunct="1">
              <a:buFont typeface="Arial" charset="0"/>
              <a:buNone/>
              <a:defRPr/>
            </a:pPr>
            <a:r>
              <a:rPr lang="en-US" sz="1200" b="1" dirty="0">
                <a:solidFill>
                  <a:srgbClr val="C00000"/>
                </a:solidFill>
                <a:cs typeface="+mn-cs"/>
              </a:rPr>
              <a:t>            Not transparent / Complicated</a:t>
            </a:r>
            <a:endParaRPr lang="es-MX" sz="1200" b="1" dirty="0">
              <a:solidFill>
                <a:srgbClr val="C00000"/>
              </a:solidFill>
              <a:cs typeface="+mn-cs"/>
            </a:endParaRPr>
          </a:p>
        </p:txBody>
      </p:sp>
      <p:sp>
        <p:nvSpPr>
          <p:cNvPr id="20" name="TextBox 19"/>
          <p:cNvSpPr txBox="1"/>
          <p:nvPr/>
        </p:nvSpPr>
        <p:spPr>
          <a:xfrm>
            <a:off x="8193088" y="5727700"/>
            <a:ext cx="493712" cy="739775"/>
          </a:xfrm>
          <a:prstGeom prst="rect">
            <a:avLst/>
          </a:prstGeom>
          <a:noFill/>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s-MX" altLang="en-US" b="1" smtClean="0">
                <a:effectLst>
                  <a:outerShdw blurRad="38100" dist="38100" dir="2700000" algn="tl">
                    <a:srgbClr val="C0C0C0"/>
                  </a:outerShdw>
                </a:effectLst>
              </a:rPr>
              <a:t> </a:t>
            </a:r>
            <a:r>
              <a:rPr lang="ja-JP" altLang="en-US" sz="2400" b="1" smtClean="0">
                <a:effectLst>
                  <a:outerShdw blurRad="38100" dist="38100" dir="2700000" algn="tl">
                    <a:srgbClr val="C0C0C0"/>
                  </a:outerShdw>
                </a:effectLst>
              </a:rPr>
              <a:t>低</a:t>
            </a:r>
            <a:endParaRPr lang="es-MX" altLang="en-US" sz="2400" b="1" smtClean="0">
              <a:effectLst>
                <a:outerShdw blurRad="38100" dist="38100" dir="2700000" algn="tl">
                  <a:srgbClr val="C0C0C0"/>
                </a:outerShdw>
              </a:effectLst>
            </a:endParaRPr>
          </a:p>
        </p:txBody>
      </p:sp>
      <p:sp>
        <p:nvSpPr>
          <p:cNvPr id="21" name="Rectangle 20"/>
          <p:cNvSpPr>
            <a:spLocks noChangeArrowheads="1"/>
          </p:cNvSpPr>
          <p:nvPr/>
        </p:nvSpPr>
        <p:spPr bwMode="auto">
          <a:xfrm>
            <a:off x="457200" y="6097588"/>
            <a:ext cx="762000" cy="366712"/>
          </a:xfrm>
          <a:prstGeom prst="rect">
            <a:avLst/>
          </a:prstGeom>
          <a:noFill/>
          <a:ln w="9525">
            <a:noFill/>
            <a:miter lim="800000"/>
            <a:headEnd/>
            <a:tailEnd/>
          </a:ln>
        </p:spPr>
        <p:txBody>
          <a:bodyPr>
            <a:spAutoFit/>
          </a:bodyPr>
          <a:lstStyle/>
          <a:p>
            <a:pPr eaLnBrk="1" hangingPunct="1">
              <a:defRPr/>
            </a:pPr>
            <a:r>
              <a:rPr lang="es-MX" b="1" dirty="0" err="1">
                <a:effectLst>
                  <a:outerShdw blurRad="38100" dist="38100" dir="2700000" algn="tl">
                    <a:srgbClr val="000000">
                      <a:alpha val="43137"/>
                    </a:srgbClr>
                  </a:outerShdw>
                </a:effectLst>
                <a:cs typeface="+mn-cs"/>
              </a:rPr>
              <a:t>Low</a:t>
            </a:r>
            <a:endParaRPr lang="es-MX" b="1" dirty="0">
              <a:effectLst>
                <a:outerShdw blurRad="38100" dist="38100" dir="2700000" algn="tl">
                  <a:srgbClr val="000000">
                    <a:alpha val="43137"/>
                  </a:srgbClr>
                </a:outerShdw>
              </a:effectLst>
              <a:cs typeface="+mn-cs"/>
            </a:endParaRPr>
          </a:p>
        </p:txBody>
      </p:sp>
      <p:sp>
        <p:nvSpPr>
          <p:cNvPr id="28" name="Rectangle 27"/>
          <p:cNvSpPr>
            <a:spLocks noChangeArrowheads="1"/>
          </p:cNvSpPr>
          <p:nvPr/>
        </p:nvSpPr>
        <p:spPr bwMode="auto">
          <a:xfrm>
            <a:off x="381000" y="1219200"/>
            <a:ext cx="838200" cy="366713"/>
          </a:xfrm>
          <a:prstGeom prst="rect">
            <a:avLst/>
          </a:prstGeom>
          <a:noFill/>
          <a:ln w="9525">
            <a:noFill/>
            <a:miter lim="800000"/>
            <a:headEnd/>
            <a:tailEnd/>
          </a:ln>
        </p:spPr>
        <p:txBody>
          <a:bodyPr>
            <a:spAutoFit/>
          </a:bodyPr>
          <a:lstStyle/>
          <a:p>
            <a:pPr eaLnBrk="1" hangingPunct="1">
              <a:defRPr/>
            </a:pPr>
            <a:r>
              <a:rPr lang="es-MX" b="1" dirty="0">
                <a:effectLst>
                  <a:outerShdw blurRad="38100" dist="38100" dir="2700000" algn="tl">
                    <a:srgbClr val="000000">
                      <a:alpha val="43137"/>
                    </a:srgbClr>
                  </a:outerShdw>
                </a:effectLst>
                <a:cs typeface="+mn-cs"/>
              </a:rPr>
              <a:t>HIGH</a:t>
            </a:r>
          </a:p>
        </p:txBody>
      </p:sp>
      <p:cxnSp>
        <p:nvCxnSpPr>
          <p:cNvPr id="30" name="Straight Arrow Connector 29"/>
          <p:cNvCxnSpPr/>
          <p:nvPr/>
        </p:nvCxnSpPr>
        <p:spPr>
          <a:xfrm flipV="1">
            <a:off x="685800" y="1676400"/>
            <a:ext cx="0" cy="403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 name="Straight Arrow Connector 29"/>
          <p:cNvCxnSpPr/>
          <p:nvPr/>
        </p:nvCxnSpPr>
        <p:spPr>
          <a:xfrm flipV="1">
            <a:off x="8382000" y="1676400"/>
            <a:ext cx="0" cy="403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540" name="Slide Number Placeholder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CB67803F-934B-47FA-9884-A683C97202B9}" type="slidenum">
              <a:rPr lang="en-US" altLang="en-US" sz="1200">
                <a:solidFill>
                  <a:srgbClr val="898989"/>
                </a:solidFill>
                <a:latin typeface="Arial" panose="020B0604020202020204" pitchFamily="34" charset="0"/>
              </a:rPr>
              <a:pPr algn="r" eaLnBrk="1" hangingPunct="1">
                <a:spcBef>
                  <a:spcPct val="0"/>
                </a:spcBef>
                <a:buFontTx/>
                <a:buNone/>
              </a:pPr>
              <a:t>22</a:t>
            </a:fld>
            <a:endParaRPr lang="en-US" altLang="en-US" sz="1200">
              <a:solidFill>
                <a:srgbClr val="898989"/>
              </a:solidFill>
              <a:latin typeface="Arial" panose="020B0604020202020204" pitchFamily="34" charset="0"/>
            </a:endParaRPr>
          </a:p>
        </p:txBody>
      </p:sp>
      <p:sp>
        <p:nvSpPr>
          <p:cNvPr id="22541" name="Rectangle 2"/>
          <p:cNvSpPr>
            <a:spLocks noChangeArrowheads="1"/>
          </p:cNvSpPr>
          <p:nvPr/>
        </p:nvSpPr>
        <p:spPr bwMode="auto">
          <a:xfrm>
            <a:off x="8142288" y="1179513"/>
            <a:ext cx="495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ja-JP" altLang="en-US" sz="2400" b="1"/>
              <a:t>高</a:t>
            </a:r>
            <a:endParaRPr lang="en-US" altLang="en-US" sz="2400" b="1">
              <a:ea typeface="MS PGothic" panose="020B0600070205080204" pitchFamily="34" charset="-128"/>
            </a:endParaRPr>
          </a:p>
        </p:txBody>
      </p:sp>
      <p:sp>
        <p:nvSpPr>
          <p:cNvPr id="3" name="Slide Number Placeholder 2"/>
          <p:cNvSpPr>
            <a:spLocks noGrp="1"/>
          </p:cNvSpPr>
          <p:nvPr>
            <p:ph type="sldNum" sz="quarter" idx="12"/>
          </p:nvPr>
        </p:nvSpPr>
        <p:spPr/>
        <p:txBody>
          <a:bodyPr/>
          <a:lstStyle/>
          <a:p>
            <a:pPr>
              <a:defRPr/>
            </a:pPr>
            <a:fld id="{C5C81DC6-7D1E-47FD-BCE0-B0E23F4C8DCA}" type="slidenum">
              <a:rPr lang="en-US" altLang="en-US" smtClean="0"/>
              <a:pPr>
                <a:defRPr/>
              </a:pPr>
              <a:t>22</a:t>
            </a:fld>
            <a:endParaRPr lang="en-US" altLang="en-US"/>
          </a:p>
        </p:txBody>
      </p:sp>
    </p:spTree>
    <p:extLst>
      <p:ext uri="{BB962C8B-B14F-4D97-AF65-F5344CB8AC3E}">
        <p14:creationId xmlns:p14="http://schemas.microsoft.com/office/powerpoint/2010/main" val="21738435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1"/>
          <p:cNvSpPr>
            <a:spLocks noGrp="1"/>
          </p:cNvSpPr>
          <p:nvPr>
            <p:ph type="sldNum" sz="quarter" idx="12"/>
          </p:nvPr>
        </p:nvSpPr>
        <p:spPr bwMode="auto">
          <a:noFill/>
          <a:ln>
            <a:miter lim="800000"/>
            <a:headEnd/>
            <a:tailEnd/>
          </a:ln>
        </p:spPr>
        <p:txBody>
          <a:bodyPr/>
          <a:lstStyle/>
          <a:p>
            <a:fld id="{08551ABF-6DF0-4652-ABBE-0B0B76D25CF6}" type="slidenum">
              <a:rPr lang="en-US" smtClean="0"/>
              <a:pPr/>
              <a:t>23</a:t>
            </a:fld>
            <a:endParaRPr lang="en-US" dirty="0" smtClean="0"/>
          </a:p>
        </p:txBody>
      </p:sp>
      <p:sp>
        <p:nvSpPr>
          <p:cNvPr id="4" name="Rectangle 2"/>
          <p:cNvSpPr txBox="1">
            <a:spLocks/>
          </p:cNvSpPr>
          <p:nvPr/>
        </p:nvSpPr>
        <p:spPr>
          <a:xfrm>
            <a:off x="914400" y="152400"/>
            <a:ext cx="7239000" cy="655638"/>
          </a:xfrm>
          <a:prstGeom prst="rect">
            <a:avLst/>
          </a:prstGeom>
        </p:spPr>
        <p:txBody>
          <a:bodyPr lIns="91391" tIns="45695" rIns="91391" bIns="45695"/>
          <a:lstStyle/>
          <a:p>
            <a:pPr algn="ctr" eaLnBrk="0" hangingPunct="0">
              <a:defRPr/>
            </a:pPr>
            <a:r>
              <a:rPr lang="en-US" sz="3000" b="1" dirty="0">
                <a:effectLst>
                  <a:outerShdw blurRad="38100" dist="38100" dir="2700000" algn="tl">
                    <a:srgbClr val="000000">
                      <a:alpha val="43137"/>
                    </a:srgbClr>
                  </a:outerShdw>
                </a:effectLst>
                <a:ea typeface="+mj-ea"/>
                <a:cs typeface="+mj-cs"/>
              </a:rPr>
              <a:t>Equities vs. Housing</a:t>
            </a:r>
          </a:p>
        </p:txBody>
      </p:sp>
      <p:sp>
        <p:nvSpPr>
          <p:cNvPr id="1029" name="Rectangle 2"/>
          <p:cNvSpPr>
            <a:spLocks noChangeArrowheads="1"/>
          </p:cNvSpPr>
          <p:nvPr/>
        </p:nvSpPr>
        <p:spPr bwMode="auto">
          <a:xfrm>
            <a:off x="228600" y="6172200"/>
            <a:ext cx="6553200" cy="609600"/>
          </a:xfrm>
          <a:prstGeom prst="rect">
            <a:avLst/>
          </a:prstGeom>
          <a:noFill/>
          <a:ln w="9525">
            <a:noFill/>
            <a:miter lim="800000"/>
            <a:headEnd/>
            <a:tailEnd/>
          </a:ln>
        </p:spPr>
        <p:txBody>
          <a:bodyPr lIns="91391" tIns="45695" rIns="91391" bIns="45695" anchor="ctr"/>
          <a:lstStyle/>
          <a:p>
            <a:pPr eaLnBrk="0" hangingPunct="0"/>
            <a:r>
              <a:rPr lang="en-US" sz="1000" dirty="0" smtClean="0"/>
              <a:t>Data Source</a:t>
            </a:r>
            <a:r>
              <a:rPr lang="en-US" sz="1000" dirty="0"/>
              <a:t>: FactSet Research Systems; Case-Shiller as of </a:t>
            </a:r>
            <a:r>
              <a:rPr lang="en-US" sz="1000" dirty="0" smtClean="0"/>
              <a:t>5/31/18.</a:t>
            </a:r>
            <a:endParaRPr lang="en-US" sz="1000" dirty="0"/>
          </a:p>
          <a:p>
            <a:pPr eaLnBrk="0" hangingPunct="0"/>
            <a:endParaRPr lang="en-US" sz="1000" dirty="0"/>
          </a:p>
        </p:txBody>
      </p:sp>
      <p:sp>
        <p:nvSpPr>
          <p:cNvPr id="103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 name="Object 1"/>
          <p:cNvGraphicFramePr>
            <a:graphicFrameLocks noChangeAspect="1"/>
          </p:cNvGraphicFramePr>
          <p:nvPr>
            <p:extLst/>
          </p:nvPr>
        </p:nvGraphicFramePr>
        <p:xfrm>
          <a:off x="204730" y="1143001"/>
          <a:ext cx="8710670" cy="5029200"/>
        </p:xfrm>
        <a:graphic>
          <a:graphicData uri="http://schemas.openxmlformats.org/presentationml/2006/ole">
            <mc:AlternateContent xmlns:mc="http://schemas.openxmlformats.org/markup-compatibility/2006">
              <mc:Choice xmlns:v="urn:schemas-microsoft-com:vml" Requires="v">
                <p:oleObj spid="_x0000_s3088" name="ActiveGraph" r:id="rId4" imgW="11849014" imgH="7115175" progId="FDSCHART.FDSChartCtrlUnicode.1">
                  <p:embed/>
                </p:oleObj>
              </mc:Choice>
              <mc:Fallback>
                <p:oleObj name="ActiveGraph" r:id="rId4" imgW="11849014" imgH="7115175" progId="FDSCHART.FDSChartCtrlUnicode.1">
                  <p:embed/>
                  <p:pic>
                    <p:nvPicPr>
                      <p:cNvPr id="0" name=""/>
                      <p:cNvPicPr/>
                      <p:nvPr/>
                    </p:nvPicPr>
                    <p:blipFill>
                      <a:blip r:embed="rId5"/>
                      <a:stretch>
                        <a:fillRect/>
                      </a:stretch>
                    </p:blipFill>
                    <p:spPr>
                      <a:xfrm>
                        <a:off x="204730" y="1143001"/>
                        <a:ext cx="8710670" cy="5029200"/>
                      </a:xfrm>
                      <a:prstGeom prst="rect">
                        <a:avLst/>
                      </a:prstGeom>
                    </p:spPr>
                  </p:pic>
                </p:oleObj>
              </mc:Fallback>
            </mc:AlternateContent>
          </a:graphicData>
        </a:graphic>
      </p:graphicFrame>
    </p:spTree>
    <p:extLst>
      <p:ext uri="{BB962C8B-B14F-4D97-AF65-F5344CB8AC3E}">
        <p14:creationId xmlns:p14="http://schemas.microsoft.com/office/powerpoint/2010/main" val="8460458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639762"/>
          </a:xfrm>
        </p:spPr>
        <p:txBody>
          <a:bodyPr>
            <a:noAutofit/>
          </a:bodyPr>
          <a:lstStyle/>
          <a:p>
            <a:r>
              <a:rPr lang="zh-TW" altLang="en-US" sz="6000" b="1" dirty="0">
                <a:solidFill>
                  <a:srgbClr val="FFFF00"/>
                </a:solidFill>
              </a:rPr>
              <a:t>要會管理神的資源</a:t>
            </a:r>
            <a:endParaRPr lang="en-US" sz="60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295400"/>
            <a:ext cx="8534400" cy="4953000"/>
          </a:xfrm>
        </p:spPr>
        <p:txBody>
          <a:bodyPr>
            <a:noAutofit/>
          </a:bodyPr>
          <a:lstStyle/>
          <a:p>
            <a:pPr>
              <a:buFont typeface="Wingdings" pitchFamily="2" charset="2"/>
              <a:buChar char="Ø"/>
            </a:pPr>
            <a:r>
              <a:rPr lang="zh-HK" altLang="en-US" sz="4000" dirty="0" smtClean="0">
                <a:solidFill>
                  <a:srgbClr val="FF0000"/>
                </a:solidFill>
                <a:ea typeface="PMingLiU" pitchFamily="18" charset="-120"/>
              </a:rPr>
              <a:t> </a:t>
            </a:r>
            <a:r>
              <a:rPr lang="en-US" sz="4000" dirty="0" err="1" smtClean="0">
                <a:solidFill>
                  <a:srgbClr val="FF0000"/>
                </a:solidFill>
                <a:latin typeface="PMingLiU" pitchFamily="18" charset="-120"/>
                <a:ea typeface="PMingLiU" pitchFamily="18" charset="-120"/>
              </a:rPr>
              <a:t>慷概的捐贈</a:t>
            </a:r>
            <a:r>
              <a:rPr lang="en-US" sz="4000" dirty="0" smtClean="0">
                <a:solidFill>
                  <a:srgbClr val="FF0000"/>
                </a:solidFill>
                <a:latin typeface="PMingLiU" pitchFamily="18" charset="-120"/>
                <a:ea typeface="PMingLiU" pitchFamily="18" charset="-120"/>
              </a:rPr>
              <a:t> </a:t>
            </a:r>
            <a:r>
              <a:rPr lang="en-US" sz="3600" b="1" dirty="0" smtClean="0">
                <a:solidFill>
                  <a:srgbClr val="FF0000"/>
                </a:solidFill>
                <a:latin typeface="Arial" panose="020B0604020202020204" pitchFamily="34" charset="0"/>
                <a:ea typeface="PMingLiU" pitchFamily="18" charset="-120"/>
                <a:cs typeface="Arial" panose="020B0604020202020204" pitchFamily="34" charset="0"/>
              </a:rPr>
              <a:t>Give Generously</a:t>
            </a:r>
          </a:p>
          <a:p>
            <a:pPr lvl="1">
              <a:buFont typeface="Wingdings" pitchFamily="2" charset="2"/>
              <a:buChar char="q"/>
            </a:pPr>
            <a:r>
              <a:rPr lang="zh-TW" altLang="en-US" b="1" dirty="0" smtClean="0">
                <a:solidFill>
                  <a:schemeClr val="bg1"/>
                </a:solidFill>
                <a:ea typeface="PMingLiU" pitchFamily="18" charset="-120"/>
              </a:rPr>
              <a:t> </a:t>
            </a:r>
            <a:r>
              <a:rPr lang="zh-TW" altLang="en-US" dirty="0" smtClean="0">
                <a:solidFill>
                  <a:schemeClr val="bg1"/>
                </a:solidFill>
              </a:rPr>
              <a:t>聖經教導我們 要將收入的</a:t>
            </a:r>
            <a:r>
              <a:rPr lang="en-US" altLang="zh-TW" dirty="0" smtClean="0">
                <a:solidFill>
                  <a:schemeClr val="bg1"/>
                </a:solidFill>
              </a:rPr>
              <a:t>10% </a:t>
            </a:r>
            <a:r>
              <a:rPr lang="zh-TW" altLang="en-US" dirty="0" smtClean="0">
                <a:solidFill>
                  <a:schemeClr val="bg1"/>
                </a:solidFill>
              </a:rPr>
              <a:t>當作「十一納稅」</a:t>
            </a:r>
            <a:endParaRPr lang="en-US" altLang="zh-TW" dirty="0" smtClean="0">
              <a:solidFill>
                <a:schemeClr val="bg1"/>
              </a:solidFill>
            </a:endParaRPr>
          </a:p>
          <a:p>
            <a:pPr lvl="1">
              <a:buNone/>
            </a:pPr>
            <a:r>
              <a:rPr lang="en-US" altLang="zh-TW" dirty="0" smtClean="0">
                <a:solidFill>
                  <a:schemeClr val="bg1"/>
                </a:solidFill>
              </a:rPr>
              <a:t>     </a:t>
            </a:r>
            <a:r>
              <a:rPr lang="zh-TW" altLang="en-US" dirty="0" smtClean="0">
                <a:solidFill>
                  <a:schemeClr val="bg1"/>
                </a:solidFill>
              </a:rPr>
              <a:t>給神</a:t>
            </a:r>
            <a:r>
              <a:rPr lang="en-US" altLang="zh-TW" dirty="0" smtClean="0">
                <a:solidFill>
                  <a:schemeClr val="bg1"/>
                </a:solidFill>
              </a:rPr>
              <a:t>, </a:t>
            </a:r>
            <a:r>
              <a:rPr lang="zh-TW" altLang="en-US" dirty="0" smtClean="0">
                <a:solidFill>
                  <a:schemeClr val="bg1"/>
                </a:solidFill>
              </a:rPr>
              <a:t>另外</a:t>
            </a:r>
            <a:r>
              <a:rPr lang="en-US" altLang="zh-TW" dirty="0" smtClean="0">
                <a:solidFill>
                  <a:schemeClr val="bg1"/>
                </a:solidFill>
              </a:rPr>
              <a:t>90% </a:t>
            </a:r>
            <a:r>
              <a:rPr lang="zh-TW" altLang="en-US" dirty="0" smtClean="0">
                <a:solidFill>
                  <a:schemeClr val="bg1"/>
                </a:solidFill>
              </a:rPr>
              <a:t>神</a:t>
            </a:r>
            <a:r>
              <a:rPr lang="zh-TW" altLang="en-US" dirty="0" smtClean="0">
                <a:solidFill>
                  <a:srgbClr val="FFFF00"/>
                </a:solidFill>
              </a:rPr>
              <a:t>看重</a:t>
            </a:r>
            <a:r>
              <a:rPr lang="zh-TW" altLang="en-US" dirty="0" smtClean="0">
                <a:solidFill>
                  <a:schemeClr val="bg1"/>
                </a:solidFill>
              </a:rPr>
              <a:t>我們如何管理和運用</a:t>
            </a:r>
            <a:r>
              <a:rPr lang="en-US" altLang="zh-TW" dirty="0" smtClean="0">
                <a:solidFill>
                  <a:schemeClr val="bg1"/>
                </a:solidFill>
              </a:rPr>
              <a:t>.</a:t>
            </a:r>
          </a:p>
          <a:p>
            <a:pPr lvl="1">
              <a:buNone/>
            </a:pPr>
            <a:endParaRPr lang="en-US" altLang="zh-TW" dirty="0" smtClean="0">
              <a:solidFill>
                <a:schemeClr val="bg1"/>
              </a:solidFill>
            </a:endParaRPr>
          </a:p>
          <a:p>
            <a:pPr lvl="1">
              <a:buFont typeface="Wingdings" pitchFamily="2" charset="2"/>
              <a:buChar char="q"/>
            </a:pPr>
            <a:r>
              <a:rPr lang="zh-TW" altLang="en-US" dirty="0" smtClean="0">
                <a:solidFill>
                  <a:schemeClr val="bg1"/>
                </a:solidFill>
              </a:rPr>
              <a:t>耶和華所賜的福</a:t>
            </a:r>
            <a:r>
              <a:rPr lang="en-US" altLang="zh-TW" dirty="0" smtClean="0">
                <a:solidFill>
                  <a:schemeClr val="bg1"/>
                </a:solidFill>
              </a:rPr>
              <a:t>, </a:t>
            </a:r>
            <a:r>
              <a:rPr lang="zh-TW" altLang="en-US" dirty="0" smtClean="0">
                <a:solidFill>
                  <a:schemeClr val="bg1"/>
                </a:solidFill>
              </a:rPr>
              <a:t>使人</a:t>
            </a:r>
            <a:r>
              <a:rPr lang="zh-TW" altLang="en-US" dirty="0" smtClean="0">
                <a:solidFill>
                  <a:srgbClr val="FFFF00"/>
                </a:solidFill>
              </a:rPr>
              <a:t>富足</a:t>
            </a:r>
            <a:r>
              <a:rPr lang="en-US" altLang="zh-TW" dirty="0" smtClean="0">
                <a:solidFill>
                  <a:schemeClr val="bg1"/>
                </a:solidFill>
              </a:rPr>
              <a:t>,</a:t>
            </a:r>
            <a:r>
              <a:rPr lang="zh-TW" altLang="en-US" dirty="0" smtClean="0">
                <a:solidFill>
                  <a:schemeClr val="bg1"/>
                </a:solidFill>
              </a:rPr>
              <a:t>並不加上憂</a:t>
            </a:r>
            <a:r>
              <a:rPr lang="ja-JP" altLang="en-US" dirty="0" smtClean="0">
                <a:solidFill>
                  <a:schemeClr val="bg1"/>
                </a:solidFill>
              </a:rPr>
              <a:t>慮</a:t>
            </a:r>
            <a:endParaRPr lang="en-US" altLang="ja-JP" dirty="0" smtClean="0">
              <a:solidFill>
                <a:schemeClr val="bg1"/>
              </a:solidFill>
            </a:endParaRPr>
          </a:p>
          <a:p>
            <a:pPr lvl="1">
              <a:buNone/>
            </a:pPr>
            <a:r>
              <a:rPr lang="en-US" altLang="zh-TW" dirty="0" smtClean="0">
                <a:solidFill>
                  <a:schemeClr val="bg1"/>
                </a:solidFill>
              </a:rPr>
              <a:t>     (</a:t>
            </a:r>
            <a:r>
              <a:rPr lang="zh-TW" altLang="en-US" dirty="0" smtClean="0">
                <a:solidFill>
                  <a:schemeClr val="bg1"/>
                </a:solidFill>
              </a:rPr>
              <a:t>箴 </a:t>
            </a:r>
            <a:r>
              <a:rPr lang="en-US" altLang="zh-TW" dirty="0" smtClean="0">
                <a:solidFill>
                  <a:schemeClr val="bg1"/>
                </a:solidFill>
              </a:rPr>
              <a:t>10:22)</a:t>
            </a:r>
          </a:p>
          <a:p>
            <a:pPr lvl="1">
              <a:buNone/>
            </a:pPr>
            <a:endParaRPr lang="en-US" altLang="zh-TW" dirty="0" smtClean="0">
              <a:solidFill>
                <a:schemeClr val="bg1"/>
              </a:solidFill>
            </a:endParaRPr>
          </a:p>
          <a:p>
            <a:pPr lvl="1">
              <a:buFont typeface="Wingdings" pitchFamily="2" charset="2"/>
              <a:buChar char="q"/>
            </a:pPr>
            <a:r>
              <a:rPr lang="zh-TW" altLang="en-US" dirty="0" smtClean="0">
                <a:solidFill>
                  <a:schemeClr val="bg1"/>
                </a:solidFill>
              </a:rPr>
              <a:t> 你要以財物和一切</a:t>
            </a:r>
            <a:r>
              <a:rPr lang="zh-TW" altLang="en-US" dirty="0" smtClean="0">
                <a:solidFill>
                  <a:srgbClr val="FFFF00"/>
                </a:solidFill>
              </a:rPr>
              <a:t>初熟</a:t>
            </a:r>
            <a:r>
              <a:rPr lang="zh-TW" altLang="en-US" dirty="0" smtClean="0">
                <a:solidFill>
                  <a:schemeClr val="bg1"/>
                </a:solidFill>
              </a:rPr>
              <a:t>的土產、尊榮耶和華</a:t>
            </a:r>
            <a:endParaRPr lang="en-US" altLang="zh-TW" dirty="0" smtClean="0">
              <a:solidFill>
                <a:schemeClr val="bg1"/>
              </a:solidFill>
            </a:endParaRPr>
          </a:p>
          <a:p>
            <a:pPr lvl="1">
              <a:buNone/>
            </a:pPr>
            <a:r>
              <a:rPr lang="en-US" altLang="zh-TW" dirty="0" smtClean="0">
                <a:solidFill>
                  <a:schemeClr val="bg1"/>
                </a:solidFill>
              </a:rPr>
              <a:t>     (</a:t>
            </a:r>
            <a:r>
              <a:rPr lang="zh-TW" altLang="en-US" dirty="0" smtClean="0">
                <a:solidFill>
                  <a:schemeClr val="bg1"/>
                </a:solidFill>
              </a:rPr>
              <a:t>箴</a:t>
            </a:r>
            <a:r>
              <a:rPr lang="en-US" altLang="zh-TW" dirty="0" smtClean="0">
                <a:solidFill>
                  <a:schemeClr val="bg1"/>
                </a:solidFill>
              </a:rPr>
              <a:t>3:9)</a:t>
            </a:r>
          </a:p>
          <a:p>
            <a:pPr lvl="1">
              <a:buFont typeface="Wingdings" pitchFamily="2" charset="2"/>
              <a:buChar char="q"/>
            </a:pPr>
            <a:endParaRPr lang="en-US" sz="3200" dirty="0" smtClean="0"/>
          </a:p>
          <a:p>
            <a:pPr lvl="1">
              <a:buFont typeface="Wingdings" pitchFamily="2" charset="2"/>
              <a:buChar char="q"/>
            </a:pPr>
            <a:endParaRPr lang="en-US" altLang="zh-TW" sz="3200" dirty="0" smtClean="0">
              <a:solidFill>
                <a:srgbClr val="FFFF00"/>
              </a:solidFill>
              <a:ea typeface="PMingLiU" pitchFamily="18" charset="-120"/>
            </a:endParaRPr>
          </a:p>
          <a:p>
            <a:pPr lvl="1">
              <a:buNone/>
            </a:pPr>
            <a:endParaRPr lang="en-US" sz="3600" b="1" dirty="0" smtClean="0">
              <a:solidFill>
                <a:schemeClr val="bg1"/>
              </a:solidFill>
              <a:ea typeface="PMingLiU" pitchFamily="18" charset="-120"/>
            </a:endParaRPr>
          </a:p>
          <a:p>
            <a:endParaRPr lang="en-US" sz="4000" b="1" dirty="0">
              <a:solidFill>
                <a:schemeClr val="bg1"/>
              </a:solidFill>
              <a:effectLst>
                <a:outerShdw blurRad="38100" dist="38100" dir="2700000" algn="tl">
                  <a:srgbClr val="000000">
                    <a:alpha val="43137"/>
                  </a:srgbClr>
                </a:outerShdw>
              </a:effectLst>
              <a:latin typeface="PMingLiU" pitchFamily="18" charset="-120"/>
              <a:ea typeface="PMingLiU" pitchFamily="18" charset="-120"/>
            </a:endParaRPr>
          </a:p>
        </p:txBody>
      </p:sp>
      <p:sp>
        <p:nvSpPr>
          <p:cNvPr id="4" name="Slide Number Placeholder 3"/>
          <p:cNvSpPr>
            <a:spLocks noGrp="1"/>
          </p:cNvSpPr>
          <p:nvPr>
            <p:ph type="sldNum" sz="quarter" idx="12"/>
          </p:nvPr>
        </p:nvSpPr>
        <p:spPr/>
        <p:txBody>
          <a:bodyPr/>
          <a:lstStyle/>
          <a:p>
            <a:fld id="{26A99A2F-D839-435A-BF4E-A47E7630F205}" type="slidenum">
              <a:rPr lang="en-US" smtClean="0"/>
              <a:pPr/>
              <a:t>24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533400" y="533400"/>
            <a:ext cx="8229600" cy="5821363"/>
          </a:xfrm>
        </p:spPr>
        <p:txBody>
          <a:bodyPr>
            <a:normAutofit fontScale="55000" lnSpcReduction="20000"/>
          </a:bodyPr>
          <a:lstStyle/>
          <a:p>
            <a:pPr>
              <a:buFont typeface="Wingdings" pitchFamily="2" charset="2"/>
              <a:buChar char="Ø"/>
            </a:pPr>
            <a:r>
              <a:rPr lang="en-US" sz="6400" dirty="0" smtClean="0">
                <a:solidFill>
                  <a:srgbClr val="FF0000"/>
                </a:solidFill>
              </a:rPr>
              <a:t> </a:t>
            </a:r>
            <a:r>
              <a:rPr lang="en-US" sz="6900" b="1" dirty="0" smtClean="0">
                <a:solidFill>
                  <a:srgbClr val="FF0000"/>
                </a:solidFill>
                <a:latin typeface="PMingLiU" panose="02020500000000000000" pitchFamily="18" charset="-120"/>
                <a:ea typeface="PMingLiU" panose="02020500000000000000" pitchFamily="18" charset="-120"/>
              </a:rPr>
              <a:t>R- I- C-H </a:t>
            </a:r>
            <a:r>
              <a:rPr lang="ja-JP" altLang="en-US" sz="6900" b="1" dirty="0" smtClean="0">
                <a:solidFill>
                  <a:srgbClr val="FF0000"/>
                </a:solidFill>
                <a:latin typeface="PMingLiU" panose="02020500000000000000" pitchFamily="18" charset="-120"/>
                <a:ea typeface="PMingLiU" panose="02020500000000000000" pitchFamily="18" charset="-120"/>
              </a:rPr>
              <a:t>富有</a:t>
            </a:r>
            <a:r>
              <a:rPr lang="ja-JP" altLang="en-US" sz="4800" dirty="0" smtClean="0"/>
              <a:t> </a:t>
            </a:r>
            <a:endParaRPr lang="en-US" altLang="ja-JP" sz="4800" dirty="0" smtClean="0"/>
          </a:p>
          <a:p>
            <a:pPr>
              <a:buNone/>
            </a:pPr>
            <a:r>
              <a:rPr lang="ja-JP" altLang="en-US" sz="1400" dirty="0" smtClean="0"/>
              <a:t> </a:t>
            </a:r>
            <a:endParaRPr lang="en-US" altLang="ja-JP" sz="1400" dirty="0" smtClean="0"/>
          </a:p>
          <a:p>
            <a:pPr lvl="1">
              <a:buFont typeface="Wingdings" pitchFamily="2" charset="2"/>
              <a:buChar char="ü"/>
            </a:pPr>
            <a:r>
              <a:rPr lang="en-US" sz="4400" dirty="0" smtClean="0">
                <a:solidFill>
                  <a:schemeClr val="bg1"/>
                </a:solidFill>
              </a:rPr>
              <a:t> </a:t>
            </a:r>
            <a:r>
              <a:rPr lang="en-US" sz="4400" dirty="0" smtClean="0">
                <a:solidFill>
                  <a:srgbClr val="FF0000"/>
                </a:solidFill>
              </a:rPr>
              <a:t>R</a:t>
            </a:r>
            <a:r>
              <a:rPr lang="en-US" sz="4400" dirty="0" smtClean="0">
                <a:solidFill>
                  <a:schemeClr val="bg1"/>
                </a:solidFill>
              </a:rPr>
              <a:t>eceiving </a:t>
            </a:r>
            <a:r>
              <a:rPr lang="ja-JP" altLang="en-US" sz="5100" b="1" dirty="0" smtClean="0">
                <a:solidFill>
                  <a:schemeClr val="bg1"/>
                </a:solidFill>
                <a:latin typeface="PMingLiU" panose="02020500000000000000" pitchFamily="18" charset="-120"/>
                <a:ea typeface="PMingLiU" panose="02020500000000000000" pitchFamily="18" charset="-120"/>
              </a:rPr>
              <a:t>接受</a:t>
            </a:r>
            <a:r>
              <a:rPr lang="en-US" altLang="ja-JP" sz="5100" b="1" dirty="0" smtClean="0">
                <a:solidFill>
                  <a:schemeClr val="bg1"/>
                </a:solidFill>
                <a:latin typeface="PMingLiU" panose="02020500000000000000" pitchFamily="18" charset="-120"/>
                <a:ea typeface="PMingLiU" panose="02020500000000000000" pitchFamily="18" charset="-120"/>
              </a:rPr>
              <a:t>,</a:t>
            </a:r>
            <a:r>
              <a:rPr lang="ja-JP" altLang="en-US" sz="5100" b="1" dirty="0" smtClean="0">
                <a:solidFill>
                  <a:schemeClr val="bg1"/>
                </a:solidFill>
                <a:latin typeface="PMingLiU" panose="02020500000000000000" pitchFamily="18" charset="-120"/>
                <a:ea typeface="PMingLiU" panose="02020500000000000000" pitchFamily="18" charset="-120"/>
              </a:rPr>
              <a:t>有</a:t>
            </a:r>
            <a:r>
              <a:rPr lang="en-US" sz="5100" b="1" dirty="0" err="1" smtClean="0">
                <a:solidFill>
                  <a:schemeClr val="bg1"/>
                </a:solidFill>
                <a:effectLst>
                  <a:outerShdw blurRad="38100" dist="38100" dir="2700000" algn="tl">
                    <a:srgbClr val="000000">
                      <a:alpha val="43137"/>
                    </a:srgbClr>
                  </a:outerShdw>
                </a:effectLst>
                <a:latin typeface="PMingLiU" pitchFamily="18" charset="-120"/>
                <a:ea typeface="PMingLiU" pitchFamily="18" charset="-120"/>
              </a:rPr>
              <a:t>信心</a:t>
            </a:r>
            <a:endParaRPr lang="en-US" altLang="ja-JP" sz="4600" b="1" dirty="0" smtClean="0">
              <a:solidFill>
                <a:schemeClr val="bg1"/>
              </a:solidFill>
              <a:latin typeface="PMingLiU" panose="02020500000000000000" pitchFamily="18" charset="-120"/>
              <a:ea typeface="PMingLiU" panose="02020500000000000000" pitchFamily="18" charset="-120"/>
            </a:endParaRPr>
          </a:p>
          <a:p>
            <a:pPr lvl="1">
              <a:buFont typeface="Wingdings" pitchFamily="2" charset="2"/>
              <a:buChar char="ü"/>
            </a:pPr>
            <a:r>
              <a:rPr lang="en-US" sz="4400" dirty="0" smtClean="0">
                <a:solidFill>
                  <a:schemeClr val="bg1"/>
                </a:solidFill>
              </a:rPr>
              <a:t> </a:t>
            </a:r>
            <a:r>
              <a:rPr lang="en-US" sz="4400" dirty="0" smtClean="0">
                <a:solidFill>
                  <a:srgbClr val="FF0000"/>
                </a:solidFill>
              </a:rPr>
              <a:t>I</a:t>
            </a:r>
            <a:r>
              <a:rPr lang="en-US" sz="4400" dirty="0" smtClean="0">
                <a:solidFill>
                  <a:schemeClr val="bg1"/>
                </a:solidFill>
              </a:rPr>
              <a:t>ntelligence </a:t>
            </a:r>
            <a:r>
              <a:rPr lang="ja-JP" altLang="en-US" sz="5100" b="1" dirty="0" smtClean="0">
                <a:solidFill>
                  <a:schemeClr val="bg1"/>
                </a:solidFill>
                <a:latin typeface="PMingLiU" panose="02020500000000000000" pitchFamily="18" charset="-120"/>
                <a:ea typeface="PMingLiU" panose="02020500000000000000" pitchFamily="18" charset="-120"/>
              </a:rPr>
              <a:t>知識</a:t>
            </a:r>
            <a:endParaRPr lang="en-US" altLang="ja-JP" sz="5100" b="1" dirty="0" smtClean="0">
              <a:solidFill>
                <a:schemeClr val="bg1"/>
              </a:solidFill>
              <a:latin typeface="PMingLiU" panose="02020500000000000000" pitchFamily="18" charset="-120"/>
              <a:ea typeface="PMingLiU" panose="02020500000000000000" pitchFamily="18" charset="-120"/>
            </a:endParaRPr>
          </a:p>
          <a:p>
            <a:pPr lvl="1">
              <a:buFont typeface="Wingdings" pitchFamily="2" charset="2"/>
              <a:buChar char="ü"/>
            </a:pPr>
            <a:r>
              <a:rPr lang="en-US" sz="4400" dirty="0" smtClean="0">
                <a:solidFill>
                  <a:schemeClr val="bg1"/>
                </a:solidFill>
              </a:rPr>
              <a:t> </a:t>
            </a:r>
            <a:r>
              <a:rPr lang="en-US" sz="4400" dirty="0" smtClean="0">
                <a:solidFill>
                  <a:srgbClr val="FF0000"/>
                </a:solidFill>
              </a:rPr>
              <a:t>C</a:t>
            </a:r>
            <a:r>
              <a:rPr lang="en-US" sz="4400" dirty="0" smtClean="0">
                <a:solidFill>
                  <a:schemeClr val="bg1"/>
                </a:solidFill>
              </a:rPr>
              <a:t>hanging </a:t>
            </a:r>
            <a:r>
              <a:rPr lang="ja-JP" altLang="en-US" sz="5100" b="1" dirty="0" smtClean="0">
                <a:solidFill>
                  <a:schemeClr val="bg1"/>
                </a:solidFill>
                <a:latin typeface="PMingLiU" panose="02020500000000000000" pitchFamily="18" charset="-120"/>
                <a:ea typeface="PMingLiU" panose="02020500000000000000" pitchFamily="18" charset="-120"/>
              </a:rPr>
              <a:t>改變 </a:t>
            </a:r>
            <a:endParaRPr lang="en-US" altLang="ja-JP" sz="5100" b="1" dirty="0" smtClean="0">
              <a:solidFill>
                <a:schemeClr val="bg1"/>
              </a:solidFill>
              <a:latin typeface="PMingLiU" panose="02020500000000000000" pitchFamily="18" charset="-120"/>
              <a:ea typeface="PMingLiU" panose="02020500000000000000" pitchFamily="18" charset="-120"/>
            </a:endParaRPr>
          </a:p>
          <a:p>
            <a:pPr lvl="1">
              <a:buFont typeface="Wingdings" pitchFamily="2" charset="2"/>
              <a:buChar char="ü"/>
            </a:pPr>
            <a:r>
              <a:rPr lang="en-US" sz="4400" dirty="0" smtClean="0">
                <a:solidFill>
                  <a:schemeClr val="bg1"/>
                </a:solidFill>
              </a:rPr>
              <a:t> </a:t>
            </a:r>
            <a:r>
              <a:rPr lang="en-US" sz="4400" dirty="0" smtClean="0">
                <a:solidFill>
                  <a:srgbClr val="FF0000"/>
                </a:solidFill>
              </a:rPr>
              <a:t>H</a:t>
            </a:r>
            <a:r>
              <a:rPr lang="en-US" sz="4400" dirty="0" smtClean="0">
                <a:solidFill>
                  <a:schemeClr val="bg1"/>
                </a:solidFill>
              </a:rPr>
              <a:t>abits </a:t>
            </a:r>
            <a:r>
              <a:rPr lang="ja-JP" altLang="en-US" sz="5800" dirty="0" smtClean="0">
                <a:solidFill>
                  <a:schemeClr val="bg1"/>
                </a:solidFill>
                <a:latin typeface="PMingLiU" panose="02020500000000000000" pitchFamily="18" charset="-120"/>
                <a:ea typeface="PMingLiU" panose="02020500000000000000" pitchFamily="18" charset="-120"/>
              </a:rPr>
              <a:t>習性</a:t>
            </a:r>
            <a:endParaRPr lang="en-US" altLang="ja-JP" sz="5800" dirty="0" smtClean="0">
              <a:solidFill>
                <a:schemeClr val="bg1"/>
              </a:solidFill>
              <a:latin typeface="PMingLiU" panose="02020500000000000000" pitchFamily="18" charset="-120"/>
              <a:ea typeface="PMingLiU" panose="02020500000000000000" pitchFamily="18" charset="-120"/>
            </a:endParaRPr>
          </a:p>
          <a:p>
            <a:pPr lvl="1">
              <a:buNone/>
            </a:pPr>
            <a:endParaRPr lang="en-US" altLang="ja-JP" sz="1300" dirty="0" smtClean="0">
              <a:solidFill>
                <a:schemeClr val="bg1"/>
              </a:solidFill>
            </a:endParaRPr>
          </a:p>
          <a:p>
            <a:pPr>
              <a:buFont typeface="Wingdings" pitchFamily="2" charset="2"/>
              <a:buChar char="Ø"/>
            </a:pPr>
            <a:r>
              <a:rPr lang="en-US" sz="6400" dirty="0" smtClean="0">
                <a:solidFill>
                  <a:srgbClr val="FF0000"/>
                </a:solidFill>
              </a:rPr>
              <a:t> </a:t>
            </a:r>
            <a:r>
              <a:rPr lang="en-US" sz="6900" b="1" dirty="0" smtClean="0">
                <a:solidFill>
                  <a:srgbClr val="FF0000"/>
                </a:solidFill>
                <a:latin typeface="PMingLiU" panose="02020500000000000000" pitchFamily="18" charset="-120"/>
                <a:ea typeface="PMingLiU" panose="02020500000000000000" pitchFamily="18" charset="-120"/>
              </a:rPr>
              <a:t>P-O-O-R </a:t>
            </a:r>
            <a:r>
              <a:rPr lang="ja-JP" altLang="en-US" sz="6900" b="1" dirty="0" smtClean="0">
                <a:solidFill>
                  <a:srgbClr val="FF0000"/>
                </a:solidFill>
                <a:latin typeface="PMingLiU" panose="02020500000000000000" pitchFamily="18" charset="-120"/>
                <a:ea typeface="PMingLiU" panose="02020500000000000000" pitchFamily="18" charset="-120"/>
              </a:rPr>
              <a:t>貧窮</a:t>
            </a:r>
            <a:endParaRPr lang="en-US" altLang="ja-JP" sz="6900" b="1" dirty="0" smtClean="0">
              <a:solidFill>
                <a:srgbClr val="FF0000"/>
              </a:solidFill>
              <a:latin typeface="PMingLiU" panose="02020500000000000000" pitchFamily="18" charset="-120"/>
              <a:ea typeface="PMingLiU" panose="02020500000000000000" pitchFamily="18" charset="-120"/>
            </a:endParaRPr>
          </a:p>
          <a:p>
            <a:pPr>
              <a:buNone/>
            </a:pPr>
            <a:r>
              <a:rPr lang="ja-JP" altLang="en-US" sz="1400" dirty="0" smtClean="0"/>
              <a:t>   </a:t>
            </a:r>
            <a:endParaRPr lang="en-US" altLang="ja-JP" sz="1400" dirty="0" smtClean="0"/>
          </a:p>
          <a:p>
            <a:pPr lvl="1">
              <a:buFont typeface="Wingdings" pitchFamily="2" charset="2"/>
              <a:buChar char="ü"/>
            </a:pPr>
            <a:r>
              <a:rPr lang="en-US" sz="4400" dirty="0" smtClean="0">
                <a:solidFill>
                  <a:schemeClr val="bg1"/>
                </a:solidFill>
              </a:rPr>
              <a:t> </a:t>
            </a:r>
            <a:r>
              <a:rPr lang="en-US" sz="4400" dirty="0" smtClean="0">
                <a:solidFill>
                  <a:srgbClr val="FF0000"/>
                </a:solidFill>
              </a:rPr>
              <a:t>P</a:t>
            </a:r>
            <a:r>
              <a:rPr lang="en-US" sz="4400" dirty="0" smtClean="0">
                <a:solidFill>
                  <a:schemeClr val="bg1"/>
                </a:solidFill>
              </a:rPr>
              <a:t>ass </a:t>
            </a:r>
            <a:r>
              <a:rPr lang="ja-JP" altLang="en-US" sz="5800" b="1" dirty="0" smtClean="0">
                <a:solidFill>
                  <a:schemeClr val="bg1"/>
                </a:solidFill>
                <a:latin typeface="PMingLiU" panose="02020500000000000000" pitchFamily="18" charset="-120"/>
                <a:ea typeface="PMingLiU" panose="02020500000000000000" pitchFamily="18" charset="-120"/>
              </a:rPr>
              <a:t>通過</a:t>
            </a:r>
            <a:r>
              <a:rPr lang="ja-JP" altLang="en-US" sz="4400" dirty="0" smtClean="0">
                <a:solidFill>
                  <a:schemeClr val="bg1"/>
                </a:solidFill>
              </a:rPr>
              <a:t> </a:t>
            </a:r>
            <a:endParaRPr lang="en-US" altLang="ja-JP" sz="4400" dirty="0" smtClean="0">
              <a:solidFill>
                <a:schemeClr val="bg1"/>
              </a:solidFill>
            </a:endParaRPr>
          </a:p>
          <a:p>
            <a:pPr lvl="1">
              <a:buFont typeface="Wingdings" pitchFamily="2" charset="2"/>
              <a:buChar char="ü"/>
            </a:pPr>
            <a:r>
              <a:rPr lang="en-US" sz="4400" dirty="0" smtClean="0">
                <a:solidFill>
                  <a:schemeClr val="bg1"/>
                </a:solidFill>
              </a:rPr>
              <a:t> </a:t>
            </a:r>
            <a:r>
              <a:rPr lang="en-US" sz="4400" dirty="0" smtClean="0">
                <a:solidFill>
                  <a:srgbClr val="FF0000"/>
                </a:solidFill>
              </a:rPr>
              <a:t>O</a:t>
            </a:r>
            <a:r>
              <a:rPr lang="en-US" sz="4400" dirty="0" smtClean="0">
                <a:solidFill>
                  <a:schemeClr val="bg1"/>
                </a:solidFill>
              </a:rPr>
              <a:t>ver </a:t>
            </a:r>
            <a:r>
              <a:rPr lang="ja-JP" altLang="en-US" sz="5800" b="1" dirty="0" smtClean="0">
                <a:solidFill>
                  <a:schemeClr val="bg1"/>
                </a:solidFill>
                <a:latin typeface="PMingLiU" panose="02020500000000000000" pitchFamily="18" charset="-120"/>
                <a:ea typeface="PMingLiU" panose="02020500000000000000" pitchFamily="18" charset="-120"/>
              </a:rPr>
              <a:t>錯過 </a:t>
            </a:r>
            <a:endParaRPr lang="en-US" altLang="ja-JP" sz="5800" b="1" dirty="0" smtClean="0">
              <a:solidFill>
                <a:schemeClr val="bg1"/>
              </a:solidFill>
              <a:latin typeface="PMingLiU" panose="02020500000000000000" pitchFamily="18" charset="-120"/>
              <a:ea typeface="PMingLiU" panose="02020500000000000000" pitchFamily="18" charset="-120"/>
            </a:endParaRPr>
          </a:p>
          <a:p>
            <a:pPr lvl="1">
              <a:buFont typeface="Wingdings" pitchFamily="2" charset="2"/>
              <a:buChar char="ü"/>
            </a:pPr>
            <a:r>
              <a:rPr lang="en-US" sz="4400" dirty="0" smtClean="0">
                <a:solidFill>
                  <a:schemeClr val="bg1"/>
                </a:solidFill>
              </a:rPr>
              <a:t> </a:t>
            </a:r>
            <a:r>
              <a:rPr lang="en-US" sz="4400" dirty="0" smtClean="0">
                <a:solidFill>
                  <a:srgbClr val="FF0000"/>
                </a:solidFill>
              </a:rPr>
              <a:t>O</a:t>
            </a:r>
            <a:r>
              <a:rPr lang="en-US" sz="4400" dirty="0" smtClean="0">
                <a:solidFill>
                  <a:schemeClr val="bg1"/>
                </a:solidFill>
              </a:rPr>
              <a:t>pportunities </a:t>
            </a:r>
            <a:r>
              <a:rPr lang="ja-JP" altLang="en-US" sz="5800" b="1" dirty="0" smtClean="0">
                <a:solidFill>
                  <a:schemeClr val="bg1"/>
                </a:solidFill>
                <a:latin typeface="PMingLiU" panose="02020500000000000000" pitchFamily="18" charset="-120"/>
                <a:ea typeface="PMingLiU" panose="02020500000000000000" pitchFamily="18" charset="-120"/>
              </a:rPr>
              <a:t>機會 </a:t>
            </a:r>
            <a:endParaRPr lang="en-US" altLang="ja-JP" sz="5800" b="1" dirty="0" smtClean="0">
              <a:solidFill>
                <a:schemeClr val="bg1"/>
              </a:solidFill>
              <a:latin typeface="PMingLiU" panose="02020500000000000000" pitchFamily="18" charset="-120"/>
              <a:ea typeface="PMingLiU" panose="02020500000000000000" pitchFamily="18" charset="-120"/>
            </a:endParaRPr>
          </a:p>
          <a:p>
            <a:pPr lvl="1">
              <a:buFont typeface="Wingdings" pitchFamily="2" charset="2"/>
              <a:buChar char="ü"/>
            </a:pPr>
            <a:r>
              <a:rPr lang="en-US" sz="4400" dirty="0" smtClean="0">
                <a:solidFill>
                  <a:schemeClr val="bg1"/>
                </a:solidFill>
              </a:rPr>
              <a:t> </a:t>
            </a:r>
            <a:r>
              <a:rPr lang="en-US" sz="4400" dirty="0" smtClean="0">
                <a:solidFill>
                  <a:srgbClr val="FF0000"/>
                </a:solidFill>
              </a:rPr>
              <a:t>R</a:t>
            </a:r>
            <a:r>
              <a:rPr lang="en-US" sz="4400" dirty="0" smtClean="0">
                <a:solidFill>
                  <a:schemeClr val="bg1"/>
                </a:solidFill>
              </a:rPr>
              <a:t>epeatedly  </a:t>
            </a:r>
            <a:r>
              <a:rPr lang="ja-JP" altLang="en-US" sz="5800" b="1" dirty="0" smtClean="0">
                <a:solidFill>
                  <a:schemeClr val="bg1"/>
                </a:solidFill>
                <a:latin typeface="PMingLiU" panose="02020500000000000000" pitchFamily="18" charset="-120"/>
                <a:ea typeface="PMingLiU" panose="02020500000000000000" pitchFamily="18" charset="-120"/>
              </a:rPr>
              <a:t>重複</a:t>
            </a:r>
          </a:p>
          <a:p>
            <a:pPr>
              <a:buClr>
                <a:schemeClr val="accent2">
                  <a:lumMod val="20000"/>
                  <a:lumOff val="80000"/>
                </a:schemeClr>
              </a:buClr>
              <a:buFont typeface="Wingdings" pitchFamily="2" charset="2"/>
              <a:buChar char="Ø"/>
            </a:pPr>
            <a:endParaRPr lang="en-US" sz="4800" b="1" dirty="0" smtClean="0">
              <a:solidFill>
                <a:schemeClr val="bg1"/>
              </a:solidFill>
              <a:effectLst>
                <a:outerShdw blurRad="38100" dist="38100" dir="2700000" algn="tl">
                  <a:srgbClr val="000000">
                    <a:alpha val="43137"/>
                  </a:srgbClr>
                </a:outerShdw>
              </a:effectLst>
              <a:latin typeface="PMingLiU" pitchFamily="18" charset="-120"/>
              <a:ea typeface="PMingLiU" pitchFamily="18" charset="-120"/>
            </a:endParaRPr>
          </a:p>
          <a:p>
            <a:pPr>
              <a:buClr>
                <a:schemeClr val="accent2">
                  <a:lumMod val="20000"/>
                  <a:lumOff val="80000"/>
                </a:schemeClr>
              </a:buClr>
              <a:buNone/>
            </a:pPr>
            <a:endParaRPr lang="en-US" sz="4800" b="1" dirty="0" smtClean="0">
              <a:solidFill>
                <a:schemeClr val="bg1"/>
              </a:solidFill>
              <a:effectLst>
                <a:outerShdw blurRad="38100" dist="38100" dir="2700000" algn="tl">
                  <a:srgbClr val="000000">
                    <a:alpha val="43137"/>
                  </a:srgbClr>
                </a:outerShdw>
              </a:effectLst>
              <a:latin typeface="PMingLiU" pitchFamily="18" charset="-120"/>
              <a:ea typeface="PMingLiU" pitchFamily="18" charset="-120"/>
            </a:endParaRPr>
          </a:p>
          <a:p>
            <a:endParaRPr lang="en-US" dirty="0"/>
          </a:p>
        </p:txBody>
      </p:sp>
      <p:sp>
        <p:nvSpPr>
          <p:cNvPr id="4" name="Slide Number Placeholder 3"/>
          <p:cNvSpPr>
            <a:spLocks noGrp="1"/>
          </p:cNvSpPr>
          <p:nvPr>
            <p:ph type="sldNum" sz="quarter" idx="12"/>
          </p:nvPr>
        </p:nvSpPr>
        <p:spPr/>
        <p:txBody>
          <a:bodyPr/>
          <a:lstStyle/>
          <a:p>
            <a:fld id="{26A99A2F-D839-435A-BF4E-A47E7630F205}" type="slidenum">
              <a:rPr lang="en-US" smtClean="0"/>
              <a:pPr/>
              <a:t>25</a:t>
            </a:fld>
            <a:endParaRPr lang="en-US"/>
          </a:p>
        </p:txBody>
      </p:sp>
    </p:spTree>
    <p:extLst>
      <p:ext uri="{BB962C8B-B14F-4D97-AF65-F5344CB8AC3E}">
        <p14:creationId xmlns:p14="http://schemas.microsoft.com/office/powerpoint/2010/main" val="115547122"/>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pPr>
              <a:buFont typeface="Wingdings" pitchFamily="2" charset="2"/>
              <a:buChar char="Ø"/>
            </a:pPr>
            <a:r>
              <a:rPr lang="en-US" dirty="0" smtClean="0"/>
              <a:t/>
            </a:r>
            <a:br>
              <a:rPr lang="en-US" dirty="0" smtClean="0"/>
            </a:br>
            <a:r>
              <a:rPr lang="en-US" dirty="0" smtClean="0"/>
              <a:t/>
            </a:r>
            <a:br>
              <a:rPr lang="en-US" dirty="0" smtClean="0"/>
            </a:br>
            <a:r>
              <a:rPr lang="zh-TW" altLang="en-US" b="1" i="1" dirty="0" smtClean="0">
                <a:solidFill>
                  <a:srgbClr val="FFFF00"/>
                </a:solidFill>
              </a:rPr>
              <a:t>基督徒又怎麼富有呢？</a:t>
            </a:r>
            <a:r>
              <a:rPr lang="en-US" b="1" i="1" dirty="0" smtClean="0">
                <a:solidFill>
                  <a:srgbClr val="FFFF00"/>
                </a:solidFill>
              </a:rPr>
              <a:t/>
            </a:r>
            <a:br>
              <a:rPr lang="en-US" b="1" i="1" dirty="0" smtClean="0">
                <a:solidFill>
                  <a:srgbClr val="FFFF00"/>
                </a:solidFill>
              </a:rPr>
            </a:b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457200" y="1295400"/>
            <a:ext cx="8229600" cy="4830763"/>
          </a:xfrm>
        </p:spPr>
        <p:txBody>
          <a:bodyPr>
            <a:normAutofit fontScale="62500" lnSpcReduction="20000"/>
          </a:bodyPr>
          <a:lstStyle/>
          <a:p>
            <a:pPr>
              <a:buFont typeface="Wingdings" pitchFamily="2" charset="2"/>
              <a:buChar char="Ø"/>
            </a:pPr>
            <a:r>
              <a:rPr lang="en-US" sz="7600" b="1" dirty="0" err="1" smtClean="0">
                <a:solidFill>
                  <a:srgbClr val="FF0000"/>
                </a:solidFill>
                <a:latin typeface="PMingLiU" pitchFamily="18" charset="-120"/>
                <a:ea typeface="PMingLiU" pitchFamily="18" charset="-120"/>
              </a:rPr>
              <a:t>慷概的捐贈</a:t>
            </a:r>
            <a:r>
              <a:rPr lang="en-US" sz="7300" dirty="0" smtClean="0">
                <a:solidFill>
                  <a:srgbClr val="FF0000"/>
                </a:solidFill>
                <a:latin typeface="PMingLiU" pitchFamily="18" charset="-120"/>
                <a:ea typeface="PMingLiU" pitchFamily="18" charset="-120"/>
              </a:rPr>
              <a:t> </a:t>
            </a:r>
            <a:r>
              <a:rPr lang="en-US" sz="6000" b="1" i="1" dirty="0" smtClean="0">
                <a:solidFill>
                  <a:srgbClr val="FFFF00"/>
                </a:solidFill>
              </a:rPr>
              <a:t/>
            </a:r>
            <a:br>
              <a:rPr lang="en-US" sz="6000" b="1" i="1" dirty="0" smtClean="0">
                <a:solidFill>
                  <a:srgbClr val="FFFF00"/>
                </a:solidFill>
              </a:rPr>
            </a:br>
            <a:endParaRPr lang="en-US" altLang="zh-TW" sz="6000" dirty="0" smtClean="0"/>
          </a:p>
          <a:p>
            <a:pPr lvl="1">
              <a:buFont typeface="Wingdings" pitchFamily="2" charset="2"/>
              <a:buChar char="q"/>
            </a:pPr>
            <a:r>
              <a:rPr lang="zh-TW" altLang="en-US" sz="5600" dirty="0" smtClean="0">
                <a:solidFill>
                  <a:schemeClr val="bg1"/>
                </a:solidFill>
              </a:rPr>
              <a:t> </a:t>
            </a:r>
            <a:r>
              <a:rPr lang="zh-TW" altLang="en-US" sz="5100" dirty="0" smtClean="0">
                <a:solidFill>
                  <a:schemeClr val="bg1"/>
                </a:solidFill>
              </a:rPr>
              <a:t>聖經教導我們 要將收入的</a:t>
            </a:r>
            <a:r>
              <a:rPr lang="en-US" altLang="zh-TW" sz="5100" dirty="0" smtClean="0">
                <a:solidFill>
                  <a:schemeClr val="bg1"/>
                </a:solidFill>
              </a:rPr>
              <a:t>10% </a:t>
            </a:r>
            <a:r>
              <a:rPr lang="zh-TW" altLang="en-US" sz="5100" dirty="0" smtClean="0">
                <a:solidFill>
                  <a:schemeClr val="bg1"/>
                </a:solidFill>
              </a:rPr>
              <a:t>當作「十  </a:t>
            </a:r>
            <a:endParaRPr lang="en-US" altLang="zh-TW" sz="5100" dirty="0" smtClean="0">
              <a:solidFill>
                <a:schemeClr val="bg1"/>
              </a:solidFill>
            </a:endParaRPr>
          </a:p>
          <a:p>
            <a:pPr lvl="1">
              <a:buNone/>
            </a:pPr>
            <a:r>
              <a:rPr lang="en-US" altLang="zh-TW" sz="5100" dirty="0" smtClean="0">
                <a:solidFill>
                  <a:schemeClr val="bg1"/>
                </a:solidFill>
              </a:rPr>
              <a:t>     </a:t>
            </a:r>
            <a:r>
              <a:rPr lang="zh-TW" altLang="en-US" sz="5100" dirty="0" smtClean="0">
                <a:solidFill>
                  <a:schemeClr val="bg1"/>
                </a:solidFill>
              </a:rPr>
              <a:t>一納稅」給神</a:t>
            </a:r>
            <a:r>
              <a:rPr lang="en-US" altLang="zh-TW" sz="5100" dirty="0" smtClean="0">
                <a:solidFill>
                  <a:schemeClr val="bg1"/>
                </a:solidFill>
              </a:rPr>
              <a:t>, </a:t>
            </a:r>
            <a:r>
              <a:rPr lang="zh-TW" altLang="en-US" sz="5100" dirty="0" smtClean="0">
                <a:solidFill>
                  <a:schemeClr val="bg1"/>
                </a:solidFill>
              </a:rPr>
              <a:t>另外</a:t>
            </a:r>
            <a:r>
              <a:rPr lang="en-US" altLang="zh-TW" sz="5100" dirty="0" smtClean="0">
                <a:solidFill>
                  <a:schemeClr val="bg1"/>
                </a:solidFill>
              </a:rPr>
              <a:t>90% </a:t>
            </a:r>
            <a:r>
              <a:rPr lang="zh-TW" altLang="en-US" sz="5100" dirty="0" smtClean="0">
                <a:solidFill>
                  <a:schemeClr val="bg1"/>
                </a:solidFill>
              </a:rPr>
              <a:t>神看重我們如何</a:t>
            </a:r>
            <a:endParaRPr lang="en-US" altLang="zh-TW" sz="5100" dirty="0" smtClean="0">
              <a:solidFill>
                <a:schemeClr val="bg1"/>
              </a:solidFill>
            </a:endParaRPr>
          </a:p>
          <a:p>
            <a:pPr lvl="1">
              <a:buNone/>
            </a:pPr>
            <a:r>
              <a:rPr lang="en-US" altLang="zh-TW" sz="5100" dirty="0" smtClean="0">
                <a:solidFill>
                  <a:schemeClr val="bg1"/>
                </a:solidFill>
              </a:rPr>
              <a:t>     </a:t>
            </a:r>
            <a:r>
              <a:rPr lang="zh-TW" altLang="en-US" sz="5100" dirty="0" smtClean="0">
                <a:solidFill>
                  <a:schemeClr val="bg1"/>
                </a:solidFill>
              </a:rPr>
              <a:t>管理和運用</a:t>
            </a:r>
            <a:r>
              <a:rPr lang="en-US" altLang="zh-TW" sz="5100" dirty="0" smtClean="0"/>
              <a:t>.</a:t>
            </a:r>
          </a:p>
          <a:p>
            <a:pPr lvl="1">
              <a:buFont typeface="Wingdings" pitchFamily="2" charset="2"/>
              <a:buChar char="q"/>
            </a:pPr>
            <a:r>
              <a:rPr lang="zh-TW" altLang="en-US" sz="5100" dirty="0" smtClean="0">
                <a:solidFill>
                  <a:schemeClr val="bg1"/>
                </a:solidFill>
              </a:rPr>
              <a:t> 我算甚麼、我的民算甚麼、竟能如此樂 </a:t>
            </a:r>
            <a:endParaRPr lang="en-US" altLang="zh-TW" sz="5100" dirty="0" smtClean="0">
              <a:solidFill>
                <a:schemeClr val="bg1"/>
              </a:solidFill>
            </a:endParaRPr>
          </a:p>
          <a:p>
            <a:pPr lvl="1">
              <a:buNone/>
            </a:pPr>
            <a:r>
              <a:rPr lang="en-US" altLang="zh-TW" sz="5100" dirty="0" smtClean="0">
                <a:solidFill>
                  <a:schemeClr val="bg1"/>
                </a:solidFill>
              </a:rPr>
              <a:t>     </a:t>
            </a:r>
            <a:r>
              <a:rPr lang="zh-TW" altLang="en-US" sz="5100" dirty="0" smtClean="0">
                <a:solidFill>
                  <a:schemeClr val="bg1"/>
                </a:solidFill>
              </a:rPr>
              <a:t>意奉獻．因為萬物都從祢而來</a:t>
            </a:r>
          </a:p>
          <a:p>
            <a:pPr lvl="1">
              <a:buFont typeface="Wingdings" pitchFamily="2" charset="2"/>
              <a:buChar char="q"/>
            </a:pPr>
            <a:r>
              <a:rPr lang="zh-TW" altLang="en-US" sz="5100" dirty="0" smtClean="0">
                <a:solidFill>
                  <a:schemeClr val="bg1"/>
                </a:solidFill>
                <a:latin typeface="PMingLiU" pitchFamily="18" charset="-120"/>
                <a:ea typeface="PMingLiU" pitchFamily="18" charset="-120"/>
              </a:rPr>
              <a:t> 耶和華所賜的福</a:t>
            </a:r>
            <a:r>
              <a:rPr lang="en-US" altLang="zh-TW" sz="5100" dirty="0" smtClean="0">
                <a:solidFill>
                  <a:schemeClr val="bg1"/>
                </a:solidFill>
                <a:latin typeface="PMingLiU" pitchFamily="18" charset="-120"/>
                <a:ea typeface="PMingLiU" pitchFamily="18" charset="-120"/>
              </a:rPr>
              <a:t>, </a:t>
            </a:r>
            <a:r>
              <a:rPr lang="zh-TW" altLang="en-US" sz="5100" dirty="0" smtClean="0">
                <a:solidFill>
                  <a:schemeClr val="bg1"/>
                </a:solidFill>
                <a:latin typeface="PMingLiU" pitchFamily="18" charset="-120"/>
                <a:ea typeface="PMingLiU" pitchFamily="18" charset="-120"/>
              </a:rPr>
              <a:t>使人富足</a:t>
            </a:r>
            <a:r>
              <a:rPr lang="en-US" altLang="zh-TW" sz="5100" dirty="0" smtClean="0">
                <a:solidFill>
                  <a:schemeClr val="bg1"/>
                </a:solidFill>
                <a:latin typeface="PMingLiU" pitchFamily="18" charset="-120"/>
                <a:ea typeface="PMingLiU" pitchFamily="18" charset="-120"/>
              </a:rPr>
              <a:t>,</a:t>
            </a:r>
            <a:r>
              <a:rPr lang="zh-TW" altLang="en-US" sz="5100" dirty="0" smtClean="0">
                <a:solidFill>
                  <a:schemeClr val="bg1"/>
                </a:solidFill>
                <a:latin typeface="PMingLiU" pitchFamily="18" charset="-120"/>
                <a:ea typeface="PMingLiU" pitchFamily="18" charset="-120"/>
              </a:rPr>
              <a:t>並不加上憂</a:t>
            </a:r>
            <a:endParaRPr lang="en-US" altLang="zh-TW" sz="5100" dirty="0" smtClean="0">
              <a:solidFill>
                <a:schemeClr val="bg1"/>
              </a:solidFill>
              <a:latin typeface="PMingLiU" pitchFamily="18" charset="-120"/>
              <a:ea typeface="PMingLiU" pitchFamily="18" charset="-120"/>
            </a:endParaRPr>
          </a:p>
          <a:p>
            <a:pPr lvl="1">
              <a:buNone/>
            </a:pPr>
            <a:r>
              <a:rPr lang="en-US" altLang="zh-TW" sz="5100" dirty="0" smtClean="0">
                <a:solidFill>
                  <a:schemeClr val="bg1"/>
                </a:solidFill>
                <a:latin typeface="PMingLiU" pitchFamily="18" charset="-120"/>
                <a:ea typeface="PMingLiU" pitchFamily="18" charset="-120"/>
              </a:rPr>
              <a:t>     </a:t>
            </a:r>
            <a:r>
              <a:rPr lang="zh-TW" altLang="en-US" sz="5100" dirty="0" smtClean="0">
                <a:solidFill>
                  <a:schemeClr val="bg1"/>
                </a:solidFill>
                <a:latin typeface="PMingLiU" pitchFamily="18" charset="-120"/>
                <a:ea typeface="PMingLiU" pitchFamily="18" charset="-120"/>
              </a:rPr>
              <a:t>慮</a:t>
            </a:r>
            <a:r>
              <a:rPr lang="en-US" altLang="zh-TW" sz="5100" dirty="0" smtClean="0">
                <a:solidFill>
                  <a:schemeClr val="bg1"/>
                </a:solidFill>
                <a:latin typeface="PMingLiU" pitchFamily="18" charset="-120"/>
                <a:ea typeface="PMingLiU" pitchFamily="18" charset="-120"/>
              </a:rPr>
              <a:t>. (</a:t>
            </a:r>
            <a:r>
              <a:rPr lang="zh-TW" altLang="en-US" sz="5100" dirty="0" smtClean="0">
                <a:solidFill>
                  <a:schemeClr val="bg1"/>
                </a:solidFill>
                <a:latin typeface="PMingLiU" pitchFamily="18" charset="-120"/>
                <a:ea typeface="PMingLiU" pitchFamily="18" charset="-120"/>
              </a:rPr>
              <a:t>箴言 </a:t>
            </a:r>
            <a:r>
              <a:rPr lang="en-US" altLang="zh-TW" sz="5100" dirty="0" smtClean="0">
                <a:solidFill>
                  <a:schemeClr val="bg1"/>
                </a:solidFill>
                <a:latin typeface="PMingLiU" pitchFamily="18" charset="-120"/>
                <a:ea typeface="PMingLiU" pitchFamily="18" charset="-120"/>
              </a:rPr>
              <a:t>10:22)</a:t>
            </a:r>
          </a:p>
          <a:p>
            <a:pPr>
              <a:buClr>
                <a:schemeClr val="accent2">
                  <a:lumMod val="20000"/>
                  <a:lumOff val="80000"/>
                </a:schemeClr>
              </a:buClr>
              <a:buNone/>
            </a:pPr>
            <a:endParaRPr lang="en-US" sz="6000" b="1" dirty="0">
              <a:solidFill>
                <a:schemeClr val="bg1"/>
              </a:solidFill>
              <a:effectLst>
                <a:outerShdw blurRad="38100" dist="38100" dir="2700000" algn="tl">
                  <a:srgbClr val="000000">
                    <a:alpha val="43137"/>
                  </a:srgbClr>
                </a:outerShdw>
              </a:effectLst>
              <a:latin typeface="PMingLiU" pitchFamily="18" charset="-120"/>
              <a:ea typeface="PMingLiU" pitchFamily="18" charset="-120"/>
            </a:endParaRPr>
          </a:p>
        </p:txBody>
      </p:sp>
      <p:grpSp>
        <p:nvGrpSpPr>
          <p:cNvPr id="4" name="Group 2"/>
          <p:cNvGrpSpPr>
            <a:grpSpLocks/>
          </p:cNvGrpSpPr>
          <p:nvPr/>
        </p:nvGrpSpPr>
        <p:grpSpPr bwMode="auto">
          <a:xfrm>
            <a:off x="152401" y="0"/>
            <a:ext cx="9617663" cy="7010400"/>
            <a:chOff x="107870625" y="108191808"/>
            <a:chExt cx="4600575" cy="2743200"/>
          </a:xfrm>
        </p:grpSpPr>
        <p:pic>
          <p:nvPicPr>
            <p:cNvPr id="6" name="Picture 4" descr="j0101856"/>
            <p:cNvPicPr preferRelativeResize="0">
              <a:picLocks noChangeArrowheads="1" noChangeShapeType="1"/>
            </p:cNvPicPr>
            <p:nvPr/>
          </p:nvPicPr>
          <p:blipFill>
            <a:blip r:embed="rId2" cstate="print"/>
            <a:srcRect/>
            <a:stretch>
              <a:fillRect/>
            </a:stretch>
          </p:blipFill>
          <p:spPr bwMode="auto">
            <a:xfrm>
              <a:off x="107899200" y="108191808"/>
              <a:ext cx="4572000" cy="2743200"/>
            </a:xfrm>
            <a:prstGeom prst="rect">
              <a:avLst/>
            </a:prstGeom>
            <a:noFill/>
            <a:ln w="0" algn="in">
              <a:noFill/>
              <a:miter lim="800000"/>
              <a:headEnd/>
              <a:tailEnd/>
            </a:ln>
          </p:spPr>
        </p:pic>
        <p:pic>
          <p:nvPicPr>
            <p:cNvPr id="7" name="Picture 4" descr="j0101856"/>
            <p:cNvPicPr preferRelativeResize="0">
              <a:picLocks noChangeArrowheads="1" noChangeShapeType="1"/>
            </p:cNvPicPr>
            <p:nvPr/>
          </p:nvPicPr>
          <p:blipFill>
            <a:blip r:embed="rId2" cstate="print"/>
            <a:srcRect/>
            <a:stretch>
              <a:fillRect/>
            </a:stretch>
          </p:blipFill>
          <p:spPr bwMode="auto">
            <a:xfrm>
              <a:off x="107870625" y="108191808"/>
              <a:ext cx="4572000" cy="2743200"/>
            </a:xfrm>
            <a:prstGeom prst="rect">
              <a:avLst/>
            </a:prstGeom>
            <a:noFill/>
            <a:ln w="0" algn="in">
              <a:noFill/>
              <a:miter lim="800000"/>
              <a:headEnd/>
              <a:tailEnd/>
            </a:ln>
          </p:spPr>
        </p:pic>
      </p:grpSp>
      <p:sp>
        <p:nvSpPr>
          <p:cNvPr id="8" name="Rectangle 7"/>
          <p:cNvSpPr/>
          <p:nvPr/>
        </p:nvSpPr>
        <p:spPr>
          <a:xfrm>
            <a:off x="1981200" y="2209800"/>
            <a:ext cx="4495800" cy="1569660"/>
          </a:xfrm>
          <a:prstGeom prst="rect">
            <a:avLst/>
          </a:prstGeom>
        </p:spPr>
        <p:txBody>
          <a:bodyPr wrap="square">
            <a:spAutoFit/>
          </a:bodyPr>
          <a:lstStyle/>
          <a:p>
            <a:pPr algn="ctr">
              <a:spcBef>
                <a:spcPct val="50000"/>
              </a:spcBef>
              <a:defRPr/>
            </a:pPr>
            <a:r>
              <a:rPr lang="en-US" altLang="zh-HK" sz="9600" b="1" dirty="0" smtClean="0">
                <a:solidFill>
                  <a:srgbClr val="F8F200"/>
                </a:solidFill>
                <a:effectLst>
                  <a:outerShdw blurRad="38100" dist="38100" dir="2700000" algn="tl">
                    <a:srgbClr val="000000"/>
                  </a:outerShdw>
                </a:effectLst>
                <a:latin typeface="Castellar" pitchFamily="18" charset="0"/>
                <a:ea typeface="PMingLiU" pitchFamily="18" charset="-120"/>
              </a:rPr>
              <a:t>見</a:t>
            </a:r>
            <a:r>
              <a:rPr lang="zh-HK" altLang="en-US" sz="9600" b="1" dirty="0" smtClean="0">
                <a:solidFill>
                  <a:srgbClr val="F8F200"/>
                </a:solidFill>
                <a:effectLst>
                  <a:outerShdw blurRad="38100" dist="38100" dir="2700000" algn="tl">
                    <a:srgbClr val="000000"/>
                  </a:outerShdw>
                </a:effectLst>
                <a:latin typeface="Castellar" pitchFamily="18" charset="0"/>
                <a:ea typeface="PMingLiU" pitchFamily="18" charset="-120"/>
              </a:rPr>
              <a:t>証</a:t>
            </a:r>
            <a:endParaRPr lang="zh-HK" altLang="en-US" sz="9600" b="1" dirty="0">
              <a:solidFill>
                <a:srgbClr val="F8F200"/>
              </a:solidFill>
              <a:effectLst>
                <a:outerShdw blurRad="38100" dist="38100" dir="2700000" algn="tl">
                  <a:srgbClr val="000000"/>
                </a:outerShdw>
              </a:effectLst>
              <a:latin typeface="Castellar" pitchFamily="18" charset="0"/>
              <a:ea typeface="PMingLiU" pitchFamily="18" charset="-120"/>
            </a:endParaRPr>
          </a:p>
        </p:txBody>
      </p:sp>
      <p:sp>
        <p:nvSpPr>
          <p:cNvPr id="9" name="Slide Number Placeholder 8"/>
          <p:cNvSpPr>
            <a:spLocks noGrp="1"/>
          </p:cNvSpPr>
          <p:nvPr>
            <p:ph type="sldNum" sz="quarter" idx="12"/>
          </p:nvPr>
        </p:nvSpPr>
        <p:spPr/>
        <p:txBody>
          <a:bodyPr/>
          <a:lstStyle/>
          <a:p>
            <a:fld id="{26A99A2F-D839-435A-BF4E-A47E7630F205}" type="slidenum">
              <a:rPr lang="en-US" smtClean="0"/>
              <a:pPr/>
              <a:t>26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25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1250"/>
                                        <p:tgtEl>
                                          <p:spTgt spid="3">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1250"/>
                                        <p:tgtEl>
                                          <p:spTgt spid="3">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1250"/>
                                        <p:tgtEl>
                                          <p:spTgt spid="3">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1250"/>
                                        <p:tgtEl>
                                          <p:spTgt spid="3">
                                            <p:txEl>
                                              <p:pRg st="4" end="4"/>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1250"/>
                                        <p:tgtEl>
                                          <p:spTgt spid="3">
                                            <p:txEl>
                                              <p:pRg st="5" end="5"/>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left)">
                                      <p:cBhvr>
                                        <p:cTn id="25" dur="1250"/>
                                        <p:tgtEl>
                                          <p:spTgt spid="3">
                                            <p:txEl>
                                              <p:pRg st="6" end="6"/>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left)">
                                      <p:cBhvr>
                                        <p:cTn id="28"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609600"/>
            <a:ext cx="8229600" cy="808038"/>
          </a:xfrm>
        </p:spPr>
        <p:txBody>
          <a:bodyPr>
            <a:normAutofit fontScale="90000"/>
          </a:bodyPr>
          <a:lstStyle/>
          <a:p>
            <a:r>
              <a:rPr lang="en-US" sz="4000" b="1" dirty="0"/>
              <a:t/>
            </a:r>
            <a:br>
              <a:rPr lang="en-US" sz="4000" b="1" dirty="0"/>
            </a:br>
            <a:endParaRPr lang="en-US" sz="4000" b="1" dirty="0"/>
          </a:p>
        </p:txBody>
      </p:sp>
      <p:sp>
        <p:nvSpPr>
          <p:cNvPr id="11267" name="Rectangle 3"/>
          <p:cNvSpPr>
            <a:spLocks noGrp="1" noChangeArrowheads="1"/>
          </p:cNvSpPr>
          <p:nvPr>
            <p:ph type="body" idx="1"/>
          </p:nvPr>
        </p:nvSpPr>
        <p:spPr>
          <a:xfrm>
            <a:off x="-152400" y="1676400"/>
            <a:ext cx="5181600" cy="4525963"/>
          </a:xfrm>
        </p:spPr>
        <p:txBody>
          <a:bodyPr/>
          <a:lstStyle/>
          <a:p>
            <a:pPr lvl="1">
              <a:buFontTx/>
              <a:buBlip>
                <a:blip r:embed="rId2"/>
              </a:buBlip>
            </a:pPr>
            <a:r>
              <a:rPr lang="en-US" sz="4400" dirty="0" err="1">
                <a:solidFill>
                  <a:schemeClr val="bg1"/>
                </a:solidFill>
              </a:rPr>
              <a:t>失父,自卑,無望</a:t>
            </a:r>
            <a:endParaRPr lang="en-US" sz="4400" dirty="0">
              <a:solidFill>
                <a:schemeClr val="bg1"/>
              </a:solidFill>
            </a:endParaRPr>
          </a:p>
          <a:p>
            <a:pPr lvl="1">
              <a:buFontTx/>
              <a:buNone/>
            </a:pPr>
            <a:endParaRPr lang="en-US" sz="4400" dirty="0"/>
          </a:p>
          <a:p>
            <a:pPr lvl="1">
              <a:buFontTx/>
              <a:buBlip>
                <a:blip r:embed="rId2"/>
              </a:buBlip>
            </a:pPr>
            <a:r>
              <a:rPr lang="en-US" dirty="0"/>
              <a:t> </a:t>
            </a:r>
            <a:r>
              <a:rPr lang="en-US" sz="4000" dirty="0" err="1">
                <a:solidFill>
                  <a:schemeClr val="bg1"/>
                </a:solidFill>
              </a:rPr>
              <a:t>失婚,失業</a:t>
            </a:r>
            <a:r>
              <a:rPr lang="en-US" sz="4000" dirty="0">
                <a:solidFill>
                  <a:schemeClr val="bg1"/>
                </a:solidFill>
              </a:rPr>
              <a:t>, </a:t>
            </a:r>
            <a:r>
              <a:rPr lang="en-US" sz="4000" dirty="0" err="1">
                <a:solidFill>
                  <a:schemeClr val="bg1"/>
                </a:solidFill>
              </a:rPr>
              <a:t>失母</a:t>
            </a:r>
            <a:endParaRPr lang="en-US" sz="4000" dirty="0">
              <a:solidFill>
                <a:schemeClr val="bg1"/>
              </a:solidFill>
            </a:endParaRPr>
          </a:p>
          <a:p>
            <a:pPr lvl="1">
              <a:buFontTx/>
              <a:buNone/>
            </a:pPr>
            <a:endParaRPr lang="en-US" sz="4000" dirty="0"/>
          </a:p>
          <a:p>
            <a:pPr lvl="1">
              <a:buFontTx/>
              <a:buBlip>
                <a:blip r:embed="rId2"/>
              </a:buBlip>
            </a:pPr>
            <a:r>
              <a:rPr lang="en-US" sz="4000" dirty="0" err="1">
                <a:solidFill>
                  <a:schemeClr val="bg1"/>
                </a:solidFill>
              </a:rPr>
              <a:t>被算命</a:t>
            </a:r>
            <a:r>
              <a:rPr lang="en-US" sz="4000" dirty="0">
                <a:solidFill>
                  <a:schemeClr val="bg1"/>
                </a:solidFill>
              </a:rPr>
              <a:t> &amp;</a:t>
            </a:r>
            <a:r>
              <a:rPr lang="en-US" sz="4000" dirty="0" err="1">
                <a:solidFill>
                  <a:schemeClr val="bg1"/>
                </a:solidFill>
              </a:rPr>
              <a:t>佛教挾制</a:t>
            </a:r>
            <a:endParaRPr lang="en-US" sz="4000" dirty="0">
              <a:solidFill>
                <a:schemeClr val="bg1"/>
              </a:solidFill>
            </a:endParaRPr>
          </a:p>
        </p:txBody>
      </p:sp>
      <p:sp>
        <p:nvSpPr>
          <p:cNvPr id="11268" name="Text Box 4"/>
          <p:cNvSpPr txBox="1">
            <a:spLocks noChangeArrowheads="1"/>
          </p:cNvSpPr>
          <p:nvPr/>
        </p:nvSpPr>
        <p:spPr bwMode="auto">
          <a:xfrm>
            <a:off x="8380413" y="1905000"/>
            <a:ext cx="458787" cy="4038600"/>
          </a:xfrm>
          <a:prstGeom prst="rect">
            <a:avLst/>
          </a:prstGeom>
          <a:noFill/>
          <a:ln w="9525">
            <a:noFill/>
            <a:miter lim="800000"/>
            <a:headEnd/>
            <a:tailEnd/>
          </a:ln>
          <a:effectLst/>
        </p:spPr>
        <p:txBody>
          <a:bodyPr vert="eaVert">
            <a:spAutoFit/>
          </a:bodyPr>
          <a:lstStyle/>
          <a:p>
            <a:pPr>
              <a:spcBef>
                <a:spcPct val="50000"/>
              </a:spcBef>
            </a:pPr>
            <a:endParaRPr lang="en-US"/>
          </a:p>
        </p:txBody>
      </p:sp>
      <p:pic>
        <p:nvPicPr>
          <p:cNvPr id="11269" name="Picture 2"/>
          <p:cNvPicPr>
            <a:picLocks noChangeAspect="1" noChangeArrowheads="1"/>
          </p:cNvPicPr>
          <p:nvPr/>
        </p:nvPicPr>
        <p:blipFill rotWithShape="1">
          <a:blip r:embed="rId3" cstate="print"/>
          <a:srcRect l="2703" t="11930" r="12290"/>
          <a:stretch/>
        </p:blipFill>
        <p:spPr bwMode="auto">
          <a:xfrm>
            <a:off x="4876800" y="1066800"/>
            <a:ext cx="4267200" cy="5005025"/>
          </a:xfrm>
          <a:prstGeom prst="rect">
            <a:avLst/>
          </a:prstGeom>
          <a:noFill/>
          <a:ln w="9525">
            <a:noFill/>
            <a:miter lim="800000"/>
            <a:headEnd/>
            <a:tailEnd/>
          </a:ln>
          <a:effectLst/>
        </p:spPr>
      </p:pic>
      <p:sp>
        <p:nvSpPr>
          <p:cNvPr id="11270" name="Text Box 6"/>
          <p:cNvSpPr txBox="1">
            <a:spLocks noChangeArrowheads="1"/>
          </p:cNvSpPr>
          <p:nvPr/>
        </p:nvSpPr>
        <p:spPr bwMode="auto">
          <a:xfrm>
            <a:off x="609600" y="381000"/>
            <a:ext cx="4953000" cy="1006475"/>
          </a:xfrm>
          <a:prstGeom prst="rect">
            <a:avLst/>
          </a:prstGeom>
          <a:noFill/>
          <a:ln w="9525">
            <a:noFill/>
            <a:miter lim="800000"/>
            <a:headEnd/>
            <a:tailEnd/>
          </a:ln>
          <a:effectLst/>
        </p:spPr>
        <p:txBody>
          <a:bodyPr>
            <a:spAutoFit/>
          </a:bodyPr>
          <a:lstStyle/>
          <a:p>
            <a:pPr>
              <a:spcBef>
                <a:spcPct val="50000"/>
              </a:spcBef>
            </a:pPr>
            <a:r>
              <a:rPr lang="en-US" sz="6000" b="1" dirty="0" err="1">
                <a:solidFill>
                  <a:srgbClr val="FFFF00"/>
                </a:solidFill>
              </a:rPr>
              <a:t>生命中試煉</a:t>
            </a:r>
            <a:endParaRPr lang="en-US" sz="6000" b="1" dirty="0">
              <a:solidFill>
                <a:srgbClr val="FFFF00"/>
              </a:solidFill>
            </a:endParaRPr>
          </a:p>
        </p:txBody>
      </p:sp>
      <p:sp>
        <p:nvSpPr>
          <p:cNvPr id="2" name="Slide Number Placeholder 1"/>
          <p:cNvSpPr>
            <a:spLocks noGrp="1"/>
          </p:cNvSpPr>
          <p:nvPr>
            <p:ph type="sldNum" sz="quarter" idx="12"/>
          </p:nvPr>
        </p:nvSpPr>
        <p:spPr/>
        <p:txBody>
          <a:bodyPr/>
          <a:lstStyle/>
          <a:p>
            <a:fld id="{26A99A2F-D839-435A-BF4E-A47E7630F205}" type="slidenum">
              <a:rPr lang="en-US" smtClean="0"/>
              <a:pPr/>
              <a:t>27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FF00"/>
                </a:solidFill>
                <a:effectLst>
                  <a:outerShdw blurRad="38100" dist="38100" dir="2700000" algn="tl">
                    <a:srgbClr val="000000">
                      <a:alpha val="43137"/>
                    </a:srgbClr>
                  </a:outerShdw>
                </a:effectLst>
                <a:latin typeface="PMingLiU" pitchFamily="18" charset="-120"/>
                <a:ea typeface="PMingLiU" pitchFamily="18" charset="-120"/>
              </a:rPr>
              <a:t>生命中最好的導師</a:t>
            </a:r>
            <a:r>
              <a:rPr lang="en-US" dirty="0" smtClean="0">
                <a:solidFill>
                  <a:srgbClr val="FFFF00"/>
                </a:solidFill>
                <a:effectLst>
                  <a:outerShdw blurRad="38100" dist="38100" dir="2700000" algn="tl">
                    <a:srgbClr val="000000">
                      <a:alpha val="43137"/>
                    </a:srgbClr>
                  </a:outerShdw>
                </a:effectLst>
              </a:rPr>
              <a:t> </a:t>
            </a:r>
            <a:r>
              <a:rPr lang="en-US" b="1"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C O A C H</a:t>
            </a:r>
            <a:endParaRPr lang="en-US" b="1" dirty="0">
              <a:solidFill>
                <a:srgbClr val="FFFF00"/>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Content Placeholder 2"/>
          <p:cNvSpPr>
            <a:spLocks noGrp="1"/>
          </p:cNvSpPr>
          <p:nvPr>
            <p:ph idx="1"/>
          </p:nvPr>
        </p:nvSpPr>
        <p:spPr>
          <a:xfrm>
            <a:off x="0" y="1600200"/>
            <a:ext cx="9525000" cy="4525963"/>
          </a:xfrm>
        </p:spPr>
        <p:txBody>
          <a:bodyPr>
            <a:noAutofit/>
          </a:bodyPr>
          <a:lstStyle/>
          <a:p>
            <a:pPr>
              <a:buClr>
                <a:schemeClr val="accent2">
                  <a:lumMod val="20000"/>
                  <a:lumOff val="80000"/>
                </a:schemeClr>
              </a:buClr>
              <a:buFont typeface="Wingdings" pitchFamily="2" charset="2"/>
              <a:buChar char="Ø"/>
            </a:pPr>
            <a:r>
              <a:rPr lang="en-US" sz="4800" dirty="0" smtClean="0">
                <a:solidFill>
                  <a:schemeClr val="bg1"/>
                </a:solidFill>
                <a:effectLst>
                  <a:outerShdw blurRad="38100" dist="38100" dir="2700000" algn="tl">
                    <a:srgbClr val="000000">
                      <a:alpha val="43137"/>
                    </a:srgbClr>
                  </a:outerShdw>
                </a:effectLst>
              </a:rPr>
              <a:t>C  </a:t>
            </a:r>
            <a:r>
              <a:rPr lang="en-US" altLang="zh-CN" sz="4800" dirty="0" smtClean="0">
                <a:solidFill>
                  <a:schemeClr val="bg1"/>
                </a:solidFill>
                <a:effectLst>
                  <a:outerShdw blurRad="38100" dist="38100" dir="2700000" algn="tl">
                    <a:srgbClr val="000000">
                      <a:alpha val="43137"/>
                    </a:srgbClr>
                  </a:outerShdw>
                </a:effectLst>
              </a:rPr>
              <a:t>--</a:t>
            </a:r>
            <a:r>
              <a:rPr lang="en-US" sz="4800" dirty="0" smtClean="0">
                <a:solidFill>
                  <a:schemeClr val="bg1"/>
                </a:solidFill>
                <a:effectLst>
                  <a:outerShdw blurRad="38100" dist="38100" dir="2700000" algn="tl">
                    <a:srgbClr val="000000">
                      <a:alpha val="43137"/>
                    </a:srgbClr>
                  </a:outerShdw>
                </a:effectLst>
              </a:rPr>
              <a:t> Catch Vision </a:t>
            </a:r>
            <a:r>
              <a:rPr lang="zh-TW" altLang="en-US" sz="4800" b="1" dirty="0" smtClean="0">
                <a:solidFill>
                  <a:schemeClr val="bg1"/>
                </a:solidFill>
                <a:effectLst>
                  <a:outerShdw blurRad="38100" dist="38100" dir="2700000" algn="tl">
                    <a:srgbClr val="000000">
                      <a:alpha val="43137"/>
                    </a:srgbClr>
                  </a:outerShdw>
                </a:effectLst>
              </a:rPr>
              <a:t>抓住神的旨意</a:t>
            </a:r>
            <a:r>
              <a:rPr lang="zh-TW" altLang="en-US" sz="4800" dirty="0" smtClean="0">
                <a:solidFill>
                  <a:schemeClr val="bg1"/>
                </a:solidFill>
                <a:effectLst>
                  <a:outerShdw blurRad="38100" dist="38100" dir="2700000" algn="tl">
                    <a:srgbClr val="000000">
                      <a:alpha val="43137"/>
                    </a:srgbClr>
                  </a:outerShdw>
                </a:effectLst>
              </a:rPr>
              <a:t> </a:t>
            </a:r>
            <a:endParaRPr lang="en-US" altLang="zh-TW" sz="4800" dirty="0" smtClean="0">
              <a:solidFill>
                <a:schemeClr val="bg1"/>
              </a:solidFill>
              <a:effectLst>
                <a:outerShdw blurRad="38100" dist="38100" dir="2700000" algn="tl">
                  <a:srgbClr val="000000">
                    <a:alpha val="43137"/>
                  </a:srgbClr>
                </a:outerShdw>
              </a:effectLst>
            </a:endParaRPr>
          </a:p>
          <a:p>
            <a:pPr>
              <a:buClr>
                <a:schemeClr val="accent2">
                  <a:lumMod val="20000"/>
                  <a:lumOff val="80000"/>
                </a:schemeClr>
              </a:buClr>
              <a:buFont typeface="Wingdings" pitchFamily="2" charset="2"/>
              <a:buChar char="Ø"/>
            </a:pPr>
            <a:r>
              <a:rPr lang="en-US" sz="4800" dirty="0" smtClean="0">
                <a:solidFill>
                  <a:schemeClr val="bg1"/>
                </a:solidFill>
                <a:effectLst>
                  <a:outerShdw blurRad="38100" dist="38100" dir="2700000" algn="tl">
                    <a:srgbClr val="000000">
                      <a:alpha val="43137"/>
                    </a:srgbClr>
                  </a:outerShdw>
                </a:effectLst>
              </a:rPr>
              <a:t>O </a:t>
            </a:r>
            <a:r>
              <a:rPr lang="en-US" altLang="zh-CN" sz="4800" dirty="0" smtClean="0">
                <a:solidFill>
                  <a:schemeClr val="bg1"/>
                </a:solidFill>
                <a:effectLst>
                  <a:outerShdw blurRad="38100" dist="38100" dir="2700000" algn="tl">
                    <a:srgbClr val="000000">
                      <a:alpha val="43137"/>
                    </a:srgbClr>
                  </a:outerShdw>
                </a:effectLst>
              </a:rPr>
              <a:t>--</a:t>
            </a:r>
            <a:r>
              <a:rPr lang="en-US" sz="4800" dirty="0" smtClean="0">
                <a:solidFill>
                  <a:schemeClr val="bg1"/>
                </a:solidFill>
                <a:effectLst>
                  <a:outerShdw blurRad="38100" dist="38100" dir="2700000" algn="tl">
                    <a:srgbClr val="000000">
                      <a:alpha val="43137"/>
                    </a:srgbClr>
                  </a:outerShdw>
                </a:effectLst>
              </a:rPr>
              <a:t> Obey </a:t>
            </a:r>
            <a:r>
              <a:rPr lang="ja-JP" altLang="en-US" sz="4800" dirty="0" smtClean="0">
                <a:solidFill>
                  <a:schemeClr val="bg1"/>
                </a:solidFill>
                <a:effectLst>
                  <a:outerShdw blurRad="38100" dist="38100" dir="2700000" algn="tl">
                    <a:srgbClr val="000000">
                      <a:alpha val="43137"/>
                    </a:srgbClr>
                  </a:outerShdw>
                </a:effectLst>
              </a:rPr>
              <a:t>順服</a:t>
            </a:r>
            <a:r>
              <a:rPr lang="en-US" altLang="ja-JP" sz="4800" dirty="0" smtClean="0">
                <a:solidFill>
                  <a:schemeClr val="bg1"/>
                </a:solidFill>
                <a:effectLst>
                  <a:outerShdw blurRad="38100" dist="38100" dir="2700000" algn="tl">
                    <a:srgbClr val="000000">
                      <a:alpha val="43137"/>
                    </a:srgbClr>
                  </a:outerShdw>
                </a:effectLst>
              </a:rPr>
              <a:t>/</a:t>
            </a:r>
            <a:r>
              <a:rPr lang="zh-TW" altLang="en-US" sz="4800" b="1" dirty="0">
                <a:solidFill>
                  <a:srgbClr val="FFFF00"/>
                </a:solidFill>
              </a:rPr>
              <a:t>忠心</a:t>
            </a:r>
            <a:r>
              <a:rPr lang="ja-JP" altLang="en-US" sz="4800" dirty="0" smtClean="0">
                <a:solidFill>
                  <a:schemeClr val="bg1"/>
                </a:solidFill>
                <a:effectLst>
                  <a:outerShdw blurRad="38100" dist="38100" dir="2700000" algn="tl">
                    <a:srgbClr val="000000">
                      <a:alpha val="43137"/>
                    </a:srgbClr>
                  </a:outerShdw>
                </a:effectLst>
              </a:rPr>
              <a:t>神</a:t>
            </a:r>
            <a:endParaRPr lang="en-US" sz="4800" dirty="0" smtClean="0">
              <a:solidFill>
                <a:schemeClr val="bg1"/>
              </a:solidFill>
              <a:effectLst>
                <a:outerShdw blurRad="38100" dist="38100" dir="2700000" algn="tl">
                  <a:srgbClr val="000000">
                    <a:alpha val="43137"/>
                  </a:srgbClr>
                </a:outerShdw>
              </a:effectLst>
            </a:endParaRPr>
          </a:p>
          <a:p>
            <a:pPr>
              <a:buClr>
                <a:schemeClr val="accent2">
                  <a:lumMod val="20000"/>
                  <a:lumOff val="80000"/>
                </a:schemeClr>
              </a:buClr>
              <a:buFont typeface="Wingdings" pitchFamily="2" charset="2"/>
              <a:buChar char="Ø"/>
            </a:pPr>
            <a:r>
              <a:rPr lang="en-US" sz="4800" dirty="0" smtClean="0">
                <a:solidFill>
                  <a:schemeClr val="bg1"/>
                </a:solidFill>
                <a:effectLst>
                  <a:outerShdw blurRad="38100" dist="38100" dir="2700000" algn="tl">
                    <a:srgbClr val="000000">
                      <a:alpha val="43137"/>
                    </a:srgbClr>
                  </a:outerShdw>
                </a:effectLst>
              </a:rPr>
              <a:t>A </a:t>
            </a:r>
            <a:r>
              <a:rPr lang="en-US" altLang="zh-CN" sz="4800" dirty="0" smtClean="0">
                <a:solidFill>
                  <a:schemeClr val="bg1"/>
                </a:solidFill>
                <a:effectLst>
                  <a:outerShdw blurRad="38100" dist="38100" dir="2700000" algn="tl">
                    <a:srgbClr val="000000">
                      <a:alpha val="43137"/>
                    </a:srgbClr>
                  </a:outerShdw>
                </a:effectLst>
              </a:rPr>
              <a:t>--</a:t>
            </a:r>
            <a:r>
              <a:rPr lang="en-US" sz="4800" dirty="0" smtClean="0">
                <a:solidFill>
                  <a:schemeClr val="bg1"/>
                </a:solidFill>
                <a:effectLst>
                  <a:outerShdw blurRad="38100" dist="38100" dir="2700000" algn="tl">
                    <a:srgbClr val="000000">
                      <a:alpha val="43137"/>
                    </a:srgbClr>
                  </a:outerShdw>
                </a:effectLst>
              </a:rPr>
              <a:t>  Affiliate with God</a:t>
            </a:r>
            <a:r>
              <a:rPr lang="ja-JP" altLang="en-US" sz="4800" dirty="0" smtClean="0">
                <a:solidFill>
                  <a:schemeClr val="bg1"/>
                </a:solidFill>
                <a:effectLst>
                  <a:outerShdw blurRad="38100" dist="38100" dir="2700000" algn="tl">
                    <a:srgbClr val="000000">
                      <a:alpha val="43137"/>
                    </a:srgbClr>
                  </a:outerShdw>
                </a:effectLst>
              </a:rPr>
              <a:t> </a:t>
            </a:r>
            <a:r>
              <a:rPr lang="ja-JP" altLang="en-US" sz="4000" b="1" dirty="0" smtClean="0">
                <a:solidFill>
                  <a:schemeClr val="bg1"/>
                </a:solidFill>
                <a:effectLst>
                  <a:outerShdw blurRad="38100" dist="38100" dir="2700000" algn="tl">
                    <a:srgbClr val="000000">
                      <a:alpha val="43137"/>
                    </a:srgbClr>
                  </a:outerShdw>
                </a:effectLst>
              </a:rPr>
              <a:t>住在基督</a:t>
            </a:r>
            <a:r>
              <a:rPr lang="en-US" sz="4000" b="1" dirty="0" smtClean="0">
                <a:solidFill>
                  <a:schemeClr val="bg1"/>
                </a:solidFill>
                <a:effectLst>
                  <a:outerShdw blurRad="38100" dist="38100" dir="2700000" algn="tl">
                    <a:srgbClr val="000000">
                      <a:alpha val="43137"/>
                    </a:srgbClr>
                  </a:outerShdw>
                </a:effectLst>
              </a:rPr>
              <a:t>𥚃</a:t>
            </a:r>
          </a:p>
          <a:p>
            <a:pPr>
              <a:buClr>
                <a:schemeClr val="accent2">
                  <a:lumMod val="20000"/>
                  <a:lumOff val="80000"/>
                </a:schemeClr>
              </a:buClr>
              <a:buFont typeface="Wingdings" pitchFamily="2" charset="2"/>
              <a:buChar char="Ø"/>
            </a:pPr>
            <a:r>
              <a:rPr lang="en-US" sz="4800" dirty="0" smtClean="0">
                <a:solidFill>
                  <a:schemeClr val="bg1"/>
                </a:solidFill>
                <a:effectLst>
                  <a:outerShdw blurRad="38100" dist="38100" dir="2700000" algn="tl">
                    <a:srgbClr val="000000">
                      <a:alpha val="43137"/>
                    </a:srgbClr>
                  </a:outerShdw>
                </a:effectLst>
              </a:rPr>
              <a:t>C </a:t>
            </a:r>
            <a:r>
              <a:rPr lang="en-US" altLang="zh-CN" sz="4800" dirty="0" smtClean="0">
                <a:solidFill>
                  <a:schemeClr val="bg1"/>
                </a:solidFill>
                <a:effectLst>
                  <a:outerShdw blurRad="38100" dist="38100" dir="2700000" algn="tl">
                    <a:srgbClr val="000000">
                      <a:alpha val="43137"/>
                    </a:srgbClr>
                  </a:outerShdw>
                </a:effectLst>
              </a:rPr>
              <a:t>--</a:t>
            </a:r>
            <a:r>
              <a:rPr lang="en-US" sz="4800" dirty="0" smtClean="0">
                <a:solidFill>
                  <a:schemeClr val="bg1"/>
                </a:solidFill>
                <a:effectLst>
                  <a:outerShdw blurRad="38100" dist="38100" dir="2700000" algn="tl">
                    <a:srgbClr val="000000">
                      <a:alpha val="43137"/>
                    </a:srgbClr>
                  </a:outerShdw>
                </a:effectLst>
              </a:rPr>
              <a:t>  Confirmation</a:t>
            </a:r>
            <a:r>
              <a:rPr lang="ja-JP" altLang="en-US" sz="4800" dirty="0" smtClean="0">
                <a:solidFill>
                  <a:schemeClr val="bg1"/>
                </a:solidFill>
                <a:effectLst>
                  <a:outerShdw blurRad="38100" dist="38100" dir="2700000" algn="tl">
                    <a:srgbClr val="000000">
                      <a:alpha val="43137"/>
                    </a:srgbClr>
                  </a:outerShdw>
                </a:effectLst>
              </a:rPr>
              <a:t> 確認</a:t>
            </a:r>
            <a:r>
              <a:rPr lang="en-US" altLang="ja-JP" sz="4800" dirty="0" smtClean="0">
                <a:solidFill>
                  <a:schemeClr val="bg1"/>
                </a:solidFill>
                <a:effectLst>
                  <a:outerShdw blurRad="38100" dist="38100" dir="2700000" algn="tl">
                    <a:srgbClr val="000000">
                      <a:alpha val="43137"/>
                    </a:srgbClr>
                  </a:outerShdw>
                </a:effectLst>
              </a:rPr>
              <a:t>/</a:t>
            </a:r>
            <a:r>
              <a:rPr lang="ja-JP" altLang="en-US" sz="4800" dirty="0">
                <a:solidFill>
                  <a:srgbClr val="FFFF00"/>
                </a:solidFill>
              </a:rPr>
              <a:t>管家</a:t>
            </a:r>
            <a:endParaRPr lang="en-US" altLang="ja-JP" sz="4800" dirty="0" smtClean="0">
              <a:solidFill>
                <a:srgbClr val="FFFF00"/>
              </a:solidFill>
            </a:endParaRPr>
          </a:p>
          <a:p>
            <a:pPr>
              <a:buClr>
                <a:schemeClr val="accent2">
                  <a:lumMod val="20000"/>
                  <a:lumOff val="80000"/>
                </a:schemeClr>
              </a:buClr>
              <a:buFont typeface="Wingdings" pitchFamily="2" charset="2"/>
              <a:buChar char="Ø"/>
            </a:pPr>
            <a:r>
              <a:rPr lang="en-US" sz="4800" dirty="0" smtClean="0">
                <a:solidFill>
                  <a:schemeClr val="bg1"/>
                </a:solidFill>
                <a:effectLst>
                  <a:outerShdw blurRad="38100" dist="38100" dir="2700000" algn="tl">
                    <a:srgbClr val="000000">
                      <a:alpha val="43137"/>
                    </a:srgbClr>
                  </a:outerShdw>
                </a:effectLst>
              </a:rPr>
              <a:t>H </a:t>
            </a:r>
            <a:r>
              <a:rPr lang="en-US" altLang="zh-CN" sz="4800" dirty="0" smtClean="0">
                <a:solidFill>
                  <a:schemeClr val="bg1"/>
                </a:solidFill>
                <a:effectLst>
                  <a:outerShdw blurRad="38100" dist="38100" dir="2700000" algn="tl">
                    <a:srgbClr val="000000">
                      <a:alpha val="43137"/>
                    </a:srgbClr>
                  </a:outerShdw>
                </a:effectLst>
              </a:rPr>
              <a:t>--</a:t>
            </a:r>
            <a:r>
              <a:rPr lang="en-US" sz="4800" dirty="0" smtClean="0">
                <a:solidFill>
                  <a:schemeClr val="bg1"/>
                </a:solidFill>
                <a:effectLst>
                  <a:outerShdw blurRad="38100" dist="38100" dir="2700000" algn="tl">
                    <a:srgbClr val="000000">
                      <a:alpha val="43137"/>
                    </a:srgbClr>
                  </a:outerShdw>
                </a:effectLst>
              </a:rPr>
              <a:t>  Hallelujah</a:t>
            </a:r>
            <a:r>
              <a:rPr lang="ja-JP" altLang="en-US" sz="4800" dirty="0" smtClean="0">
                <a:solidFill>
                  <a:schemeClr val="bg1"/>
                </a:solidFill>
                <a:effectLst>
                  <a:outerShdw blurRad="38100" dist="38100" dir="2700000" algn="tl">
                    <a:srgbClr val="000000">
                      <a:alpha val="43137"/>
                    </a:srgbClr>
                  </a:outerShdw>
                </a:effectLst>
              </a:rPr>
              <a:t> 讚美神</a:t>
            </a:r>
            <a:endParaRPr lang="en-US" sz="4800"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26A99A2F-D839-435A-BF4E-A47E7630F205}" type="slidenum">
              <a:rPr lang="en-US" smtClean="0"/>
              <a:pPr/>
              <a:t>28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ja-JP" altLang="en-US" smtClean="0">
                <a:latin typeface="Arial" panose="020B0604020202020204" pitchFamily="34" charset="0"/>
              </a:rPr>
              <a:t>講員簡介</a:t>
            </a:r>
            <a:endParaRPr lang="en-US" altLang="en-US" smtClean="0">
              <a:latin typeface="Arial" panose="020B0604020202020204" pitchFamily="34" charset="0"/>
            </a:endParaRPr>
          </a:p>
        </p:txBody>
      </p:sp>
      <p:sp>
        <p:nvSpPr>
          <p:cNvPr id="3" name="Content Placeholder 2"/>
          <p:cNvSpPr>
            <a:spLocks noGrp="1"/>
          </p:cNvSpPr>
          <p:nvPr>
            <p:ph idx="1"/>
          </p:nvPr>
        </p:nvSpPr>
        <p:spPr>
          <a:xfrm>
            <a:off x="457200" y="1143000"/>
            <a:ext cx="8229600" cy="5181600"/>
          </a:xfrm>
        </p:spPr>
        <p:txBody>
          <a:bodyPr>
            <a:normAutofit lnSpcReduction="10000"/>
          </a:bodyPr>
          <a:lstStyle/>
          <a:p>
            <a:pPr marL="0" indent="0">
              <a:buFont typeface="Arial" panose="020B0604020202020204" pitchFamily="34" charset="0"/>
              <a:buNone/>
              <a:defRPr/>
            </a:pPr>
            <a:r>
              <a:rPr lang="en-US" sz="1600" b="1" i="1" dirty="0" smtClean="0">
                <a:latin typeface="Arial" pitchFamily="34" charset="0"/>
                <a:cs typeface="Arial" pitchFamily="34" charset="0"/>
              </a:rPr>
              <a:t>Mindy Ying:  President &amp; CEO of Pillar Pacific Capital Management  (currently managing over $1.1 billion for both institutional and private clients)</a:t>
            </a:r>
          </a:p>
          <a:p>
            <a:pPr marL="0" indent="0">
              <a:buFont typeface="Arial" panose="020B0604020202020204" pitchFamily="34" charset="0"/>
              <a:buNone/>
              <a:defRPr/>
            </a:pPr>
            <a:endParaRPr lang="en-US" sz="1200" b="1" i="1" dirty="0" smtClean="0">
              <a:latin typeface="Arial" pitchFamily="34" charset="0"/>
              <a:cs typeface="Arial" pitchFamily="34" charset="0"/>
            </a:endParaRPr>
          </a:p>
          <a:p>
            <a:pPr marL="0" indent="0">
              <a:buFont typeface="Wingdings" pitchFamily="2" charset="2"/>
              <a:buChar char="Ø"/>
              <a:defRPr/>
            </a:pPr>
            <a:r>
              <a:rPr lang="en-US" sz="1600" i="1" dirty="0" smtClean="0">
                <a:latin typeface="Arial" pitchFamily="34" charset="0"/>
                <a:cs typeface="Arial" pitchFamily="34" charset="0"/>
              </a:rPr>
              <a:t> Mindy has over 36 years of experience in investment, financial management and wealth management.  </a:t>
            </a:r>
          </a:p>
          <a:p>
            <a:pPr marL="0" indent="0">
              <a:buFont typeface="Wingdings" pitchFamily="2" charset="2"/>
              <a:buChar char="Ø"/>
              <a:defRPr/>
            </a:pPr>
            <a:endParaRPr lang="en-US" sz="800" i="1" dirty="0" smtClean="0">
              <a:latin typeface="Arial" pitchFamily="34" charset="0"/>
              <a:cs typeface="Arial" pitchFamily="34" charset="0"/>
            </a:endParaRPr>
          </a:p>
          <a:p>
            <a:pPr marL="0" indent="0">
              <a:buFont typeface="Wingdings" pitchFamily="2" charset="2"/>
              <a:buChar char="Ø"/>
              <a:defRPr/>
            </a:pPr>
            <a:r>
              <a:rPr lang="en-US" sz="1600" i="1" dirty="0" smtClean="0">
                <a:latin typeface="Arial" pitchFamily="34" charset="0"/>
                <a:cs typeface="Arial" pitchFamily="34" charset="0"/>
              </a:rPr>
              <a:t> Prior to President &amp; CEO of Pillar Pacific in 2007, Mindy was President, co-founder and Portfolio Manager for PacWest Financial Management, Inc. for 10 years. </a:t>
            </a:r>
          </a:p>
          <a:p>
            <a:pPr marL="0" indent="0">
              <a:buFont typeface="Wingdings" pitchFamily="2" charset="2"/>
              <a:buChar char="Ø"/>
              <a:defRPr/>
            </a:pPr>
            <a:endParaRPr lang="en-US" sz="800" i="1" dirty="0" smtClean="0">
              <a:latin typeface="Arial" pitchFamily="34" charset="0"/>
              <a:cs typeface="Arial" pitchFamily="34" charset="0"/>
            </a:endParaRPr>
          </a:p>
          <a:p>
            <a:pPr marL="0" indent="0">
              <a:buFont typeface="Wingdings" pitchFamily="2" charset="2"/>
              <a:buChar char="Ø"/>
              <a:defRPr/>
            </a:pPr>
            <a:r>
              <a:rPr lang="en-US" sz="1600" i="1" dirty="0" smtClean="0">
                <a:latin typeface="Arial" pitchFamily="34" charset="0"/>
                <a:cs typeface="Arial" pitchFamily="34" charset="0"/>
              </a:rPr>
              <a:t>Previously, she was Managing Director for Barclays International Private Banking, and Vice President for First Interstate Bank’s Trust and Investment Management Group. </a:t>
            </a:r>
          </a:p>
          <a:p>
            <a:pPr marL="0" indent="0">
              <a:buFont typeface="Wingdings" pitchFamily="2" charset="2"/>
              <a:buChar char="Ø"/>
              <a:defRPr/>
            </a:pPr>
            <a:endParaRPr lang="en-US" sz="800" i="1" dirty="0" smtClean="0">
              <a:latin typeface="Arial" pitchFamily="34" charset="0"/>
              <a:cs typeface="Arial" pitchFamily="34" charset="0"/>
            </a:endParaRPr>
          </a:p>
          <a:p>
            <a:pPr marL="0" indent="0">
              <a:buFont typeface="Wingdings" pitchFamily="2" charset="2"/>
              <a:buChar char="Ø"/>
              <a:defRPr/>
            </a:pPr>
            <a:r>
              <a:rPr lang="en-US" sz="1600" i="1" dirty="0" smtClean="0">
                <a:latin typeface="Arial" pitchFamily="34" charset="0"/>
                <a:cs typeface="Arial" pitchFamily="34" charset="0"/>
              </a:rPr>
              <a:t>As a Christian, Mindy currently serves as an Elder for First Evangelical Church San Gabriel, Treasurer for Logos’ New Dawn Christian Family Services (prior Asian American Christian Counseling Service), President Circle member for CESNAC (</a:t>
            </a:r>
            <a:r>
              <a:rPr lang="zh-TW" altLang="en-US" sz="1600" b="1" dirty="0" smtClean="0">
                <a:latin typeface="PMingLiU" pitchFamily="18" charset="-120"/>
              </a:rPr>
              <a:t>北美中華福音神學院</a:t>
            </a:r>
            <a:r>
              <a:rPr lang="en-US" altLang="zh-TW" sz="1600" b="1" dirty="0" smtClean="0">
                <a:latin typeface="PMingLiU" pitchFamily="18" charset="-120"/>
              </a:rPr>
              <a:t>), </a:t>
            </a:r>
            <a:r>
              <a:rPr lang="en-US" altLang="zh-TW" sz="1600" i="1" dirty="0" smtClean="0">
                <a:latin typeface="Arial" pitchFamily="34" charset="0"/>
                <a:cs typeface="Arial" pitchFamily="34" charset="0"/>
              </a:rPr>
              <a:t>and an advisory member of Pasadena Symphony.</a:t>
            </a:r>
          </a:p>
          <a:p>
            <a:pPr marL="0" indent="0">
              <a:buFont typeface="Wingdings" pitchFamily="2" charset="2"/>
              <a:buChar char="Ø"/>
              <a:defRPr/>
            </a:pPr>
            <a:endParaRPr lang="en-US" altLang="zh-TW" sz="800" i="1" dirty="0" smtClean="0">
              <a:latin typeface="Arial" pitchFamily="34" charset="0"/>
              <a:cs typeface="Arial" pitchFamily="34" charset="0"/>
            </a:endParaRPr>
          </a:p>
          <a:p>
            <a:pPr marL="0" indent="0">
              <a:buFont typeface="Wingdings" pitchFamily="2" charset="2"/>
              <a:buChar char="Ø"/>
              <a:defRPr/>
            </a:pPr>
            <a:r>
              <a:rPr lang="en-US" sz="1600" i="1" dirty="0" smtClean="0">
                <a:latin typeface="Arial" pitchFamily="34" charset="0"/>
                <a:cs typeface="Arial" pitchFamily="34" charset="0"/>
              </a:rPr>
              <a:t>She was the Treasurer for First Evangelical Church Association, Trustee for San Marino School Foundation; a board member for Financial Planning Association of Los Angeles.</a:t>
            </a:r>
          </a:p>
          <a:p>
            <a:pPr marL="0" indent="0">
              <a:buFont typeface="Wingdings" pitchFamily="2" charset="2"/>
              <a:buChar char="Ø"/>
              <a:defRPr/>
            </a:pPr>
            <a:endParaRPr lang="en-US" sz="800" i="1" dirty="0" smtClean="0">
              <a:latin typeface="Arial" pitchFamily="34" charset="0"/>
              <a:cs typeface="Arial" pitchFamily="34" charset="0"/>
            </a:endParaRPr>
          </a:p>
          <a:p>
            <a:pPr marL="0" indent="0">
              <a:buFont typeface="Wingdings" pitchFamily="2" charset="2"/>
              <a:buChar char="Ø"/>
              <a:defRPr/>
            </a:pPr>
            <a:r>
              <a:rPr lang="en-US" sz="1600" i="1" dirty="0" smtClean="0">
                <a:latin typeface="Arial" pitchFamily="34" charset="0"/>
                <a:cs typeface="Arial" pitchFamily="34" charset="0"/>
              </a:rPr>
              <a:t>She holds a BS and an MBA from the University of Texas.</a:t>
            </a:r>
          </a:p>
          <a:p>
            <a:pPr marL="0" indent="0">
              <a:buFont typeface="Arial" panose="020B0604020202020204" pitchFamily="34" charset="0"/>
              <a:buNone/>
              <a:defRPr/>
            </a:pPr>
            <a:endParaRPr lang="en-US" sz="800" i="1" dirty="0" smtClean="0">
              <a:latin typeface="Arial" pitchFamily="34" charset="0"/>
              <a:cs typeface="Arial" pitchFamily="34" charset="0"/>
            </a:endParaRPr>
          </a:p>
          <a:p>
            <a:pPr marL="0" indent="0">
              <a:buFont typeface="Arial" panose="020B0604020202020204" pitchFamily="34" charset="0"/>
              <a:buNone/>
              <a:defRPr/>
            </a:pPr>
            <a:r>
              <a:rPr lang="en-US" sz="1600" b="1" i="1" dirty="0" smtClean="0">
                <a:solidFill>
                  <a:schemeClr val="tx1">
                    <a:lumMod val="95000"/>
                    <a:lumOff val="5000"/>
                  </a:schemeClr>
                </a:solidFill>
                <a:latin typeface="Arial" pitchFamily="34" charset="0"/>
                <a:cs typeface="Arial" pitchFamily="34" charset="0"/>
                <a:hlinkClick r:id="rId2"/>
              </a:rPr>
              <a:t>www.pillarpacific.com</a:t>
            </a:r>
            <a:r>
              <a:rPr lang="en-US" sz="1600" b="1" i="1" dirty="0" smtClean="0">
                <a:solidFill>
                  <a:schemeClr val="tx1">
                    <a:lumMod val="95000"/>
                    <a:lumOff val="5000"/>
                  </a:schemeClr>
                </a:solidFill>
                <a:latin typeface="Arial" pitchFamily="34" charset="0"/>
                <a:cs typeface="Arial" pitchFamily="34" charset="0"/>
              </a:rPr>
              <a:t> </a:t>
            </a:r>
          </a:p>
          <a:p>
            <a:pPr marL="0" indent="0">
              <a:buFont typeface="Arial" panose="020B0604020202020204" pitchFamily="34" charset="0"/>
              <a:buNone/>
              <a:defRPr/>
            </a:pPr>
            <a:endParaRPr lang="en-US" sz="1600" i="1" dirty="0" smtClean="0"/>
          </a:p>
          <a:p>
            <a:pPr marL="0" indent="0">
              <a:buFont typeface="Arial" panose="020B0604020202020204" pitchFamily="34" charset="0"/>
              <a:buNone/>
              <a:defRPr/>
            </a:pPr>
            <a:endParaRPr lang="en-US" sz="1600" i="1" dirty="0"/>
          </a:p>
        </p:txBody>
      </p:sp>
      <p:sp>
        <p:nvSpPr>
          <p:cNvPr id="337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B139D18-51CD-447C-A500-C8809429CB06}" type="slidenum">
              <a:rPr lang="en-US" altLang="en-US" sz="1200" smtClean="0">
                <a:solidFill>
                  <a:srgbClr val="898989"/>
                </a:solidFill>
                <a:latin typeface="Arial" panose="020B0604020202020204" pitchFamily="34" charset="0"/>
              </a:rPr>
              <a:pPr>
                <a:spcBef>
                  <a:spcPct val="0"/>
                </a:spcBef>
                <a:buFontTx/>
                <a:buNone/>
              </a:pPr>
              <a:t>29</a:t>
            </a:fld>
            <a:endParaRPr lang="en-US" altLang="en-US" sz="1200" smtClean="0">
              <a:solidFill>
                <a:srgbClr val="898989"/>
              </a:solidFill>
              <a:latin typeface="Arial" panose="020B0604020202020204" pitchFamily="34" charset="0"/>
            </a:endParaRPr>
          </a:p>
        </p:txBody>
      </p:sp>
    </p:spTree>
    <p:extLst>
      <p:ext uri="{BB962C8B-B14F-4D97-AF65-F5344CB8AC3E}">
        <p14:creationId xmlns:p14="http://schemas.microsoft.com/office/powerpoint/2010/main" val="1942896237"/>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15046"/>
          </a:xfrm>
        </p:spPr>
        <p:txBody>
          <a:bodyPr>
            <a:normAutofit/>
          </a:bodyPr>
          <a:lstStyle/>
          <a:p>
            <a:r>
              <a:rPr lang="ja-JP" altLang="en-US" sz="4000" b="1" dirty="0">
                <a:latin typeface="PMingLiU" panose="02020500000000000000" pitchFamily="18" charset="-120"/>
                <a:ea typeface="PMingLiU" panose="02020500000000000000" pitchFamily="18" charset="-120"/>
                <a:cs typeface="Arial" panose="020B0604020202020204" pitchFamily="34" charset="0"/>
              </a:rPr>
              <a:t>「按才受托」的比</a:t>
            </a:r>
            <a:r>
              <a:rPr lang="ja-JP" altLang="en-US" sz="4000" b="1" dirty="0" smtClean="0">
                <a:latin typeface="PMingLiU" panose="02020500000000000000" pitchFamily="18" charset="-120"/>
                <a:ea typeface="PMingLiU" panose="02020500000000000000" pitchFamily="18" charset="-120"/>
                <a:cs typeface="Arial" panose="020B0604020202020204" pitchFamily="34" charset="0"/>
              </a:rPr>
              <a:t>喻 </a:t>
            </a:r>
            <a:r>
              <a:rPr lang="en-US" altLang="ja-JP" sz="4000" b="1" dirty="0" smtClean="0">
                <a:latin typeface="PMingLiU" panose="02020500000000000000" pitchFamily="18" charset="-120"/>
                <a:ea typeface="PMingLiU" panose="02020500000000000000" pitchFamily="18" charset="-120"/>
                <a:cs typeface="Arial" panose="020B0604020202020204" pitchFamily="34" charset="0"/>
              </a:rPr>
              <a:t>(</a:t>
            </a:r>
            <a:r>
              <a:rPr lang="ja-JP" altLang="en-US" sz="4000" b="1" dirty="0">
                <a:latin typeface="PMingLiU" panose="02020500000000000000" pitchFamily="18" charset="-120"/>
                <a:ea typeface="PMingLiU" panose="02020500000000000000" pitchFamily="18" charset="-120"/>
              </a:rPr>
              <a:t>馬</a:t>
            </a:r>
            <a:r>
              <a:rPr lang="ja-JP" altLang="en-US" sz="4000" b="1" dirty="0" smtClean="0">
                <a:latin typeface="PMingLiU" panose="02020500000000000000" pitchFamily="18" charset="-120"/>
                <a:ea typeface="PMingLiU" panose="02020500000000000000" pitchFamily="18" charset="-120"/>
              </a:rPr>
              <a:t>太</a:t>
            </a:r>
            <a:r>
              <a:rPr lang="en-US" altLang="ja-JP" sz="4000" b="1" dirty="0" smtClean="0">
                <a:latin typeface="PMingLiU" panose="02020500000000000000" pitchFamily="18" charset="-120"/>
                <a:ea typeface="PMingLiU" panose="02020500000000000000" pitchFamily="18" charset="-120"/>
              </a:rPr>
              <a:t>25: 14-19)</a:t>
            </a:r>
            <a:endParaRPr lang="en-US" sz="4000" b="1" dirty="0">
              <a:latin typeface="PMingLiU" panose="02020500000000000000" pitchFamily="18" charset="-120"/>
              <a:ea typeface="PMingLiU" panose="02020500000000000000" pitchFamily="18" charset="-120"/>
              <a:cs typeface="Arial" panose="020B0604020202020204" pitchFamily="34" charset="0"/>
            </a:endParaRPr>
          </a:p>
        </p:txBody>
      </p:sp>
      <p:sp>
        <p:nvSpPr>
          <p:cNvPr id="4" name="Rectangle 1"/>
          <p:cNvSpPr>
            <a:spLocks noGrp="1" noChangeArrowheads="1"/>
          </p:cNvSpPr>
          <p:nvPr>
            <p:ph idx="1"/>
          </p:nvPr>
        </p:nvSpPr>
        <p:spPr bwMode="auto">
          <a:xfrm>
            <a:off x="0" y="1789684"/>
            <a:ext cx="9144000" cy="513986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222222"/>
                </a:solidFill>
                <a:effectLst/>
                <a:latin typeface="PMingLiU" panose="02020500000000000000" pitchFamily="18" charset="-120"/>
                <a:ea typeface="PMingLiU" panose="02020500000000000000" pitchFamily="18" charset="-120"/>
                <a:cs typeface="Arial" panose="020B0604020202020204" pitchFamily="34" charset="0"/>
              </a:rPr>
              <a:t>14 “</a:t>
            </a:r>
            <a:r>
              <a:rPr kumimoji="0" lang="en-US" altLang="en-US" b="1" i="0" u="none" strike="noStrike" cap="none" normalizeH="0" baseline="0" dirty="0" err="1" smtClean="0">
                <a:ln>
                  <a:noFill/>
                </a:ln>
                <a:solidFill>
                  <a:srgbClr val="222222"/>
                </a:solidFill>
                <a:effectLst/>
                <a:latin typeface="PMingLiU" panose="02020500000000000000" pitchFamily="18" charset="-120"/>
                <a:ea typeface="PMingLiU" panose="02020500000000000000" pitchFamily="18" charset="-120"/>
                <a:cs typeface="Arial" panose="020B0604020202020204" pitchFamily="34" charset="0"/>
              </a:rPr>
              <a:t>天国又好比一个人要往外国去，就叫了仆人来，把他的家业</a:t>
            </a:r>
            <a:r>
              <a:rPr kumimoji="0" lang="en-US" altLang="en-US" b="1" i="0" u="none" strike="noStrike" cap="none" normalizeH="0" baseline="0" dirty="0" err="1" smtClean="0">
                <a:ln>
                  <a:noFill/>
                </a:ln>
                <a:solidFill>
                  <a:srgbClr val="FF0000"/>
                </a:solidFill>
                <a:effectLst/>
                <a:latin typeface="PMingLiU" panose="02020500000000000000" pitchFamily="18" charset="-120"/>
                <a:ea typeface="PMingLiU" panose="02020500000000000000" pitchFamily="18" charset="-120"/>
                <a:cs typeface="Arial" panose="020B0604020202020204" pitchFamily="34" charset="0"/>
              </a:rPr>
              <a:t>交给</a:t>
            </a:r>
            <a:r>
              <a:rPr kumimoji="0" lang="en-US" altLang="en-US" b="1" i="0" u="none" strike="noStrike" cap="none" normalizeH="0" baseline="0" dirty="0" err="1" smtClean="0">
                <a:ln>
                  <a:noFill/>
                </a:ln>
                <a:solidFill>
                  <a:srgbClr val="222222"/>
                </a:solidFill>
                <a:effectLst/>
                <a:latin typeface="PMingLiU" panose="02020500000000000000" pitchFamily="18" charset="-120"/>
                <a:ea typeface="PMingLiU" panose="02020500000000000000" pitchFamily="18" charset="-120"/>
                <a:cs typeface="Arial" panose="020B0604020202020204" pitchFamily="34" charset="0"/>
              </a:rPr>
              <a:t>他们</a:t>
            </a:r>
            <a:r>
              <a:rPr kumimoji="0" lang="en-US" altLang="en-US" b="1" i="0" u="none" strike="noStrike" cap="none" normalizeH="0" baseline="0" dirty="0" smtClean="0">
                <a:ln>
                  <a:noFill/>
                </a:ln>
                <a:solidFill>
                  <a:srgbClr val="222222"/>
                </a:solidFill>
                <a:effectLst/>
                <a:latin typeface="PMingLiU" panose="02020500000000000000" pitchFamily="18" charset="-120"/>
                <a:ea typeface="PMingLiU" panose="02020500000000000000" pitchFamily="18" charset="-12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222222"/>
                </a:solidFill>
                <a:effectLst/>
                <a:latin typeface="PMingLiU" panose="02020500000000000000" pitchFamily="18" charset="-120"/>
                <a:ea typeface="PMingLiU" panose="02020500000000000000" pitchFamily="18" charset="-120"/>
                <a:cs typeface="Arial" panose="020B0604020202020204" pitchFamily="34" charset="0"/>
              </a:rPr>
              <a:t>15 按着各人的才干，</a:t>
            </a:r>
            <a:r>
              <a:rPr kumimoji="0" lang="en-US" altLang="en-US" b="1" i="0" u="none" strike="noStrike" cap="none" normalizeH="0" baseline="0" dirty="0" smtClean="0">
                <a:ln>
                  <a:noFill/>
                </a:ln>
                <a:solidFill>
                  <a:srgbClr val="FF0000"/>
                </a:solidFill>
                <a:effectLst/>
                <a:latin typeface="PMingLiU" panose="02020500000000000000" pitchFamily="18" charset="-120"/>
                <a:ea typeface="PMingLiU" panose="02020500000000000000" pitchFamily="18" charset="-120"/>
                <a:cs typeface="Arial" panose="020B0604020202020204" pitchFamily="34" charset="0"/>
              </a:rPr>
              <a:t>给</a:t>
            </a:r>
            <a:r>
              <a:rPr kumimoji="0" lang="en-US" altLang="en-US" b="1" i="0" u="none" strike="noStrike" cap="none" normalizeH="0" baseline="0" dirty="0" smtClean="0">
                <a:ln>
                  <a:noFill/>
                </a:ln>
                <a:solidFill>
                  <a:srgbClr val="222222"/>
                </a:solidFill>
                <a:effectLst/>
                <a:latin typeface="PMingLiU" panose="02020500000000000000" pitchFamily="18" charset="-120"/>
                <a:ea typeface="PMingLiU" panose="02020500000000000000" pitchFamily="18" charset="-120"/>
                <a:cs typeface="Arial" panose="020B0604020202020204" pitchFamily="34" charset="0"/>
              </a:rPr>
              <a:t>他们银子，一个</a:t>
            </a:r>
            <a:r>
              <a:rPr kumimoji="0" lang="en-US" altLang="en-US" b="1" i="0" u="none" strike="noStrike" cap="none" normalizeH="0" baseline="0" dirty="0" smtClean="0">
                <a:ln>
                  <a:noFill/>
                </a:ln>
                <a:solidFill>
                  <a:srgbClr val="FF0000"/>
                </a:solidFill>
                <a:effectLst/>
                <a:latin typeface="PMingLiU" panose="02020500000000000000" pitchFamily="18" charset="-120"/>
                <a:ea typeface="PMingLiU" panose="02020500000000000000" pitchFamily="18" charset="-120"/>
                <a:cs typeface="Arial" panose="020B0604020202020204" pitchFamily="34" charset="0"/>
              </a:rPr>
              <a:t>给</a:t>
            </a:r>
            <a:r>
              <a:rPr kumimoji="0" lang="en-US" altLang="en-US" b="1" i="0" u="none" strike="noStrike" cap="none" normalizeH="0" baseline="0" dirty="0" smtClean="0">
                <a:ln>
                  <a:noFill/>
                </a:ln>
                <a:solidFill>
                  <a:srgbClr val="222222"/>
                </a:solidFill>
                <a:effectLst/>
                <a:latin typeface="PMingLiU" panose="02020500000000000000" pitchFamily="18" charset="-120"/>
                <a:ea typeface="PMingLiU" panose="02020500000000000000" pitchFamily="18" charset="-120"/>
                <a:cs typeface="Arial" panose="020B0604020202020204" pitchFamily="34" charset="0"/>
              </a:rPr>
              <a:t>了五千，一个</a:t>
            </a:r>
            <a:r>
              <a:rPr kumimoji="0" lang="en-US" altLang="en-US" b="1" i="0" u="none" strike="noStrike" cap="none" normalizeH="0" baseline="0" dirty="0" smtClean="0">
                <a:ln>
                  <a:noFill/>
                </a:ln>
                <a:solidFill>
                  <a:srgbClr val="FF0000"/>
                </a:solidFill>
                <a:effectLst/>
                <a:latin typeface="PMingLiU" panose="02020500000000000000" pitchFamily="18" charset="-120"/>
                <a:ea typeface="PMingLiU" panose="02020500000000000000" pitchFamily="18" charset="-120"/>
                <a:cs typeface="Arial" panose="020B0604020202020204" pitchFamily="34" charset="0"/>
              </a:rPr>
              <a:t>给</a:t>
            </a:r>
            <a:r>
              <a:rPr kumimoji="0" lang="en-US" altLang="en-US" b="1" i="0" u="none" strike="noStrike" cap="none" normalizeH="0" baseline="0" dirty="0" smtClean="0">
                <a:ln>
                  <a:noFill/>
                </a:ln>
                <a:solidFill>
                  <a:srgbClr val="222222"/>
                </a:solidFill>
                <a:effectLst/>
                <a:latin typeface="PMingLiU" panose="02020500000000000000" pitchFamily="18" charset="-120"/>
                <a:ea typeface="PMingLiU" panose="02020500000000000000" pitchFamily="18" charset="-120"/>
                <a:cs typeface="Arial" panose="020B0604020202020204" pitchFamily="34" charset="0"/>
              </a:rPr>
              <a:t>了二千，一个</a:t>
            </a:r>
            <a:r>
              <a:rPr kumimoji="0" lang="en-US" altLang="en-US" b="1" i="0" u="none" strike="noStrike" cap="none" normalizeH="0" baseline="0" dirty="0" smtClean="0">
                <a:ln>
                  <a:noFill/>
                </a:ln>
                <a:solidFill>
                  <a:srgbClr val="FF0000"/>
                </a:solidFill>
                <a:effectLst/>
                <a:latin typeface="PMingLiU" panose="02020500000000000000" pitchFamily="18" charset="-120"/>
                <a:ea typeface="PMingLiU" panose="02020500000000000000" pitchFamily="18" charset="-120"/>
                <a:cs typeface="Arial" panose="020B0604020202020204" pitchFamily="34" charset="0"/>
              </a:rPr>
              <a:t>给</a:t>
            </a:r>
            <a:r>
              <a:rPr kumimoji="0" lang="en-US" altLang="en-US" b="1" i="0" u="none" strike="noStrike" cap="none" normalizeH="0" baseline="0" dirty="0" smtClean="0">
                <a:ln>
                  <a:noFill/>
                </a:ln>
                <a:solidFill>
                  <a:srgbClr val="222222"/>
                </a:solidFill>
                <a:effectLst/>
                <a:latin typeface="PMingLiU" panose="02020500000000000000" pitchFamily="18" charset="-120"/>
                <a:ea typeface="PMingLiU" panose="02020500000000000000" pitchFamily="18" charset="-120"/>
                <a:cs typeface="Arial" panose="020B0604020202020204" pitchFamily="34" charset="0"/>
              </a:rPr>
              <a:t>了一千，就往外国去了。16 那领五千的随即拿去作买卖，另外</a:t>
            </a:r>
            <a:r>
              <a:rPr kumimoji="0" lang="en-US" altLang="en-US" b="1" i="0" u="none" strike="noStrike" cap="none" normalizeH="0" baseline="0" dirty="0" smtClean="0">
                <a:ln>
                  <a:noFill/>
                </a:ln>
                <a:solidFill>
                  <a:srgbClr val="FF0000"/>
                </a:solidFill>
                <a:effectLst/>
                <a:latin typeface="PMingLiU" panose="02020500000000000000" pitchFamily="18" charset="-120"/>
                <a:ea typeface="PMingLiU" panose="02020500000000000000" pitchFamily="18" charset="-120"/>
                <a:cs typeface="Arial" panose="020B0604020202020204" pitchFamily="34" charset="0"/>
              </a:rPr>
              <a:t>赚</a:t>
            </a:r>
            <a:r>
              <a:rPr kumimoji="0" lang="en-US" altLang="en-US" b="1" i="0" u="none" strike="noStrike" cap="none" normalizeH="0" baseline="0" dirty="0" smtClean="0">
                <a:ln>
                  <a:noFill/>
                </a:ln>
                <a:solidFill>
                  <a:srgbClr val="222222"/>
                </a:solidFill>
                <a:effectLst/>
                <a:latin typeface="PMingLiU" panose="02020500000000000000" pitchFamily="18" charset="-120"/>
                <a:ea typeface="PMingLiU" panose="02020500000000000000" pitchFamily="18" charset="-120"/>
                <a:cs typeface="Arial" panose="020B0604020202020204" pitchFamily="34" charset="0"/>
              </a:rPr>
              <a:t>了五千；17 </a:t>
            </a:r>
            <a:r>
              <a:rPr kumimoji="0" lang="en-US" altLang="en-US" b="1" i="0" u="none" strike="noStrike" cap="none" normalizeH="0" baseline="0" dirty="0" err="1" smtClean="0">
                <a:ln>
                  <a:noFill/>
                </a:ln>
                <a:solidFill>
                  <a:srgbClr val="222222"/>
                </a:solidFill>
                <a:effectLst/>
                <a:latin typeface="PMingLiU" panose="02020500000000000000" pitchFamily="18" charset="-120"/>
                <a:ea typeface="PMingLiU" panose="02020500000000000000" pitchFamily="18" charset="-120"/>
                <a:cs typeface="Arial" panose="020B0604020202020204" pitchFamily="34" charset="0"/>
              </a:rPr>
              <a:t>那领二千的也照样另</a:t>
            </a:r>
            <a:r>
              <a:rPr kumimoji="0" lang="en-US" altLang="en-US" b="1" i="0" u="none" strike="noStrike" cap="none" normalizeH="0" baseline="0" dirty="0" err="1" smtClean="0">
                <a:ln>
                  <a:noFill/>
                </a:ln>
                <a:solidFill>
                  <a:srgbClr val="FF0000"/>
                </a:solidFill>
                <a:effectLst/>
                <a:latin typeface="PMingLiU" panose="02020500000000000000" pitchFamily="18" charset="-120"/>
                <a:ea typeface="PMingLiU" panose="02020500000000000000" pitchFamily="18" charset="-120"/>
                <a:cs typeface="Arial" panose="020B0604020202020204" pitchFamily="34" charset="0"/>
              </a:rPr>
              <a:t>赚</a:t>
            </a:r>
            <a:r>
              <a:rPr kumimoji="0" lang="en-US" altLang="en-US" b="1" i="0" u="none" strike="noStrike" cap="none" normalizeH="0" baseline="0" dirty="0" err="1" smtClean="0">
                <a:ln>
                  <a:noFill/>
                </a:ln>
                <a:solidFill>
                  <a:srgbClr val="222222"/>
                </a:solidFill>
                <a:effectLst/>
                <a:latin typeface="PMingLiU" panose="02020500000000000000" pitchFamily="18" charset="-120"/>
                <a:ea typeface="PMingLiU" panose="02020500000000000000" pitchFamily="18" charset="-120"/>
                <a:cs typeface="Arial" panose="020B0604020202020204" pitchFamily="34" charset="0"/>
              </a:rPr>
              <a:t>了二千</a:t>
            </a:r>
            <a:r>
              <a:rPr kumimoji="0" lang="en-US" altLang="en-US" b="1" i="0" u="none" strike="noStrike" cap="none" normalizeH="0" baseline="0" dirty="0" smtClean="0">
                <a:ln>
                  <a:noFill/>
                </a:ln>
                <a:solidFill>
                  <a:srgbClr val="222222"/>
                </a:solidFill>
                <a:effectLst/>
                <a:latin typeface="PMingLiU" panose="02020500000000000000" pitchFamily="18" charset="-120"/>
                <a:ea typeface="PMingLiU" panose="02020500000000000000" pitchFamily="18" charset="-12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222222"/>
                </a:solidFill>
                <a:effectLst/>
                <a:latin typeface="PMingLiU" panose="02020500000000000000" pitchFamily="18" charset="-120"/>
                <a:ea typeface="PMingLiU" panose="02020500000000000000" pitchFamily="18" charset="-120"/>
                <a:cs typeface="Arial" panose="020B0604020202020204" pitchFamily="34" charset="0"/>
              </a:rPr>
              <a:t>18 </a:t>
            </a:r>
            <a:r>
              <a:rPr kumimoji="0" lang="en-US" altLang="en-US" sz="3000" b="1" i="0" u="none" strike="noStrike" cap="none" normalizeH="0" baseline="0" dirty="0" err="1" smtClean="0">
                <a:ln>
                  <a:noFill/>
                </a:ln>
                <a:solidFill>
                  <a:srgbClr val="222222"/>
                </a:solidFill>
                <a:effectLst/>
                <a:latin typeface="PMingLiU" panose="02020500000000000000" pitchFamily="18" charset="-120"/>
                <a:ea typeface="PMingLiU" panose="02020500000000000000" pitchFamily="18" charset="-120"/>
                <a:cs typeface="Arial" panose="020B0604020202020204" pitchFamily="34" charset="0"/>
              </a:rPr>
              <a:t>但那领一千的去掘开地，把主人的银子</a:t>
            </a:r>
            <a:r>
              <a:rPr kumimoji="0" lang="en-US" altLang="en-US" sz="3000" b="1" i="0" u="none" strike="noStrike" cap="none" normalizeH="0" baseline="0" dirty="0" err="1" smtClean="0">
                <a:ln>
                  <a:noFill/>
                </a:ln>
                <a:solidFill>
                  <a:srgbClr val="FF0000"/>
                </a:solidFill>
                <a:effectLst/>
                <a:latin typeface="PMingLiU" panose="02020500000000000000" pitchFamily="18" charset="-120"/>
                <a:ea typeface="PMingLiU" panose="02020500000000000000" pitchFamily="18" charset="-120"/>
                <a:cs typeface="Arial" panose="020B0604020202020204" pitchFamily="34" charset="0"/>
              </a:rPr>
              <a:t>埋藏</a:t>
            </a:r>
            <a:r>
              <a:rPr kumimoji="0" lang="en-US" altLang="en-US" sz="3000" b="1" i="0" u="none" strike="noStrike" cap="none" normalizeH="0" baseline="0" dirty="0" err="1" smtClean="0">
                <a:ln>
                  <a:noFill/>
                </a:ln>
                <a:solidFill>
                  <a:srgbClr val="222222"/>
                </a:solidFill>
                <a:effectLst/>
                <a:latin typeface="PMingLiU" panose="02020500000000000000" pitchFamily="18" charset="-120"/>
                <a:ea typeface="PMingLiU" panose="02020500000000000000" pitchFamily="18" charset="-120"/>
                <a:cs typeface="Arial" panose="020B0604020202020204" pitchFamily="34" charset="0"/>
              </a:rPr>
              <a:t>了</a:t>
            </a:r>
            <a:r>
              <a:rPr kumimoji="0" lang="en-US" altLang="en-US" sz="3000" b="1" i="0" u="none" strike="noStrike" cap="none" normalizeH="0" baseline="0" dirty="0" smtClean="0">
                <a:ln>
                  <a:noFill/>
                </a:ln>
                <a:solidFill>
                  <a:srgbClr val="222222"/>
                </a:solidFill>
                <a:effectLst/>
                <a:latin typeface="PMingLiU" panose="02020500000000000000" pitchFamily="18" charset="-120"/>
                <a:ea typeface="PMingLiU" panose="02020500000000000000" pitchFamily="18" charset="-12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222222"/>
                </a:solidFill>
                <a:effectLst/>
                <a:latin typeface="PMingLiU" panose="02020500000000000000" pitchFamily="18" charset="-120"/>
                <a:ea typeface="PMingLiU" panose="02020500000000000000" pitchFamily="18" charset="-120"/>
                <a:cs typeface="Arial" panose="020B0604020202020204" pitchFamily="34" charset="0"/>
              </a:rPr>
              <a:t>19 </a:t>
            </a:r>
            <a:r>
              <a:rPr kumimoji="0" lang="en-US" altLang="en-US" sz="3000" b="1" i="0" u="none" strike="noStrike" cap="none" normalizeH="0" baseline="0" dirty="0" err="1" smtClean="0">
                <a:ln>
                  <a:noFill/>
                </a:ln>
                <a:solidFill>
                  <a:srgbClr val="222222"/>
                </a:solidFill>
                <a:effectLst/>
                <a:latin typeface="PMingLiU" panose="02020500000000000000" pitchFamily="18" charset="-120"/>
                <a:ea typeface="PMingLiU" panose="02020500000000000000" pitchFamily="18" charset="-120"/>
                <a:cs typeface="Arial" panose="020B0604020202020204" pitchFamily="34" charset="0"/>
              </a:rPr>
              <a:t>过了许久，那些仆人的主人来了，和他们算账</a:t>
            </a:r>
            <a:r>
              <a:rPr kumimoji="0" lang="en-US" altLang="en-US" sz="3000" b="1" i="0" u="none" strike="noStrike" cap="none" normalizeH="0" baseline="0" dirty="0" smtClean="0">
                <a:ln>
                  <a:noFill/>
                </a:ln>
                <a:solidFill>
                  <a:srgbClr val="222222"/>
                </a:solidFill>
                <a:effectLst/>
                <a:latin typeface="PMingLiU" panose="02020500000000000000" pitchFamily="18" charset="-120"/>
                <a:ea typeface="PMingLiU" panose="02020500000000000000" pitchFamily="18" charset="-120"/>
                <a:cs typeface="Arial" panose="020B0604020202020204" pitchFamily="34" charset="0"/>
              </a:rPr>
              <a:t>。</a:t>
            </a:r>
            <a:endParaRPr kumimoji="0" lang="en-US" altLang="en-US" sz="3000" b="1" i="0" u="none" strike="noStrike" cap="none" normalizeH="0" baseline="0" dirty="0" smtClean="0">
              <a:ln>
                <a:noFill/>
              </a:ln>
              <a:solidFill>
                <a:schemeClr val="tx1"/>
              </a:solidFill>
              <a:effectLst/>
              <a:latin typeface="PMingLiU" panose="02020500000000000000" pitchFamily="18" charset="-120"/>
              <a:ea typeface="PMingLiU" panose="02020500000000000000"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smtClean="0">
                <a:ln>
                  <a:noFill/>
                </a:ln>
                <a:solidFill>
                  <a:schemeClr val="tx1"/>
                </a:solidFill>
                <a:effectLst/>
                <a:latin typeface="PMingLiU" panose="02020500000000000000" pitchFamily="18" charset="-120"/>
                <a:ea typeface="PMingLiU" panose="02020500000000000000" pitchFamily="18" charset="-120"/>
              </a:rPr>
              <a:t/>
            </a:r>
            <a:br>
              <a:rPr kumimoji="0" lang="en-US" altLang="en-US" sz="3600" b="0" i="0" u="none" strike="noStrike" cap="none" normalizeH="0" baseline="0" dirty="0" smtClean="0">
                <a:ln>
                  <a:noFill/>
                </a:ln>
                <a:solidFill>
                  <a:schemeClr val="tx1"/>
                </a:solidFill>
                <a:effectLst/>
                <a:latin typeface="PMingLiU" panose="02020500000000000000" pitchFamily="18" charset="-120"/>
                <a:ea typeface="PMingLiU" panose="02020500000000000000" pitchFamily="18" charset="-120"/>
              </a:rPr>
            </a:br>
            <a:endParaRPr kumimoji="0" lang="en-US" altLang="en-US" sz="3600" b="0" i="0" u="none" strike="noStrike" cap="none" normalizeH="0" baseline="0" dirty="0" smtClean="0">
              <a:ln>
                <a:noFill/>
              </a:ln>
              <a:solidFill>
                <a:schemeClr val="tx1"/>
              </a:solidFill>
              <a:effectLst/>
              <a:latin typeface="PMingLiU" panose="02020500000000000000" pitchFamily="18" charset="-120"/>
              <a:ea typeface="PMingLiU" panose="02020500000000000000" pitchFamily="18" charset="-120"/>
            </a:endParaRPr>
          </a:p>
        </p:txBody>
      </p:sp>
      <p:sp>
        <p:nvSpPr>
          <p:cNvPr id="3" name="Slide Number Placeholder 2"/>
          <p:cNvSpPr>
            <a:spLocks noGrp="1"/>
          </p:cNvSpPr>
          <p:nvPr>
            <p:ph type="sldNum" sz="quarter" idx="12"/>
          </p:nvPr>
        </p:nvSpPr>
        <p:spPr/>
        <p:txBody>
          <a:bodyPr/>
          <a:lstStyle/>
          <a:p>
            <a:fld id="{26A99A2F-D839-435A-BF4E-A47E7630F205}" type="slidenum">
              <a:rPr lang="en-US" smtClean="0"/>
              <a:pPr/>
              <a:t>3</a:t>
            </a:fld>
            <a:endParaRPr lang="en-US"/>
          </a:p>
        </p:txBody>
      </p:sp>
    </p:spTree>
    <p:extLst>
      <p:ext uri="{BB962C8B-B14F-4D97-AF65-F5344CB8AC3E}">
        <p14:creationId xmlns:p14="http://schemas.microsoft.com/office/powerpoint/2010/main" val="462341816"/>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153400" cy="914400"/>
          </a:xfrm>
        </p:spPr>
        <p:txBody>
          <a:bodyPr>
            <a:noAutofit/>
          </a:bodyPr>
          <a:lstStyle/>
          <a:p>
            <a:r>
              <a:rPr lang="ja-JP" altLang="en-US" sz="6000" b="1" dirty="0">
                <a:solidFill>
                  <a:srgbClr val="FFFF00"/>
                </a:solidFill>
                <a:latin typeface="PMingLiU" panose="02020500000000000000" pitchFamily="18" charset="-120"/>
                <a:ea typeface="PMingLiU" panose="02020500000000000000" pitchFamily="18" charset="-120"/>
              </a:rPr>
              <a:t>要承認</a:t>
            </a:r>
            <a:r>
              <a:rPr lang="zh-TW" altLang="en-US" sz="6000" b="1" dirty="0" smtClean="0">
                <a:solidFill>
                  <a:srgbClr val="FFFF00"/>
                </a:solidFill>
                <a:latin typeface="PMingLiU" panose="02020500000000000000" pitchFamily="18" charset="-120"/>
                <a:ea typeface="PMingLiU" panose="02020500000000000000" pitchFamily="18" charset="-120"/>
              </a:rPr>
              <a:t>神的主權</a:t>
            </a:r>
            <a:r>
              <a:rPr lang="en-US" altLang="zh-TW" sz="6000" b="1" dirty="0" smtClean="0">
                <a:solidFill>
                  <a:srgbClr val="FFFF00"/>
                </a:solidFill>
              </a:rPr>
              <a:t/>
            </a:r>
            <a:br>
              <a:rPr lang="en-US" altLang="zh-TW" sz="6000" b="1" dirty="0" smtClean="0">
                <a:solidFill>
                  <a:srgbClr val="FFFF00"/>
                </a:solidFill>
              </a:rPr>
            </a:br>
            <a:r>
              <a:rPr lang="en-US" sz="6000" b="1" dirty="0" smtClean="0">
                <a:solidFill>
                  <a:srgbClr val="FFFF00"/>
                </a:solidFill>
                <a:effectLst>
                  <a:outerShdw blurRad="38100" dist="38100" dir="2700000" algn="tl">
                    <a:srgbClr val="000000">
                      <a:alpha val="43137"/>
                    </a:srgbClr>
                  </a:outerShdw>
                </a:effectLst>
              </a:rPr>
              <a:t/>
            </a:r>
            <a:br>
              <a:rPr lang="en-US" sz="6000" b="1" dirty="0" smtClean="0">
                <a:solidFill>
                  <a:srgbClr val="FFFF00"/>
                </a:solidFill>
                <a:effectLst>
                  <a:outerShdw blurRad="38100" dist="38100" dir="2700000" algn="tl">
                    <a:srgbClr val="000000">
                      <a:alpha val="43137"/>
                    </a:srgbClr>
                  </a:outerShdw>
                </a:effectLst>
              </a:rPr>
            </a:br>
            <a:endParaRPr lang="en-US" sz="60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0" y="2209800"/>
            <a:ext cx="7924800" cy="3962400"/>
          </a:xfrm>
        </p:spPr>
        <p:txBody>
          <a:bodyPr>
            <a:normAutofit fontScale="25000" lnSpcReduction="20000"/>
          </a:bodyPr>
          <a:lstStyle/>
          <a:p>
            <a:pPr>
              <a:buNone/>
            </a:pPr>
            <a:r>
              <a:rPr lang="en-US" dirty="0" smtClean="0"/>
              <a:t> </a:t>
            </a:r>
            <a:endParaRPr lang="en-US" sz="11100" dirty="0" smtClean="0"/>
          </a:p>
          <a:p>
            <a:pPr>
              <a:buFont typeface="Wingdings" pitchFamily="2" charset="2"/>
              <a:buChar char="Ø"/>
            </a:pPr>
            <a:endParaRPr lang="zh-TW" altLang="en-US" sz="9600" dirty="0" smtClean="0">
              <a:solidFill>
                <a:schemeClr val="bg1"/>
              </a:solidFill>
            </a:endParaRPr>
          </a:p>
          <a:p>
            <a:pPr>
              <a:buFont typeface="Wingdings" pitchFamily="2" charset="2"/>
              <a:buChar char="Ø"/>
            </a:pPr>
            <a:endParaRPr lang="en-US" altLang="zh-TW" sz="8000" b="1" dirty="0" smtClean="0">
              <a:solidFill>
                <a:schemeClr val="bg1"/>
              </a:solidFill>
              <a:latin typeface="PMingLiU" panose="02020500000000000000" pitchFamily="18" charset="-120"/>
              <a:ea typeface="PMingLiU" panose="02020500000000000000" pitchFamily="18" charset="-120"/>
            </a:endParaRPr>
          </a:p>
          <a:p>
            <a:pPr>
              <a:buFont typeface="Wingdings" pitchFamily="2" charset="2"/>
              <a:buChar char="Ø"/>
            </a:pPr>
            <a:endParaRPr lang="en-US" altLang="zh-TW" sz="11200" b="1" dirty="0" smtClean="0">
              <a:solidFill>
                <a:schemeClr val="bg1"/>
              </a:solidFill>
            </a:endParaRPr>
          </a:p>
          <a:p>
            <a:pPr>
              <a:buFont typeface="Wingdings" pitchFamily="2" charset="2"/>
              <a:buChar char="Ø"/>
            </a:pPr>
            <a:r>
              <a:rPr lang="zh-TW" altLang="en-US" sz="11200" b="1" dirty="0" smtClean="0">
                <a:solidFill>
                  <a:schemeClr val="bg1"/>
                </a:solidFill>
              </a:rPr>
              <a:t>「看哪，天和天上的天，地和地上所有的，都</a:t>
            </a:r>
            <a:endParaRPr lang="en-US" altLang="zh-TW" sz="11200" b="1" dirty="0" smtClean="0">
              <a:solidFill>
                <a:schemeClr val="bg1"/>
              </a:solidFill>
            </a:endParaRPr>
          </a:p>
          <a:p>
            <a:pPr>
              <a:buNone/>
            </a:pPr>
            <a:r>
              <a:rPr lang="en-US" altLang="zh-TW" sz="11200" b="1" dirty="0" smtClean="0">
                <a:solidFill>
                  <a:schemeClr val="bg1"/>
                </a:solidFill>
              </a:rPr>
              <a:t>      </a:t>
            </a:r>
            <a:r>
              <a:rPr lang="zh-TW" altLang="en-US" sz="11200" b="1" dirty="0" smtClean="0">
                <a:solidFill>
                  <a:schemeClr val="bg1"/>
                </a:solidFill>
              </a:rPr>
              <a:t>屬耶和華 </a:t>
            </a:r>
            <a:r>
              <a:rPr lang="en-US" altLang="zh-TW" sz="11200" b="1" dirty="0" smtClean="0">
                <a:solidFill>
                  <a:schemeClr val="bg1"/>
                </a:solidFill>
              </a:rPr>
              <a:t> </a:t>
            </a:r>
            <a:r>
              <a:rPr lang="zh-TW" altLang="en-US" sz="11200" b="1" dirty="0" smtClean="0">
                <a:solidFill>
                  <a:schemeClr val="bg1"/>
                </a:solidFill>
              </a:rPr>
              <a:t>─ 你的神。」</a:t>
            </a:r>
            <a:r>
              <a:rPr lang="en-US" altLang="zh-TW" sz="11200" b="1" dirty="0" smtClean="0">
                <a:solidFill>
                  <a:schemeClr val="bg1"/>
                </a:solidFill>
              </a:rPr>
              <a:t>(</a:t>
            </a:r>
            <a:r>
              <a:rPr lang="zh-TW" altLang="en-US" sz="11200" b="1" dirty="0" smtClean="0">
                <a:solidFill>
                  <a:schemeClr val="bg1"/>
                </a:solidFill>
              </a:rPr>
              <a:t>申命記 </a:t>
            </a:r>
            <a:r>
              <a:rPr lang="en-US" altLang="zh-TW" sz="11200" b="1" dirty="0" smtClean="0">
                <a:solidFill>
                  <a:schemeClr val="bg1"/>
                </a:solidFill>
              </a:rPr>
              <a:t>10:14)</a:t>
            </a:r>
          </a:p>
          <a:p>
            <a:pPr>
              <a:buNone/>
            </a:pPr>
            <a:endParaRPr lang="en-US" altLang="zh-TW" sz="11200" b="1" dirty="0" smtClean="0"/>
          </a:p>
          <a:p>
            <a:pPr>
              <a:buNone/>
            </a:pPr>
            <a:endParaRPr lang="zh-TW" altLang="en-US" sz="3600" dirty="0" smtClean="0"/>
          </a:p>
          <a:p>
            <a:pPr>
              <a:buFont typeface="Wingdings" pitchFamily="2" charset="2"/>
              <a:buChar char="Ø"/>
            </a:pPr>
            <a:r>
              <a:rPr lang="zh-TW" altLang="en-US" sz="11200" b="1" dirty="0" smtClean="0">
                <a:solidFill>
                  <a:schemeClr val="bg1"/>
                </a:solidFill>
              </a:rPr>
              <a:t>「地和其中所充滿的，世界和住在其間的，都</a:t>
            </a:r>
            <a:endParaRPr lang="en-US" altLang="zh-TW" sz="11200" b="1" dirty="0" smtClean="0">
              <a:solidFill>
                <a:schemeClr val="bg1"/>
              </a:solidFill>
            </a:endParaRPr>
          </a:p>
          <a:p>
            <a:pPr>
              <a:buNone/>
            </a:pPr>
            <a:r>
              <a:rPr lang="en-US" altLang="zh-TW" sz="11200" b="1" dirty="0" smtClean="0">
                <a:solidFill>
                  <a:schemeClr val="bg1"/>
                </a:solidFill>
              </a:rPr>
              <a:t>      </a:t>
            </a:r>
            <a:r>
              <a:rPr lang="zh-TW" altLang="en-US" sz="11200" b="1" dirty="0" smtClean="0">
                <a:solidFill>
                  <a:schemeClr val="bg1"/>
                </a:solidFill>
              </a:rPr>
              <a:t>屬耶和 華。」（詩 </a:t>
            </a:r>
            <a:r>
              <a:rPr lang="en-US" altLang="zh-TW" sz="11200" b="1" dirty="0" smtClean="0">
                <a:solidFill>
                  <a:schemeClr val="bg1"/>
                </a:solidFill>
              </a:rPr>
              <a:t>24</a:t>
            </a:r>
            <a:r>
              <a:rPr lang="zh-TW" altLang="en-US" sz="11200" b="1" dirty="0" smtClean="0">
                <a:solidFill>
                  <a:schemeClr val="bg1"/>
                </a:solidFill>
              </a:rPr>
              <a:t>：</a:t>
            </a:r>
            <a:r>
              <a:rPr lang="en-US" altLang="zh-TW" sz="11200" b="1" dirty="0" smtClean="0">
                <a:solidFill>
                  <a:schemeClr val="bg1"/>
                </a:solidFill>
              </a:rPr>
              <a:t>1</a:t>
            </a:r>
            <a:r>
              <a:rPr lang="zh-TW" altLang="en-US" sz="11200" b="1" dirty="0" smtClean="0">
                <a:solidFill>
                  <a:schemeClr val="bg1"/>
                </a:solidFill>
              </a:rPr>
              <a:t>）</a:t>
            </a:r>
          </a:p>
          <a:p>
            <a:pPr>
              <a:buNone/>
            </a:pPr>
            <a:r>
              <a:rPr lang="zh-TW" altLang="en-US" sz="9600" dirty="0" smtClean="0"/>
              <a:t/>
            </a:r>
            <a:br>
              <a:rPr lang="zh-TW" altLang="en-US" sz="9600" dirty="0" smtClean="0"/>
            </a:br>
            <a:endParaRPr lang="zh-TW" altLang="en-US" sz="9600" dirty="0" smtClean="0"/>
          </a:p>
          <a:p>
            <a:pPr>
              <a:buNone/>
            </a:pPr>
            <a:r>
              <a:rPr lang="zh-TW" altLang="en-US" sz="9600" dirty="0" smtClean="0"/>
              <a:t/>
            </a:r>
            <a:br>
              <a:rPr lang="zh-TW" altLang="en-US" sz="9600" dirty="0" smtClean="0"/>
            </a:br>
            <a:r>
              <a:rPr lang="zh-TW" altLang="en-US" sz="9600" dirty="0" smtClean="0"/>
              <a:t/>
            </a:r>
            <a:br>
              <a:rPr lang="zh-TW" altLang="en-US" sz="9600" dirty="0" smtClean="0"/>
            </a:br>
            <a:endParaRPr lang="zh-TW" altLang="en-US" sz="9600" dirty="0" smtClean="0"/>
          </a:p>
          <a:p>
            <a:pPr>
              <a:buNone/>
            </a:pPr>
            <a:r>
              <a:rPr lang="zh-TW" altLang="en-US" sz="9600" dirty="0" smtClean="0"/>
              <a:t/>
            </a:r>
            <a:br>
              <a:rPr lang="zh-TW" altLang="en-US" sz="9600" dirty="0" smtClean="0"/>
            </a:br>
            <a:endParaRPr lang="zh-TW" altLang="en-US" sz="9600" dirty="0" smtClean="0"/>
          </a:p>
          <a:p>
            <a:pPr>
              <a:buNone/>
            </a:pPr>
            <a:r>
              <a:rPr lang="zh-TW" altLang="en-US" sz="9600" dirty="0" smtClean="0"/>
              <a:t/>
            </a:r>
            <a:br>
              <a:rPr lang="zh-TW" altLang="en-US" sz="9600" dirty="0" smtClean="0"/>
            </a:br>
            <a:endParaRPr lang="zh-TW" altLang="en-US" sz="9600" dirty="0" smtClean="0"/>
          </a:p>
          <a:p>
            <a:r>
              <a:rPr lang="zh-TW" altLang="en-US" sz="9600" dirty="0" smtClean="0"/>
              <a:t/>
            </a:r>
            <a:br>
              <a:rPr lang="zh-TW" altLang="en-US" sz="9600" dirty="0" smtClean="0"/>
            </a:br>
            <a:endParaRPr lang="zh-TW" altLang="en-US" sz="9600" dirty="0" smtClean="0"/>
          </a:p>
          <a:p>
            <a:r>
              <a:rPr lang="zh-TW" altLang="en-US" sz="9600" dirty="0" smtClean="0"/>
              <a:t>神給我們很多，神要我們負責，「因為多給誰，就向誰多取；多託誰，就向誰多要。」（路</a:t>
            </a:r>
            <a:r>
              <a:rPr lang="en-US" altLang="zh-TW" sz="9600" dirty="0" smtClean="0"/>
              <a:t>12</a:t>
            </a:r>
            <a:r>
              <a:rPr lang="zh-TW" altLang="en-US" sz="9600" dirty="0" smtClean="0"/>
              <a:t>：</a:t>
            </a:r>
            <a:r>
              <a:rPr lang="en-US" altLang="zh-TW" sz="9600" dirty="0" smtClean="0"/>
              <a:t>48</a:t>
            </a:r>
            <a:r>
              <a:rPr lang="zh-TW" altLang="en-US" sz="9600" dirty="0" smtClean="0"/>
              <a:t>）</a:t>
            </a:r>
          </a:p>
          <a:p>
            <a:pPr>
              <a:buNone/>
            </a:pPr>
            <a:endParaRPr lang="en-US" sz="11000" b="1" dirty="0" smtClean="0">
              <a:solidFill>
                <a:schemeClr val="bg1"/>
              </a:solidFill>
              <a:effectLst>
                <a:outerShdw blurRad="38100" dist="38100" dir="2700000" algn="tl">
                  <a:srgbClr val="000000">
                    <a:alpha val="43137"/>
                  </a:srgbClr>
                </a:outerShdw>
              </a:effectLst>
              <a:latin typeface="PMingLiU" pitchFamily="18" charset="-120"/>
              <a:ea typeface="PMingLiU" pitchFamily="18" charset="-120"/>
            </a:endParaRPr>
          </a:p>
          <a:p>
            <a:pPr>
              <a:buNone/>
            </a:pPr>
            <a:endParaRPr lang="en-US" dirty="0" smtClean="0"/>
          </a:p>
          <a:p>
            <a:pPr>
              <a:buNone/>
            </a:pPr>
            <a:r>
              <a:rPr lang="en-US" dirty="0" smtClean="0"/>
              <a:t> </a:t>
            </a:r>
          </a:p>
          <a:p>
            <a:endParaRPr lang="en-US" dirty="0"/>
          </a:p>
        </p:txBody>
      </p:sp>
      <p:sp>
        <p:nvSpPr>
          <p:cNvPr id="10" name="Rectangle 1"/>
          <p:cNvSpPr>
            <a:spLocks noChangeArrowheads="1"/>
          </p:cNvSpPr>
          <p:nvPr/>
        </p:nvSpPr>
        <p:spPr bwMode="auto">
          <a:xfrm>
            <a:off x="762000" y="1573567"/>
            <a:ext cx="79248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800" b="0" i="0" u="none" strike="noStrike" cap="none" normalizeH="0" baseline="0" dirty="0" smtClean="0">
                <a:ln>
                  <a:noFill/>
                </a:ln>
                <a:solidFill>
                  <a:schemeClr val="bg1"/>
                </a:solidFill>
                <a:effectLst/>
                <a:latin typeface="PMingLiU" panose="02020500000000000000" pitchFamily="18" charset="-120"/>
                <a:ea typeface="PMingLiU" panose="02020500000000000000" pitchFamily="18" charset="-120"/>
                <a:cs typeface="Arial" panose="020B0604020202020204" pitchFamily="34" charset="0"/>
              </a:rPr>
              <a:t>  </a:t>
            </a:r>
            <a:r>
              <a:rPr kumimoji="0" lang="en-US" altLang="en-US" sz="2800" b="1" i="0" u="none" strike="noStrike" cap="none" normalizeH="0" baseline="0" dirty="0" err="1" smtClean="0">
                <a:ln>
                  <a:noFill/>
                </a:ln>
                <a:solidFill>
                  <a:schemeClr val="bg1"/>
                </a:solidFill>
                <a:effectLst/>
                <a:latin typeface="PMingLiU" panose="02020500000000000000" pitchFamily="18" charset="-120"/>
                <a:ea typeface="PMingLiU" panose="02020500000000000000" pitchFamily="18" charset="-120"/>
                <a:cs typeface="Arial" panose="020B0604020202020204" pitchFamily="34" charset="0"/>
              </a:rPr>
              <a:t>那领五千银子的又带着那另外的五千来，说</a:t>
            </a:r>
            <a:endParaRPr kumimoji="0" lang="en-US" altLang="en-US" sz="2800" b="1" i="0" u="none" strike="noStrike" cap="none" normalizeH="0" baseline="0" dirty="0" smtClean="0">
              <a:ln>
                <a:noFill/>
              </a:ln>
              <a:solidFill>
                <a:schemeClr val="bg1"/>
              </a:solidFill>
              <a:effectLst/>
              <a:latin typeface="PMingLiU" panose="02020500000000000000" pitchFamily="18" charset="-120"/>
              <a:ea typeface="PMingLiU" panose="02020500000000000000" pitchFamily="18" charset="-12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lang="en-US" altLang="en-US" sz="2800" b="1" dirty="0">
                <a:solidFill>
                  <a:schemeClr val="bg1"/>
                </a:solidFill>
                <a:latin typeface="PMingLiU" panose="02020500000000000000" pitchFamily="18" charset="-120"/>
                <a:ea typeface="PMingLiU" panose="02020500000000000000" pitchFamily="18" charset="-120"/>
                <a:cs typeface="Arial" panose="020B0604020202020204" pitchFamily="34" charset="0"/>
              </a:rPr>
              <a:t> </a:t>
            </a:r>
            <a:r>
              <a:rPr lang="en-US" altLang="en-US" sz="2800" b="1" dirty="0" smtClean="0">
                <a:solidFill>
                  <a:schemeClr val="bg1"/>
                </a:solidFill>
                <a:latin typeface="PMingLiU" panose="02020500000000000000" pitchFamily="18" charset="-120"/>
                <a:ea typeface="PMingLiU" panose="02020500000000000000" pitchFamily="18" charset="-120"/>
                <a:cs typeface="Arial" panose="020B0604020202020204" pitchFamily="34" charset="0"/>
              </a:rPr>
              <a:t>  </a:t>
            </a:r>
            <a:r>
              <a:rPr kumimoji="0" lang="en-US" altLang="en-US" sz="2800" b="1" i="0" u="none" strike="noStrike" cap="none" normalizeH="0" baseline="0" dirty="0" smtClean="0">
                <a:ln>
                  <a:noFill/>
                </a:ln>
                <a:solidFill>
                  <a:schemeClr val="bg1"/>
                </a:solidFill>
                <a:effectLst/>
                <a:latin typeface="PMingLiU" panose="02020500000000000000" pitchFamily="18" charset="-120"/>
                <a:ea typeface="PMingLiU" panose="02020500000000000000" pitchFamily="18" charset="-120"/>
                <a:cs typeface="Arial" panose="020B0604020202020204" pitchFamily="34" charset="0"/>
              </a:rPr>
              <a:t> ：</a:t>
            </a:r>
            <a:r>
              <a:rPr kumimoji="0" lang="en-US" altLang="en-US" sz="2800" b="1" i="0" u="none" strike="noStrike" cap="none" normalizeH="0" baseline="0" dirty="0" err="1" smtClean="0">
                <a:ln>
                  <a:noFill/>
                </a:ln>
                <a:solidFill>
                  <a:schemeClr val="bg1"/>
                </a:solidFill>
                <a:effectLst/>
                <a:latin typeface="PMingLiU" panose="02020500000000000000" pitchFamily="18" charset="-120"/>
                <a:ea typeface="PMingLiU" panose="02020500000000000000" pitchFamily="18" charset="-120"/>
                <a:cs typeface="Arial" panose="020B0604020202020204" pitchFamily="34" charset="0"/>
              </a:rPr>
              <a:t>主啊，你</a:t>
            </a:r>
            <a:r>
              <a:rPr kumimoji="0" lang="en-US" altLang="en-US" sz="2800" b="1" i="0" u="none" strike="noStrike" cap="none" normalizeH="0" baseline="0" dirty="0" err="1" smtClean="0">
                <a:ln>
                  <a:noFill/>
                </a:ln>
                <a:solidFill>
                  <a:srgbClr val="FFFF00"/>
                </a:solidFill>
                <a:effectLst/>
                <a:latin typeface="PMingLiU" panose="02020500000000000000" pitchFamily="18" charset="-120"/>
                <a:ea typeface="PMingLiU" panose="02020500000000000000" pitchFamily="18" charset="-120"/>
                <a:cs typeface="Arial" panose="020B0604020202020204" pitchFamily="34" charset="0"/>
              </a:rPr>
              <a:t>交给</a:t>
            </a:r>
            <a:r>
              <a:rPr kumimoji="0" lang="en-US" altLang="en-US" sz="2800" b="1" i="0" u="none" strike="noStrike" cap="none" normalizeH="0" baseline="0" dirty="0" err="1" smtClean="0">
                <a:ln>
                  <a:noFill/>
                </a:ln>
                <a:solidFill>
                  <a:schemeClr val="bg1"/>
                </a:solidFill>
                <a:effectLst/>
                <a:latin typeface="PMingLiU" panose="02020500000000000000" pitchFamily="18" charset="-120"/>
                <a:ea typeface="PMingLiU" panose="02020500000000000000" pitchFamily="18" charset="-120"/>
                <a:cs typeface="Arial" panose="020B0604020202020204" pitchFamily="34" charset="0"/>
              </a:rPr>
              <a:t>我五千银子，请看，我又</a:t>
            </a:r>
            <a:r>
              <a:rPr kumimoji="0" lang="en-US" altLang="en-US" sz="2800" b="1" i="0" u="none" strike="noStrike" cap="none" normalizeH="0" baseline="0" dirty="0" smtClean="0">
                <a:ln>
                  <a:noFill/>
                </a:ln>
                <a:solidFill>
                  <a:schemeClr val="bg1"/>
                </a:solidFill>
                <a:effectLst/>
                <a:latin typeface="PMingLiU" panose="02020500000000000000" pitchFamily="18" charset="-120"/>
                <a:ea typeface="PMingLiU" panose="02020500000000000000" pitchFamily="18" charset="-120"/>
                <a:cs typeface="Arial" panose="020B0604020202020204" pitchFamily="34" charset="0"/>
              </a:rPr>
              <a:t> </a:t>
            </a:r>
          </a:p>
          <a:p>
            <a:r>
              <a:rPr lang="en-US" altLang="en-US" sz="2800" b="1" dirty="0">
                <a:solidFill>
                  <a:schemeClr val="bg1"/>
                </a:solidFill>
                <a:latin typeface="PMingLiU" panose="02020500000000000000" pitchFamily="18" charset="-120"/>
                <a:ea typeface="PMingLiU" panose="02020500000000000000" pitchFamily="18" charset="-120"/>
                <a:cs typeface="Arial" panose="020B0604020202020204" pitchFamily="34" charset="0"/>
              </a:rPr>
              <a:t> </a:t>
            </a:r>
            <a:r>
              <a:rPr lang="en-US" altLang="en-US" sz="2800" b="1" dirty="0" smtClean="0">
                <a:solidFill>
                  <a:schemeClr val="bg1"/>
                </a:solidFill>
                <a:latin typeface="PMingLiU" panose="02020500000000000000" pitchFamily="18" charset="-120"/>
                <a:ea typeface="PMingLiU" panose="02020500000000000000" pitchFamily="18" charset="-120"/>
                <a:cs typeface="Arial" panose="020B0604020202020204" pitchFamily="34" charset="0"/>
              </a:rPr>
              <a:t>   </a:t>
            </a:r>
            <a:r>
              <a:rPr kumimoji="0" lang="en-US" altLang="en-US" sz="2800" b="1" i="0" u="none" strike="noStrike" cap="none" normalizeH="0" baseline="0" dirty="0" smtClean="0">
                <a:ln>
                  <a:noFill/>
                </a:ln>
                <a:solidFill>
                  <a:schemeClr val="bg1"/>
                </a:solidFill>
                <a:effectLst/>
                <a:latin typeface="PMingLiU" panose="02020500000000000000" pitchFamily="18" charset="-120"/>
                <a:ea typeface="PMingLiU" panose="02020500000000000000" pitchFamily="18" charset="-120"/>
                <a:cs typeface="Arial" panose="020B0604020202020204" pitchFamily="34" charset="0"/>
              </a:rPr>
              <a:t> </a:t>
            </a:r>
            <a:r>
              <a:rPr kumimoji="0" lang="en-US" altLang="en-US" sz="2800" b="1" i="0" u="none" strike="noStrike" cap="none" normalizeH="0" baseline="0" dirty="0" err="1" smtClean="0">
                <a:ln>
                  <a:noFill/>
                </a:ln>
                <a:solidFill>
                  <a:schemeClr val="bg1"/>
                </a:solidFill>
                <a:effectLst/>
                <a:latin typeface="PMingLiU" panose="02020500000000000000" pitchFamily="18" charset="-120"/>
                <a:ea typeface="PMingLiU" panose="02020500000000000000" pitchFamily="18" charset="-120"/>
                <a:cs typeface="Arial" panose="020B0604020202020204" pitchFamily="34" charset="0"/>
              </a:rPr>
              <a:t>赚了五千</a:t>
            </a:r>
            <a:r>
              <a:rPr kumimoji="0" lang="en-US" altLang="en-US" sz="2800" b="1" i="0" u="none" strike="noStrike" cap="none" normalizeH="0" baseline="0" dirty="0" smtClean="0">
                <a:ln>
                  <a:noFill/>
                </a:ln>
                <a:solidFill>
                  <a:schemeClr val="bg1"/>
                </a:solidFill>
                <a:effectLst/>
                <a:latin typeface="PMingLiU" panose="02020500000000000000" pitchFamily="18" charset="-120"/>
                <a:ea typeface="PMingLiU" panose="02020500000000000000" pitchFamily="18" charset="-120"/>
              </a:rPr>
              <a:t>  (</a:t>
            </a:r>
            <a:r>
              <a:rPr lang="ja-JP" altLang="en-US" sz="2800" b="1" dirty="0">
                <a:solidFill>
                  <a:schemeClr val="bg1"/>
                </a:solidFill>
                <a:latin typeface="PMingLiU" panose="02020500000000000000" pitchFamily="18" charset="-120"/>
                <a:ea typeface="PMingLiU" panose="02020500000000000000" pitchFamily="18" charset="-120"/>
              </a:rPr>
              <a:t>馬太</a:t>
            </a:r>
            <a:r>
              <a:rPr lang="en-US" altLang="ja-JP" sz="2800" b="1" dirty="0" smtClean="0">
                <a:solidFill>
                  <a:schemeClr val="bg1"/>
                </a:solidFill>
                <a:latin typeface="PMingLiU" panose="02020500000000000000" pitchFamily="18" charset="-120"/>
                <a:ea typeface="PMingLiU" panose="02020500000000000000" pitchFamily="18" charset="-120"/>
              </a:rPr>
              <a:t>25:20)</a:t>
            </a:r>
            <a:endParaRPr lang="zh-TW" altLang="en-US" sz="2800" b="1" dirty="0">
              <a:solidFill>
                <a:schemeClr val="bg1"/>
              </a:solidFill>
              <a:latin typeface="PMingLiU" panose="02020500000000000000" pitchFamily="18" charset="-120"/>
              <a:ea typeface="PMingLiU" panose="02020500000000000000" pitchFamily="18" charset="-120"/>
            </a:endParaRPr>
          </a:p>
          <a:p>
            <a:pPr marR="0" lvl="0" algn="l" defTabSz="914400" rtl="0" eaLnBrk="0" fontAlgn="base" latinLnBrk="0" hangingPunct="0">
              <a:lnSpc>
                <a:spcPct val="100000"/>
              </a:lnSpc>
              <a:spcBef>
                <a:spcPct val="0"/>
              </a:spcBef>
              <a:spcAft>
                <a:spcPct val="0"/>
              </a:spcAft>
              <a:buClrTx/>
              <a:buSzTx/>
              <a:tabLst/>
            </a:pPr>
            <a:endParaRPr kumimoji="0" lang="en-US" altLang="en-US" sz="2800" b="0" i="0" u="none" strike="noStrike" cap="none" normalizeH="0" baseline="0" dirty="0" smtClean="0">
              <a:ln>
                <a:noFill/>
              </a:ln>
              <a:solidFill>
                <a:schemeClr val="bg1"/>
              </a:solidFill>
              <a:effectLst/>
              <a:latin typeface="PMingLiU" panose="02020500000000000000" pitchFamily="18" charset="-120"/>
              <a:ea typeface="PMingLiU" panose="02020500000000000000" pitchFamily="18" charset="-120"/>
            </a:endParaRPr>
          </a:p>
          <a:p>
            <a:pPr marR="0" lvl="0" algn="l" defTabSz="914400" rtl="0" eaLnBrk="0" fontAlgn="base" latinLnBrk="0" hangingPunct="0">
              <a:lnSpc>
                <a:spcPct val="100000"/>
              </a:lnSpc>
              <a:spcBef>
                <a:spcPct val="0"/>
              </a:spcBef>
              <a:spcAft>
                <a:spcPct val="0"/>
              </a:spcAft>
              <a:buClrTx/>
              <a:buSzTx/>
              <a:tabLst/>
            </a:pPr>
            <a:endParaRPr kumimoji="0" lang="en-US" altLang="en-US" sz="2800" b="0" i="0" u="none" strike="noStrike" cap="none" normalizeH="0" baseline="0" dirty="0" smtClean="0">
              <a:ln>
                <a:noFill/>
              </a:ln>
              <a:solidFill>
                <a:schemeClr val="bg1"/>
              </a:solidFill>
              <a:effectLst/>
              <a:latin typeface="PMingLiU" panose="02020500000000000000" pitchFamily="18" charset="-120"/>
              <a:ea typeface="PMingLiU" panose="02020500000000000000" pitchFamily="18" charset="-120"/>
            </a:endParaRPr>
          </a:p>
        </p:txBody>
      </p:sp>
      <p:sp>
        <p:nvSpPr>
          <p:cNvPr id="4" name="Slide Number Placeholder 3"/>
          <p:cNvSpPr>
            <a:spLocks noGrp="1"/>
          </p:cNvSpPr>
          <p:nvPr>
            <p:ph type="sldNum" sz="quarter" idx="12"/>
          </p:nvPr>
        </p:nvSpPr>
        <p:spPr/>
        <p:txBody>
          <a:bodyPr/>
          <a:lstStyle/>
          <a:p>
            <a:fld id="{26A99A2F-D839-435A-BF4E-A47E7630F205}" type="slidenum">
              <a:rPr lang="en-US" smtClean="0"/>
              <a:pPr/>
              <a:t>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914400"/>
            <a:ext cx="8763000" cy="500434"/>
          </a:xfrm>
        </p:spPr>
        <p:txBody>
          <a:bodyPr>
            <a:normAutofit fontScale="90000"/>
          </a:bodyPr>
          <a:lstStyle/>
          <a:p>
            <a:r>
              <a:rPr lang="zh-TW" altLang="en-US" sz="6700" b="1" dirty="0" smtClean="0">
                <a:solidFill>
                  <a:srgbClr val="FFFF00"/>
                </a:solidFill>
              </a:rPr>
              <a:t>神的心意 </a:t>
            </a:r>
            <a:r>
              <a:rPr lang="en-US" altLang="zh-TW" b="1" dirty="0" smtClean="0">
                <a:solidFill>
                  <a:srgbClr val="FFFF00"/>
                </a:solidFill>
              </a:rPr>
              <a:t>&amp;</a:t>
            </a:r>
            <a:r>
              <a:rPr lang="en-US" altLang="zh-TW" sz="6700" b="1" dirty="0" smtClean="0">
                <a:solidFill>
                  <a:srgbClr val="FFFF00"/>
                </a:solidFill>
              </a:rPr>
              <a:t> </a:t>
            </a:r>
            <a:r>
              <a:rPr lang="ja-JP" altLang="en-US" sz="6700" b="1" dirty="0" smtClean="0">
                <a:solidFill>
                  <a:srgbClr val="FFFF00"/>
                </a:solidFill>
                <a:latin typeface="PMingLiU" pitchFamily="18" charset="-120"/>
                <a:ea typeface="PMingLiU" pitchFamily="18" charset="-120"/>
              </a:rPr>
              <a:t>命</a:t>
            </a:r>
            <a:r>
              <a:rPr lang="ja-JP" altLang="en-US" sz="6700" b="1" dirty="0">
                <a:solidFill>
                  <a:srgbClr val="FFFF00"/>
                </a:solidFill>
                <a:latin typeface="PMingLiU" pitchFamily="18" charset="-120"/>
                <a:ea typeface="PMingLiU" pitchFamily="18" charset="-120"/>
              </a:rPr>
              <a:t>令</a:t>
            </a:r>
            <a:r>
              <a:rPr lang="en-US" b="1" dirty="0" smtClean="0">
                <a:solidFill>
                  <a:srgbClr val="FFFF00"/>
                </a:solidFill>
                <a:effectLst>
                  <a:outerShdw blurRad="38100" dist="38100" dir="2700000" algn="tl">
                    <a:srgbClr val="000000">
                      <a:alpha val="43137"/>
                    </a:srgbClr>
                  </a:outerShdw>
                </a:effectLst>
              </a:rPr>
              <a:t/>
            </a:r>
            <a:br>
              <a:rPr lang="en-US" b="1" dirty="0" smtClean="0">
                <a:solidFill>
                  <a:srgbClr val="FFFF00"/>
                </a:solidFill>
                <a:effectLst>
                  <a:outerShdw blurRad="38100" dist="38100" dir="2700000" algn="tl">
                    <a:srgbClr val="000000">
                      <a:alpha val="43137"/>
                    </a:srgbClr>
                  </a:outerShdw>
                </a:effectLst>
              </a:rPr>
            </a:b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556459"/>
            <a:ext cx="8382000" cy="4386368"/>
          </a:xfrm>
        </p:spPr>
        <p:txBody>
          <a:bodyPr>
            <a:normAutofit fontScale="25000" lnSpcReduction="20000"/>
          </a:bodyPr>
          <a:lstStyle/>
          <a:p>
            <a:pPr>
              <a:buNone/>
            </a:pPr>
            <a:r>
              <a:rPr lang="en-US" dirty="0" smtClean="0"/>
              <a:t> </a:t>
            </a:r>
            <a:endParaRPr lang="en-US" sz="11100" dirty="0" smtClean="0"/>
          </a:p>
          <a:p>
            <a:pPr>
              <a:buNone/>
            </a:pPr>
            <a:endParaRPr lang="zh-TW" altLang="en-US" sz="9600" dirty="0" smtClean="0"/>
          </a:p>
          <a:p>
            <a:pPr>
              <a:buNone/>
            </a:pPr>
            <a:r>
              <a:rPr lang="zh-TW" altLang="en-US" sz="9600" dirty="0" smtClean="0"/>
              <a:t/>
            </a:r>
            <a:br>
              <a:rPr lang="zh-TW" altLang="en-US" sz="9600" dirty="0" smtClean="0"/>
            </a:br>
            <a:endParaRPr lang="zh-TW" altLang="en-US" sz="9600" dirty="0" smtClean="0"/>
          </a:p>
          <a:p>
            <a:pPr>
              <a:buNone/>
            </a:pPr>
            <a:r>
              <a:rPr lang="zh-TW" altLang="en-US" sz="9600" dirty="0" smtClean="0"/>
              <a:t/>
            </a:r>
            <a:br>
              <a:rPr lang="zh-TW" altLang="en-US" sz="9600" dirty="0" smtClean="0"/>
            </a:br>
            <a:r>
              <a:rPr lang="zh-TW" altLang="en-US" sz="9600" dirty="0" smtClean="0"/>
              <a:t/>
            </a:r>
            <a:br>
              <a:rPr lang="zh-TW" altLang="en-US" sz="9600" dirty="0" smtClean="0"/>
            </a:br>
            <a:endParaRPr lang="zh-TW" altLang="en-US" sz="9600" dirty="0" smtClean="0"/>
          </a:p>
          <a:p>
            <a:pPr>
              <a:buNone/>
            </a:pPr>
            <a:r>
              <a:rPr lang="zh-TW" altLang="en-US" sz="9600" dirty="0" smtClean="0"/>
              <a:t/>
            </a:r>
            <a:br>
              <a:rPr lang="zh-TW" altLang="en-US" sz="9600" dirty="0" smtClean="0"/>
            </a:br>
            <a:endParaRPr lang="zh-TW" altLang="en-US" sz="9600" dirty="0" smtClean="0"/>
          </a:p>
          <a:p>
            <a:pPr>
              <a:buNone/>
            </a:pPr>
            <a:r>
              <a:rPr lang="zh-TW" altLang="en-US" sz="9600" dirty="0" smtClean="0"/>
              <a:t/>
            </a:r>
            <a:br>
              <a:rPr lang="zh-TW" altLang="en-US" sz="9600" dirty="0" smtClean="0"/>
            </a:br>
            <a:endParaRPr lang="zh-TW" altLang="en-US" sz="9600" dirty="0" smtClean="0"/>
          </a:p>
          <a:p>
            <a:r>
              <a:rPr lang="zh-TW" altLang="en-US" sz="9600" dirty="0" smtClean="0"/>
              <a:t/>
            </a:r>
            <a:br>
              <a:rPr lang="zh-TW" altLang="en-US" sz="9600" dirty="0" smtClean="0"/>
            </a:br>
            <a:endParaRPr lang="zh-TW" altLang="en-US" sz="9600" dirty="0" smtClean="0"/>
          </a:p>
          <a:p>
            <a:pPr>
              <a:buNone/>
            </a:pPr>
            <a:endParaRPr lang="en-US" sz="11000" b="1" dirty="0" smtClean="0">
              <a:solidFill>
                <a:schemeClr val="bg1"/>
              </a:solidFill>
              <a:effectLst>
                <a:outerShdw blurRad="38100" dist="38100" dir="2700000" algn="tl">
                  <a:srgbClr val="000000">
                    <a:alpha val="43137"/>
                  </a:srgbClr>
                </a:outerShdw>
              </a:effectLst>
              <a:latin typeface="PMingLiU" pitchFamily="18" charset="-120"/>
              <a:ea typeface="PMingLiU" pitchFamily="18" charset="-120"/>
            </a:endParaRPr>
          </a:p>
          <a:p>
            <a:pPr>
              <a:buNone/>
            </a:pPr>
            <a:endParaRPr lang="en-US" dirty="0" smtClean="0"/>
          </a:p>
          <a:p>
            <a:pPr>
              <a:buNone/>
            </a:pPr>
            <a:r>
              <a:rPr lang="en-US" dirty="0" smtClean="0"/>
              <a:t> </a:t>
            </a:r>
          </a:p>
          <a:p>
            <a:endParaRPr lang="en-US" dirty="0"/>
          </a:p>
        </p:txBody>
      </p:sp>
      <p:sp>
        <p:nvSpPr>
          <p:cNvPr id="5" name="Rectangle 4"/>
          <p:cNvSpPr/>
          <p:nvPr/>
        </p:nvSpPr>
        <p:spPr>
          <a:xfrm>
            <a:off x="304800" y="2495729"/>
            <a:ext cx="8382000" cy="3447098"/>
          </a:xfrm>
          <a:prstGeom prst="rect">
            <a:avLst/>
          </a:prstGeom>
        </p:spPr>
        <p:txBody>
          <a:bodyPr wrap="square">
            <a:spAutoFit/>
          </a:bodyPr>
          <a:lstStyle/>
          <a:p>
            <a:endParaRPr lang="en-US" altLang="zh-TW" sz="2800" b="1" dirty="0">
              <a:solidFill>
                <a:schemeClr val="bg1"/>
              </a:solidFill>
            </a:endParaRPr>
          </a:p>
          <a:p>
            <a:pPr>
              <a:buFont typeface="Wingdings" pitchFamily="2" charset="2"/>
              <a:buChar char="Ø"/>
            </a:pPr>
            <a:r>
              <a:rPr lang="zh-TW" altLang="en-US" sz="3200" b="1" dirty="0" smtClean="0">
                <a:solidFill>
                  <a:schemeClr val="bg1"/>
                </a:solidFill>
              </a:rPr>
              <a:t>「</a:t>
            </a:r>
            <a:r>
              <a:rPr lang="zh-TW" altLang="en-US" sz="2800" dirty="0" smtClean="0">
                <a:solidFill>
                  <a:schemeClr val="bg1"/>
                </a:solidFill>
              </a:rPr>
              <a:t>神就賜福給他們，又 對他們說：要生養眾多，</a:t>
            </a:r>
            <a:endParaRPr lang="en-US" altLang="zh-TW" sz="2800" dirty="0" smtClean="0">
              <a:solidFill>
                <a:schemeClr val="bg1"/>
              </a:solidFill>
            </a:endParaRPr>
          </a:p>
          <a:p>
            <a:r>
              <a:rPr lang="en-US" altLang="zh-TW" sz="2800" dirty="0" smtClean="0">
                <a:solidFill>
                  <a:schemeClr val="bg1"/>
                </a:solidFill>
              </a:rPr>
              <a:t>    </a:t>
            </a:r>
            <a:r>
              <a:rPr lang="zh-TW" altLang="en-US" sz="2800" dirty="0" smtClean="0">
                <a:solidFill>
                  <a:schemeClr val="bg1"/>
                </a:solidFill>
              </a:rPr>
              <a:t>遍滿地面，</a:t>
            </a:r>
            <a:r>
              <a:rPr lang="zh-TW" altLang="en-US" sz="2800" dirty="0" smtClean="0">
                <a:solidFill>
                  <a:srgbClr val="FFFF00"/>
                </a:solidFill>
              </a:rPr>
              <a:t>治理</a:t>
            </a:r>
            <a:r>
              <a:rPr lang="zh-TW" altLang="en-US" sz="2800" dirty="0" smtClean="0">
                <a:solidFill>
                  <a:schemeClr val="bg1"/>
                </a:solidFill>
              </a:rPr>
              <a:t>這地，也要</a:t>
            </a:r>
            <a:r>
              <a:rPr lang="zh-TW" altLang="en-US" sz="2800" dirty="0" smtClean="0">
                <a:solidFill>
                  <a:srgbClr val="FFFF00"/>
                </a:solidFill>
              </a:rPr>
              <a:t>管理</a:t>
            </a:r>
            <a:r>
              <a:rPr lang="zh-TW" altLang="en-US" sz="2800" dirty="0" smtClean="0">
                <a:solidFill>
                  <a:schemeClr val="bg1"/>
                </a:solidFill>
              </a:rPr>
              <a:t>海裡的魚、空中</a:t>
            </a:r>
            <a:endParaRPr lang="en-US" altLang="zh-TW" sz="2800" dirty="0" smtClean="0">
              <a:solidFill>
                <a:schemeClr val="bg1"/>
              </a:solidFill>
            </a:endParaRPr>
          </a:p>
          <a:p>
            <a:r>
              <a:rPr lang="en-US" altLang="zh-TW" sz="2800" dirty="0" smtClean="0">
                <a:solidFill>
                  <a:schemeClr val="bg1"/>
                </a:solidFill>
              </a:rPr>
              <a:t>   </a:t>
            </a:r>
            <a:r>
              <a:rPr lang="zh-TW" altLang="en-US" sz="2800" dirty="0" smtClean="0">
                <a:solidFill>
                  <a:schemeClr val="bg1"/>
                </a:solidFill>
              </a:rPr>
              <a:t> 的鳥，和地上各樣行動的活物。」</a:t>
            </a:r>
            <a:r>
              <a:rPr lang="en-US" altLang="zh-TW" sz="2800" dirty="0" smtClean="0">
                <a:solidFill>
                  <a:schemeClr val="bg1"/>
                </a:solidFill>
              </a:rPr>
              <a:t>(</a:t>
            </a:r>
            <a:r>
              <a:rPr lang="zh-TW" altLang="en-US" sz="2800" dirty="0" smtClean="0">
                <a:solidFill>
                  <a:schemeClr val="bg1"/>
                </a:solidFill>
              </a:rPr>
              <a:t>創 </a:t>
            </a:r>
            <a:r>
              <a:rPr lang="en-US" altLang="zh-TW" sz="2800" dirty="0" smtClean="0">
                <a:solidFill>
                  <a:schemeClr val="bg1"/>
                </a:solidFill>
              </a:rPr>
              <a:t>1:28)</a:t>
            </a:r>
          </a:p>
          <a:p>
            <a:endParaRPr lang="en-US" altLang="zh-TW" sz="2800" dirty="0" smtClean="0">
              <a:solidFill>
                <a:schemeClr val="bg1"/>
              </a:solidFill>
            </a:endParaRPr>
          </a:p>
          <a:p>
            <a:pPr>
              <a:buFont typeface="Wingdings" pitchFamily="2" charset="2"/>
              <a:buChar char="Ø"/>
            </a:pPr>
            <a:r>
              <a:rPr lang="zh-TW" altLang="en-US" sz="2800" dirty="0" smtClean="0">
                <a:solidFill>
                  <a:schemeClr val="bg1"/>
                </a:solidFill>
              </a:rPr>
              <a:t>「誰是那</a:t>
            </a:r>
            <a:r>
              <a:rPr lang="zh-TW" altLang="en-US" sz="2800" dirty="0" smtClean="0">
                <a:solidFill>
                  <a:srgbClr val="FFFF00"/>
                </a:solidFill>
              </a:rPr>
              <a:t>忠心有見識</a:t>
            </a:r>
            <a:r>
              <a:rPr lang="zh-TW" altLang="en-US" sz="2800" dirty="0" smtClean="0">
                <a:solidFill>
                  <a:schemeClr val="bg1"/>
                </a:solidFill>
              </a:rPr>
              <a:t>的管家，主人派他</a:t>
            </a:r>
            <a:r>
              <a:rPr lang="zh-TW" altLang="en-US" sz="2800" dirty="0" smtClean="0">
                <a:solidFill>
                  <a:srgbClr val="FFFF00"/>
                </a:solidFill>
              </a:rPr>
              <a:t>管理</a:t>
            </a:r>
            <a:r>
              <a:rPr lang="zh-TW" altLang="en-US" sz="2800" dirty="0" smtClean="0">
                <a:solidFill>
                  <a:schemeClr val="bg1"/>
                </a:solidFill>
              </a:rPr>
              <a:t>家裡</a:t>
            </a:r>
            <a:endParaRPr lang="en-US" altLang="zh-TW" sz="2800" dirty="0" smtClean="0">
              <a:solidFill>
                <a:schemeClr val="bg1"/>
              </a:solidFill>
            </a:endParaRPr>
          </a:p>
          <a:p>
            <a:r>
              <a:rPr lang="en-US" altLang="zh-TW" sz="2800" dirty="0" smtClean="0">
                <a:solidFill>
                  <a:schemeClr val="bg1"/>
                </a:solidFill>
              </a:rPr>
              <a:t>    </a:t>
            </a:r>
            <a:r>
              <a:rPr lang="zh-TW" altLang="en-US" sz="2800" dirty="0" smtClean="0">
                <a:solidFill>
                  <a:schemeClr val="bg1"/>
                </a:solidFill>
              </a:rPr>
              <a:t>的人，按時</a:t>
            </a:r>
            <a:r>
              <a:rPr lang="zh-TW" altLang="en-US" sz="2800" dirty="0" smtClean="0">
                <a:solidFill>
                  <a:srgbClr val="FFFF00"/>
                </a:solidFill>
              </a:rPr>
              <a:t>分糧</a:t>
            </a:r>
            <a:r>
              <a:rPr lang="zh-TW" altLang="en-US" sz="2800" dirty="0" smtClean="0">
                <a:solidFill>
                  <a:schemeClr val="bg1"/>
                </a:solidFill>
              </a:rPr>
              <a:t>給他們呢</a:t>
            </a:r>
            <a:r>
              <a:rPr lang="en-US" altLang="zh-TW" sz="2800" dirty="0" smtClean="0">
                <a:solidFill>
                  <a:schemeClr val="bg1"/>
                </a:solidFill>
              </a:rPr>
              <a:t>﹖</a:t>
            </a:r>
            <a:r>
              <a:rPr lang="zh-TW" altLang="en-US" sz="2800" dirty="0" smtClean="0">
                <a:solidFill>
                  <a:schemeClr val="bg1"/>
                </a:solidFill>
              </a:rPr>
              <a:t>」（路</a:t>
            </a:r>
            <a:r>
              <a:rPr lang="en-US" altLang="zh-TW" sz="2800" dirty="0" smtClean="0">
                <a:solidFill>
                  <a:schemeClr val="bg1"/>
                </a:solidFill>
              </a:rPr>
              <a:t>12</a:t>
            </a:r>
            <a:r>
              <a:rPr lang="zh-TW" altLang="en-US" sz="2800" dirty="0" smtClean="0">
                <a:solidFill>
                  <a:schemeClr val="bg1"/>
                </a:solidFill>
              </a:rPr>
              <a:t>：</a:t>
            </a:r>
            <a:r>
              <a:rPr lang="en-US" altLang="zh-TW" sz="2800" dirty="0" smtClean="0">
                <a:solidFill>
                  <a:schemeClr val="bg1"/>
                </a:solidFill>
              </a:rPr>
              <a:t>42</a:t>
            </a:r>
            <a:r>
              <a:rPr lang="zh-TW" altLang="en-US" sz="2800" dirty="0" smtClean="0">
                <a:solidFill>
                  <a:schemeClr val="bg1"/>
                </a:solidFill>
              </a:rPr>
              <a:t>）</a:t>
            </a:r>
            <a:endParaRPr lang="en-US" altLang="zh-TW" sz="2800" dirty="0" smtClean="0">
              <a:solidFill>
                <a:schemeClr val="bg1"/>
              </a:solidFill>
            </a:endParaRPr>
          </a:p>
          <a:p>
            <a:endParaRPr lang="zh-TW" altLang="en-US" dirty="0" smtClean="0"/>
          </a:p>
        </p:txBody>
      </p:sp>
      <p:sp>
        <p:nvSpPr>
          <p:cNvPr id="7" name="Rectangle 2"/>
          <p:cNvSpPr>
            <a:spLocks noChangeArrowheads="1"/>
          </p:cNvSpPr>
          <p:nvPr/>
        </p:nvSpPr>
        <p:spPr bwMode="auto">
          <a:xfrm>
            <a:off x="381000" y="1420928"/>
            <a:ext cx="80772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indent="-342900">
              <a:buFont typeface="Wingdings" panose="05000000000000000000" pitchFamily="2" charset="2"/>
              <a:buChar char="Ø"/>
            </a:pPr>
            <a:r>
              <a:rPr kumimoji="0" lang="en-US" altLang="en-US" sz="2800" b="1" i="0" u="none" strike="noStrike" cap="none" normalizeH="0" baseline="0" dirty="0" err="1" smtClean="0">
                <a:ln>
                  <a:noFill/>
                </a:ln>
                <a:solidFill>
                  <a:schemeClr val="bg1"/>
                </a:solidFill>
                <a:effectLst/>
                <a:latin typeface="PMingLiU" panose="02020500000000000000" pitchFamily="18" charset="-120"/>
                <a:ea typeface="PMingLiU" panose="02020500000000000000" pitchFamily="18" charset="-120"/>
                <a:cs typeface="Arial" panose="020B0604020202020204" pitchFamily="34" charset="0"/>
              </a:rPr>
              <a:t>主人说</a:t>
            </a:r>
            <a:r>
              <a:rPr kumimoji="0" lang="en-US" altLang="en-US" sz="2800" b="1" i="0" u="none" strike="noStrike" cap="none" normalizeH="0" baseline="0" dirty="0" smtClean="0">
                <a:ln>
                  <a:noFill/>
                </a:ln>
                <a:solidFill>
                  <a:schemeClr val="bg1"/>
                </a:solidFill>
                <a:effectLst/>
                <a:latin typeface="PMingLiU" panose="02020500000000000000" pitchFamily="18" charset="-120"/>
                <a:ea typeface="PMingLiU" panose="02020500000000000000" pitchFamily="18" charset="-120"/>
                <a:cs typeface="Arial" panose="020B0604020202020204" pitchFamily="34" charset="0"/>
              </a:rPr>
              <a:t>：‘</a:t>
            </a:r>
            <a:r>
              <a:rPr kumimoji="0" lang="en-US" altLang="en-US" sz="2800" b="1" i="0" u="none" strike="noStrike" cap="none" normalizeH="0" baseline="0" dirty="0" err="1" smtClean="0">
                <a:ln>
                  <a:noFill/>
                </a:ln>
                <a:solidFill>
                  <a:schemeClr val="bg1"/>
                </a:solidFill>
                <a:effectLst/>
                <a:latin typeface="PMingLiU" panose="02020500000000000000" pitchFamily="18" charset="-120"/>
                <a:ea typeface="PMingLiU" panose="02020500000000000000" pitchFamily="18" charset="-120"/>
                <a:cs typeface="Arial" panose="020B0604020202020204" pitchFamily="34" charset="0"/>
              </a:rPr>
              <a:t>好，你这又</a:t>
            </a:r>
            <a:r>
              <a:rPr kumimoji="0" lang="en-US" altLang="en-US" sz="2800" b="1" i="0" u="none" strike="noStrike" cap="none" normalizeH="0" baseline="0" dirty="0" err="1" smtClean="0">
                <a:ln>
                  <a:noFill/>
                </a:ln>
                <a:solidFill>
                  <a:srgbClr val="FFFF00"/>
                </a:solidFill>
                <a:effectLst/>
                <a:latin typeface="PMingLiU" panose="02020500000000000000" pitchFamily="18" charset="-120"/>
                <a:ea typeface="PMingLiU" panose="02020500000000000000" pitchFamily="18" charset="-120"/>
                <a:cs typeface="Arial" panose="020B0604020202020204" pitchFamily="34" charset="0"/>
              </a:rPr>
              <a:t>良善</a:t>
            </a:r>
            <a:r>
              <a:rPr kumimoji="0" lang="en-US" altLang="en-US" sz="2800" b="1" i="0" u="none" strike="noStrike" cap="none" normalizeH="0" baseline="0" dirty="0" err="1" smtClean="0">
                <a:ln>
                  <a:noFill/>
                </a:ln>
                <a:solidFill>
                  <a:schemeClr val="bg1"/>
                </a:solidFill>
                <a:effectLst/>
                <a:latin typeface="PMingLiU" panose="02020500000000000000" pitchFamily="18" charset="-120"/>
                <a:ea typeface="PMingLiU" panose="02020500000000000000" pitchFamily="18" charset="-120"/>
                <a:cs typeface="Arial" panose="020B0604020202020204" pitchFamily="34" charset="0"/>
              </a:rPr>
              <a:t>又</a:t>
            </a:r>
            <a:r>
              <a:rPr kumimoji="0" lang="en-US" altLang="en-US" sz="2800" b="1" i="0" u="none" strike="noStrike" cap="none" normalizeH="0" baseline="0" dirty="0" err="1" smtClean="0">
                <a:ln>
                  <a:noFill/>
                </a:ln>
                <a:solidFill>
                  <a:srgbClr val="FFFF00"/>
                </a:solidFill>
                <a:effectLst/>
                <a:latin typeface="PMingLiU" panose="02020500000000000000" pitchFamily="18" charset="-120"/>
                <a:ea typeface="PMingLiU" panose="02020500000000000000" pitchFamily="18" charset="-120"/>
                <a:cs typeface="Arial" panose="020B0604020202020204" pitchFamily="34" charset="0"/>
              </a:rPr>
              <a:t>忠心</a:t>
            </a:r>
            <a:r>
              <a:rPr kumimoji="0" lang="en-US" altLang="en-US" sz="2800" b="1" i="0" u="none" strike="noStrike" cap="none" normalizeH="0" baseline="0" dirty="0" err="1" smtClean="0">
                <a:ln>
                  <a:noFill/>
                </a:ln>
                <a:solidFill>
                  <a:schemeClr val="bg1"/>
                </a:solidFill>
                <a:effectLst/>
                <a:latin typeface="PMingLiU" panose="02020500000000000000" pitchFamily="18" charset="-120"/>
                <a:ea typeface="PMingLiU" panose="02020500000000000000" pitchFamily="18" charset="-120"/>
                <a:cs typeface="Arial" panose="020B0604020202020204" pitchFamily="34" charset="0"/>
              </a:rPr>
              <a:t>的仆人，你在不多的事上有忠心，我要把许多事</a:t>
            </a:r>
            <a:r>
              <a:rPr kumimoji="0" lang="en-US" altLang="en-US" sz="2800" b="1" i="0" u="none" strike="noStrike" cap="none" normalizeH="0" baseline="0" dirty="0" err="1" smtClean="0">
                <a:ln>
                  <a:noFill/>
                </a:ln>
                <a:solidFill>
                  <a:srgbClr val="FFFF00"/>
                </a:solidFill>
                <a:effectLst/>
                <a:latin typeface="PMingLiU" panose="02020500000000000000" pitchFamily="18" charset="-120"/>
                <a:ea typeface="PMingLiU" panose="02020500000000000000" pitchFamily="18" charset="-120"/>
                <a:cs typeface="Arial" panose="020B0604020202020204" pitchFamily="34" charset="0"/>
              </a:rPr>
              <a:t>派你管理</a:t>
            </a:r>
            <a:r>
              <a:rPr kumimoji="0" lang="en-US" altLang="en-US" sz="2800" b="1" i="0" u="none" strike="noStrike" cap="none" normalizeH="0" baseline="0" dirty="0" err="1" smtClean="0">
                <a:ln>
                  <a:noFill/>
                </a:ln>
                <a:solidFill>
                  <a:schemeClr val="bg1"/>
                </a:solidFill>
                <a:effectLst/>
                <a:latin typeface="PMingLiU" panose="02020500000000000000" pitchFamily="18" charset="-120"/>
                <a:ea typeface="PMingLiU" panose="02020500000000000000" pitchFamily="18" charset="-120"/>
                <a:cs typeface="Arial" panose="020B0604020202020204" pitchFamily="34" charset="0"/>
              </a:rPr>
              <a:t>，可以进来享受你主人的快乐</a:t>
            </a:r>
            <a:r>
              <a:rPr kumimoji="0" lang="en-US" altLang="en-US" sz="2800" b="1" i="0" u="none" strike="noStrike" cap="none" normalizeH="0" baseline="0" dirty="0" smtClean="0">
                <a:ln>
                  <a:noFill/>
                </a:ln>
                <a:solidFill>
                  <a:schemeClr val="bg1"/>
                </a:solidFill>
                <a:effectLst/>
                <a:latin typeface="PMingLiU" panose="02020500000000000000" pitchFamily="18" charset="-120"/>
                <a:ea typeface="PMingLiU" panose="02020500000000000000" pitchFamily="18" charset="-120"/>
                <a:cs typeface="Arial" panose="020B0604020202020204" pitchFamily="34" charset="0"/>
              </a:rPr>
              <a:t>。</a:t>
            </a:r>
            <a:r>
              <a:rPr lang="en-US" altLang="en-US" sz="2800" b="1" dirty="0">
                <a:solidFill>
                  <a:schemeClr val="bg1"/>
                </a:solidFill>
                <a:latin typeface="PMingLiU" panose="02020500000000000000" pitchFamily="18" charset="-120"/>
                <a:ea typeface="PMingLiU" panose="02020500000000000000" pitchFamily="18" charset="-120"/>
              </a:rPr>
              <a:t>(</a:t>
            </a:r>
            <a:r>
              <a:rPr lang="ja-JP" altLang="en-US" sz="2800" b="1" dirty="0">
                <a:solidFill>
                  <a:schemeClr val="bg1"/>
                </a:solidFill>
                <a:latin typeface="PMingLiU" panose="02020500000000000000" pitchFamily="18" charset="-120"/>
                <a:ea typeface="PMingLiU" panose="02020500000000000000" pitchFamily="18" charset="-120"/>
              </a:rPr>
              <a:t>馬太</a:t>
            </a:r>
            <a:r>
              <a:rPr lang="en-US" altLang="ja-JP" sz="2800" b="1" dirty="0" smtClean="0">
                <a:solidFill>
                  <a:schemeClr val="bg1"/>
                </a:solidFill>
                <a:latin typeface="PMingLiU" panose="02020500000000000000" pitchFamily="18" charset="-120"/>
                <a:ea typeface="PMingLiU" panose="02020500000000000000" pitchFamily="18" charset="-120"/>
              </a:rPr>
              <a:t>25:21)</a:t>
            </a:r>
            <a:endParaRPr lang="zh-TW" altLang="en-US" sz="2800" b="1" dirty="0">
              <a:solidFill>
                <a:schemeClr val="bg1"/>
              </a:solidFill>
              <a:latin typeface="PMingLiU" panose="02020500000000000000" pitchFamily="18" charset="-120"/>
              <a:ea typeface="PMingLiU" panose="02020500000000000000" pitchFamily="18" charset="-120"/>
            </a:endParaRPr>
          </a:p>
          <a:p>
            <a:pPr marR="0" lvl="0" algn="l" defTabSz="914400" rtl="0" eaLnBrk="0" fontAlgn="base" latinLnBrk="0" hangingPunct="0">
              <a:lnSpc>
                <a:spcPct val="100000"/>
              </a:lnSpc>
              <a:spcBef>
                <a:spcPct val="0"/>
              </a:spcBef>
              <a:spcAft>
                <a:spcPct val="0"/>
              </a:spcAft>
              <a:buClrTx/>
              <a:buSzTx/>
              <a:tabLst/>
            </a:pPr>
            <a:endParaRPr kumimoji="0" lang="en-US" altLang="en-US" sz="2800" b="1" i="0" u="none" strike="noStrike" cap="none" normalizeH="0" baseline="0" dirty="0" smtClean="0">
              <a:ln>
                <a:noFill/>
              </a:ln>
              <a:solidFill>
                <a:schemeClr val="bg1"/>
              </a:solidFill>
              <a:effectLst/>
              <a:latin typeface="PMingLiU" panose="02020500000000000000" pitchFamily="18" charset="-120"/>
              <a:ea typeface="PMingLiU" panose="02020500000000000000" pitchFamily="18" charset="-120"/>
            </a:endParaRPr>
          </a:p>
        </p:txBody>
      </p:sp>
      <p:sp>
        <p:nvSpPr>
          <p:cNvPr id="4" name="Rectangle 3"/>
          <p:cNvSpPr/>
          <p:nvPr/>
        </p:nvSpPr>
        <p:spPr>
          <a:xfrm>
            <a:off x="838200" y="334453"/>
            <a:ext cx="4287798" cy="1015663"/>
          </a:xfrm>
          <a:prstGeom prst="rect">
            <a:avLst/>
          </a:prstGeom>
        </p:spPr>
        <p:txBody>
          <a:bodyPr wrap="square">
            <a:spAutoFit/>
          </a:bodyPr>
          <a:lstStyle/>
          <a:p>
            <a:r>
              <a:rPr lang="ja-JP" altLang="en-US" sz="6000" b="1" dirty="0">
                <a:solidFill>
                  <a:srgbClr val="FFFF00"/>
                </a:solidFill>
                <a:latin typeface="PMingLiU" panose="02020500000000000000" pitchFamily="18" charset="-120"/>
                <a:ea typeface="PMingLiU" panose="02020500000000000000" pitchFamily="18" charset="-120"/>
              </a:rPr>
              <a:t>要明</a:t>
            </a:r>
            <a:r>
              <a:rPr lang="ja-JP" altLang="en-US" sz="6000" b="1" dirty="0" smtClean="0">
                <a:solidFill>
                  <a:srgbClr val="FFFF00"/>
                </a:solidFill>
                <a:latin typeface="PMingLiU" panose="02020500000000000000" pitchFamily="18" charset="-120"/>
                <a:ea typeface="PMingLiU" panose="02020500000000000000" pitchFamily="18" charset="-120"/>
              </a:rPr>
              <a:t>白</a:t>
            </a:r>
            <a:endParaRPr lang="en-US" sz="6000" b="1" dirty="0">
              <a:solidFill>
                <a:srgbClr val="FFFF00"/>
              </a:solidFill>
              <a:latin typeface="PMingLiU" panose="02020500000000000000" pitchFamily="18" charset="-120"/>
              <a:ea typeface="PMingLiU" panose="02020500000000000000" pitchFamily="18" charset="-120"/>
            </a:endParaRPr>
          </a:p>
        </p:txBody>
      </p:sp>
      <p:sp>
        <p:nvSpPr>
          <p:cNvPr id="6" name="Slide Number Placeholder 5"/>
          <p:cNvSpPr>
            <a:spLocks noGrp="1"/>
          </p:cNvSpPr>
          <p:nvPr>
            <p:ph type="sldNum" sz="quarter" idx="12"/>
          </p:nvPr>
        </p:nvSpPr>
        <p:spPr/>
        <p:txBody>
          <a:bodyPr/>
          <a:lstStyle/>
          <a:p>
            <a:fld id="{26A99A2F-D839-435A-BF4E-A47E7630F205}" type="slidenum">
              <a:rPr lang="en-US" smtClean="0"/>
              <a:pPr/>
              <a:t>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
            </a:r>
            <a:br>
              <a:rPr lang="en-US" dirty="0" smtClean="0"/>
            </a:br>
            <a:r>
              <a:rPr lang="zh-TW" altLang="en-US" sz="6700" b="1" dirty="0">
                <a:solidFill>
                  <a:srgbClr val="FFFF00"/>
                </a:solidFill>
              </a:rPr>
              <a:t>要會管理神的資源</a:t>
            </a:r>
            <a:endParaRPr lang="en-US" sz="6700" b="1" dirty="0">
              <a:solidFill>
                <a:srgbClr val="FFFF00"/>
              </a:solidFill>
            </a:endParaRPr>
          </a:p>
        </p:txBody>
      </p:sp>
      <p:sp>
        <p:nvSpPr>
          <p:cNvPr id="3" name="Content Placeholder 2"/>
          <p:cNvSpPr>
            <a:spLocks noGrp="1"/>
          </p:cNvSpPr>
          <p:nvPr>
            <p:ph idx="1"/>
          </p:nvPr>
        </p:nvSpPr>
        <p:spPr>
          <a:xfrm>
            <a:off x="381000" y="1219200"/>
            <a:ext cx="8458200" cy="5105400"/>
          </a:xfrm>
        </p:spPr>
        <p:txBody>
          <a:bodyPr>
            <a:normAutofit/>
          </a:bodyPr>
          <a:lstStyle/>
          <a:p>
            <a:pPr algn="ctr">
              <a:buNone/>
            </a:pPr>
            <a:r>
              <a:rPr lang="en-US" b="1" dirty="0" smtClean="0">
                <a:latin typeface="PMingLiU" pitchFamily="18" charset="-120"/>
                <a:ea typeface="PMingLiU" pitchFamily="18" charset="-120"/>
              </a:rPr>
              <a:t>   </a:t>
            </a:r>
            <a:endParaRPr lang="en-US" dirty="0" smtClean="0"/>
          </a:p>
          <a:p>
            <a:pPr>
              <a:buFont typeface="Wingdings" pitchFamily="2" charset="2"/>
              <a:buChar char="Ø"/>
            </a:pPr>
            <a:r>
              <a:rPr lang="en-US" altLang="zh-TW" sz="3800" b="1" dirty="0" smtClean="0">
                <a:solidFill>
                  <a:schemeClr val="bg1"/>
                </a:solidFill>
              </a:rPr>
              <a:t> </a:t>
            </a:r>
            <a:r>
              <a:rPr lang="zh-TW" altLang="en-US" sz="3600" b="1" dirty="0" smtClean="0">
                <a:solidFill>
                  <a:srgbClr val="FF0000"/>
                </a:solidFill>
              </a:rPr>
              <a:t>工作努力</a:t>
            </a:r>
            <a:r>
              <a:rPr lang="en-US" altLang="zh-TW" sz="3600" b="1" dirty="0" smtClean="0">
                <a:solidFill>
                  <a:srgbClr val="FF0000"/>
                </a:solidFill>
              </a:rPr>
              <a:t>/</a:t>
            </a:r>
            <a:r>
              <a:rPr lang="zh-TW" altLang="en-US" sz="3600" b="1" dirty="0" smtClean="0">
                <a:solidFill>
                  <a:srgbClr val="FF0000"/>
                </a:solidFill>
              </a:rPr>
              <a:t>儘量賺錢 </a:t>
            </a:r>
            <a:r>
              <a:rPr lang="en-US" altLang="zh-TW" sz="3600" b="1" dirty="0" smtClean="0">
                <a:solidFill>
                  <a:srgbClr val="FF0000"/>
                </a:solidFill>
                <a:latin typeface="Arial" panose="020B0604020202020204" pitchFamily="34" charset="0"/>
                <a:cs typeface="Arial" panose="020B0604020202020204" pitchFamily="34" charset="0"/>
              </a:rPr>
              <a:t>Work Hard</a:t>
            </a:r>
            <a:r>
              <a:rPr lang="en-US" altLang="zh-TW" sz="3600" b="1" dirty="0" smtClean="0">
                <a:solidFill>
                  <a:srgbClr val="FF0000"/>
                </a:solidFill>
              </a:rPr>
              <a:t>:</a:t>
            </a:r>
            <a:endParaRPr lang="zh-TW" altLang="en-US" sz="3600" b="1" dirty="0" smtClean="0">
              <a:solidFill>
                <a:srgbClr val="FF0000"/>
              </a:solidFill>
            </a:endParaRPr>
          </a:p>
          <a:p>
            <a:pPr lvl="1">
              <a:buFont typeface="Wingdings" pitchFamily="2" charset="2"/>
              <a:buChar char="q"/>
            </a:pPr>
            <a:r>
              <a:rPr lang="zh-TW" altLang="en-US" dirty="0" smtClean="0">
                <a:solidFill>
                  <a:schemeClr val="bg1"/>
                </a:solidFill>
              </a:rPr>
              <a:t> 總要勞力、親手</a:t>
            </a:r>
            <a:r>
              <a:rPr lang="zh-TW" altLang="en-US" dirty="0" smtClean="0">
                <a:solidFill>
                  <a:srgbClr val="FFFF00"/>
                </a:solidFill>
              </a:rPr>
              <a:t>作</a:t>
            </a:r>
            <a:r>
              <a:rPr lang="zh-TW" altLang="en-US" dirty="0" smtClean="0">
                <a:solidFill>
                  <a:schemeClr val="bg1"/>
                </a:solidFill>
              </a:rPr>
              <a:t>正經事、就可有餘、</a:t>
            </a:r>
            <a:r>
              <a:rPr lang="zh-TW" altLang="en-US" dirty="0" smtClean="0">
                <a:solidFill>
                  <a:srgbClr val="FFFF00"/>
                </a:solidFill>
              </a:rPr>
              <a:t>分給</a:t>
            </a:r>
            <a:r>
              <a:rPr lang="zh-TW" altLang="en-US" dirty="0" smtClean="0">
                <a:solidFill>
                  <a:schemeClr val="bg1"/>
                </a:solidFill>
              </a:rPr>
              <a:t>那缺少的人。</a:t>
            </a:r>
            <a:r>
              <a:rPr lang="en-US" altLang="zh-TW" dirty="0" smtClean="0">
                <a:solidFill>
                  <a:schemeClr val="bg1"/>
                </a:solidFill>
              </a:rPr>
              <a:t>(</a:t>
            </a:r>
            <a:r>
              <a:rPr lang="zh-TW" altLang="en-US" dirty="0" smtClean="0">
                <a:solidFill>
                  <a:schemeClr val="bg1"/>
                </a:solidFill>
              </a:rPr>
              <a:t>弗 </a:t>
            </a:r>
            <a:r>
              <a:rPr lang="en-US" altLang="zh-TW" dirty="0" smtClean="0">
                <a:solidFill>
                  <a:schemeClr val="bg1"/>
                </a:solidFill>
              </a:rPr>
              <a:t>4:28)</a:t>
            </a:r>
          </a:p>
          <a:p>
            <a:pPr lvl="1">
              <a:buFont typeface="Wingdings" pitchFamily="2" charset="2"/>
              <a:buChar char="q"/>
            </a:pPr>
            <a:r>
              <a:rPr lang="zh-TW" altLang="en-US" dirty="0" smtClean="0">
                <a:solidFill>
                  <a:schemeClr val="bg1"/>
                </a:solidFill>
              </a:rPr>
              <a:t> 手懶的、要受貧窮．</a:t>
            </a:r>
            <a:r>
              <a:rPr lang="zh-TW" altLang="en-US" dirty="0" smtClean="0">
                <a:solidFill>
                  <a:srgbClr val="FFFF00"/>
                </a:solidFill>
              </a:rPr>
              <a:t>手勤</a:t>
            </a:r>
            <a:r>
              <a:rPr lang="zh-TW" altLang="en-US" dirty="0" smtClean="0">
                <a:solidFill>
                  <a:schemeClr val="bg1"/>
                </a:solidFill>
              </a:rPr>
              <a:t>的、卻要富足（箴</a:t>
            </a:r>
            <a:r>
              <a:rPr lang="en-US" altLang="zh-TW" dirty="0" smtClean="0">
                <a:solidFill>
                  <a:schemeClr val="bg1"/>
                </a:solidFill>
              </a:rPr>
              <a:t>10:4</a:t>
            </a:r>
            <a:r>
              <a:rPr lang="zh-TW" altLang="en-US" dirty="0" smtClean="0">
                <a:solidFill>
                  <a:schemeClr val="bg1"/>
                </a:solidFill>
              </a:rPr>
              <a:t>）</a:t>
            </a:r>
          </a:p>
          <a:p>
            <a:pPr lvl="1">
              <a:buFont typeface="Wingdings" pitchFamily="2" charset="2"/>
              <a:buChar char="q"/>
            </a:pPr>
            <a:r>
              <a:rPr lang="zh-TW" altLang="en-US" dirty="0" smtClean="0">
                <a:solidFill>
                  <a:schemeClr val="bg1"/>
                </a:solidFill>
              </a:rPr>
              <a:t> </a:t>
            </a:r>
            <a:endParaRPr lang="en-US" dirty="0"/>
          </a:p>
        </p:txBody>
      </p:sp>
      <p:sp>
        <p:nvSpPr>
          <p:cNvPr id="4" name="Rectangle 1"/>
          <p:cNvSpPr>
            <a:spLocks noChangeArrowheads="1"/>
          </p:cNvSpPr>
          <p:nvPr/>
        </p:nvSpPr>
        <p:spPr bwMode="auto">
          <a:xfrm rot="10800000" flipV="1">
            <a:off x="1219200" y="3931998"/>
            <a:ext cx="7620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en-US" altLang="en-US" sz="2800" b="0" i="0" u="none" strike="noStrike" cap="none" normalizeH="0" baseline="0" dirty="0" err="1" smtClean="0">
                <a:ln>
                  <a:noFill/>
                </a:ln>
                <a:solidFill>
                  <a:schemeClr val="bg1"/>
                </a:solidFill>
                <a:effectLst/>
                <a:latin typeface="PMingLiU" panose="02020500000000000000" pitchFamily="18" charset="-120"/>
                <a:ea typeface="PMingLiU" panose="02020500000000000000" pitchFamily="18" charset="-120"/>
                <a:cs typeface="Arial" panose="020B0604020202020204" pitchFamily="34" charset="0"/>
              </a:rPr>
              <a:t>主耶穌對將一千兩藏在地底下的说</a:t>
            </a:r>
            <a:r>
              <a:rPr kumimoji="0" lang="en-US" altLang="en-US" sz="2800" b="0" i="0" u="none" strike="noStrike" cap="none" normalizeH="0" baseline="0" dirty="0" smtClean="0">
                <a:ln>
                  <a:noFill/>
                </a:ln>
                <a:solidFill>
                  <a:schemeClr val="bg1"/>
                </a:solidFill>
                <a:effectLst/>
                <a:latin typeface="PMingLiU" panose="02020500000000000000" pitchFamily="18" charset="-120"/>
                <a:ea typeface="PMingLiU" panose="02020500000000000000" pitchFamily="18" charset="-120"/>
                <a:cs typeface="Arial" panose="020B0604020202020204" pitchFamily="34" charset="0"/>
              </a:rPr>
              <a:t>：‘</a:t>
            </a:r>
            <a:r>
              <a:rPr kumimoji="0" lang="en-US" altLang="en-US" sz="2800" b="0" i="0" u="none" strike="noStrike" cap="none" normalizeH="0" baseline="0" dirty="0" err="1" smtClean="0">
                <a:ln>
                  <a:noFill/>
                </a:ln>
                <a:solidFill>
                  <a:schemeClr val="bg1"/>
                </a:solidFill>
                <a:effectLst/>
                <a:latin typeface="PMingLiU" panose="02020500000000000000" pitchFamily="18" charset="-120"/>
                <a:ea typeface="PMingLiU" panose="02020500000000000000" pitchFamily="18" charset="-120"/>
                <a:cs typeface="Arial" panose="020B0604020202020204" pitchFamily="34" charset="0"/>
              </a:rPr>
              <a:t>你这</a:t>
            </a:r>
            <a:r>
              <a:rPr kumimoji="0" lang="en-US" altLang="en-US" sz="2800" b="0" i="0" u="none" strike="noStrike" cap="none" normalizeH="0" baseline="0" dirty="0" err="1" smtClean="0">
                <a:ln>
                  <a:noFill/>
                </a:ln>
                <a:solidFill>
                  <a:srgbClr val="FFFF00"/>
                </a:solidFill>
                <a:effectLst/>
                <a:latin typeface="PMingLiU" panose="02020500000000000000" pitchFamily="18" charset="-120"/>
                <a:ea typeface="PMingLiU" panose="02020500000000000000" pitchFamily="18" charset="-120"/>
                <a:cs typeface="Arial" panose="020B0604020202020204" pitchFamily="34" charset="0"/>
              </a:rPr>
              <a:t>又恶又懒</a:t>
            </a:r>
            <a:r>
              <a:rPr kumimoji="0" lang="en-US" altLang="en-US" sz="2800" b="0" i="0" u="none" strike="noStrike" cap="none" normalizeH="0" baseline="0" dirty="0" err="1" smtClean="0">
                <a:ln>
                  <a:noFill/>
                </a:ln>
                <a:solidFill>
                  <a:schemeClr val="bg1"/>
                </a:solidFill>
                <a:effectLst/>
                <a:latin typeface="PMingLiU" panose="02020500000000000000" pitchFamily="18" charset="-120"/>
                <a:ea typeface="PMingLiU" panose="02020500000000000000" pitchFamily="18" charset="-120"/>
                <a:cs typeface="Arial" panose="020B0604020202020204" pitchFamily="34" charset="0"/>
              </a:rPr>
              <a:t>的仆人</a:t>
            </a:r>
            <a:r>
              <a:rPr kumimoji="0" lang="en-US" altLang="en-US" sz="2800" b="0" i="0" u="none" strike="noStrike" cap="none" normalizeH="0" baseline="0" dirty="0" smtClean="0">
                <a:ln>
                  <a:noFill/>
                </a:ln>
                <a:solidFill>
                  <a:schemeClr val="bg1"/>
                </a:solidFill>
                <a:effectLst/>
                <a:latin typeface="PMingLiU" panose="02020500000000000000" pitchFamily="18" charset="-120"/>
                <a:ea typeface="PMingLiU" panose="02020500000000000000" pitchFamily="18" charset="-120"/>
                <a:cs typeface="Arial" panose="020B0604020202020204" pitchFamily="34" charset="0"/>
              </a:rPr>
              <a:t>...28 </a:t>
            </a:r>
            <a:r>
              <a:rPr kumimoji="0" lang="en-US" altLang="en-US" sz="2800" b="0" i="0" u="none" strike="noStrike" cap="none" normalizeH="0" baseline="0" dirty="0" smtClean="0">
                <a:ln>
                  <a:noFill/>
                </a:ln>
                <a:solidFill>
                  <a:srgbClr val="FFFF00"/>
                </a:solidFill>
                <a:effectLst/>
                <a:latin typeface="PMingLiU" panose="02020500000000000000" pitchFamily="18" charset="-120"/>
                <a:ea typeface="PMingLiU" panose="02020500000000000000" pitchFamily="18" charset="-120"/>
                <a:cs typeface="Arial" panose="020B0604020202020204" pitchFamily="34" charset="0"/>
              </a:rPr>
              <a:t>夺过</a:t>
            </a:r>
            <a:r>
              <a:rPr kumimoji="0" lang="en-US" altLang="en-US" sz="2800" b="0" i="0" u="none" strike="noStrike" cap="none" normalizeH="0" baseline="0" dirty="0" smtClean="0">
                <a:ln>
                  <a:noFill/>
                </a:ln>
                <a:solidFill>
                  <a:schemeClr val="bg1"/>
                </a:solidFill>
                <a:effectLst/>
                <a:latin typeface="PMingLiU" panose="02020500000000000000" pitchFamily="18" charset="-120"/>
                <a:ea typeface="PMingLiU" panose="02020500000000000000" pitchFamily="18" charset="-120"/>
                <a:cs typeface="Arial" panose="020B0604020202020204" pitchFamily="34" charset="0"/>
              </a:rPr>
              <a:t>他这一千来，</a:t>
            </a:r>
            <a:r>
              <a:rPr kumimoji="0" lang="en-US" altLang="en-US" sz="2800" b="0" i="0" u="none" strike="noStrike" cap="none" normalizeH="0" baseline="0" dirty="0" smtClean="0">
                <a:ln>
                  <a:noFill/>
                </a:ln>
                <a:solidFill>
                  <a:srgbClr val="FFFF00"/>
                </a:solidFill>
                <a:effectLst/>
                <a:latin typeface="PMingLiU" panose="02020500000000000000" pitchFamily="18" charset="-120"/>
                <a:ea typeface="PMingLiU" panose="02020500000000000000" pitchFamily="18" charset="-120"/>
                <a:cs typeface="Arial" panose="020B0604020202020204" pitchFamily="34" charset="0"/>
              </a:rPr>
              <a:t>给</a:t>
            </a:r>
            <a:r>
              <a:rPr kumimoji="0" lang="en-US" altLang="en-US" sz="2800" b="0" i="0" u="none" strike="noStrike" cap="none" normalizeH="0" baseline="0" dirty="0" smtClean="0">
                <a:ln>
                  <a:noFill/>
                </a:ln>
                <a:solidFill>
                  <a:schemeClr val="bg1"/>
                </a:solidFill>
                <a:effectLst/>
                <a:latin typeface="PMingLiU" panose="02020500000000000000" pitchFamily="18" charset="-120"/>
                <a:ea typeface="PMingLiU" panose="02020500000000000000" pitchFamily="18" charset="-120"/>
                <a:cs typeface="Arial" panose="020B0604020202020204" pitchFamily="34" charset="0"/>
              </a:rPr>
              <a:t>那有一万的。29 </a:t>
            </a:r>
            <a:r>
              <a:rPr kumimoji="0" lang="en-US" altLang="en-US" sz="2800" b="1" i="0" u="none" strike="noStrike" cap="none" normalizeH="0" baseline="0" dirty="0" smtClean="0">
                <a:ln>
                  <a:noFill/>
                </a:ln>
                <a:solidFill>
                  <a:srgbClr val="FFFF00"/>
                </a:solidFill>
                <a:effectLst/>
                <a:latin typeface="PMingLiU" panose="02020500000000000000" pitchFamily="18" charset="-120"/>
                <a:ea typeface="PMingLiU" panose="02020500000000000000" pitchFamily="18" charset="-120"/>
                <a:cs typeface="Arial" panose="020B0604020202020204" pitchFamily="34" charset="0"/>
              </a:rPr>
              <a:t>因为凡有的，还要加给他，叫他有余</a:t>
            </a:r>
            <a:r>
              <a:rPr kumimoji="0" lang="en-US" altLang="en-US" sz="2800" b="0" i="0" u="none" strike="noStrike" cap="none" normalizeH="0" baseline="0" dirty="0" smtClean="0">
                <a:ln>
                  <a:noFill/>
                </a:ln>
                <a:solidFill>
                  <a:schemeClr val="bg1"/>
                </a:solidFill>
                <a:effectLst/>
                <a:latin typeface="PMingLiU" panose="02020500000000000000" pitchFamily="18" charset="-120"/>
                <a:ea typeface="PMingLiU" panose="02020500000000000000" pitchFamily="18" charset="-120"/>
                <a:cs typeface="Arial" panose="020B0604020202020204" pitchFamily="34" charset="0"/>
              </a:rPr>
              <a:t>；没有的，连他所有的也要夺过来。30 </a:t>
            </a:r>
            <a:r>
              <a:rPr kumimoji="0" lang="en-US" altLang="en-US" sz="2800" b="0" i="0" u="none" strike="noStrike" cap="none" normalizeH="0" baseline="0" dirty="0" err="1" smtClean="0">
                <a:ln>
                  <a:noFill/>
                </a:ln>
                <a:solidFill>
                  <a:schemeClr val="bg1"/>
                </a:solidFill>
                <a:effectLst/>
                <a:latin typeface="PMingLiU" panose="02020500000000000000" pitchFamily="18" charset="-120"/>
                <a:ea typeface="PMingLiU" panose="02020500000000000000" pitchFamily="18" charset="-120"/>
                <a:cs typeface="Arial" panose="020B0604020202020204" pitchFamily="34" charset="0"/>
              </a:rPr>
              <a:t>把这</a:t>
            </a:r>
            <a:r>
              <a:rPr kumimoji="0" lang="en-US" altLang="en-US" sz="2800" b="0" i="0" u="none" strike="noStrike" cap="none" normalizeH="0" baseline="0" dirty="0" err="1" smtClean="0">
                <a:ln>
                  <a:noFill/>
                </a:ln>
                <a:solidFill>
                  <a:srgbClr val="FFFF00"/>
                </a:solidFill>
                <a:effectLst/>
                <a:latin typeface="PMingLiU" panose="02020500000000000000" pitchFamily="18" charset="-120"/>
                <a:ea typeface="PMingLiU" panose="02020500000000000000" pitchFamily="18" charset="-120"/>
                <a:cs typeface="Arial" panose="020B0604020202020204" pitchFamily="34" charset="0"/>
              </a:rPr>
              <a:t>无用的仆人</a:t>
            </a:r>
            <a:r>
              <a:rPr kumimoji="0" lang="en-US" altLang="en-US" sz="2800" b="0" i="0" u="none" strike="noStrike" cap="none" normalizeH="0" baseline="0" dirty="0" err="1" smtClean="0">
                <a:ln>
                  <a:noFill/>
                </a:ln>
                <a:solidFill>
                  <a:schemeClr val="bg1"/>
                </a:solidFill>
                <a:effectLst/>
                <a:latin typeface="PMingLiU" panose="02020500000000000000" pitchFamily="18" charset="-120"/>
                <a:ea typeface="PMingLiU" panose="02020500000000000000" pitchFamily="18" charset="-120"/>
                <a:cs typeface="Arial" panose="020B0604020202020204" pitchFamily="34" charset="0"/>
              </a:rPr>
              <a:t>丢在外面黑暗里，在那里必要哀哭切齿了</a:t>
            </a:r>
            <a:r>
              <a:rPr kumimoji="0" lang="en-US" altLang="en-US" sz="2000" b="0" i="0" u="none" strike="noStrike" cap="none" normalizeH="0" baseline="0" dirty="0" smtClean="0">
                <a:ln>
                  <a:noFill/>
                </a:ln>
                <a:solidFill>
                  <a:schemeClr val="bg1"/>
                </a:solidFill>
                <a:effectLst/>
                <a:latin typeface="PMingLiU" panose="02020500000000000000" pitchFamily="18" charset="-120"/>
                <a:ea typeface="PMingLiU" panose="02020500000000000000" pitchFamily="18" charset="-120"/>
                <a:cs typeface="Arial" panose="020B0604020202020204" pitchFamily="34" charset="0"/>
              </a:rPr>
              <a:t>。</a:t>
            </a:r>
            <a:r>
              <a:rPr kumimoji="0" lang="en-US" altLang="en-US" sz="2000" b="0" i="0" u="none" strike="noStrike" cap="none" normalizeH="0" baseline="0" dirty="0" smtClean="0">
                <a:ln>
                  <a:noFill/>
                </a:ln>
                <a:solidFill>
                  <a:schemeClr val="bg1"/>
                </a:solidFill>
                <a:effectLst/>
                <a:latin typeface="PMingLiU" panose="02020500000000000000" pitchFamily="18" charset="-120"/>
                <a:ea typeface="PMingLiU" panose="02020500000000000000" pitchFamily="18" charset="-120"/>
              </a:rPr>
              <a:t> </a:t>
            </a:r>
            <a:r>
              <a:rPr kumimoji="0" lang="en-US" altLang="en-US" sz="2800" b="0" i="0" u="none" strike="noStrike" cap="none" normalizeH="0" baseline="0" dirty="0" smtClean="0">
                <a:ln>
                  <a:noFill/>
                </a:ln>
                <a:solidFill>
                  <a:schemeClr val="bg1"/>
                </a:solidFill>
                <a:effectLst/>
                <a:latin typeface="PMingLiU" panose="02020500000000000000" pitchFamily="18" charset="-120"/>
                <a:ea typeface="PMingLiU" panose="02020500000000000000" pitchFamily="18" charset="-120"/>
              </a:rPr>
              <a:t>(</a:t>
            </a:r>
            <a:r>
              <a:rPr lang="en-US" altLang="en-US" sz="2800" dirty="0" smtClean="0">
                <a:solidFill>
                  <a:schemeClr val="bg1"/>
                </a:solidFill>
                <a:latin typeface="PMingLiU" panose="02020500000000000000" pitchFamily="18" charset="-120"/>
                <a:ea typeface="PMingLiU" panose="02020500000000000000" pitchFamily="18" charset="-120"/>
                <a:cs typeface="Arial" panose="020B0604020202020204" pitchFamily="34" charset="0"/>
              </a:rPr>
              <a:t>太25:26-30) </a:t>
            </a:r>
            <a:endParaRPr kumimoji="0" lang="en-US" altLang="en-US" sz="2800" b="0" i="0" u="none" strike="noStrike" cap="none" normalizeH="0" baseline="0" dirty="0" smtClean="0">
              <a:ln>
                <a:noFill/>
              </a:ln>
              <a:solidFill>
                <a:schemeClr val="tx1"/>
              </a:solidFill>
              <a:effectLst/>
              <a:latin typeface="PMingLiU" panose="02020500000000000000" pitchFamily="18" charset="-120"/>
              <a:ea typeface="PMingLiU" panose="02020500000000000000" pitchFamily="18" charset="-120"/>
            </a:endParaRPr>
          </a:p>
        </p:txBody>
      </p:sp>
      <p:sp>
        <p:nvSpPr>
          <p:cNvPr id="5" name="Slide Number Placeholder 4"/>
          <p:cNvSpPr>
            <a:spLocks noGrp="1"/>
          </p:cNvSpPr>
          <p:nvPr>
            <p:ph type="sldNum" sz="quarter" idx="12"/>
          </p:nvPr>
        </p:nvSpPr>
        <p:spPr/>
        <p:txBody>
          <a:bodyPr/>
          <a:lstStyle/>
          <a:p>
            <a:fld id="{26A99A2F-D839-435A-BF4E-A47E7630F205}" type="slidenum">
              <a:rPr lang="en-US" smtClean="0"/>
              <a:pPr/>
              <a:t>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fontScale="90000"/>
          </a:bodyPr>
          <a:lstStyle/>
          <a:p>
            <a:r>
              <a:rPr lang="en-US" dirty="0" smtClean="0"/>
              <a:t/>
            </a:r>
            <a:br>
              <a:rPr lang="en-US" dirty="0" smtClean="0"/>
            </a:br>
            <a:r>
              <a:rPr lang="zh-TW" altLang="en-US" sz="6700" b="1" dirty="0">
                <a:solidFill>
                  <a:srgbClr val="FFFF00"/>
                </a:solidFill>
              </a:rPr>
              <a:t>要會管理神的資源</a:t>
            </a:r>
            <a:endParaRPr lang="en-US" sz="6700" b="1" dirty="0">
              <a:solidFill>
                <a:srgbClr val="FFFF00"/>
              </a:solidFill>
            </a:endParaRPr>
          </a:p>
        </p:txBody>
      </p:sp>
      <p:sp>
        <p:nvSpPr>
          <p:cNvPr id="3" name="Content Placeholder 2"/>
          <p:cNvSpPr>
            <a:spLocks noGrp="1"/>
          </p:cNvSpPr>
          <p:nvPr>
            <p:ph idx="1"/>
          </p:nvPr>
        </p:nvSpPr>
        <p:spPr>
          <a:xfrm>
            <a:off x="381000" y="1066800"/>
            <a:ext cx="8458200" cy="5257800"/>
          </a:xfrm>
        </p:spPr>
        <p:txBody>
          <a:bodyPr>
            <a:normAutofit/>
          </a:bodyPr>
          <a:lstStyle/>
          <a:p>
            <a:pPr algn="ctr">
              <a:buNone/>
            </a:pPr>
            <a:r>
              <a:rPr lang="en-US" b="1" dirty="0" smtClean="0">
                <a:latin typeface="PMingLiU" pitchFamily="18" charset="-120"/>
                <a:ea typeface="PMingLiU" pitchFamily="18" charset="-120"/>
              </a:rPr>
              <a:t>   </a:t>
            </a:r>
            <a:endParaRPr lang="en-US" dirty="0" smtClean="0"/>
          </a:p>
          <a:p>
            <a:pPr>
              <a:buFont typeface="Wingdings" pitchFamily="2" charset="2"/>
              <a:buChar char="Ø"/>
            </a:pPr>
            <a:r>
              <a:rPr lang="zh-TW" altLang="en-US" sz="4200" b="1" dirty="0" smtClean="0">
                <a:solidFill>
                  <a:srgbClr val="FF0000"/>
                </a:solidFill>
                <a:latin typeface="PMingLiU" pitchFamily="18" charset="-120"/>
                <a:ea typeface="PMingLiU" pitchFamily="18" charset="-120"/>
              </a:rPr>
              <a:t> </a:t>
            </a:r>
            <a:r>
              <a:rPr lang="zh-TW" altLang="en-US" sz="3600" b="1" dirty="0" smtClean="0">
                <a:solidFill>
                  <a:srgbClr val="FF0000"/>
                </a:solidFill>
                <a:latin typeface="PMingLiU" pitchFamily="18" charset="-120"/>
                <a:ea typeface="PMingLiU" pitchFamily="18" charset="-120"/>
              </a:rPr>
              <a:t>儘量省錢</a:t>
            </a:r>
            <a:r>
              <a:rPr lang="en-US" altLang="zh-TW" sz="3600" b="1" dirty="0" smtClean="0">
                <a:solidFill>
                  <a:srgbClr val="FF0000"/>
                </a:solidFill>
                <a:latin typeface="PMingLiU" pitchFamily="18" charset="-120"/>
                <a:ea typeface="PMingLiU" pitchFamily="18" charset="-120"/>
              </a:rPr>
              <a:t>: </a:t>
            </a:r>
            <a:r>
              <a:rPr lang="en-US" altLang="zh-TW" sz="3600" b="1" dirty="0" smtClean="0">
                <a:solidFill>
                  <a:srgbClr val="FF0000"/>
                </a:solidFill>
                <a:latin typeface="Arial" panose="020B0604020202020204" pitchFamily="34" charset="0"/>
                <a:ea typeface="PMingLiU" pitchFamily="18" charset="-120"/>
                <a:cs typeface="Arial" panose="020B0604020202020204" pitchFamily="34" charset="0"/>
              </a:rPr>
              <a:t>Save More </a:t>
            </a:r>
            <a:r>
              <a:rPr lang="zh-TW" altLang="en-US" sz="3600" b="1" dirty="0" smtClean="0">
                <a:solidFill>
                  <a:srgbClr val="FF0000"/>
                </a:solidFill>
                <a:latin typeface="PMingLiU" pitchFamily="18" charset="-120"/>
                <a:ea typeface="PMingLiU" pitchFamily="18" charset="-120"/>
              </a:rPr>
              <a:t>當省則省、當用則用、 節約開銷</a:t>
            </a:r>
            <a:r>
              <a:rPr lang="zh-TW" altLang="en-US" sz="3600" b="1" dirty="0" smtClean="0">
                <a:latin typeface="PMingLiU" pitchFamily="18" charset="-120"/>
                <a:ea typeface="PMingLiU" pitchFamily="18" charset="-120"/>
              </a:rPr>
              <a:t> </a:t>
            </a:r>
            <a:r>
              <a:rPr lang="en-US" altLang="zh-TW" sz="3600" b="1" dirty="0" smtClean="0">
                <a:solidFill>
                  <a:srgbClr val="FF0000"/>
                </a:solidFill>
                <a:latin typeface="PMingLiU" pitchFamily="18" charset="-120"/>
                <a:ea typeface="PMingLiU" pitchFamily="18" charset="-120"/>
              </a:rPr>
              <a:t>:</a:t>
            </a:r>
          </a:p>
          <a:p>
            <a:pPr>
              <a:buNone/>
            </a:pPr>
            <a:endParaRPr lang="zh-TW" altLang="en-US" sz="1200" b="1" dirty="0" smtClean="0">
              <a:solidFill>
                <a:srgbClr val="FF0000"/>
              </a:solidFill>
              <a:latin typeface="PMingLiU" pitchFamily="18" charset="-120"/>
              <a:ea typeface="PMingLiU" pitchFamily="18" charset="-120"/>
            </a:endParaRPr>
          </a:p>
          <a:p>
            <a:pPr lvl="1">
              <a:buFont typeface="Wingdings" pitchFamily="2" charset="2"/>
              <a:buChar char="q"/>
            </a:pPr>
            <a:r>
              <a:rPr lang="zh-TW" altLang="en-US" dirty="0" smtClean="0">
                <a:solidFill>
                  <a:schemeClr val="bg1"/>
                </a:solidFill>
              </a:rPr>
              <a:t>且因我心中愛慕我 神的殿、就在豫備建造聖殿的材料之外、又將我</a:t>
            </a:r>
            <a:r>
              <a:rPr lang="zh-TW" altLang="en-US" dirty="0" smtClean="0">
                <a:solidFill>
                  <a:srgbClr val="FFFF00"/>
                </a:solidFill>
              </a:rPr>
              <a:t>自己積蓄</a:t>
            </a:r>
            <a:r>
              <a:rPr lang="zh-TW" altLang="en-US" dirty="0" smtClean="0">
                <a:solidFill>
                  <a:schemeClr val="bg1"/>
                </a:solidFill>
              </a:rPr>
              <a:t>的金銀獻上、建造我  神的殿．（歷代志上</a:t>
            </a:r>
            <a:r>
              <a:rPr lang="en-US" altLang="zh-TW" dirty="0" smtClean="0">
                <a:solidFill>
                  <a:schemeClr val="bg1"/>
                </a:solidFill>
              </a:rPr>
              <a:t>29:3</a:t>
            </a:r>
            <a:r>
              <a:rPr lang="zh-TW" altLang="en-US" dirty="0" smtClean="0">
                <a:solidFill>
                  <a:schemeClr val="bg1"/>
                </a:solidFill>
              </a:rPr>
              <a:t>）</a:t>
            </a:r>
          </a:p>
          <a:p>
            <a:pPr lvl="1">
              <a:buFont typeface="Wingdings" pitchFamily="2" charset="2"/>
              <a:buChar char="q"/>
            </a:pPr>
            <a:r>
              <a:rPr lang="en-US" b="1" dirty="0" smtClean="0">
                <a:solidFill>
                  <a:schemeClr val="bg1"/>
                </a:solidFill>
                <a:latin typeface="PMingLiU" pitchFamily="18" charset="-120"/>
                <a:ea typeface="PMingLiU" pitchFamily="18" charset="-120"/>
              </a:rPr>
              <a:t>「</a:t>
            </a:r>
            <a:r>
              <a:rPr lang="zh-TW" altLang="en-US" b="1" dirty="0" smtClean="0">
                <a:solidFill>
                  <a:schemeClr val="bg1"/>
                </a:solidFill>
                <a:latin typeface="PMingLiU" pitchFamily="18" charset="-120"/>
                <a:ea typeface="PMingLiU" pitchFamily="18" charset="-120"/>
              </a:rPr>
              <a:t>我知道怎樣處卑賤，也知道怎樣處豐富，或飽足、或飢餓、或有餘、或缺乏，隨事隨在，我都得了</a:t>
            </a:r>
            <a:r>
              <a:rPr lang="zh-TW" altLang="en-US" b="1" dirty="0" smtClean="0">
                <a:solidFill>
                  <a:srgbClr val="FFFF00"/>
                </a:solidFill>
                <a:latin typeface="PMingLiU" pitchFamily="18" charset="-120"/>
                <a:ea typeface="PMingLiU" pitchFamily="18" charset="-120"/>
              </a:rPr>
              <a:t>秘訣</a:t>
            </a:r>
            <a:r>
              <a:rPr lang="zh-TW" altLang="en-US" b="1" dirty="0" smtClean="0">
                <a:solidFill>
                  <a:schemeClr val="bg1"/>
                </a:solidFill>
                <a:latin typeface="PMingLiU" pitchFamily="18" charset="-120"/>
                <a:ea typeface="PMingLiU" pitchFamily="18" charset="-120"/>
              </a:rPr>
              <a:t>。 </a:t>
            </a:r>
            <a:r>
              <a:rPr lang="en-US" b="1" dirty="0" smtClean="0">
                <a:solidFill>
                  <a:schemeClr val="bg1"/>
                </a:solidFill>
                <a:latin typeface="PMingLiU" pitchFamily="18" charset="-120"/>
                <a:ea typeface="PMingLiU" pitchFamily="18" charset="-120"/>
              </a:rPr>
              <a:t>」(</a:t>
            </a:r>
            <a:r>
              <a:rPr lang="zh-HK" altLang="en-US" b="1" dirty="0" smtClean="0">
                <a:solidFill>
                  <a:schemeClr val="bg1"/>
                </a:solidFill>
                <a:ea typeface="PMingLiU" pitchFamily="18" charset="-120"/>
              </a:rPr>
              <a:t>腓</a:t>
            </a:r>
            <a:r>
              <a:rPr lang="en-US" altLang="zh-HK" b="1" dirty="0" smtClean="0">
                <a:solidFill>
                  <a:schemeClr val="bg1"/>
                </a:solidFill>
                <a:ea typeface="PMingLiU" pitchFamily="18" charset="-120"/>
              </a:rPr>
              <a:t>4:12)</a:t>
            </a:r>
            <a:r>
              <a:rPr lang="en-US" b="1" dirty="0" smtClean="0">
                <a:solidFill>
                  <a:schemeClr val="bg1"/>
                </a:solidFill>
              </a:rPr>
              <a:t> </a:t>
            </a:r>
            <a:endParaRPr lang="en-US" altLang="zh-TW" dirty="0" smtClean="0">
              <a:solidFill>
                <a:schemeClr val="bg1"/>
              </a:solidFill>
            </a:endParaRPr>
          </a:p>
          <a:p>
            <a:pPr lvl="1">
              <a:buFont typeface="Wingdings" pitchFamily="2" charset="2"/>
              <a:buChar char="q"/>
            </a:pPr>
            <a:endParaRPr lang="en-US" dirty="0"/>
          </a:p>
        </p:txBody>
      </p:sp>
      <p:sp>
        <p:nvSpPr>
          <p:cNvPr id="4" name="Slide Number Placeholder 3"/>
          <p:cNvSpPr>
            <a:spLocks noGrp="1"/>
          </p:cNvSpPr>
          <p:nvPr>
            <p:ph type="sldNum" sz="quarter" idx="12"/>
          </p:nvPr>
        </p:nvSpPr>
        <p:spPr/>
        <p:txBody>
          <a:bodyPr/>
          <a:lstStyle/>
          <a:p>
            <a:fld id="{26A99A2F-D839-435A-BF4E-A47E7630F205}" type="slidenum">
              <a:rPr lang="en-US" smtClean="0"/>
              <a:pPr/>
              <a:t>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258762"/>
          </a:xfrm>
        </p:spPr>
        <p:txBody>
          <a:bodyPr>
            <a:noAutofit/>
          </a:bodyPr>
          <a:lstStyle/>
          <a:p>
            <a:r>
              <a:rPr lang="zh-TW" altLang="en-US" sz="6000" b="1" dirty="0">
                <a:solidFill>
                  <a:srgbClr val="FFFF00"/>
                </a:solidFill>
              </a:rPr>
              <a:t>要會管理神的資源</a:t>
            </a:r>
            <a:endParaRPr lang="en-US" sz="60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447800"/>
            <a:ext cx="8077200" cy="4800600"/>
          </a:xfrm>
        </p:spPr>
        <p:txBody>
          <a:bodyPr>
            <a:noAutofit/>
          </a:bodyPr>
          <a:lstStyle/>
          <a:p>
            <a:pPr>
              <a:buFont typeface="Wingdings" pitchFamily="2" charset="2"/>
              <a:buChar char="Ø"/>
            </a:pPr>
            <a:r>
              <a:rPr lang="zh-HK" altLang="en-US" sz="4000" dirty="0" smtClean="0">
                <a:solidFill>
                  <a:srgbClr val="FF0000"/>
                </a:solidFill>
                <a:ea typeface="PMingLiU" pitchFamily="18" charset="-120"/>
              </a:rPr>
              <a:t> </a:t>
            </a:r>
            <a:r>
              <a:rPr lang="zh-HK" altLang="en-US" sz="3600" b="1" dirty="0" smtClean="0">
                <a:solidFill>
                  <a:srgbClr val="FF0000"/>
                </a:solidFill>
                <a:ea typeface="PMingLiU" pitchFamily="18" charset="-120"/>
              </a:rPr>
              <a:t>聰慧的</a:t>
            </a:r>
            <a:r>
              <a:rPr lang="zh-TW" altLang="en-US" sz="3600" b="1" dirty="0">
                <a:solidFill>
                  <a:srgbClr val="FF0000"/>
                </a:solidFill>
                <a:ea typeface="PMingLiU" pitchFamily="18" charset="-120"/>
              </a:rPr>
              <a:t>理</a:t>
            </a:r>
            <a:r>
              <a:rPr lang="zh-TW" altLang="en-US" sz="3600" b="1" dirty="0" smtClean="0">
                <a:solidFill>
                  <a:srgbClr val="FF0000"/>
                </a:solidFill>
                <a:ea typeface="PMingLiU" pitchFamily="18" charset="-120"/>
              </a:rPr>
              <a:t>財 </a:t>
            </a:r>
            <a:r>
              <a:rPr lang="en-US" altLang="zh-TW" sz="3600" b="1" dirty="0" smtClean="0">
                <a:solidFill>
                  <a:srgbClr val="FF0000"/>
                </a:solidFill>
                <a:latin typeface="Arial" panose="020B0604020202020204" pitchFamily="34" charset="0"/>
                <a:ea typeface="PMingLiU" pitchFamily="18" charset="-120"/>
                <a:cs typeface="Arial" panose="020B0604020202020204" pitchFamily="34" charset="0"/>
              </a:rPr>
              <a:t>Invest Intelligently</a:t>
            </a:r>
            <a:endParaRPr lang="zh-HK" altLang="en-US" sz="3600" b="1" dirty="0" smtClean="0">
              <a:solidFill>
                <a:srgbClr val="FF0000"/>
              </a:solidFill>
              <a:latin typeface="Arial" panose="020B0604020202020204" pitchFamily="34" charset="0"/>
              <a:ea typeface="PMingLiU" pitchFamily="18" charset="-120"/>
              <a:cs typeface="Arial" panose="020B0604020202020204" pitchFamily="34" charset="0"/>
            </a:endParaRPr>
          </a:p>
          <a:p>
            <a:pPr lvl="1">
              <a:buFont typeface="Wingdings" pitchFamily="2" charset="2"/>
              <a:buChar char="q"/>
            </a:pPr>
            <a:r>
              <a:rPr lang="zh-TW" altLang="en-US" sz="3600" b="1" dirty="0" smtClean="0">
                <a:solidFill>
                  <a:schemeClr val="bg1"/>
                </a:solidFill>
                <a:ea typeface="PMingLiU" pitchFamily="18" charset="-120"/>
              </a:rPr>
              <a:t> </a:t>
            </a:r>
            <a:r>
              <a:rPr lang="zh-TW" altLang="en-US" sz="3200" b="1" dirty="0" smtClean="0">
                <a:solidFill>
                  <a:schemeClr val="bg1"/>
                </a:solidFill>
                <a:ea typeface="PMingLiU" pitchFamily="18" charset="-120"/>
              </a:rPr>
              <a:t>理財與發財，有什麼不同呢？</a:t>
            </a:r>
            <a:r>
              <a:rPr lang="zh-TW" altLang="en-US" sz="3200" dirty="0" smtClean="0">
                <a:solidFill>
                  <a:srgbClr val="FFFF00"/>
                </a:solidFill>
                <a:ea typeface="PMingLiU" pitchFamily="18" charset="-120"/>
              </a:rPr>
              <a:t> </a:t>
            </a:r>
            <a:endParaRPr lang="en-US" altLang="zh-TW" sz="3200" dirty="0" smtClean="0">
              <a:solidFill>
                <a:srgbClr val="FFFF00"/>
              </a:solidFill>
              <a:ea typeface="PMingLiU" pitchFamily="18" charset="-120"/>
            </a:endParaRPr>
          </a:p>
          <a:p>
            <a:pPr lvl="1">
              <a:buFont typeface="Wingdings" pitchFamily="2" charset="2"/>
              <a:buChar char="q"/>
            </a:pPr>
            <a:r>
              <a:rPr lang="zh-TW" altLang="en-US" sz="3200" b="1" dirty="0" smtClean="0">
                <a:solidFill>
                  <a:schemeClr val="bg1"/>
                </a:solidFill>
                <a:ea typeface="PMingLiU" pitchFamily="18" charset="-120"/>
              </a:rPr>
              <a:t> 基督徒理財的動力既不是為遺產，  </a:t>
            </a:r>
            <a:endParaRPr lang="en-US" altLang="zh-TW" sz="3200" b="1" dirty="0" smtClean="0">
              <a:solidFill>
                <a:schemeClr val="bg1"/>
              </a:solidFill>
              <a:ea typeface="PMingLiU" pitchFamily="18" charset="-120"/>
            </a:endParaRPr>
          </a:p>
          <a:p>
            <a:pPr lvl="1">
              <a:buNone/>
            </a:pPr>
            <a:r>
              <a:rPr lang="en-US" altLang="zh-TW" sz="3200" b="1" dirty="0" smtClean="0">
                <a:solidFill>
                  <a:schemeClr val="bg1"/>
                </a:solidFill>
                <a:ea typeface="PMingLiU" pitchFamily="18" charset="-120"/>
              </a:rPr>
              <a:t>     </a:t>
            </a:r>
            <a:r>
              <a:rPr lang="zh-TW" altLang="en-US" sz="3200" b="1" dirty="0" smtClean="0">
                <a:solidFill>
                  <a:schemeClr val="bg1"/>
                </a:solidFill>
                <a:ea typeface="PMingLiU" pitchFamily="18" charset="-120"/>
              </a:rPr>
              <a:t>為發財</a:t>
            </a:r>
            <a:r>
              <a:rPr lang="en-US" altLang="zh-TW" sz="3200" b="1" dirty="0" smtClean="0">
                <a:solidFill>
                  <a:schemeClr val="bg1"/>
                </a:solidFill>
                <a:ea typeface="PMingLiU" pitchFamily="18" charset="-120"/>
              </a:rPr>
              <a:t>, </a:t>
            </a:r>
            <a:r>
              <a:rPr lang="zh-TW" altLang="en-US" sz="3200" b="1" dirty="0" smtClean="0">
                <a:solidFill>
                  <a:schemeClr val="bg1"/>
                </a:solidFill>
                <a:ea typeface="PMingLiU" pitchFamily="18" charset="-120"/>
              </a:rPr>
              <a:t>也不是為破產，那麼是為</a:t>
            </a:r>
            <a:endParaRPr lang="en-US" altLang="zh-TW" sz="3200" b="1" dirty="0" smtClean="0">
              <a:solidFill>
                <a:schemeClr val="bg1"/>
              </a:solidFill>
              <a:ea typeface="PMingLiU" pitchFamily="18" charset="-120"/>
            </a:endParaRPr>
          </a:p>
          <a:p>
            <a:pPr lvl="1">
              <a:buNone/>
            </a:pPr>
            <a:r>
              <a:rPr lang="en-US" altLang="zh-TW" sz="3200" b="1" dirty="0" smtClean="0">
                <a:solidFill>
                  <a:schemeClr val="bg1"/>
                </a:solidFill>
                <a:ea typeface="PMingLiU" pitchFamily="18" charset="-120"/>
              </a:rPr>
              <a:t>     </a:t>
            </a:r>
            <a:r>
              <a:rPr lang="zh-TW" altLang="en-US" sz="3200" b="1" dirty="0" smtClean="0">
                <a:solidFill>
                  <a:schemeClr val="bg1"/>
                </a:solidFill>
                <a:ea typeface="PMingLiU" pitchFamily="18" charset="-120"/>
              </a:rPr>
              <a:t>什麼呢？</a:t>
            </a:r>
          </a:p>
          <a:p>
            <a:pPr lvl="1">
              <a:buFont typeface="Wingdings" pitchFamily="2" charset="2"/>
              <a:buChar char="q"/>
              <a:defRPr/>
            </a:pPr>
            <a:r>
              <a:rPr lang="zh-TW" altLang="en-US" b="1" dirty="0" smtClean="0">
                <a:solidFill>
                  <a:schemeClr val="bg1"/>
                </a:solidFill>
                <a:ea typeface="PMingLiU" pitchFamily="18" charset="-120"/>
              </a:rPr>
              <a:t> </a:t>
            </a:r>
            <a:r>
              <a:rPr lang="zh-TW" altLang="en-US" sz="3200" b="1" dirty="0" smtClean="0">
                <a:solidFill>
                  <a:schemeClr val="bg1"/>
                </a:solidFill>
                <a:ea typeface="PMingLiU" pitchFamily="18" charset="-120"/>
              </a:rPr>
              <a:t>投資計劃重要因素</a:t>
            </a:r>
            <a:r>
              <a:rPr lang="en-US" altLang="zh-TW" sz="3200" b="1" dirty="0" smtClean="0">
                <a:solidFill>
                  <a:schemeClr val="bg1"/>
                </a:solidFill>
                <a:ea typeface="PMingLiU" pitchFamily="18" charset="-120"/>
              </a:rPr>
              <a:t>﹕</a:t>
            </a:r>
            <a:r>
              <a:rPr lang="zh-TW" altLang="en-US" sz="3200" b="1" dirty="0" smtClean="0">
                <a:solidFill>
                  <a:schemeClr val="bg1"/>
                </a:solidFill>
                <a:ea typeface="PMingLiU" pitchFamily="18" charset="-120"/>
              </a:rPr>
              <a:t>素質</a:t>
            </a:r>
            <a:r>
              <a:rPr lang="en-US" altLang="zh-TW" sz="3200" b="1" dirty="0" smtClean="0">
                <a:solidFill>
                  <a:schemeClr val="bg1"/>
                </a:solidFill>
                <a:ea typeface="PMingLiU" pitchFamily="18" charset="-120"/>
              </a:rPr>
              <a:t>/</a:t>
            </a:r>
            <a:r>
              <a:rPr lang="zh-TW" altLang="en-US" sz="3200" b="1" dirty="0" smtClean="0">
                <a:solidFill>
                  <a:schemeClr val="bg1"/>
                </a:solidFill>
                <a:ea typeface="PMingLiU" pitchFamily="18" charset="-120"/>
              </a:rPr>
              <a:t>平衡</a:t>
            </a:r>
            <a:r>
              <a:rPr lang="en-US" altLang="zh-TW" sz="3200" b="1" dirty="0" smtClean="0">
                <a:solidFill>
                  <a:schemeClr val="bg1"/>
                </a:solidFill>
                <a:ea typeface="PMingLiU" pitchFamily="18" charset="-120"/>
              </a:rPr>
              <a:t>/</a:t>
            </a:r>
          </a:p>
          <a:p>
            <a:pPr lvl="1">
              <a:buNone/>
              <a:defRPr/>
            </a:pPr>
            <a:r>
              <a:rPr lang="en-US" altLang="zh-TW" sz="3200" b="1" dirty="0" smtClean="0">
                <a:solidFill>
                  <a:schemeClr val="bg1"/>
                </a:solidFill>
                <a:ea typeface="PMingLiU" pitchFamily="18" charset="-120"/>
              </a:rPr>
              <a:t>    </a:t>
            </a:r>
            <a:r>
              <a:rPr lang="zh-TW" altLang="en-US" sz="3200" b="1" dirty="0" smtClean="0">
                <a:solidFill>
                  <a:schemeClr val="bg1"/>
                </a:solidFill>
                <a:ea typeface="PMingLiU" pitchFamily="18" charset="-120"/>
              </a:rPr>
              <a:t>多元化</a:t>
            </a:r>
            <a:r>
              <a:rPr lang="en-US" altLang="zh-TW" sz="3200" b="1" dirty="0" smtClean="0">
                <a:solidFill>
                  <a:schemeClr val="bg1"/>
                </a:solidFill>
                <a:ea typeface="PMingLiU" pitchFamily="18" charset="-120"/>
              </a:rPr>
              <a:t>/</a:t>
            </a:r>
            <a:r>
              <a:rPr lang="zh-TW" altLang="en-US" sz="3200" b="1" dirty="0" smtClean="0">
                <a:solidFill>
                  <a:schemeClr val="bg1"/>
                </a:solidFill>
                <a:ea typeface="PMingLiU" pitchFamily="18" charset="-120"/>
              </a:rPr>
              <a:t>合理的期望</a:t>
            </a:r>
            <a:endParaRPr lang="en-US" sz="3200" b="1" dirty="0" smtClean="0">
              <a:solidFill>
                <a:schemeClr val="bg1"/>
              </a:solidFill>
            </a:endParaRPr>
          </a:p>
          <a:p>
            <a:pPr lvl="1">
              <a:buNone/>
            </a:pPr>
            <a:endParaRPr lang="en-US" sz="3600" b="1" dirty="0" smtClean="0">
              <a:solidFill>
                <a:schemeClr val="bg1"/>
              </a:solidFill>
              <a:ea typeface="PMingLiU" pitchFamily="18" charset="-120"/>
            </a:endParaRPr>
          </a:p>
          <a:p>
            <a:endParaRPr lang="en-US" sz="4000" b="1" dirty="0">
              <a:solidFill>
                <a:schemeClr val="bg1"/>
              </a:solidFill>
              <a:effectLst>
                <a:outerShdw blurRad="38100" dist="38100" dir="2700000" algn="tl">
                  <a:srgbClr val="000000">
                    <a:alpha val="43137"/>
                  </a:srgbClr>
                </a:outerShdw>
              </a:effectLst>
              <a:latin typeface="PMingLiU" pitchFamily="18" charset="-120"/>
              <a:ea typeface="PMingLiU" pitchFamily="18" charset="-120"/>
            </a:endParaRPr>
          </a:p>
        </p:txBody>
      </p:sp>
      <p:sp>
        <p:nvSpPr>
          <p:cNvPr id="4" name="Slide Number Placeholder 3"/>
          <p:cNvSpPr>
            <a:spLocks noGrp="1"/>
          </p:cNvSpPr>
          <p:nvPr>
            <p:ph type="sldNum" sz="quarter" idx="12"/>
          </p:nvPr>
        </p:nvSpPr>
        <p:spPr/>
        <p:txBody>
          <a:bodyPr/>
          <a:lstStyle/>
          <a:p>
            <a:fld id="{26A99A2F-D839-435A-BF4E-A47E7630F205}" type="slidenum">
              <a:rPr lang="en-US" smtClean="0"/>
              <a:pPr/>
              <a:t>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2226" name="Picture 2" descr="puzzlegraphicfullg"/>
          <p:cNvPicPr>
            <a:picLocks noChangeAspect="1" noChangeArrowheads="1"/>
          </p:cNvPicPr>
          <p:nvPr/>
        </p:nvPicPr>
        <p:blipFill>
          <a:blip r:embed="rId3" cstate="print">
            <a:clrChange>
              <a:clrFrom>
                <a:srgbClr val="EFEFDC"/>
              </a:clrFrom>
              <a:clrTo>
                <a:srgbClr val="EFEFDC">
                  <a:alpha val="0"/>
                </a:srgbClr>
              </a:clrTo>
            </a:clrChange>
          </a:blip>
          <a:srcRect/>
          <a:stretch>
            <a:fillRect/>
          </a:stretch>
        </p:blipFill>
        <p:spPr bwMode="auto">
          <a:xfrm>
            <a:off x="187325" y="1549400"/>
            <a:ext cx="5164138" cy="4752975"/>
          </a:xfrm>
          <a:prstGeom prst="rect">
            <a:avLst/>
          </a:prstGeom>
          <a:noFill/>
          <a:ln w="9525">
            <a:noFill/>
            <a:miter lim="800000"/>
            <a:headEnd/>
            <a:tailEnd/>
          </a:ln>
        </p:spPr>
      </p:pic>
      <p:sp>
        <p:nvSpPr>
          <p:cNvPr id="52227" name="Oval 3"/>
          <p:cNvSpPr>
            <a:spLocks noChangeArrowheads="1"/>
          </p:cNvSpPr>
          <p:nvPr/>
        </p:nvSpPr>
        <p:spPr bwMode="auto">
          <a:xfrm>
            <a:off x="1193800" y="2376488"/>
            <a:ext cx="3019425" cy="3035300"/>
          </a:xfrm>
          <a:prstGeom prst="ellipse">
            <a:avLst/>
          </a:prstGeom>
          <a:noFill/>
          <a:ln w="9525">
            <a:solidFill>
              <a:srgbClr val="B89E5E"/>
            </a:solidFill>
            <a:round/>
            <a:headEnd/>
            <a:tailEnd/>
          </a:ln>
        </p:spPr>
        <p:txBody>
          <a:bodyPr wrap="none" anchor="ctr"/>
          <a:lstStyle/>
          <a:p>
            <a:endParaRPr lang="en-US"/>
          </a:p>
        </p:txBody>
      </p:sp>
      <p:sp>
        <p:nvSpPr>
          <p:cNvPr id="52228" name="Text Box 4"/>
          <p:cNvSpPr txBox="1">
            <a:spLocks noChangeArrowheads="1"/>
          </p:cNvSpPr>
          <p:nvPr/>
        </p:nvSpPr>
        <p:spPr bwMode="auto">
          <a:xfrm>
            <a:off x="228600" y="5562600"/>
            <a:ext cx="1219200" cy="366713"/>
          </a:xfrm>
          <a:prstGeom prst="rect">
            <a:avLst/>
          </a:prstGeom>
          <a:noFill/>
          <a:ln w="9525">
            <a:noFill/>
            <a:miter lim="800000"/>
            <a:headEnd/>
            <a:tailEnd/>
          </a:ln>
        </p:spPr>
        <p:txBody>
          <a:bodyPr lIns="91401" tIns="45701" rIns="91401" bIns="45701">
            <a:spAutoFit/>
          </a:bodyPr>
          <a:lstStyle/>
          <a:p>
            <a:pPr algn="ctr"/>
            <a:r>
              <a:rPr lang="en-US" b="1">
                <a:solidFill>
                  <a:srgbClr val="FFFF00"/>
                </a:solidFill>
                <a:latin typeface="Arial" pitchFamily="34" charset="0"/>
              </a:rPr>
              <a:t>教育計劃</a:t>
            </a:r>
          </a:p>
        </p:txBody>
      </p:sp>
      <p:sp>
        <p:nvSpPr>
          <p:cNvPr id="52229" name="Oval 5"/>
          <p:cNvSpPr>
            <a:spLocks noChangeArrowheads="1"/>
          </p:cNvSpPr>
          <p:nvPr/>
        </p:nvSpPr>
        <p:spPr bwMode="auto">
          <a:xfrm>
            <a:off x="403225" y="1549400"/>
            <a:ext cx="4591050" cy="4559300"/>
          </a:xfrm>
          <a:prstGeom prst="ellipse">
            <a:avLst/>
          </a:prstGeom>
          <a:noFill/>
          <a:ln w="9525">
            <a:solidFill>
              <a:srgbClr val="B89E5E"/>
            </a:solidFill>
            <a:round/>
            <a:headEnd/>
            <a:tailEnd/>
          </a:ln>
        </p:spPr>
        <p:txBody>
          <a:bodyPr wrap="none" anchor="ctr"/>
          <a:lstStyle/>
          <a:p>
            <a:endParaRPr lang="en-US"/>
          </a:p>
        </p:txBody>
      </p:sp>
      <p:sp>
        <p:nvSpPr>
          <p:cNvPr id="119814" name="Rectangle 6"/>
          <p:cNvSpPr>
            <a:spLocks noGrp="1" noChangeArrowheads="1"/>
          </p:cNvSpPr>
          <p:nvPr>
            <p:ph type="title"/>
          </p:nvPr>
        </p:nvSpPr>
        <p:spPr>
          <a:xfrm>
            <a:off x="258762" y="271463"/>
            <a:ext cx="8428037" cy="1276350"/>
          </a:xfrm>
          <a:extLst/>
        </p:spPr>
        <p:txBody>
          <a:bodyPr lIns="91401" tIns="45701" rIns="91401" bIns="45701"/>
          <a:lstStyle/>
          <a:p>
            <a:pPr eaLnBrk="1" hangingPunct="1">
              <a:defRPr/>
            </a:pPr>
            <a:r>
              <a:rPr lang="en-US" altLang="zh-HK" b="1" dirty="0" smtClean="0">
                <a:solidFill>
                  <a:srgbClr val="FF0000"/>
                </a:solidFill>
                <a:ea typeface="PMingLiU" pitchFamily="18" charset="-120"/>
              </a:rPr>
              <a:t>作</a:t>
            </a:r>
            <a:r>
              <a:rPr lang="zh-HK" altLang="en-US" b="1" dirty="0" smtClean="0">
                <a:solidFill>
                  <a:srgbClr val="FF0000"/>
                </a:solidFill>
                <a:ea typeface="PMingLiU" pitchFamily="18" charset="-120"/>
              </a:rPr>
              <a:t>個好管家</a:t>
            </a:r>
            <a:r>
              <a:rPr lang="en-US" altLang="zh-HK" b="1" dirty="0" smtClean="0">
                <a:solidFill>
                  <a:srgbClr val="FF0000"/>
                </a:solidFill>
                <a:ea typeface="PMingLiU" pitchFamily="18" charset="-120"/>
              </a:rPr>
              <a:t>!</a:t>
            </a:r>
          </a:p>
        </p:txBody>
      </p:sp>
      <p:sp>
        <p:nvSpPr>
          <p:cNvPr id="119815" name="Rectangle 7"/>
          <p:cNvSpPr>
            <a:spLocks noChangeArrowheads="1"/>
          </p:cNvSpPr>
          <p:nvPr/>
        </p:nvSpPr>
        <p:spPr bwMode="auto">
          <a:xfrm>
            <a:off x="5649913" y="2225675"/>
            <a:ext cx="2943225" cy="3419475"/>
          </a:xfrm>
          <a:prstGeom prst="rect">
            <a:avLst/>
          </a:prstGeom>
          <a:noFill/>
          <a:ln>
            <a:noFill/>
          </a:ln>
          <a:effectLst/>
          <a:extLst/>
        </p:spPr>
        <p:txBody>
          <a:bodyPr lIns="91401" tIns="45701" rIns="91401" bIns="45701"/>
          <a:lstStyle/>
          <a:p>
            <a:pPr marL="342900" indent="-342900" eaLnBrk="1" hangingPunct="1">
              <a:spcBef>
                <a:spcPct val="20000"/>
              </a:spcBef>
              <a:buClr>
                <a:schemeClr val="hlink"/>
              </a:buClr>
              <a:buSzPct val="120000"/>
              <a:buFontTx/>
              <a:buChar char="•"/>
              <a:defRPr/>
            </a:pPr>
            <a:r>
              <a:rPr lang="en-US" sz="2500" b="1" dirty="0" err="1">
                <a:solidFill>
                  <a:schemeClr val="bg1"/>
                </a:solidFill>
                <a:effectLst>
                  <a:outerShdw blurRad="38100" dist="38100" dir="2700000" algn="tl">
                    <a:srgbClr val="000000"/>
                  </a:outerShdw>
                </a:effectLst>
              </a:rPr>
              <a:t>經由與各個專業人士合作可獲得整體財富管理之好處</a:t>
            </a:r>
            <a:endParaRPr lang="en-US" sz="2500" b="1" dirty="0">
              <a:solidFill>
                <a:schemeClr val="bg1"/>
              </a:solidFill>
              <a:effectLst>
                <a:outerShdw blurRad="38100" dist="38100" dir="2700000" algn="tl">
                  <a:srgbClr val="000000"/>
                </a:outerShdw>
              </a:effectLst>
            </a:endParaRPr>
          </a:p>
        </p:txBody>
      </p:sp>
      <p:sp>
        <p:nvSpPr>
          <p:cNvPr id="52232" name="Text Box 8"/>
          <p:cNvSpPr txBox="1">
            <a:spLocks noChangeArrowheads="1"/>
          </p:cNvSpPr>
          <p:nvPr/>
        </p:nvSpPr>
        <p:spPr bwMode="auto">
          <a:xfrm>
            <a:off x="3349625" y="1925638"/>
            <a:ext cx="1385888" cy="366712"/>
          </a:xfrm>
          <a:prstGeom prst="rect">
            <a:avLst/>
          </a:prstGeom>
          <a:noFill/>
          <a:ln w="9525">
            <a:noFill/>
            <a:miter lim="800000"/>
            <a:headEnd/>
            <a:tailEnd/>
          </a:ln>
        </p:spPr>
        <p:txBody>
          <a:bodyPr lIns="91401" tIns="45701" rIns="91401" bIns="45701">
            <a:spAutoFit/>
          </a:bodyPr>
          <a:lstStyle/>
          <a:p>
            <a:pPr algn="ctr"/>
            <a:r>
              <a:rPr lang="en-US" b="1">
                <a:solidFill>
                  <a:srgbClr val="FFFF00"/>
                </a:solidFill>
                <a:latin typeface="Arial" pitchFamily="34" charset="0"/>
              </a:rPr>
              <a:t>儲存投資</a:t>
            </a:r>
          </a:p>
        </p:txBody>
      </p:sp>
      <p:sp>
        <p:nvSpPr>
          <p:cNvPr id="52233" name="Text Box 9"/>
          <p:cNvSpPr txBox="1">
            <a:spLocks noChangeArrowheads="1"/>
          </p:cNvSpPr>
          <p:nvPr/>
        </p:nvSpPr>
        <p:spPr bwMode="auto">
          <a:xfrm>
            <a:off x="3870325" y="5588000"/>
            <a:ext cx="1616075" cy="366713"/>
          </a:xfrm>
          <a:prstGeom prst="rect">
            <a:avLst/>
          </a:prstGeom>
          <a:noFill/>
          <a:ln w="9525">
            <a:noFill/>
            <a:miter lim="800000"/>
            <a:headEnd/>
            <a:tailEnd/>
          </a:ln>
        </p:spPr>
        <p:txBody>
          <a:bodyPr lIns="87884" tIns="45701" rIns="87884" bIns="45701">
            <a:spAutoFit/>
          </a:bodyPr>
          <a:lstStyle/>
          <a:p>
            <a:pPr algn="ctr"/>
            <a:r>
              <a:rPr lang="en-US" b="1">
                <a:solidFill>
                  <a:srgbClr val="FFFF00"/>
                </a:solidFill>
                <a:latin typeface="Arial" pitchFamily="34" charset="0"/>
              </a:rPr>
              <a:t>風險管理</a:t>
            </a:r>
          </a:p>
        </p:txBody>
      </p:sp>
      <p:sp>
        <p:nvSpPr>
          <p:cNvPr id="52234" name="Text Box 10"/>
          <p:cNvSpPr txBox="1">
            <a:spLocks noChangeArrowheads="1"/>
          </p:cNvSpPr>
          <p:nvPr/>
        </p:nvSpPr>
        <p:spPr bwMode="auto">
          <a:xfrm>
            <a:off x="2846388" y="5610225"/>
            <a:ext cx="1109662" cy="366713"/>
          </a:xfrm>
          <a:prstGeom prst="rect">
            <a:avLst/>
          </a:prstGeom>
          <a:noFill/>
          <a:ln w="9525">
            <a:noFill/>
            <a:miter lim="800000"/>
            <a:headEnd/>
            <a:tailEnd/>
          </a:ln>
        </p:spPr>
        <p:txBody>
          <a:bodyPr lIns="91401" tIns="45701" rIns="91401" bIns="45701">
            <a:spAutoFit/>
          </a:bodyPr>
          <a:lstStyle/>
          <a:p>
            <a:pPr algn="ctr"/>
            <a:r>
              <a:rPr lang="en-US" b="1">
                <a:solidFill>
                  <a:srgbClr val="FFFF00"/>
                </a:solidFill>
                <a:latin typeface="Arial" pitchFamily="34" charset="0"/>
              </a:rPr>
              <a:t>退休計劃</a:t>
            </a:r>
          </a:p>
        </p:txBody>
      </p:sp>
      <p:sp>
        <p:nvSpPr>
          <p:cNvPr id="52235" name="Text Box 11"/>
          <p:cNvSpPr txBox="1">
            <a:spLocks noChangeArrowheads="1"/>
          </p:cNvSpPr>
          <p:nvPr/>
        </p:nvSpPr>
        <p:spPr bwMode="auto">
          <a:xfrm>
            <a:off x="2338388" y="1865313"/>
            <a:ext cx="641350" cy="366712"/>
          </a:xfrm>
          <a:prstGeom prst="rect">
            <a:avLst/>
          </a:prstGeom>
          <a:noFill/>
          <a:ln w="9525">
            <a:noFill/>
            <a:miter lim="800000"/>
            <a:headEnd/>
            <a:tailEnd/>
          </a:ln>
        </p:spPr>
        <p:txBody>
          <a:bodyPr wrap="none" lIns="91401" tIns="45701" rIns="91401" bIns="45701">
            <a:spAutoFit/>
          </a:bodyPr>
          <a:lstStyle/>
          <a:p>
            <a:pPr algn="ctr"/>
            <a:r>
              <a:rPr lang="en-US" b="1">
                <a:solidFill>
                  <a:srgbClr val="FFFF00"/>
                </a:solidFill>
                <a:latin typeface="Arial" pitchFamily="34" charset="0"/>
              </a:rPr>
              <a:t>借貸</a:t>
            </a:r>
          </a:p>
        </p:txBody>
      </p:sp>
      <p:sp>
        <p:nvSpPr>
          <p:cNvPr id="20492" name="Text Box 12"/>
          <p:cNvSpPr txBox="1">
            <a:spLocks noChangeArrowheads="1"/>
          </p:cNvSpPr>
          <p:nvPr/>
        </p:nvSpPr>
        <p:spPr bwMode="auto">
          <a:xfrm>
            <a:off x="457200" y="1893888"/>
            <a:ext cx="1828800" cy="336550"/>
          </a:xfrm>
          <a:prstGeom prst="rect">
            <a:avLst/>
          </a:prstGeom>
          <a:noFill/>
          <a:ln w="9525">
            <a:noFill/>
            <a:miter lim="800000"/>
            <a:headEnd/>
            <a:tailEnd/>
          </a:ln>
          <a:effectLst/>
        </p:spPr>
        <p:txBody>
          <a:bodyPr lIns="175771" tIns="45701" rIns="175771" bIns="45701">
            <a:spAutoFit/>
          </a:bodyPr>
          <a:lstStyle/>
          <a:p>
            <a:pPr algn="ctr">
              <a:defRPr/>
            </a:pPr>
            <a:r>
              <a:rPr lang="en-US" sz="1600" b="1">
                <a:solidFill>
                  <a:srgbClr val="FFFF00"/>
                </a:solidFill>
                <a:effectLst>
                  <a:outerShdw blurRad="38100" dist="38100" dir="2700000" algn="tl">
                    <a:srgbClr val="000000"/>
                  </a:outerShdw>
                </a:effectLst>
              </a:rPr>
              <a:t>遺</a:t>
            </a:r>
            <a:r>
              <a:rPr lang="zh-HK" altLang="en-US" sz="1600" b="1">
                <a:solidFill>
                  <a:srgbClr val="FFFF00"/>
                </a:solidFill>
                <a:latin typeface="Arial" pitchFamily="34" charset="0"/>
                <a:ea typeface="PMingLiU" pitchFamily="18" charset="-120"/>
              </a:rPr>
              <a:t>產計劃</a:t>
            </a:r>
          </a:p>
        </p:txBody>
      </p:sp>
      <p:sp>
        <p:nvSpPr>
          <p:cNvPr id="52237" name="Text Box 13"/>
          <p:cNvSpPr txBox="1">
            <a:spLocks noChangeArrowheads="1"/>
          </p:cNvSpPr>
          <p:nvPr/>
        </p:nvSpPr>
        <p:spPr bwMode="auto">
          <a:xfrm>
            <a:off x="1512888" y="5588000"/>
            <a:ext cx="1098550" cy="366713"/>
          </a:xfrm>
          <a:prstGeom prst="rect">
            <a:avLst/>
          </a:prstGeom>
          <a:noFill/>
          <a:ln w="9525">
            <a:noFill/>
            <a:miter lim="800000"/>
            <a:headEnd/>
            <a:tailEnd/>
          </a:ln>
        </p:spPr>
        <p:txBody>
          <a:bodyPr wrap="none" lIns="91401" tIns="45701" rIns="91401" bIns="45701">
            <a:spAutoFit/>
          </a:bodyPr>
          <a:lstStyle/>
          <a:p>
            <a:pPr algn="ctr"/>
            <a:r>
              <a:rPr lang="en-US" b="1">
                <a:solidFill>
                  <a:srgbClr val="FFFF00"/>
                </a:solidFill>
                <a:latin typeface="Arial" pitchFamily="34" charset="0"/>
              </a:rPr>
              <a:t>稅務計劃</a:t>
            </a:r>
          </a:p>
        </p:txBody>
      </p:sp>
      <p:sp>
        <p:nvSpPr>
          <p:cNvPr id="2" name="Slide Number Placeholder 1"/>
          <p:cNvSpPr>
            <a:spLocks noGrp="1"/>
          </p:cNvSpPr>
          <p:nvPr>
            <p:ph type="sldNum" sz="quarter" idx="12"/>
          </p:nvPr>
        </p:nvSpPr>
        <p:spPr/>
        <p:txBody>
          <a:bodyPr/>
          <a:lstStyle/>
          <a:p>
            <a:fld id="{26A99A2F-D839-435A-BF4E-A47E7630F205}" type="slidenum">
              <a:rPr lang="en-US" smtClean="0"/>
              <a:pPr/>
              <a:t>9</a:t>
            </a:fld>
            <a:endParaRPr lang="en-US"/>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1835</Words>
  <Application>Microsoft Office PowerPoint</Application>
  <PresentationFormat>On-screen Show (4:3)</PresentationFormat>
  <Paragraphs>378</Paragraphs>
  <Slides>29</Slides>
  <Notes>13</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47" baseType="lpstr">
      <vt:lpstr>Batang</vt:lpstr>
      <vt:lpstr>MingLiU-ExtB</vt:lpstr>
      <vt:lpstr>ＭＳ Ｐゴシック</vt:lpstr>
      <vt:lpstr>ＭＳ Ｐゴシック</vt:lpstr>
      <vt:lpstr>新細明體</vt:lpstr>
      <vt:lpstr>新細明體</vt:lpstr>
      <vt:lpstr>PMingLiU-ExtB</vt:lpstr>
      <vt:lpstr>宋体</vt:lpstr>
      <vt:lpstr>宋体</vt:lpstr>
      <vt:lpstr>Aharoni</vt:lpstr>
      <vt:lpstr>Arial</vt:lpstr>
      <vt:lpstr>Calibri</vt:lpstr>
      <vt:lpstr>Castellar</vt:lpstr>
      <vt:lpstr>Impact</vt:lpstr>
      <vt:lpstr>Times New Roman</vt:lpstr>
      <vt:lpstr>Wingdings</vt:lpstr>
      <vt:lpstr>Office Theme</vt:lpstr>
      <vt:lpstr>ActiveGraph</vt:lpstr>
      <vt:lpstr>雙贏 的管家  </vt:lpstr>
      <vt:lpstr>前言 </vt:lpstr>
      <vt:lpstr>「按才受托」的比喻 (馬太25: 14-19)</vt:lpstr>
      <vt:lpstr>要承認神的主權  </vt:lpstr>
      <vt:lpstr>神的心意 &amp; 命令 </vt:lpstr>
      <vt:lpstr> 要會管理神的資源</vt:lpstr>
      <vt:lpstr> 要會管理神的資源</vt:lpstr>
      <vt:lpstr>要會管理神的資源</vt:lpstr>
      <vt:lpstr>作個好管家!</vt:lpstr>
      <vt:lpstr>PowerPoint Presentation</vt:lpstr>
      <vt:lpstr>PowerPoint Presentation</vt:lpstr>
      <vt:lpstr>PowerPoint Presentation</vt:lpstr>
      <vt:lpstr>PowerPoint Presentation</vt:lpstr>
      <vt:lpstr>PowerPoint Presentation</vt:lpstr>
      <vt:lpstr>PowerPoint Presentation</vt:lpstr>
      <vt:lpstr>Asset Allocation:  Risk vs. Reward</vt:lpstr>
      <vt:lpstr>稅務規劃和策略</vt:lpstr>
      <vt:lpstr>PowerPoint Presentation</vt:lpstr>
      <vt:lpstr>PowerPoint Presentation</vt:lpstr>
      <vt:lpstr>PowerPoint Presentation</vt:lpstr>
      <vt:lpstr>PowerPoint Presentation</vt:lpstr>
      <vt:lpstr>有效減稅的投資工具</vt:lpstr>
      <vt:lpstr>PowerPoint Presentation</vt:lpstr>
      <vt:lpstr>要會管理神的資源</vt:lpstr>
      <vt:lpstr> </vt:lpstr>
      <vt:lpstr>  基督徒又怎麼富有呢？   </vt:lpstr>
      <vt:lpstr> </vt:lpstr>
      <vt:lpstr>生命中最好的導師 C O A C H</vt:lpstr>
      <vt:lpstr>講員簡介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2018-09-10T23:08:53Z</dcterms:created>
  <dcterms:modified xsi:type="dcterms:W3CDTF">2018-09-15T05:39:34Z</dcterms:modified>
</cp:coreProperties>
</file>