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0"/>
  </p:notesMasterIdLst>
  <p:sldIdLst>
    <p:sldId id="324" r:id="rId3"/>
    <p:sldId id="357" r:id="rId4"/>
    <p:sldId id="377" r:id="rId5"/>
    <p:sldId id="378" r:id="rId6"/>
    <p:sldId id="379" r:id="rId7"/>
    <p:sldId id="480" r:id="rId8"/>
    <p:sldId id="481" r:id="rId9"/>
    <p:sldId id="482" r:id="rId10"/>
    <p:sldId id="479" r:id="rId11"/>
    <p:sldId id="488" r:id="rId12"/>
    <p:sldId id="487" r:id="rId13"/>
    <p:sldId id="486" r:id="rId14"/>
    <p:sldId id="485" r:id="rId15"/>
    <p:sldId id="489" r:id="rId16"/>
    <p:sldId id="484" r:id="rId17"/>
    <p:sldId id="491" r:id="rId18"/>
    <p:sldId id="490" r:id="rId19"/>
    <p:sldId id="477" r:id="rId20"/>
    <p:sldId id="492" r:id="rId21"/>
    <p:sldId id="494" r:id="rId22"/>
    <p:sldId id="496" r:id="rId23"/>
    <p:sldId id="495" r:id="rId24"/>
    <p:sldId id="560" r:id="rId25"/>
    <p:sldId id="493" r:id="rId26"/>
    <p:sldId id="497" r:id="rId27"/>
    <p:sldId id="546" r:id="rId28"/>
    <p:sldId id="498" r:id="rId29"/>
    <p:sldId id="478" r:id="rId30"/>
    <p:sldId id="547" r:id="rId31"/>
    <p:sldId id="549" r:id="rId32"/>
    <p:sldId id="548" r:id="rId33"/>
    <p:sldId id="550" r:id="rId34"/>
    <p:sldId id="555" r:id="rId35"/>
    <p:sldId id="551" r:id="rId36"/>
    <p:sldId id="552" r:id="rId37"/>
    <p:sldId id="553" r:id="rId38"/>
    <p:sldId id="554" r:id="rId39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Baskerville Old Face" panose="02020602080505020303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CC0099"/>
    <a:srgbClr val="FFFF00"/>
    <a:srgbClr val="008000"/>
    <a:srgbClr val="00CC00"/>
    <a:srgbClr val="FF9900"/>
    <a:srgbClr val="0000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5" d="100"/>
          <a:sy n="45" d="100"/>
        </p:scale>
        <p:origin x="-672" y="-90"/>
      </p:cViewPr>
      <p:guideLst>
        <p:guide orient="horz" pos="22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200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dirty="0"/>
              <a:pPr lvl="0" indent="0" algn="r"/>
              <a:t>1</a:t>
            </a:fld>
            <a:endParaRPr lang="en-US" altLang="en-US" dirty="0"/>
          </a:p>
        </p:txBody>
      </p:sp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9pPr>
          </a:lstStyle>
          <a:p>
            <a:pPr algn="l"/>
            <a:fld id="{6D1EC0EF-89BD-4E24-9139-0B456D708029}" type="slidenum">
              <a:rPr lang="zh-CN" altLang="en-US" sz="1800"/>
              <a:pPr algn="l"/>
              <a:t>27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933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933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035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035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523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952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9pPr>
          </a:lstStyle>
          <a:p>
            <a:pPr algn="l" eaLnBrk="1" hangingPunct="1"/>
            <a:fld id="{64AF7DCD-AC06-4690-8B33-2165C352FFF5}" type="slidenum">
              <a:rPr lang="zh-CN" altLang="en-US" sz="1800"/>
              <a:pPr algn="l" eaLnBrk="1" hangingPunct="1"/>
              <a:t>34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625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626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9pPr>
          </a:lstStyle>
          <a:p>
            <a:pPr algn="l" eaLnBrk="1" hangingPunct="1"/>
            <a:fld id="{25BCE4D3-3CC7-419A-A5B2-D28A7A162C60}" type="slidenum">
              <a:rPr lang="zh-CN" altLang="en-US" sz="1800"/>
              <a:pPr algn="l" eaLnBrk="1" hangingPunct="1"/>
              <a:t>35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7283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728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9pPr>
          </a:lstStyle>
          <a:p>
            <a:pPr algn="l" eaLnBrk="1" hangingPunct="1"/>
            <a:fld id="{CF8F6DFC-44C7-4FB9-84F7-03C83FC797E7}" type="slidenum">
              <a:rPr lang="zh-CN" altLang="en-US" sz="1800"/>
              <a:pPr algn="l" eaLnBrk="1" hangingPunct="1"/>
              <a:t>36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8307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9pPr>
          </a:lstStyle>
          <a:p>
            <a:pPr algn="l" eaLnBrk="1" hangingPunct="1"/>
            <a:fld id="{5B5396DE-FBFB-47B5-8CE4-4BC88EA998A5}" type="slidenum">
              <a:rPr lang="zh-CN" altLang="en-US" sz="1800"/>
              <a:pPr algn="l" eaLnBrk="1" hangingPunct="1"/>
              <a:t>37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 descr="#wm#_10_01_*Z"/>
          <p:cNvSpPr>
            <a:spLocks noChangeArrowheads="1"/>
          </p:cNvSpPr>
          <p:nvPr/>
        </p:nvSpPr>
        <p:spPr bwMode="auto">
          <a:xfrm>
            <a:off x="1588" y="2636838"/>
            <a:ext cx="5075238" cy="1223963"/>
          </a:xfrm>
          <a:prstGeom prst="rect">
            <a:avLst/>
          </a:prstGeom>
          <a:solidFill>
            <a:srgbClr val="8F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endParaRPr lang="zh-CN" altLang="en-US" sz="1350" strike="noStrike" noProof="1">
              <a:ea typeface="黑体" panose="02010609060101010101" pitchFamily="49" charset="-122"/>
            </a:endParaRPr>
          </a:p>
        </p:txBody>
      </p:sp>
      <p:sp>
        <p:nvSpPr>
          <p:cNvPr id="2053" name="Rectangle 4" descr="#wm#_10_01_*Z"/>
          <p:cNvSpPr>
            <a:spLocks noChangeArrowheads="1"/>
          </p:cNvSpPr>
          <p:nvPr/>
        </p:nvSpPr>
        <p:spPr bwMode="auto">
          <a:xfrm>
            <a:off x="7596188" y="2636838"/>
            <a:ext cx="1550988" cy="1223963"/>
          </a:xfrm>
          <a:prstGeom prst="rect">
            <a:avLst/>
          </a:prstGeom>
          <a:solidFill>
            <a:srgbClr val="8F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endParaRPr lang="zh-CN" altLang="en-US" sz="1350" strike="noStrike" noProof="1"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76" name="Text Box 5" descr="#wm#_10_01_*Z"/>
          <p:cNvSpPr txBox="1"/>
          <p:nvPr/>
        </p:nvSpPr>
        <p:spPr>
          <a:xfrm>
            <a:off x="5076825" y="2597150"/>
            <a:ext cx="252095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AU" altLang="en-US" sz="6000" b="1" i="1" dirty="0">
                <a:solidFill>
                  <a:srgbClr val="8FC2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</a:t>
            </a:r>
            <a:r>
              <a:rPr lang="en-US" altLang="en-US" sz="6000" b="1" i="1" dirty="0">
                <a:solidFill>
                  <a:srgbClr val="8FC2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</a:t>
            </a:r>
            <a:endParaRPr lang="zh-CN" altLang="en-US" sz="6000" b="1" i="1" dirty="0">
              <a:solidFill>
                <a:srgbClr val="8FC22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860800"/>
            <a:ext cx="4249737" cy="1155700"/>
          </a:xfrm>
        </p:spPr>
        <p:txBody>
          <a:bodyPr wrap="square">
            <a:normAutofit/>
          </a:bodyPr>
          <a:lstStyle>
            <a:lvl1pPr marL="0" indent="0" algn="r">
              <a:buSzTx/>
              <a:buFont typeface="Arial" panose="020B0604020202020204" pitchFamily="34" charset="0"/>
              <a:buNone/>
              <a:defRPr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638425"/>
            <a:ext cx="5075238" cy="122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382588" y="679450"/>
            <a:ext cx="45561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buFontTx/>
              <a:buChar char="•"/>
            </a:pPr>
            <a:endParaRPr lang="zh-CN" altLang="zh-CN" sz="1350" strike="noStrike" noProof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274" y="422275"/>
            <a:ext cx="6071101" cy="790575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382588" y="679450"/>
            <a:ext cx="45561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buFontTx/>
              <a:buChar char="•"/>
            </a:pPr>
            <a:endParaRPr lang="zh-CN" altLang="zh-CN" sz="1350" strike="noStrike" noProof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274" y="422275"/>
            <a:ext cx="6071101" cy="790575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25963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7150" cy="4525963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382588" y="679450"/>
            <a:ext cx="45561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buFontTx/>
              <a:buChar char="•"/>
            </a:pPr>
            <a:endParaRPr lang="zh-CN" altLang="zh-CN" sz="1350" strike="noStrike" noProof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01700" y="422275"/>
            <a:ext cx="6035675" cy="790575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9"/>
          <p:cNvSpPr>
            <a:spLocks noChangeArrowheads="1"/>
          </p:cNvSpPr>
          <p:nvPr/>
        </p:nvSpPr>
        <p:spPr bwMode="auto">
          <a:xfrm rot="60000" flipH="1">
            <a:off x="4211638" y="2411413"/>
            <a:ext cx="1114425" cy="715963"/>
          </a:xfrm>
          <a:prstGeom prst="triangle">
            <a:avLst>
              <a:gd name="adj" fmla="val 50000"/>
            </a:avLst>
          </a:prstGeom>
          <a:solidFill>
            <a:srgbClr val="B6E6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</a:pPr>
            <a:endParaRPr lang="zh-CN" altLang="zh-CN" sz="1350" strike="noStrike" noProof="1">
              <a:solidFill>
                <a:srgbClr val="FFFFFF"/>
              </a:solidFill>
            </a:endParaRPr>
          </a:p>
        </p:txBody>
      </p:sp>
      <p:sp>
        <p:nvSpPr>
          <p:cNvPr id="7" name="等腰三角形 59"/>
          <p:cNvSpPr>
            <a:spLocks noChangeArrowheads="1"/>
          </p:cNvSpPr>
          <p:nvPr/>
        </p:nvSpPr>
        <p:spPr bwMode="auto">
          <a:xfrm rot="60000" flipH="1">
            <a:off x="3887788" y="2411413"/>
            <a:ext cx="1114425" cy="715963"/>
          </a:xfrm>
          <a:prstGeom prst="triangle">
            <a:avLst>
              <a:gd name="adj" fmla="val 50000"/>
            </a:avLst>
          </a:prstGeom>
          <a:solidFill>
            <a:srgbClr val="8F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</a:pPr>
            <a:endParaRPr lang="zh-CN" altLang="zh-CN" sz="1350" strike="noStrike" noProof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52800" y="3157200"/>
            <a:ext cx="4838400" cy="5904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505050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382588" y="679450"/>
            <a:ext cx="45561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buFontTx/>
              <a:buChar char="•"/>
            </a:pPr>
            <a:endParaRPr lang="zh-CN" altLang="zh-CN" sz="1350" strike="noStrike" noProof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600" y="421200"/>
            <a:ext cx="6037200" cy="792000"/>
          </a:xfrm>
        </p:spPr>
        <p:txBody>
          <a:bodyPr anchor="ctr" anchorCtr="0"/>
          <a:lstStyle>
            <a:lvl1pPr>
              <a:defRPr sz="2400">
                <a:solidFill>
                  <a:srgbClr val="6F8A1B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58800" y="1602000"/>
            <a:ext cx="3016800" cy="4525200"/>
          </a:xfrm>
        </p:spPr>
        <p:txBody>
          <a:bodyPr/>
          <a:lstStyle>
            <a:lvl1pPr marL="0" indent="0">
              <a:buNone/>
              <a:defRPr sz="2400">
                <a:solidFill>
                  <a:srgbClr val="80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9200" y="1587600"/>
            <a:ext cx="4039200" cy="4525200"/>
          </a:xfrm>
        </p:spPr>
        <p:txBody>
          <a:bodyPr>
            <a:normAutofit/>
          </a:bodyPr>
          <a:lstStyle>
            <a:lvl1pPr marL="214630" indent="-213995">
              <a:buFont typeface="Arial" panose="020B0604020202020204" pitchFamily="34" charset="0"/>
              <a:buChar char="•"/>
              <a:defRPr sz="1350">
                <a:solidFill>
                  <a:srgbClr val="80808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noProof="1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782734" y="422275"/>
            <a:ext cx="1016000" cy="5703888"/>
          </a:xfrm>
        </p:spPr>
        <p:txBody>
          <a:bodyPr vert="eaVert"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45067" y="422275"/>
            <a:ext cx="4885265" cy="5703888"/>
          </a:xfrm>
        </p:spPr>
        <p:txBody>
          <a:bodyPr vert="eaVert"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1036319"/>
            <a:ext cx="6272472" cy="518275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en-US" altLang="en-US" dirty="0"/>
              <a:t>Click to edit Master text styles</a:t>
            </a:r>
          </a:p>
          <a:p>
            <a:pPr lvl="1" indent="-28575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sz="14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algn="r" eaLnBrk="1" fontAlgn="base" hangingPunct="1"/>
              <a:t>‹#›</a:t>
            </a:fld>
            <a:endParaRPr lang="en-US" sz="1400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854075" y="446088"/>
            <a:ext cx="5851525" cy="7905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28650" y="1695450"/>
            <a:ext cx="7886700" cy="44307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-177800"/>
            <a:r>
              <a:rPr lang="zh-CN" altLang="en-US" dirty="0"/>
              <a:t>单击此处编辑母版文本样式</a:t>
            </a:r>
          </a:p>
          <a:p>
            <a:pPr lvl="1" indent="-21463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1DF4E06-FD59-4CBA-A3CB-E79F547CC498}" type="datetimeFigureOut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2016/9/17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F01A05B6-A2FF-4F93-97B1-DDCE5BF10771}" type="slidenum">
              <a:rPr lang="zh-CN" altLang="en-US" strike="noStrike" noProof="1" smtClean="0">
                <a:latin typeface="Baskerville Old Face" panose="02020602080505020303" pitchFamily="18" charset="0"/>
                <a:ea typeface="Arial" panose="020B0604020202020204" pitchFamily="34" charset="0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177800" indent="-177165" algn="l" rtl="0" fontAlgn="base">
        <a:spcBef>
          <a:spcPct val="15000"/>
        </a:spcBef>
        <a:spcAft>
          <a:spcPct val="0"/>
        </a:spcAft>
        <a:buSzPct val="12500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SzPct val="125000"/>
        <a:buChar char="–"/>
        <a:defRPr sz="15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857250" indent="-170815" algn="l" rtl="0" eaLnBrk="0" fontAlgn="base" hangingPunct="0">
        <a:spcBef>
          <a:spcPct val="15000"/>
        </a:spcBef>
        <a:spcAft>
          <a:spcPct val="0"/>
        </a:spcAft>
        <a:buSzPct val="125000"/>
        <a:buChar char="•"/>
        <a:defRPr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200150" indent="-170815" algn="l" rtl="0" eaLnBrk="0" fontAlgn="base" hangingPunct="0">
        <a:spcBef>
          <a:spcPct val="15000"/>
        </a:spcBef>
        <a:spcAft>
          <a:spcPct val="0"/>
        </a:spcAft>
        <a:buSzPct val="125000"/>
        <a:buChar char="–"/>
        <a:defRPr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1543050" indent="-170815" algn="l" rtl="0" eaLnBrk="0" fontAlgn="base" hangingPunct="0">
        <a:spcBef>
          <a:spcPct val="15000"/>
        </a:spcBef>
        <a:spcAft>
          <a:spcPct val="0"/>
        </a:spcAft>
        <a:buSzPct val="125000"/>
        <a:buChar char="»"/>
        <a:defRPr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/>
          </a:ln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en-US" altLang="en-US" sz="4000" b="1" i="1" dirty="0">
                <a:solidFill>
                  <a:srgbClr val="FFFF00"/>
                </a:solidFill>
                <a:latin typeface="Matura MT Script Capitals" panose="03020802060602070202" pitchFamily="66" charset="0"/>
                <a:ea typeface="Batang" panose="02030600000101010101" pitchFamily="18" charset="-127"/>
              </a:rPr>
              <a:t>     ABC</a:t>
            </a:r>
            <a:r>
              <a:rPr lang="en-US" altLang="en-US" sz="40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  2016 </a:t>
            </a:r>
            <a:r>
              <a:rPr lang="zh-TW" altLang="en-US" sz="4000" dirty="0">
                <a:ea typeface="PMingLiU" panose="02020500000000000000" pitchFamily="18" charset="-120"/>
              </a:rPr>
              <a:t>    </a:t>
            </a:r>
            <a:endParaRPr lang="en-US" altLang="en-US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課碼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(Workshop):   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	CM-203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教室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(Room #):       	109D/E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講員</a:t>
            </a:r>
            <a:r>
              <a:rPr kumimoji="0" lang="en-US" altLang="zh-TW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(Speaker):   	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王耀中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授課語言</a:t>
            </a:r>
            <a:r>
              <a:rPr kumimoji="0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: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		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華語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題目</a:t>
            </a:r>
            <a:r>
              <a:rPr kumimoji="0" lang="en-US" altLang="zh-TW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(Topic): </a:t>
            </a:r>
            <a:r>
              <a:rPr kumimoji="0" lang="en-US" altLang="zh-TW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 		</a:t>
            </a: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代禱，死蔭幽谷中的杖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專題簡介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:</a:t>
            </a:r>
            <a:r>
              <a:rPr kumimoji="0" lang="zh-TW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TW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	主啊聽我求，起來堵住教會破口，		扶助您的兒女行過死蔭幽谷，教導我		們如何以代禱開啟您天上傾福的窗戶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。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24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anose="02020602080505020303" pitchFamily="18" charset="0"/>
                <a:ea typeface="PMingLiU" panose="02020500000000000000" pitchFamily="18" charset="-120"/>
                <a:cs typeface="+mn-cs"/>
              </a:rPr>
              <a:t> 北美華人基督徒教育大會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atura MT Script Capitals" panose="03020802060602070202" pitchFamily="66" charset="0"/>
                <a:ea typeface="MS Gothic" panose="020B0609070205080204" pitchFamily="49" charset="-128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atura MT Script Capitals" panose="03020802060602070202" pitchFamily="66" charset="0"/>
                <a:ea typeface="MS Gothic" panose="020B0609070205080204" pitchFamily="49" charset="-128"/>
                <a:cs typeface="+mn-cs"/>
              </a:rPr>
              <a:t>ccess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atura MT Script Capitals" panose="03020802060602070202" pitchFamily="66" charset="0"/>
                <a:ea typeface="MS Gothic" panose="020B0609070205080204" pitchFamily="49" charset="-128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atura MT Script Capitals" panose="03020802060602070202" pitchFamily="66" charset="0"/>
                <a:ea typeface="MS Gothic" panose="020B0609070205080204" pitchFamily="49" charset="-128"/>
                <a:cs typeface="+mn-cs"/>
              </a:rPr>
              <a:t>ible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atura MT Script Capitals" panose="03020802060602070202" pitchFamily="66" charset="0"/>
                <a:ea typeface="MS Gothic" panose="020B0609070205080204" pitchFamily="49" charset="-128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atura MT Script Capitals" panose="03020802060602070202" pitchFamily="66" charset="0"/>
                <a:ea typeface="MS Gothic" panose="020B0609070205080204" pitchFamily="49" charset="-128"/>
                <a:cs typeface="+mn-cs"/>
              </a:rPr>
              <a:t>onvention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1268" name="Picture 5" descr="abc logo_color (2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685800" cy="609600"/>
          </a:xfrm>
          <a:prstGeom prst="rect">
            <a:avLst/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282575"/>
            <a:ext cx="685800" cy="6858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600"/>
              <a:t>犯罪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出 32:1</a:t>
            </a:r>
            <a:r>
              <a:rPr lang="en-US" altLang="zh-CN" sz="3200" strike="noStrike" noProof="1"/>
              <a:t>-10  </a:t>
            </a:r>
            <a:endParaRPr lang="zh-CN" altLang="en-US" sz="3200" strike="noStrike" noProof="1"/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           百姓見摩西遲延不下山，就大家聚集到亞倫那裏，對他說，起來，為我們作神像，可以在我們前面引路，因為領我們出埃及地的那個摩西，我們不知道他遭了什麼事。</a:t>
            </a:r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          亞倫對他們說，你們去摘下你們妻子，兒女耳上的金環，拿來給我。百姓就都摘下他們耳上的金環，拿來給亞倫。亞倫從他們手裏接過來，鑄了一只牛犢，用雕刻的器具作成。他們就說，以色列阿，這是領你出埃及地的神。</a:t>
            </a:r>
            <a:endParaRPr lang="zh-CN" altLang="en-US" sz="3200" b="1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       亞倫看見，就在牛犢面前築壇，且宣告說，明日要向耶和華守節。次日清早，百姓起來獻燔祭和平安祭，就坐下吃喝，起來玩耍。</a:t>
            </a:r>
            <a:endParaRPr lang="zh-CN" altLang="en-US" sz="3200" b="1" strike="noStrike" noProof="1"/>
          </a:p>
          <a:p>
            <a:pPr marL="0" indent="0" fontAlgn="base">
              <a:buNone/>
            </a:pPr>
            <a:endParaRPr lang="zh-CN" altLang="en-US" sz="3200" b="1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耶和華的態度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5000"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b="1">
                <a:sym typeface="+mn-ea"/>
              </a:rPr>
              <a:t>出 32:</a:t>
            </a:r>
            <a:r>
              <a:rPr lang="en-US" altLang="zh-CN" sz="3200" b="1">
                <a:sym typeface="+mn-ea"/>
              </a:rPr>
              <a:t>7</a:t>
            </a:r>
            <a:r>
              <a:rPr lang="zh-CN" altLang="en-US" sz="3200" strike="noStrike" noProof="1"/>
              <a:t>耶和華吩咐摩西說，下去吧，因為你的百姓，就是你從埃及地領出來的，已經敗壞了。他們快快偏離了我所吩咐的道，為自己鑄了一只牛犢，向它下拜獻祭，說，以色列阿，這就是領你出埃及地的神。耶和華對摩西說，我看這百姓真是硬著頸項的百姓。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b="1" strike="noStrike" noProof="1">
              <a:solidFill>
                <a:srgbClr val="FF0000"/>
              </a:solidFill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b="1" strike="noStrike" noProof="1"/>
          </a:p>
          <a:p>
            <a:pPr marL="0" indent="0" fontAlgn="base">
              <a:buNone/>
            </a:pPr>
            <a:endParaRPr lang="zh-CN" altLang="en-US" sz="3200" b="1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耶和華的態度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/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b="1">
                <a:sym typeface="+mn-ea"/>
              </a:rPr>
              <a:t>出 32:10 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你且由著我，我要向他們發烈怒，將他們滅絕，使你的後裔成為大國。</a:t>
            </a:r>
            <a:endParaRPr lang="zh-CN" altLang="en-US" sz="3200" b="1" strike="noStrike" noProof="1">
              <a:solidFill>
                <a:srgbClr val="FF0000"/>
              </a:solidFill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b="1" strike="noStrike" noProof="1"/>
          </a:p>
          <a:p>
            <a:pPr marL="0" indent="0" fontAlgn="base">
              <a:buNone/>
            </a:pPr>
            <a:endParaRPr lang="zh-CN" altLang="en-US" sz="3200" b="1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摩西的代禱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b="1" strike="noStrike" noProof="1"/>
              <a:t>出 32:11-13</a:t>
            </a:r>
            <a:r>
              <a:rPr lang="zh-CN" altLang="en-US" sz="3200" strike="noStrike" noProof="1">
                <a:solidFill>
                  <a:srgbClr val="CC0099"/>
                </a:solidFill>
              </a:rPr>
              <a:t> 摩西便懇求耶和華他的神說，耶和華阿，你為什麼向你的百姓發烈怒呢？這百姓是你用大力和大能的手從埃及地領出來的。為什麼使埃及人議論說，他領他們出去，是要降禍與他們，把他們殺在山中，將他們從地上除滅。</a:t>
            </a:r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摩西的代禱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olidFill>
                  <a:srgbClr val="CC0099"/>
                </a:solidFill>
              </a:rPr>
              <a:t>求你轉意，不發你的烈怒，後悔，不降禍與你的百姓。求你記念你的僕人亞伯拉罕，以撒，以色列。你曾指著自己起誓說，我必使你們的後裔像天上的星那樣多，並且我所應許的這全地，必給你們的後裔，他們要永遠承受為業。</a:t>
            </a:r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結果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/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b="1" strike="noStrike" noProof="1"/>
              <a:t>出 32:14 於是耶和華後悔，不把所說的禍降與他的百姓。</a:t>
            </a:r>
          </a:p>
          <a:p>
            <a:pPr marL="0" indent="0" fontAlgn="base">
              <a:buNone/>
            </a:pPr>
            <a:endParaRPr lang="zh-CN" altLang="en-US" sz="3200" b="1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身份認同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/>
          </a:p>
          <a:p>
            <a:pPr marL="635" indent="0" algn="ctr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在這段歷史史實中，</a:t>
            </a:r>
          </a:p>
          <a:p>
            <a:pPr marL="635" indent="0" algn="ctr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你最認同哪個角色？</a:t>
            </a:r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身份認同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algn="ctr" fontAlgn="base">
              <a:lnSpc>
                <a:spcPct val="130000"/>
              </a:lnSpc>
              <a:buNone/>
            </a:pPr>
            <a:endParaRPr lang="zh-CN" altLang="en-US" sz="3200" strike="noStrike" noProof="1"/>
          </a:p>
          <a:p>
            <a:pPr marL="635" indent="0" algn="ctr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以色列民</a:t>
            </a:r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>
                <a:sym typeface="+mn-ea"/>
              </a:rPr>
              <a:t>代禱的重要性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為什麼我們還活著？</a:t>
            </a:r>
          </a:p>
          <a:p>
            <a:pPr marL="457835" lvl="1" indent="0" fontAlgn="base">
              <a:lnSpc>
                <a:spcPct val="130000"/>
              </a:lnSpc>
              <a:buNone/>
            </a:pPr>
            <a:endParaRPr lang="zh-CN" altLang="en-US" sz="2665" strike="noStrike" noProof="1"/>
          </a:p>
          <a:p>
            <a:pPr marL="457835" lvl="1" indent="0" algn="ctr" fontAlgn="base">
              <a:lnSpc>
                <a:spcPct val="130000"/>
              </a:lnSpc>
              <a:buNone/>
            </a:pPr>
            <a:r>
              <a:rPr lang="zh-CN" altLang="en-US" sz="4000" strike="noStrike" noProof="1">
                <a:solidFill>
                  <a:srgbClr val="FF0000"/>
                </a:solidFill>
              </a:rPr>
              <a:t>代禱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000" b="1" strike="noStrike" noProof="1">
              <a:solidFill>
                <a:srgbClr val="FF0000"/>
              </a:solidFill>
            </a:endParaRPr>
          </a:p>
          <a:p>
            <a:pPr marL="635" indent="0" algn="ctr" fontAlgn="base">
              <a:lnSpc>
                <a:spcPct val="130000"/>
              </a:lnSpc>
              <a:buNone/>
            </a:pPr>
            <a:endParaRPr lang="zh-CN" altLang="en-US" sz="3000" b="1" strike="noStrike" noProof="1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代禱的重要性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/>
          </a:p>
          <a:p>
            <a:pPr marL="635" indent="0" algn="ctr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關乎生死！</a:t>
            </a:r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代禱者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我們的代禱者是誰呢？</a:t>
            </a:r>
            <a:endParaRPr lang="zh-CN" altLang="en-US" sz="3000" strike="noStrike" noProof="1">
              <a:solidFill>
                <a:schemeClr val="accent2">
                  <a:lumMod val="50000"/>
                </a:schemeClr>
              </a:solidFill>
            </a:endParaRP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3000" strike="noStrike" noProof="1"/>
              <a:t>主耶穌</a:t>
            </a: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3000">
                <a:sym typeface="+mn-ea"/>
              </a:rPr>
              <a:t>親人</a:t>
            </a: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3000">
                <a:sym typeface="+mn-ea"/>
              </a:rPr>
              <a:t>眾聖徒</a:t>
            </a:r>
          </a:p>
          <a:p>
            <a:pPr marL="635" indent="0" algn="ctr" fontAlgn="base">
              <a:lnSpc>
                <a:spcPct val="130000"/>
              </a:lnSpc>
              <a:buNone/>
            </a:pPr>
            <a:endParaRPr lang="zh-CN" altLang="en-US" sz="3000" b="1" strike="noStrike" noProof="1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代禱者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我們的代禱者是誰呢？</a:t>
            </a:r>
            <a:endParaRPr lang="zh-CN" altLang="en-US" sz="3000" strike="noStrike" noProof="1">
              <a:solidFill>
                <a:schemeClr val="accent2">
                  <a:lumMod val="50000"/>
                </a:schemeClr>
              </a:solidFill>
            </a:endParaRP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3000">
                <a:sym typeface="+mn-ea"/>
              </a:rPr>
              <a:t>聖靈</a:t>
            </a:r>
            <a:endParaRPr lang="zh-CN" altLang="en-US" sz="3000" strike="noStrike" noProof="1"/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3000" strike="noStrike" noProof="1"/>
              <a:t>牧師</a:t>
            </a: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3000" strike="noStrike" noProof="1"/>
              <a:t>眾聖徒</a:t>
            </a:r>
          </a:p>
          <a:p>
            <a:pPr marL="635" indent="0" algn="ctr" fontAlgn="base">
              <a:lnSpc>
                <a:spcPct val="130000"/>
              </a:lnSpc>
              <a:buNone/>
            </a:pPr>
            <a:endParaRPr lang="zh-CN" altLang="en-US" sz="3000" b="1" strike="noStrike" noProof="1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代禱者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/>
          </a:p>
          <a:p>
            <a:pPr marL="635" indent="0" algn="ctr" fontAlgn="base">
              <a:lnSpc>
                <a:spcPct val="130000"/>
              </a:lnSpc>
              <a:buNone/>
            </a:pPr>
            <a:r>
              <a:rPr lang="zh-CN" altLang="en-US" sz="3200" strike="noStrike" noProof="1"/>
              <a:t>代禱事奉</a:t>
            </a:r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pPr algn="l"/>
            <a:r>
              <a:rPr lang="zh-CN" altLang="en-US" sz="3200"/>
              <a:t>代禱者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635" indent="0" fontAlgn="base">
              <a:lnSpc>
                <a:spcPct val="120000"/>
              </a:lnSpc>
              <a:buNone/>
            </a:pPr>
            <a:r>
              <a:rPr lang="zh-CN" altLang="en-US" sz="3200" strike="noStrike" noProof="1"/>
              <a:t>在靈界征戰的勇士，用禱告為自己及他人的異象與黑暗的權勢爭戰。</a:t>
            </a:r>
          </a:p>
          <a:p>
            <a:pPr marL="1014730" lvl="1" indent="-457200" fontAlgn="base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3000" strike="noStrike" noProof="1">
                <a:sym typeface="+mn-ea"/>
              </a:rPr>
              <a:t>委身禱告服侍的人</a:t>
            </a:r>
          </a:p>
          <a:p>
            <a:pPr marL="1014730" lvl="1" indent="-457200" fontAlgn="base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3000" strike="noStrike" noProof="1">
                <a:sym typeface="+mn-ea"/>
              </a:rPr>
              <a:t>充滿信心的人。是千古以來，在神與撒但間之屬靈戰爭中的前線士兵</a:t>
            </a:r>
          </a:p>
          <a:p>
            <a:pPr marL="1014730" lvl="1" indent="-457200" fontAlgn="base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3000" strike="noStrike" noProof="1">
                <a:sym typeface="+mn-ea"/>
              </a:rPr>
              <a:t>被賦予恩賜的人。他們能看見靈界的事物，及分辨出黑暗勢力的作為</a:t>
            </a:r>
          </a:p>
          <a:p>
            <a:pPr marL="1014730" lvl="1" indent="-457200" fontAlgn="base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3000" strike="noStrike" noProof="1">
                <a:sym typeface="+mn-ea"/>
              </a:rPr>
              <a:t>熟衷追求神的同在及能力的人</a:t>
            </a:r>
          </a:p>
          <a:p>
            <a:pPr marL="285750" indent="-285750" fontAlgn="base">
              <a:buNone/>
            </a:pPr>
            <a:r>
              <a:rPr lang="en-US" altLang="zh-CN" strike="noStrike" noProof="1">
                <a:sym typeface="+mn-ea"/>
              </a:rPr>
              <a:t>						              </a:t>
            </a:r>
            <a:r>
              <a:rPr lang="zh-CN" altLang="en-US" strike="noStrike" noProof="1">
                <a:sym typeface="+mn-ea"/>
              </a:rPr>
              <a:t>（史艾迪和愛麗夫婦）</a:t>
            </a:r>
            <a:endParaRPr lang="zh-CN" altLang="en-US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pPr marL="635" indent="0" algn="ctr">
              <a:buNone/>
            </a:pPr>
            <a:endParaRPr lang="zh-CN" altLang="en-US" sz="3200"/>
          </a:p>
          <a:p>
            <a:pPr marL="635" indent="0" algn="ctr">
              <a:buNone/>
            </a:pPr>
            <a:endParaRPr lang="zh-CN" altLang="en-US" sz="3200"/>
          </a:p>
          <a:p>
            <a:pPr marL="635" indent="0" algn="ctr">
              <a:buNone/>
            </a:pPr>
            <a:r>
              <a:rPr lang="zh-CN" altLang="en-US" sz="3200"/>
              <a:t>代禱使基督徒「最像耶穌」。</a:t>
            </a:r>
          </a:p>
          <a:p>
            <a:pPr marL="635" indent="0">
              <a:buNone/>
            </a:pPr>
            <a:r>
              <a:rPr lang="zh-CN" altLang="en-US" sz="3200"/>
              <a:t>                                                  </a:t>
            </a:r>
            <a:r>
              <a:rPr lang="zh-CN" altLang="en-US">
                <a:sym typeface="+mn-ea"/>
              </a:rPr>
              <a:t>（翟辛蒂聲）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r>
              <a:rPr lang="zh-CN" altLang="en-US" sz="3200" smtClean="0"/>
              <a:t>代禱者眼中的世界</a:t>
            </a:r>
          </a:p>
        </p:txBody>
      </p:sp>
      <p:sp>
        <p:nvSpPr>
          <p:cNvPr id="40962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35" indent="0">
              <a:buNone/>
            </a:pPr>
            <a:r>
              <a:rPr lang="zh-CN" altLang="en-US" sz="3200" smtClean="0"/>
              <a:t>網</a:t>
            </a:r>
          </a:p>
          <a:p>
            <a:endParaRPr lang="zh-CN" altLang="en-US" sz="3200" smtClean="0"/>
          </a:p>
          <a:p>
            <a:pPr marL="635" indent="0">
              <a:buNone/>
            </a:pPr>
            <a:r>
              <a:rPr lang="zh-CN" altLang="en-US" sz="3200" smtClean="0"/>
              <a:t>充滿榮光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成熟的代禱者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algn="ctr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algn="ctr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禱告</a:t>
            </a:r>
          </a:p>
          <a:p>
            <a:pPr marL="635" indent="0" fontAlgn="base">
              <a:lnSpc>
                <a:spcPct val="130000"/>
              </a:lnSpc>
              <a:buNone/>
            </a:pPr>
            <a:r>
              <a:rPr lang="en-US" altLang="zh-CN" sz="3200" strike="noStrike" noProof="1">
                <a:sym typeface="+mn-ea"/>
              </a:rPr>
              <a:t>	</a:t>
            </a:r>
            <a:endParaRPr lang="zh-CN" altLang="en-US" sz="3200" strike="noStrike" noProof="1"/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r>
              <a:rPr lang="zh-CN" altLang="en-US" sz="3200" smtClean="0"/>
              <a:t>成熟代禱者的特質</a:t>
            </a:r>
          </a:p>
        </p:txBody>
      </p:sp>
      <p:sp>
        <p:nvSpPr>
          <p:cNvPr id="60419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/>
              <a:t>耐性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信心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endParaRPr lang="zh-CN" altLang="en-US" sz="3200" smtClean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禱告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en-US" altLang="zh-CN" sz="3200" strike="noStrike" noProof="1">
                <a:sym typeface="+mn-ea"/>
              </a:rPr>
              <a:t>	</a:t>
            </a:r>
            <a:r>
              <a:rPr lang="zh-CN" altLang="en-US" sz="3200" strike="noStrike" noProof="1">
                <a:sym typeface="+mn-ea"/>
              </a:rPr>
              <a:t>主啊聽我求，起來堵住教會破口，扶助您的兒女行過死蔭幽谷，教導我們如何以代禱開啟您天上傾福的窗戶。</a:t>
            </a:r>
            <a:endParaRPr lang="zh-CN" altLang="en-US" sz="3200" strike="noStrike" noProof="1"/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pPr algn="l"/>
            <a:r>
              <a:rPr lang="zh-CN" altLang="en-US" sz="3200" smtClean="0"/>
              <a:t>成熟代禱者的特質</a:t>
            </a:r>
          </a:p>
        </p:txBody>
      </p:sp>
      <p:sp>
        <p:nvSpPr>
          <p:cNvPr id="60419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易於相處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人前寡言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pPr algn="l"/>
            <a:r>
              <a:rPr lang="zh-CN" altLang="en-US" sz="3200" smtClean="0"/>
              <a:t>成熟代禱者的特質</a:t>
            </a:r>
          </a:p>
        </p:txBody>
      </p:sp>
      <p:sp>
        <p:nvSpPr>
          <p:cNvPr id="61443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順服權柄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高舉聖經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endParaRPr lang="zh-CN" altLang="en-US" sz="3200" smtClean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pPr algn="l"/>
            <a:r>
              <a:rPr lang="zh-CN" altLang="en-US" sz="3200" smtClean="0"/>
              <a:t>成熟代禱者的特質</a:t>
            </a:r>
          </a:p>
        </p:txBody>
      </p:sp>
      <p:sp>
        <p:nvSpPr>
          <p:cNvPr id="61443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重視自身靈命成長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充滿愛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教會對代禱者的培養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" indent="0" algn="ctr">
              <a:buNone/>
            </a:pPr>
            <a:endParaRPr lang="zh-CN" altLang="en-US" sz="3400">
              <a:sym typeface="+mn-ea"/>
            </a:endParaRPr>
          </a:p>
          <a:p>
            <a:pPr marL="635" indent="0" algn="ctr">
              <a:buNone/>
            </a:pPr>
            <a:endParaRPr lang="zh-CN" altLang="en-US" sz="3400">
              <a:sym typeface="+mn-ea"/>
            </a:endParaRPr>
          </a:p>
          <a:p>
            <a:pPr marL="635" indent="0" algn="ctr">
              <a:buNone/>
            </a:pPr>
            <a:r>
              <a:rPr lang="zh-CN" altLang="en-US" sz="3400">
                <a:sym typeface="+mn-ea"/>
              </a:rPr>
              <a:t>教會對代禱者的培養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r>
              <a:rPr lang="zh-CN" altLang="en-US" sz="3200" smtClean="0"/>
              <a:t>教會對代禱者的屬靈供應</a:t>
            </a:r>
          </a:p>
        </p:txBody>
      </p:sp>
      <p:sp>
        <p:nvSpPr>
          <p:cNvPr id="56323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/>
              <a:t>屬靈的愛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事奉夥伴</a:t>
            </a:r>
          </a:p>
          <a:p>
            <a:pPr eaLnBrk="1" hangingPunct="1"/>
            <a:endParaRPr lang="zh-CN" altLang="en-US" smtClean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pPr algn="l"/>
            <a:r>
              <a:rPr lang="zh-CN" altLang="en-US" sz="3200" smtClean="0"/>
              <a:t>教會對代禱者的屬靈供應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zh-CN" altLang="en-US" noProof="1"/>
          </a:p>
          <a:p>
            <a:pPr eaLnBrk="1" hangingPunct="1">
              <a:defRPr/>
            </a:pPr>
            <a:r>
              <a:rPr lang="zh-CN" altLang="en-US" sz="3200" noProof="1">
                <a:sym typeface="+mn-ea"/>
              </a:rPr>
              <a:t>清楚知道教會異象</a:t>
            </a:r>
          </a:p>
          <a:p>
            <a:pPr eaLnBrk="1" hangingPunct="1">
              <a:defRPr/>
            </a:pPr>
            <a:endParaRPr lang="zh-CN" altLang="en-US" sz="3200" noProof="1"/>
          </a:p>
          <a:p>
            <a:pPr eaLnBrk="1" hangingPunct="1">
              <a:defRPr/>
            </a:pPr>
            <a:r>
              <a:rPr lang="zh-CN" altLang="en-US" sz="3200" noProof="1">
                <a:sym typeface="+mn-ea"/>
              </a:rPr>
              <a:t>充分的溝通</a:t>
            </a:r>
            <a:endParaRPr lang="zh-CN" altLang="en-US" sz="3200" noProof="1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pPr algn="l"/>
            <a:r>
              <a:rPr lang="zh-CN" altLang="en-US" sz="3200" smtClean="0"/>
              <a:t>教會對代禱者的屬靈供應</a:t>
            </a:r>
          </a:p>
        </p:txBody>
      </p:sp>
      <p:sp>
        <p:nvSpPr>
          <p:cNvPr id="58371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屬靈上的問責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培訓</a:t>
            </a:r>
          </a:p>
          <a:p>
            <a:pPr eaLnBrk="1" hangingPunct="1"/>
            <a:endParaRPr lang="zh-CN" altLang="en-US" smtClean="0"/>
          </a:p>
          <a:p>
            <a:pPr eaLnBrk="1" hangingPunct="1"/>
            <a:endParaRPr lang="zh-CN" altLang="en-US" smtClean="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 noChangeArrowheads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/>
          <a:lstStyle/>
          <a:p>
            <a:pPr algn="l"/>
            <a:r>
              <a:rPr lang="zh-CN" altLang="en-US" sz="3200" smtClean="0"/>
              <a:t>教會對代禱者的屬靈供應</a:t>
            </a:r>
          </a:p>
        </p:txBody>
      </p:sp>
      <p:sp>
        <p:nvSpPr>
          <p:cNvPr id="59395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z="3200" smtClean="0"/>
          </a:p>
          <a:p>
            <a:pPr eaLnBrk="1" hangingPunct="1"/>
            <a:r>
              <a:rPr lang="zh-CN" altLang="en-US" sz="3200" smtClean="0"/>
              <a:t>牧者重視禱告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buNone/>
            </a:pPr>
            <a:endParaRPr lang="zh-CN" altLang="en-US" strike="noStrike" noProof="1"/>
          </a:p>
          <a:p>
            <a:pPr marL="0" indent="0" fontAlgn="base">
              <a:buNone/>
            </a:pPr>
            <a:endParaRPr lang="zh-CN" altLang="en-US" strike="noStrike" noProof="1"/>
          </a:p>
          <a:p>
            <a:pPr fontAlgn="base"/>
            <a:endParaRPr lang="zh-CN" altLang="en-US" strike="noStrike" noProof="1"/>
          </a:p>
        </p:txBody>
      </p:sp>
      <p:pic>
        <p:nvPicPr>
          <p:cNvPr id="15363" name="图片 4" descr="与施牧师1"/>
          <p:cNvPicPr>
            <a:picLocks noChangeAspect="1"/>
          </p:cNvPicPr>
          <p:nvPr/>
        </p:nvPicPr>
        <p:blipFill>
          <a:blip r:embed="rId3" cstate="print"/>
          <a:srcRect l="-20" t="24065" r="37184" b="-3011"/>
          <a:stretch>
            <a:fillRect/>
          </a:stretch>
        </p:blipFill>
        <p:spPr>
          <a:xfrm>
            <a:off x="628650" y="881063"/>
            <a:ext cx="7435850" cy="5251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思考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神眼中大衛是什麼樣的人？</a:t>
            </a:r>
          </a:p>
          <a:p>
            <a:pPr marL="635" indent="0" fontAlgn="base">
              <a:lnSpc>
                <a:spcPct val="130000"/>
              </a:lnSpc>
              <a:buNone/>
            </a:pPr>
            <a:r>
              <a:rPr lang="en-US" altLang="zh-CN" sz="3200" strike="noStrike" noProof="1">
                <a:sym typeface="+mn-ea"/>
              </a:rPr>
              <a:t>	</a:t>
            </a:r>
            <a:r>
              <a:rPr lang="zh-CN" altLang="en-US" sz="3200" strike="noStrike" noProof="1">
                <a:sym typeface="+mn-ea"/>
              </a:rPr>
              <a:t>合神心意的人  </a:t>
            </a:r>
            <a:endParaRPr lang="zh-CN" altLang="en-US" sz="16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大衛有沒有犯過罪？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大衛有沒有犯過該死的罪？</a:t>
            </a:r>
          </a:p>
          <a:p>
            <a:pPr marL="635" indent="0" fontAlgn="base">
              <a:lnSpc>
                <a:spcPct val="130000"/>
              </a:lnSpc>
              <a:buNone/>
            </a:pPr>
            <a:r>
              <a:rPr lang="en-US" altLang="zh-CN" sz="3200" strike="noStrike" noProof="1">
                <a:sym typeface="+mn-ea"/>
              </a:rPr>
              <a:t>	</a:t>
            </a:r>
            <a:endParaRPr lang="zh-CN" altLang="en-US" sz="3200" strike="noStrike" noProof="1"/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思考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以賽亞是什麼樣的人？</a:t>
            </a: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2665" strike="noStrike" noProof="1">
                <a:sym typeface="+mn-ea"/>
              </a:rPr>
              <a:t>蒙差遣，為主傳話的人</a:t>
            </a:r>
            <a:r>
              <a:rPr lang="en-US" altLang="zh-CN" sz="2665" strike="noStrike" noProof="1">
                <a:sym typeface="+mn-ea"/>
              </a:rPr>
              <a:t>--</a:t>
            </a:r>
            <a:r>
              <a:rPr lang="zh-CN" altLang="en-US" sz="2665" strike="noStrike" noProof="1">
                <a:sym typeface="+mn-ea"/>
              </a:rPr>
              <a:t>先知   </a:t>
            </a:r>
            <a:r>
              <a:rPr lang="zh-CN" altLang="en-US" sz="1600" strike="noStrike" noProof="1">
                <a:sym typeface="+mn-ea"/>
              </a:rPr>
              <a:t>（</a:t>
            </a:r>
            <a:r>
              <a:rPr lang="zh-CN" altLang="en-US" sz="1600">
                <a:sym typeface="+mn-ea"/>
              </a:rPr>
              <a:t>賽 6:8 </a:t>
            </a:r>
            <a:r>
              <a:rPr lang="en-US" altLang="zh-CN" sz="1600">
                <a:sym typeface="+mn-ea"/>
              </a:rPr>
              <a:t>-9</a:t>
            </a:r>
            <a:r>
              <a:rPr lang="zh-CN" altLang="en-US" sz="1600" strike="noStrike" noProof="1">
                <a:sym typeface="+mn-ea"/>
              </a:rPr>
              <a:t>）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以賽亞有沒有犯過罪？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以賽亞有沒有犯過該死的罪？</a:t>
            </a:r>
          </a:p>
          <a:p>
            <a:pPr marL="635" indent="0" fontAlgn="base">
              <a:lnSpc>
                <a:spcPct val="130000"/>
              </a:lnSpc>
              <a:buNone/>
            </a:pPr>
            <a:r>
              <a:rPr lang="en-US" altLang="zh-CN" sz="3200" strike="noStrike" noProof="1">
                <a:sym typeface="+mn-ea"/>
              </a:rPr>
              <a:t>	</a:t>
            </a:r>
            <a:endParaRPr lang="zh-CN" altLang="en-US" sz="3200" strike="noStrike" noProof="1"/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思考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彼得是誰？</a:t>
            </a: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2665" strike="noStrike" noProof="1">
                <a:sym typeface="+mn-ea"/>
              </a:rPr>
              <a:t>耶穌親自所招的門徒。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彼得跟隨耶穌後有沒有犯過罪？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彼得有沒有犯過該死的罪？</a:t>
            </a:r>
          </a:p>
          <a:p>
            <a:pPr marL="635" indent="0" fontAlgn="base">
              <a:lnSpc>
                <a:spcPct val="130000"/>
              </a:lnSpc>
              <a:buNone/>
            </a:pPr>
            <a:r>
              <a:rPr lang="en-US" altLang="zh-CN" sz="3200" strike="noStrike" noProof="1">
                <a:sym typeface="+mn-ea"/>
              </a:rPr>
              <a:t>	</a:t>
            </a:r>
            <a:endParaRPr lang="zh-CN" altLang="en-US" sz="3200" strike="noStrike" noProof="1"/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思考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保羅是什麼樣的人？</a:t>
            </a:r>
          </a:p>
          <a:p>
            <a:pPr marL="457835" lvl="1" indent="0" fontAlgn="base">
              <a:lnSpc>
                <a:spcPct val="130000"/>
              </a:lnSpc>
              <a:buNone/>
            </a:pPr>
            <a:r>
              <a:rPr lang="zh-CN" altLang="en-US" sz="2660">
                <a:sym typeface="+mn-ea"/>
              </a:rPr>
              <a:t>耶穌親自所招的使徒。</a:t>
            </a:r>
            <a:endParaRPr lang="zh-CN" altLang="en-US" sz="2665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保羅被揀選後有沒有犯過罪？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z="3200" strike="noStrike" noProof="1">
              <a:sym typeface="+mn-ea"/>
            </a:endParaRPr>
          </a:p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保羅有沒有犯過該死的罪？</a:t>
            </a:r>
          </a:p>
          <a:p>
            <a:pPr marL="635" indent="0" fontAlgn="base">
              <a:lnSpc>
                <a:spcPct val="130000"/>
              </a:lnSpc>
              <a:buNone/>
            </a:pPr>
            <a:r>
              <a:rPr lang="en-US" altLang="zh-CN" sz="3200" strike="noStrike" noProof="1">
                <a:sym typeface="+mn-ea"/>
              </a:rPr>
              <a:t>	</a:t>
            </a:r>
            <a:endParaRPr lang="zh-CN" altLang="en-US" sz="3200" strike="noStrike" noProof="1"/>
          </a:p>
          <a:p>
            <a:pPr marL="0" indent="0" fontAlgn="base">
              <a:buNone/>
            </a:pPr>
            <a:endParaRPr lang="zh-CN" altLang="en-US" sz="3200" strike="noStrike" noProof="1"/>
          </a:p>
          <a:p>
            <a:pPr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66775" y="422275"/>
            <a:ext cx="6070600" cy="790575"/>
          </a:xfrm>
        </p:spPr>
        <p:txBody>
          <a:bodyPr wrap="square" lIns="91440" tIns="45720" rIns="91440" bIns="45720" anchor="ctr"/>
          <a:lstStyle/>
          <a:p>
            <a:r>
              <a:rPr lang="zh-CN" altLang="en-US" sz="3200"/>
              <a:t>從摩西代禱說起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" indent="0" fontAlgn="base">
              <a:lnSpc>
                <a:spcPct val="130000"/>
              </a:lnSpc>
              <a:buNone/>
            </a:pPr>
            <a:r>
              <a:rPr lang="zh-CN" altLang="en-US" sz="3200" strike="noStrike" noProof="1">
                <a:sym typeface="+mn-ea"/>
              </a:rPr>
              <a:t>出：</a:t>
            </a:r>
            <a:r>
              <a:rPr lang="en-US" altLang="zh-CN" sz="3200" strike="noStrike" noProof="1">
                <a:sym typeface="+mn-ea"/>
              </a:rPr>
              <a:t>32:1-14</a:t>
            </a:r>
          </a:p>
          <a:p>
            <a:pPr marL="635" indent="0" fontAlgn="base">
              <a:lnSpc>
                <a:spcPct val="130000"/>
              </a:lnSpc>
              <a:buNone/>
            </a:pPr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PPT10">
      <a:dk1>
        <a:srgbClr val="67841A"/>
      </a:dk1>
      <a:lt1>
        <a:srgbClr val="FFFFFF"/>
      </a:lt1>
      <a:dk2>
        <a:srgbClr val="8FC226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On-screen Show (4:3)</PresentationFormat>
  <Paragraphs>163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默认设计模板</vt:lpstr>
      <vt:lpstr>     ABC  2016     </vt:lpstr>
      <vt:lpstr>Slide 2</vt:lpstr>
      <vt:lpstr>禱告</vt:lpstr>
      <vt:lpstr>Slide 4</vt:lpstr>
      <vt:lpstr>思考</vt:lpstr>
      <vt:lpstr>思考</vt:lpstr>
      <vt:lpstr>思考</vt:lpstr>
      <vt:lpstr>思考</vt:lpstr>
      <vt:lpstr>從摩西代禱說起</vt:lpstr>
      <vt:lpstr>犯罪</vt:lpstr>
      <vt:lpstr>Slide 11</vt:lpstr>
      <vt:lpstr>Slide 12</vt:lpstr>
      <vt:lpstr>耶和華的態度</vt:lpstr>
      <vt:lpstr>耶和華的態度</vt:lpstr>
      <vt:lpstr>摩西的代禱</vt:lpstr>
      <vt:lpstr>摩西的代禱</vt:lpstr>
      <vt:lpstr>結果</vt:lpstr>
      <vt:lpstr>身份認同</vt:lpstr>
      <vt:lpstr>身份認同</vt:lpstr>
      <vt:lpstr>代禱的重要性</vt:lpstr>
      <vt:lpstr>代禱的重要性</vt:lpstr>
      <vt:lpstr>代禱者</vt:lpstr>
      <vt:lpstr>代禱者</vt:lpstr>
      <vt:lpstr>代禱者</vt:lpstr>
      <vt:lpstr>代禱者</vt:lpstr>
      <vt:lpstr>Slide 26</vt:lpstr>
      <vt:lpstr>代禱者眼中的世界</vt:lpstr>
      <vt:lpstr>成熟的代禱者</vt:lpstr>
      <vt:lpstr>成熟代禱者的特質</vt:lpstr>
      <vt:lpstr>成熟代禱者的特質</vt:lpstr>
      <vt:lpstr>成熟代禱者的特質</vt:lpstr>
      <vt:lpstr>成熟代禱者的特質</vt:lpstr>
      <vt:lpstr>教會對代禱者的培養</vt:lpstr>
      <vt:lpstr>教會對代禱者的屬靈供應</vt:lpstr>
      <vt:lpstr>教會對代禱者的屬靈供應</vt:lpstr>
      <vt:lpstr>教會對代禱者的屬靈供應</vt:lpstr>
      <vt:lpstr>教會對代禱者的屬靈供應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2009  北美華人基督徒教育大會</dc:title>
  <dc:creator>James Chuang</dc:creator>
  <cp:lastModifiedBy>cchen</cp:lastModifiedBy>
  <cp:revision>115</cp:revision>
  <dcterms:created xsi:type="dcterms:W3CDTF">2009-08-08T18:10:00Z</dcterms:created>
  <dcterms:modified xsi:type="dcterms:W3CDTF">2016-09-17T16:57:41Z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