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4.xml" ContentType="application/vnd.openxmlformats-officedocument.presentationml.tag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tags/tag16.xml" ContentType="application/vnd.openxmlformats-officedocument.presentationml.tags+xml"/>
  <Override PartName="/ppt/notesSlides/notesSlide23.xml" ContentType="application/vnd.openxmlformats-officedocument.presentationml.notesSlide+xml"/>
  <Override PartName="/ppt/tags/tag27.xml" ContentType="application/vnd.openxmlformats-officedocument.presentationml.tags+xml"/>
  <Override PartName="/docProps/custom.xml" ContentType="application/vnd.openxmlformats-officedocument.custom-properties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30.xml" ContentType="application/vnd.openxmlformats-officedocument.presentationml.tag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notesSlides/notesSlide15.xml" ContentType="application/vnd.openxmlformats-officedocument.presentationml.notesSlide+xml"/>
  <Override PartName="/ppt/tags/tag19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tags/tag28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tags/tag17.xml" ContentType="application/vnd.openxmlformats-officedocument.presentationml.tags+xml"/>
  <Override PartName="/ppt/notesSlides/notesSlide22.xml" ContentType="application/vnd.openxmlformats-officedocument.presentationml.notesSlide+xml"/>
  <Override PartName="/ppt/tags/tag26.xml" ContentType="application/vnd.openxmlformats-officedocument.presentationml.tags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5.xml" ContentType="application/vnd.openxmlformats-officedocument.presentationml.tags+xml"/>
  <Override PartName="/ppt/notesSlides/notesSlide20.xml" ContentType="application/vnd.openxmlformats-officedocument.presentationml.notesSlide+xml"/>
  <Override PartName="/ppt/tags/tag24.xml" ContentType="application/vnd.openxmlformats-officedocument.presentationml.tags+xml"/>
  <Override PartName="/ppt/notesSlides/notesSlide31.xml" ContentType="application/vnd.openxmlformats-officedocument.presentationml.notesSlide+xml"/>
  <Override PartName="/ppt/tags/tag33.xml" ContentType="application/vnd.openxmlformats-officedocument.presentationml.tags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notesSlides/notesSlide25.xml" ContentType="application/vnd.openxmlformats-officedocument.presentationml.notesSlide+xml"/>
  <Override PartName="/ppt/tags/tag29.xml" ContentType="application/vnd.openxmlformats-officedocument.presentationml.tags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tags/tag18.xml" ContentType="application/vnd.openxmlformats-officedocument.presentationml.tags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notesSlides/notesSlide21.xml" ContentType="application/vnd.openxmlformats-officedocument.presentationml.notesSlide+xml"/>
  <Override PartName="/ppt/tags/tag25.xml" ContentType="application/vnd.openxmlformats-officedocument.presentationml.tags+xml"/>
  <Override PartName="/ppt/notesSlides/notesSlide10.xml" ContentType="application/vnd.openxmlformats-officedocument.presentationml.notesSlide+xml"/>
  <Override PartName="/ppt/tags/tag32.xml" ContentType="application/vnd.openxmlformats-officedocument.presentationml.tag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tags/tag21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40"/>
  </p:notesMasterIdLst>
  <p:sldIdLst>
    <p:sldId id="324" r:id="rId3"/>
    <p:sldId id="357" r:id="rId4"/>
    <p:sldId id="377" r:id="rId5"/>
    <p:sldId id="378" r:id="rId6"/>
    <p:sldId id="379" r:id="rId7"/>
    <p:sldId id="480" r:id="rId8"/>
    <p:sldId id="481" r:id="rId9"/>
    <p:sldId id="482" r:id="rId10"/>
    <p:sldId id="479" r:id="rId11"/>
    <p:sldId id="488" r:id="rId12"/>
    <p:sldId id="487" r:id="rId13"/>
    <p:sldId id="486" r:id="rId14"/>
    <p:sldId id="485" r:id="rId15"/>
    <p:sldId id="489" r:id="rId16"/>
    <p:sldId id="484" r:id="rId17"/>
    <p:sldId id="491" r:id="rId18"/>
    <p:sldId id="490" r:id="rId19"/>
    <p:sldId id="477" r:id="rId20"/>
    <p:sldId id="492" r:id="rId21"/>
    <p:sldId id="494" r:id="rId22"/>
    <p:sldId id="496" r:id="rId23"/>
    <p:sldId id="495" r:id="rId24"/>
    <p:sldId id="560" r:id="rId25"/>
    <p:sldId id="493" r:id="rId26"/>
    <p:sldId id="497" r:id="rId27"/>
    <p:sldId id="546" r:id="rId28"/>
    <p:sldId id="498" r:id="rId29"/>
    <p:sldId id="478" r:id="rId30"/>
    <p:sldId id="547" r:id="rId31"/>
    <p:sldId id="549" r:id="rId32"/>
    <p:sldId id="548" r:id="rId33"/>
    <p:sldId id="550" r:id="rId34"/>
    <p:sldId id="555" r:id="rId35"/>
    <p:sldId id="551" r:id="rId36"/>
    <p:sldId id="552" r:id="rId37"/>
    <p:sldId id="553" r:id="rId38"/>
    <p:sldId id="554" r:id="rId39"/>
  </p:sldIdLst>
  <p:sldSz cx="9144000" cy="6858000" type="screen4x3"/>
  <p:notesSz cx="6858000" cy="9144000"/>
  <p:defaultTextStyle>
    <a:defPPr>
      <a:defRPr lang="en-US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1"/>
        </a:solidFill>
        <a:latin typeface="Baskerville Old Face" panose="02020602080505020303" pitchFamily="18" charset="0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1"/>
        </a:solidFill>
        <a:latin typeface="Baskerville Old Face" panose="02020602080505020303" pitchFamily="18" charset="0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1"/>
        </a:solidFill>
        <a:latin typeface="Baskerville Old Face" panose="02020602080505020303" pitchFamily="18" charset="0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1"/>
        </a:solidFill>
        <a:latin typeface="Baskerville Old Face" panose="02020602080505020303" pitchFamily="18" charset="0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1"/>
        </a:solidFill>
        <a:latin typeface="Baskerville Old Face" panose="02020602080505020303" pitchFamily="18" charset="0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1"/>
        </a:solidFill>
        <a:latin typeface="Baskerville Old Face" panose="02020602080505020303" pitchFamily="18" charset="0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1"/>
        </a:solidFill>
        <a:latin typeface="Baskerville Old Face" panose="02020602080505020303" pitchFamily="18" charset="0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1"/>
        </a:solidFill>
        <a:latin typeface="Baskerville Old Face" panose="02020602080505020303" pitchFamily="18" charset="0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1"/>
        </a:solidFill>
        <a:latin typeface="Baskerville Old Face" panose="02020602080505020303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xmlns="" val="1"/>
      </p:ext>
    </p:extLst>
  </p:showPr>
  <p:clrMru>
    <a:srgbClr val="FF0000"/>
    <a:srgbClr val="CC0099"/>
    <a:srgbClr val="FFFF00"/>
    <a:srgbClr val="008000"/>
    <a:srgbClr val="00CC00"/>
    <a:srgbClr val="FF9900"/>
    <a:srgbClr val="0000FF"/>
    <a:srgbClr val="00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45" d="100"/>
          <a:sy n="45" d="100"/>
        </p:scale>
        <p:origin x="-672" y="-90"/>
      </p:cViewPr>
      <p:guideLst>
        <p:guide orient="horz" pos="2209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8027213" cy="78027213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4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Click to edit Master text styles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Second level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Third level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Fourth level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/>
          <a:p>
            <a:pPr lvl="0" algn="r" eaLnBrk="1" fontAlgn="base" hangingPunct="1"/>
            <a:fld id="{9A0DB2DC-4C9A-4742-B13C-FB6460FD3503}" type="slidenum">
              <a:rPr lang="en-US" sz="1200" strike="noStrike" noProof="1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pPr lvl="0" algn="r" eaLnBrk="1" fontAlgn="base" hangingPunct="1"/>
              <a:t>‹#›</a:t>
            </a:fld>
            <a:endParaRPr lang="en-US" sz="1200" strike="noStrike" noProof="1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anchor="b"/>
          <a:lstStyle/>
          <a:p>
            <a:pPr lvl="0" indent="0" algn="r"/>
            <a:fld id="{9A0DB2DC-4C9A-4742-B13C-FB6460FD3503}" type="slidenum">
              <a:rPr lang="en-US" altLang="en-US" dirty="0"/>
              <a:pPr lvl="0" indent="0" algn="r"/>
              <a:t>1</a:t>
            </a:fld>
            <a:endParaRPr lang="en-US" altLang="en-US" dirty="0"/>
          </a:p>
        </p:txBody>
      </p:sp>
      <p:sp>
        <p:nvSpPr>
          <p:cNvPr id="12290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2291" name="Rectangle 3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7410" name="文本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7410" name="文本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7410" name="文本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7410" name="文本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7410" name="文本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7410" name="文本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7410" name="文本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7410" name="文本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7410" name="文本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7410" name="文本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7410" name="文本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/>
            <a:endParaRPr lang="zh-CN" altLang="en-US"/>
          </a:p>
          <a:p>
            <a:pPr lvl="0"/>
            <a:endParaRPr lang="zh-CN" altLang="en-US"/>
          </a:p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7410" name="文本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/>
            <a:endParaRPr lang="zh-CN" altLang="en-US"/>
          </a:p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7410" name="文本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9938" name="文本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/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/>
      </p:sp>
      <p:sp>
        <p:nvSpPr>
          <p:cNvPr id="41986" name="文本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41987" name="灯片编号占位符 3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1pPr>
            <a:lvl2pPr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2pPr>
            <a:lvl3pPr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3pPr>
            <a:lvl4pPr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4pPr>
            <a:lvl5pPr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9pPr>
          </a:lstStyle>
          <a:p>
            <a:pPr algn="l"/>
            <a:fld id="{6D1EC0EF-89BD-4E24-9139-0B456D708029}" type="slidenum">
              <a:rPr lang="zh-CN" altLang="en-US" sz="1800"/>
              <a:pPr algn="l"/>
              <a:t>27</a:t>
            </a:fld>
            <a:endParaRPr lang="zh-CN" altLang="en-US" sz="180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7410" name="文本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/>
      </p:sp>
      <p:sp>
        <p:nvSpPr>
          <p:cNvPr id="99331" name="文本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/>
      </p:sp>
      <p:sp>
        <p:nvSpPr>
          <p:cNvPr id="99331" name="文本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/>
      </p:sp>
      <p:sp>
        <p:nvSpPr>
          <p:cNvPr id="100355" name="文本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/>
      </p:sp>
      <p:sp>
        <p:nvSpPr>
          <p:cNvPr id="100355" name="文本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7410" name="文本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/>
      </p:sp>
      <p:sp>
        <p:nvSpPr>
          <p:cNvPr id="95235" name="文本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  <a:p>
            <a:endParaRPr lang="zh-CN" altLang="en-US" smtClean="0"/>
          </a:p>
        </p:txBody>
      </p:sp>
      <p:sp>
        <p:nvSpPr>
          <p:cNvPr id="95236" name="灯片编号占位符 3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9pPr>
          </a:lstStyle>
          <a:p>
            <a:pPr algn="l" eaLnBrk="1" hangingPunct="1"/>
            <a:fld id="{64AF7DCD-AC06-4690-8B33-2165C352FFF5}" type="slidenum">
              <a:rPr lang="zh-CN" altLang="en-US" sz="1800"/>
              <a:pPr algn="l" eaLnBrk="1" hangingPunct="1"/>
              <a:t>34</a:t>
            </a:fld>
            <a:endParaRPr lang="zh-CN" altLang="en-US" sz="180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/>
      </p:sp>
      <p:sp>
        <p:nvSpPr>
          <p:cNvPr id="96259" name="文本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96260" name="灯片编号占位符 3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9pPr>
          </a:lstStyle>
          <a:p>
            <a:pPr algn="l" eaLnBrk="1" hangingPunct="1"/>
            <a:fld id="{25BCE4D3-3CC7-419A-A5B2-D28A7A162C60}" type="slidenum">
              <a:rPr lang="zh-CN" altLang="en-US" sz="1800"/>
              <a:pPr algn="l" eaLnBrk="1" hangingPunct="1"/>
              <a:t>35</a:t>
            </a:fld>
            <a:endParaRPr lang="zh-CN" altLang="en-US" sz="180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/>
      </p:sp>
      <p:sp>
        <p:nvSpPr>
          <p:cNvPr id="97283" name="文本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97284" name="灯片编号占位符 3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9pPr>
          </a:lstStyle>
          <a:p>
            <a:pPr algn="l" eaLnBrk="1" hangingPunct="1"/>
            <a:fld id="{CF8F6DFC-44C7-4FB9-84F7-03C83FC797E7}" type="slidenum">
              <a:rPr lang="zh-CN" altLang="en-US" sz="1800"/>
              <a:pPr algn="l" eaLnBrk="1" hangingPunct="1"/>
              <a:t>36</a:t>
            </a:fld>
            <a:endParaRPr lang="zh-CN" altLang="en-US" sz="180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/>
      </p:sp>
      <p:sp>
        <p:nvSpPr>
          <p:cNvPr id="98307" name="文本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98308" name="灯片编号占位符 3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9pPr>
          </a:lstStyle>
          <a:p>
            <a:pPr algn="l" eaLnBrk="1" hangingPunct="1"/>
            <a:fld id="{5B5396DE-FBFB-47B5-8CE4-4BC88EA998A5}" type="slidenum">
              <a:rPr lang="zh-CN" altLang="en-US" sz="1800"/>
              <a:pPr algn="l" eaLnBrk="1" hangingPunct="1"/>
              <a:t>37</a:t>
            </a:fld>
            <a:endParaRPr lang="zh-CN" altLang="en-US" sz="18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7410" name="文本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7410" name="文本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7410" name="文本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7410" name="文本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7410" name="文本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7410" name="文本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en-US" sz="1400" strike="noStrike" noProof="1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pPr lvl="0" algn="r" eaLnBrk="1" fontAlgn="base" hangingPunct="1"/>
              <a:t>‹#›</a:t>
            </a:fld>
            <a:endParaRPr lang="en-US" sz="1400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en-US" sz="1400" strike="noStrike" noProof="1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pPr lvl="0" algn="r" eaLnBrk="1" fontAlgn="base" hangingPunct="1"/>
              <a:t>‹#›</a:t>
            </a:fld>
            <a:endParaRPr lang="en-US" sz="1400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en-US" sz="1400" strike="noStrike" noProof="1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pPr lvl="0" algn="r" eaLnBrk="1" fontAlgn="base" hangingPunct="1"/>
              <a:t>‹#›</a:t>
            </a:fld>
            <a:endParaRPr lang="en-US" sz="1400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2" descr="#wm#_10_01_*Z"/>
          <p:cNvSpPr>
            <a:spLocks noChangeArrowheads="1"/>
          </p:cNvSpPr>
          <p:nvPr/>
        </p:nvSpPr>
        <p:spPr bwMode="auto">
          <a:xfrm>
            <a:off x="1588" y="2636838"/>
            <a:ext cx="5075238" cy="1223963"/>
          </a:xfrm>
          <a:prstGeom prst="rect">
            <a:avLst/>
          </a:prstGeom>
          <a:solidFill>
            <a:srgbClr val="8FC22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norm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/>
            <a:endParaRPr lang="zh-CN" altLang="en-US" sz="1350" strike="noStrike" noProof="1">
              <a:ea typeface="黑体" panose="02010609060101010101" pitchFamily="49" charset="-122"/>
            </a:endParaRPr>
          </a:p>
        </p:txBody>
      </p:sp>
      <p:sp>
        <p:nvSpPr>
          <p:cNvPr id="2053" name="Rectangle 4" descr="#wm#_10_01_*Z"/>
          <p:cNvSpPr>
            <a:spLocks noChangeArrowheads="1"/>
          </p:cNvSpPr>
          <p:nvPr/>
        </p:nvSpPr>
        <p:spPr bwMode="auto">
          <a:xfrm>
            <a:off x="7596188" y="2636838"/>
            <a:ext cx="1550988" cy="1223963"/>
          </a:xfrm>
          <a:prstGeom prst="rect">
            <a:avLst/>
          </a:prstGeom>
          <a:solidFill>
            <a:srgbClr val="8FC22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/>
            <a:endParaRPr lang="zh-CN" altLang="en-US" sz="1350" strike="noStrike" noProof="1">
              <a:ea typeface="黑体" panose="02010609060101010101" pitchFamily="49" charset="-122"/>
              <a:sym typeface="Arial" panose="020B0604020202020204" pitchFamily="34" charset="0"/>
            </a:endParaRPr>
          </a:p>
        </p:txBody>
      </p:sp>
      <p:sp>
        <p:nvSpPr>
          <p:cNvPr id="3076" name="Text Box 5" descr="#wm#_10_01_*Z"/>
          <p:cNvSpPr txBox="1"/>
          <p:nvPr/>
        </p:nvSpPr>
        <p:spPr>
          <a:xfrm>
            <a:off x="5076825" y="2597150"/>
            <a:ext cx="2520950" cy="10064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/>
            <a:r>
              <a:rPr lang="en-AU" altLang="en-US" sz="6000" b="1" i="1" dirty="0">
                <a:solidFill>
                  <a:srgbClr val="8FC226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201</a:t>
            </a:r>
            <a:r>
              <a:rPr lang="en-US" altLang="en-US" sz="6000" b="1" i="1" dirty="0">
                <a:solidFill>
                  <a:srgbClr val="8FC226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6</a:t>
            </a:r>
            <a:endParaRPr lang="zh-CN" altLang="en-US" sz="6000" b="1" i="1" dirty="0">
              <a:solidFill>
                <a:srgbClr val="8FC226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7088" y="3860800"/>
            <a:ext cx="4249737" cy="1155700"/>
          </a:xfrm>
        </p:spPr>
        <p:txBody>
          <a:bodyPr wrap="square">
            <a:normAutofit/>
          </a:bodyPr>
          <a:lstStyle>
            <a:lvl1pPr marL="0" indent="0" algn="r">
              <a:buSzTx/>
              <a:buFont typeface="Arial" panose="020B0604020202020204" pitchFamily="34" charset="0"/>
              <a:buNone/>
              <a:defRPr>
                <a:sym typeface="Arial" panose="020B0604020202020204" pitchFamily="34" charset="0"/>
              </a:defRPr>
            </a:lvl1pPr>
          </a:lstStyle>
          <a:p>
            <a:pPr lvl="0" fontAlgn="base"/>
            <a:r>
              <a:rPr lang="zh-CN" strike="noStrike" noProof="0" dirty="0" smtClean="0">
                <a:sym typeface="Arial" panose="020B0604020202020204" pitchFamily="34" charset="0"/>
              </a:rPr>
              <a:t>单击此处编辑母版副标题样式</a:t>
            </a: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ctrTitle"/>
          </p:nvPr>
        </p:nvSpPr>
        <p:spPr>
          <a:xfrm>
            <a:off x="0" y="2638425"/>
            <a:ext cx="5075238" cy="12223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 fontAlgn="base"/>
            <a:r>
              <a:rPr lang="zh-CN" strike="noStrike" noProof="0" smtClean="0">
                <a:sym typeface="Arial" panose="020B0604020202020204" pitchFamily="34" charset="0"/>
              </a:rPr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base"/>
            <a:fld id="{B1DF4E06-FD59-4CBA-A3CB-E79F547CC498}" type="datetimeFigureOut">
              <a:rPr lang="zh-CN" altLang="en-US" noProof="1" smtClean="0">
                <a:latin typeface="Baskerville Old Face" panose="02020602080505020303" pitchFamily="18" charset="0"/>
                <a:ea typeface="Arial" panose="020B0604020202020204" pitchFamily="34" charset="0"/>
                <a:cs typeface="+mn-ea"/>
              </a:rPr>
              <a:pPr fontAlgn="base"/>
              <a:t>2016/9/17</a:t>
            </a:fld>
            <a:endParaRPr lang="zh-CN" altLang="en-US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base"/>
            <a:endParaRPr lang="zh-CN" altLang="en-US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base"/>
            <a:fld id="{F01A05B6-A2FF-4F93-97B1-DDCE5BF10771}" type="slidenum">
              <a:rPr lang="zh-CN" altLang="en-US" noProof="1" smtClean="0">
                <a:latin typeface="Baskerville Old Face" panose="02020602080505020303" pitchFamily="18" charset="0"/>
                <a:ea typeface="Arial" panose="020B0604020202020204" pitchFamily="34" charset="0"/>
                <a:cs typeface="+mn-ea"/>
              </a:rPr>
              <a:pPr fontAlgn="base"/>
              <a:t>‹#›</a:t>
            </a:fld>
            <a:endParaRPr lang="zh-CN" altLang="en-US" noProof="1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59" descr="#wm#_10_15_*Z"/>
          <p:cNvSpPr>
            <a:spLocks noChangeArrowheads="1"/>
          </p:cNvSpPr>
          <p:nvPr/>
        </p:nvSpPr>
        <p:spPr bwMode="auto">
          <a:xfrm rot="5400000" flipH="1">
            <a:off x="382588" y="679450"/>
            <a:ext cx="455613" cy="306388"/>
          </a:xfrm>
          <a:prstGeom prst="triangle">
            <a:avLst>
              <a:gd name="adj" fmla="val 50000"/>
            </a:avLst>
          </a:prstGeom>
          <a:solidFill>
            <a:srgbClr val="67841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marL="236855" indent="-236855">
              <a:spcBef>
                <a:spcPct val="20000"/>
              </a:spcBef>
              <a:buSzPct val="125000"/>
              <a:buChar char="•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eaLnBrk="0" hangingPunct="0">
              <a:spcBef>
                <a:spcPct val="20000"/>
              </a:spcBef>
              <a:buSzPct val="125000"/>
              <a:buChar char="–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eaLnBrk="0" hangingPunct="0">
              <a:spcBef>
                <a:spcPct val="20000"/>
              </a:spcBef>
              <a:buSzPct val="125000"/>
              <a:buChar char="•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eaLnBrk="0" hangingPunct="0">
              <a:spcBef>
                <a:spcPct val="20000"/>
              </a:spcBef>
              <a:buSzPct val="125000"/>
              <a:buChar char="–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eaLnBrk="0" hangingPunct="0">
              <a:spcBef>
                <a:spcPct val="20000"/>
              </a:spcBef>
              <a:buSzPct val="125000"/>
              <a:buChar char="»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Char char="»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Char char="»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Char char="»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Char char="»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fontAlgn="base">
              <a:buFontTx/>
              <a:buChar char="•"/>
            </a:pPr>
            <a:endParaRPr lang="zh-CN" altLang="zh-CN" sz="1350" strike="noStrike" noProof="1"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66274" y="422275"/>
            <a:ext cx="6071101" cy="790575"/>
          </a:xfrm>
        </p:spPr>
        <p:txBody>
          <a:bodyPr>
            <a:normAutofit/>
          </a:bodyPr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base"/>
            <a:fld id="{B1DF4E06-FD59-4CBA-A3CB-E79F547CC498}" type="datetimeFigureOut">
              <a:rPr lang="zh-CN" altLang="en-US" noProof="1" smtClean="0">
                <a:latin typeface="Baskerville Old Face" panose="02020602080505020303" pitchFamily="18" charset="0"/>
                <a:ea typeface="Arial" panose="020B0604020202020204" pitchFamily="34" charset="0"/>
                <a:cs typeface="+mn-ea"/>
              </a:rPr>
              <a:pPr fontAlgn="base"/>
              <a:t>2016/9/17</a:t>
            </a:fld>
            <a:endParaRPr lang="zh-CN" altLang="en-US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base"/>
            <a:endParaRPr lang="zh-CN" altLang="en-US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base"/>
            <a:fld id="{F01A05B6-A2FF-4F93-97B1-DDCE5BF10771}" type="slidenum">
              <a:rPr lang="zh-CN" altLang="en-US" noProof="1" smtClean="0">
                <a:latin typeface="Baskerville Old Face" panose="02020602080505020303" pitchFamily="18" charset="0"/>
                <a:ea typeface="Arial" panose="020B0604020202020204" pitchFamily="34" charset="0"/>
                <a:cs typeface="+mn-ea"/>
              </a:rPr>
              <a:pPr fontAlgn="base"/>
              <a:t>‹#›</a:t>
            </a:fld>
            <a:endParaRPr lang="zh-CN" altLang="en-US" noProof="1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>
            <a:normAutofit/>
          </a:bodyPr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342900" indent="0">
              <a:buNone/>
              <a:defRPr sz="1500"/>
            </a:lvl2pPr>
            <a:lvl3pPr marL="685800" indent="0">
              <a:buNone/>
              <a:defRPr sz="135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/>
            <a:fld id="{B1DF4E06-FD59-4CBA-A3CB-E79F547CC498}" type="datetimeFigureOut">
              <a:rPr lang="zh-CN" altLang="en-US" strike="noStrike" noProof="1" smtClean="0">
                <a:latin typeface="Baskerville Old Face" panose="02020602080505020303" pitchFamily="18" charset="0"/>
                <a:ea typeface="Arial" panose="020B0604020202020204" pitchFamily="34" charset="0"/>
                <a:cs typeface="+mn-ea"/>
              </a:rPr>
              <a:pPr fontAlgn="base"/>
              <a:t>2016/9/17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/>
            <a:fld id="{F01A05B6-A2FF-4F93-97B1-DDCE5BF10771}" type="slidenum">
              <a:rPr lang="zh-CN" altLang="en-US" strike="noStrike" noProof="1" smtClean="0">
                <a:latin typeface="Baskerville Old Face" panose="02020602080505020303" pitchFamily="18" charset="0"/>
                <a:ea typeface="Arial" panose="020B0604020202020204" pitchFamily="34" charset="0"/>
                <a:cs typeface="+mn-ea"/>
              </a:rPr>
              <a:pPr fontAlgn="base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等腰三角形 59" descr="#wm#_10_15_*Z"/>
          <p:cNvSpPr>
            <a:spLocks noChangeArrowheads="1"/>
          </p:cNvSpPr>
          <p:nvPr/>
        </p:nvSpPr>
        <p:spPr bwMode="auto">
          <a:xfrm rot="5400000" flipH="1">
            <a:off x="382588" y="679450"/>
            <a:ext cx="455613" cy="306388"/>
          </a:xfrm>
          <a:prstGeom prst="triangle">
            <a:avLst>
              <a:gd name="adj" fmla="val 50000"/>
            </a:avLst>
          </a:prstGeom>
          <a:solidFill>
            <a:srgbClr val="67841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marL="236855" indent="-236855">
              <a:spcBef>
                <a:spcPct val="20000"/>
              </a:spcBef>
              <a:buSzPct val="125000"/>
              <a:buChar char="•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eaLnBrk="0" hangingPunct="0">
              <a:spcBef>
                <a:spcPct val="20000"/>
              </a:spcBef>
              <a:buSzPct val="125000"/>
              <a:buChar char="–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eaLnBrk="0" hangingPunct="0">
              <a:spcBef>
                <a:spcPct val="20000"/>
              </a:spcBef>
              <a:buSzPct val="125000"/>
              <a:buChar char="•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eaLnBrk="0" hangingPunct="0">
              <a:spcBef>
                <a:spcPct val="20000"/>
              </a:spcBef>
              <a:buSzPct val="125000"/>
              <a:buChar char="–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eaLnBrk="0" hangingPunct="0">
              <a:spcBef>
                <a:spcPct val="20000"/>
              </a:spcBef>
              <a:buSzPct val="125000"/>
              <a:buChar char="»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Char char="»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Char char="»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Char char="»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Char char="»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fontAlgn="base">
              <a:buFontTx/>
              <a:buChar char="•"/>
            </a:pPr>
            <a:endParaRPr lang="zh-CN" altLang="zh-CN" sz="1350" strike="noStrike" noProof="1"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66274" y="422275"/>
            <a:ext cx="6071101" cy="790575"/>
          </a:xfrm>
        </p:spPr>
        <p:txBody>
          <a:bodyPr>
            <a:normAutofit/>
          </a:bodyPr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600200"/>
            <a:ext cx="3867150" cy="4525963"/>
          </a:xfrm>
        </p:spPr>
        <p:txBody>
          <a:bodyPr>
            <a:normAutofit/>
          </a:bodyPr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67150" cy="4525963"/>
          </a:xfrm>
        </p:spPr>
        <p:txBody>
          <a:bodyPr>
            <a:normAutofit/>
          </a:bodyPr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base"/>
            <a:fld id="{B1DF4E06-FD59-4CBA-A3CB-E79F547CC498}" type="datetimeFigureOut">
              <a:rPr lang="zh-CN" altLang="en-US" noProof="1" smtClean="0">
                <a:latin typeface="Baskerville Old Face" panose="02020602080505020303" pitchFamily="18" charset="0"/>
                <a:ea typeface="Arial" panose="020B0604020202020204" pitchFamily="34" charset="0"/>
                <a:cs typeface="+mn-ea"/>
              </a:rPr>
              <a:pPr fontAlgn="base"/>
              <a:t>2016/9/17</a:t>
            </a:fld>
            <a:endParaRPr lang="zh-CN" altLang="en-US" noProof="1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base"/>
            <a:endParaRPr lang="zh-CN" altLang="en-US" noProof="1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base"/>
            <a:fld id="{F01A05B6-A2FF-4F93-97B1-DDCE5BF10771}" type="slidenum">
              <a:rPr lang="zh-CN" altLang="en-US" noProof="1" smtClean="0">
                <a:latin typeface="Baskerville Old Face" panose="02020602080505020303" pitchFamily="18" charset="0"/>
                <a:ea typeface="Arial" panose="020B0604020202020204" pitchFamily="34" charset="0"/>
                <a:cs typeface="+mn-ea"/>
              </a:rPr>
              <a:pPr fontAlgn="base"/>
              <a:t>‹#›</a:t>
            </a:fld>
            <a:endParaRPr lang="zh-CN" altLang="en-US" noProof="1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等腰三角形 59" descr="#wm#_10_15_*Z"/>
          <p:cNvSpPr>
            <a:spLocks noChangeArrowheads="1"/>
          </p:cNvSpPr>
          <p:nvPr/>
        </p:nvSpPr>
        <p:spPr bwMode="auto">
          <a:xfrm rot="5400000" flipH="1">
            <a:off x="382588" y="679450"/>
            <a:ext cx="455613" cy="306388"/>
          </a:xfrm>
          <a:prstGeom prst="triangle">
            <a:avLst>
              <a:gd name="adj" fmla="val 50000"/>
            </a:avLst>
          </a:prstGeom>
          <a:solidFill>
            <a:srgbClr val="67841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marL="236855" indent="-236855">
              <a:spcBef>
                <a:spcPct val="20000"/>
              </a:spcBef>
              <a:buSzPct val="125000"/>
              <a:buChar char="•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eaLnBrk="0" hangingPunct="0">
              <a:spcBef>
                <a:spcPct val="20000"/>
              </a:spcBef>
              <a:buSzPct val="125000"/>
              <a:buChar char="–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eaLnBrk="0" hangingPunct="0">
              <a:spcBef>
                <a:spcPct val="20000"/>
              </a:spcBef>
              <a:buSzPct val="125000"/>
              <a:buChar char="•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eaLnBrk="0" hangingPunct="0">
              <a:spcBef>
                <a:spcPct val="20000"/>
              </a:spcBef>
              <a:buSzPct val="125000"/>
              <a:buChar char="–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eaLnBrk="0" hangingPunct="0">
              <a:spcBef>
                <a:spcPct val="20000"/>
              </a:spcBef>
              <a:buSzPct val="125000"/>
              <a:buChar char="»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Char char="»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Char char="»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Char char="»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Char char="»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fontAlgn="base">
              <a:buFontTx/>
              <a:buChar char="•"/>
            </a:pPr>
            <a:endParaRPr lang="zh-CN" altLang="zh-CN" sz="1350" strike="noStrike" noProof="1"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>
            <a:normAutofit/>
          </a:bodyPr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>
            <a:normAutofit/>
          </a:bodyPr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9" name="标题 1"/>
          <p:cNvSpPr>
            <a:spLocks noGrp="1"/>
          </p:cNvSpPr>
          <p:nvPr>
            <p:ph type="title"/>
          </p:nvPr>
        </p:nvSpPr>
        <p:spPr>
          <a:xfrm>
            <a:off x="901700" y="422275"/>
            <a:ext cx="6035675" cy="790575"/>
          </a:xfrm>
        </p:spPr>
        <p:txBody>
          <a:bodyPr>
            <a:normAutofit/>
          </a:bodyPr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base"/>
            <a:fld id="{B1DF4E06-FD59-4CBA-A3CB-E79F547CC498}" type="datetimeFigureOut">
              <a:rPr lang="zh-CN" altLang="en-US" noProof="1" smtClean="0">
                <a:latin typeface="Baskerville Old Face" panose="02020602080505020303" pitchFamily="18" charset="0"/>
                <a:ea typeface="Arial" panose="020B0604020202020204" pitchFamily="34" charset="0"/>
                <a:cs typeface="+mn-ea"/>
              </a:rPr>
              <a:pPr fontAlgn="base"/>
              <a:t>2016/9/17</a:t>
            </a:fld>
            <a:endParaRPr lang="zh-CN" altLang="en-US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base"/>
            <a:endParaRPr lang="zh-CN" altLang="en-US" noProof="1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base"/>
            <a:fld id="{F01A05B6-A2FF-4F93-97B1-DDCE5BF10771}" type="slidenum">
              <a:rPr lang="zh-CN" altLang="en-US" noProof="1" smtClean="0">
                <a:latin typeface="Baskerville Old Face" panose="02020602080505020303" pitchFamily="18" charset="0"/>
                <a:ea typeface="Arial" panose="020B0604020202020204" pitchFamily="34" charset="0"/>
                <a:cs typeface="+mn-ea"/>
              </a:rPr>
              <a:pPr fontAlgn="base"/>
              <a:t>‹#›</a:t>
            </a:fld>
            <a:endParaRPr lang="zh-CN" altLang="en-US" noProof="1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等腰三角形 59"/>
          <p:cNvSpPr>
            <a:spLocks noChangeArrowheads="1"/>
          </p:cNvSpPr>
          <p:nvPr/>
        </p:nvSpPr>
        <p:spPr bwMode="auto">
          <a:xfrm rot="60000" flipH="1">
            <a:off x="4211638" y="2411413"/>
            <a:ext cx="1114425" cy="715963"/>
          </a:xfrm>
          <a:prstGeom prst="triangle">
            <a:avLst>
              <a:gd name="adj" fmla="val 50000"/>
            </a:avLst>
          </a:prstGeom>
          <a:solidFill>
            <a:srgbClr val="B6E68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spcBef>
                <a:spcPct val="20000"/>
              </a:spcBef>
              <a:buSzPct val="125000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defRPr>
            </a:lvl1pPr>
            <a:lvl2pPr marL="742950" indent="-285750" algn="ctr" eaLnBrk="0" hangingPunct="0">
              <a:spcBef>
                <a:spcPct val="20000"/>
              </a:spcBef>
              <a:buSzPct val="125000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defRPr>
            </a:lvl2pPr>
            <a:lvl3pPr marL="1143000" indent="-228600" algn="ctr" eaLnBrk="0" hangingPunct="0">
              <a:spcBef>
                <a:spcPct val="20000"/>
              </a:spcBef>
              <a:buSzPct val="125000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defRPr>
            </a:lvl3pPr>
            <a:lvl4pPr marL="1600200" indent="-228600" algn="ctr" eaLnBrk="0" hangingPunct="0">
              <a:spcBef>
                <a:spcPct val="20000"/>
              </a:spcBef>
              <a:buSzPct val="125000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defRPr>
            </a:lvl4pPr>
            <a:lvl5pPr marL="2057400" indent="-228600" algn="ctr" eaLnBrk="0" hangingPunct="0">
              <a:spcBef>
                <a:spcPct val="20000"/>
              </a:spcBef>
              <a:buSzPct val="125000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Font typeface="Arial" panose="020B0604020202020204" pitchFamily="34" charset="0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Font typeface="Arial" panose="020B0604020202020204" pitchFamily="34" charset="0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Font typeface="Arial" panose="020B0604020202020204" pitchFamily="34" charset="0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Font typeface="Arial" panose="020B0604020202020204" pitchFamily="34" charset="0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</a:pPr>
            <a:endParaRPr lang="zh-CN" altLang="zh-CN" sz="1350" strike="noStrike" noProof="1">
              <a:solidFill>
                <a:srgbClr val="FFFFFF"/>
              </a:solidFill>
            </a:endParaRPr>
          </a:p>
        </p:txBody>
      </p:sp>
      <p:sp>
        <p:nvSpPr>
          <p:cNvPr id="7" name="等腰三角形 59"/>
          <p:cNvSpPr>
            <a:spLocks noChangeArrowheads="1"/>
          </p:cNvSpPr>
          <p:nvPr/>
        </p:nvSpPr>
        <p:spPr bwMode="auto">
          <a:xfrm rot="60000" flipH="1">
            <a:off x="3887788" y="2411413"/>
            <a:ext cx="1114425" cy="715963"/>
          </a:xfrm>
          <a:prstGeom prst="triangle">
            <a:avLst>
              <a:gd name="adj" fmla="val 50000"/>
            </a:avLst>
          </a:prstGeom>
          <a:solidFill>
            <a:srgbClr val="8FC22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spcBef>
                <a:spcPct val="20000"/>
              </a:spcBef>
              <a:buSzPct val="125000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defRPr>
            </a:lvl1pPr>
            <a:lvl2pPr marL="742950" indent="-285750" algn="ctr" eaLnBrk="0" hangingPunct="0">
              <a:spcBef>
                <a:spcPct val="20000"/>
              </a:spcBef>
              <a:buSzPct val="125000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defRPr>
            </a:lvl2pPr>
            <a:lvl3pPr marL="1143000" indent="-228600" algn="ctr" eaLnBrk="0" hangingPunct="0">
              <a:spcBef>
                <a:spcPct val="20000"/>
              </a:spcBef>
              <a:buSzPct val="125000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defRPr>
            </a:lvl3pPr>
            <a:lvl4pPr marL="1600200" indent="-228600" algn="ctr" eaLnBrk="0" hangingPunct="0">
              <a:spcBef>
                <a:spcPct val="20000"/>
              </a:spcBef>
              <a:buSzPct val="125000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defRPr>
            </a:lvl4pPr>
            <a:lvl5pPr marL="2057400" indent="-228600" algn="ctr" eaLnBrk="0" hangingPunct="0">
              <a:spcBef>
                <a:spcPct val="20000"/>
              </a:spcBef>
              <a:buSzPct val="125000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Font typeface="Arial" panose="020B0604020202020204" pitchFamily="34" charset="0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Font typeface="Arial" panose="020B0604020202020204" pitchFamily="34" charset="0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Font typeface="Arial" panose="020B0604020202020204" pitchFamily="34" charset="0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Font typeface="Arial" panose="020B0604020202020204" pitchFamily="34" charset="0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</a:pPr>
            <a:endParaRPr lang="zh-CN" altLang="zh-CN" sz="1350" strike="noStrike" noProof="1">
              <a:solidFill>
                <a:srgbClr val="FFFFFF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152800" y="3157200"/>
            <a:ext cx="4838400" cy="590400"/>
          </a:xfrm>
        </p:spPr>
        <p:txBody>
          <a:bodyPr>
            <a:normAutofit/>
          </a:bodyPr>
          <a:lstStyle>
            <a:lvl1pPr algn="ctr">
              <a:defRPr sz="2400">
                <a:solidFill>
                  <a:srgbClr val="505050"/>
                </a:solidFill>
              </a:defRPr>
            </a:lvl1pPr>
          </a:lstStyle>
          <a:p>
            <a:pPr fontAlgn="base"/>
            <a:r>
              <a:rPr lang="zh-CN" altLang="en-US" strike="noStrike" noProof="1" smtClean="0"/>
              <a:t>编辑标题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base"/>
            <a:fld id="{B1DF4E06-FD59-4CBA-A3CB-E79F547CC498}" type="datetimeFigureOut">
              <a:rPr lang="zh-CN" altLang="en-US" noProof="1" smtClean="0">
                <a:latin typeface="Baskerville Old Face" panose="02020602080505020303" pitchFamily="18" charset="0"/>
                <a:ea typeface="Arial" panose="020B0604020202020204" pitchFamily="34" charset="0"/>
                <a:cs typeface="+mn-ea"/>
              </a:rPr>
              <a:pPr fontAlgn="base"/>
              <a:t>2016/9/17</a:t>
            </a:fld>
            <a:endParaRPr lang="zh-CN" altLang="en-US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base"/>
            <a:endParaRPr lang="zh-CN" altLang="en-US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base"/>
            <a:fld id="{F01A05B6-A2FF-4F93-97B1-DDCE5BF10771}" type="slidenum">
              <a:rPr lang="zh-CN" altLang="en-US" noProof="1" smtClean="0">
                <a:latin typeface="Baskerville Old Face" panose="02020602080505020303" pitchFamily="18" charset="0"/>
                <a:ea typeface="Arial" panose="020B0604020202020204" pitchFamily="34" charset="0"/>
                <a:cs typeface="+mn-ea"/>
              </a:rPr>
              <a:pPr fontAlgn="base"/>
              <a:t>‹#›</a:t>
            </a:fld>
            <a:endParaRPr lang="zh-CN" altLang="en-US" noProof="1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base"/>
            <a:fld id="{B1DF4E06-FD59-4CBA-A3CB-E79F547CC498}" type="datetimeFigureOut">
              <a:rPr lang="zh-CN" altLang="en-US" noProof="1" smtClean="0">
                <a:latin typeface="Baskerville Old Face" panose="02020602080505020303" pitchFamily="18" charset="0"/>
                <a:ea typeface="Arial" panose="020B0604020202020204" pitchFamily="34" charset="0"/>
                <a:cs typeface="+mn-ea"/>
              </a:rPr>
              <a:pPr fontAlgn="base"/>
              <a:t>2016/9/17</a:t>
            </a:fld>
            <a:endParaRPr lang="zh-CN" altLang="en-US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base"/>
            <a:endParaRPr lang="zh-CN" altLang="en-US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base"/>
            <a:fld id="{F01A05B6-A2FF-4F93-97B1-DDCE5BF10771}" type="slidenum">
              <a:rPr lang="zh-CN" altLang="en-US" noProof="1" smtClean="0">
                <a:latin typeface="Baskerville Old Face" panose="02020602080505020303" pitchFamily="18" charset="0"/>
                <a:ea typeface="Arial" panose="020B0604020202020204" pitchFamily="34" charset="0"/>
                <a:cs typeface="+mn-ea"/>
              </a:rPr>
              <a:pPr fontAlgn="base"/>
              <a:t>‹#›</a:t>
            </a:fld>
            <a:endParaRPr lang="zh-CN" altLang="en-US" noProof="1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等腰三角形 59" descr="#wm#_10_15_*Z"/>
          <p:cNvSpPr>
            <a:spLocks noChangeArrowheads="1"/>
          </p:cNvSpPr>
          <p:nvPr/>
        </p:nvSpPr>
        <p:spPr bwMode="auto">
          <a:xfrm rot="5400000" flipH="1">
            <a:off x="382588" y="679450"/>
            <a:ext cx="455613" cy="306388"/>
          </a:xfrm>
          <a:prstGeom prst="triangle">
            <a:avLst>
              <a:gd name="adj" fmla="val 50000"/>
            </a:avLst>
          </a:prstGeom>
          <a:solidFill>
            <a:srgbClr val="67841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marL="236855" indent="-236855">
              <a:spcBef>
                <a:spcPct val="20000"/>
              </a:spcBef>
              <a:buSzPct val="125000"/>
              <a:buChar char="•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eaLnBrk="0" hangingPunct="0">
              <a:spcBef>
                <a:spcPct val="20000"/>
              </a:spcBef>
              <a:buSzPct val="125000"/>
              <a:buChar char="–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eaLnBrk="0" hangingPunct="0">
              <a:spcBef>
                <a:spcPct val="20000"/>
              </a:spcBef>
              <a:buSzPct val="125000"/>
              <a:buChar char="•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eaLnBrk="0" hangingPunct="0">
              <a:spcBef>
                <a:spcPct val="20000"/>
              </a:spcBef>
              <a:buSzPct val="125000"/>
              <a:buChar char="–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eaLnBrk="0" hangingPunct="0">
              <a:spcBef>
                <a:spcPct val="20000"/>
              </a:spcBef>
              <a:buSzPct val="125000"/>
              <a:buChar char="»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Char char="»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Char char="»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Char char="»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Char char="»"/>
              <a:defRPr>
                <a:solidFill>
                  <a:schemeClr val="bg2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fontAlgn="base">
              <a:buFontTx/>
              <a:buChar char="•"/>
            </a:pPr>
            <a:endParaRPr lang="zh-CN" altLang="zh-CN" sz="1350" strike="noStrike" noProof="1"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03600" y="421200"/>
            <a:ext cx="6037200" cy="792000"/>
          </a:xfrm>
        </p:spPr>
        <p:txBody>
          <a:bodyPr anchor="ctr" anchorCtr="0"/>
          <a:lstStyle>
            <a:lvl1pPr>
              <a:defRPr sz="2400">
                <a:solidFill>
                  <a:srgbClr val="6F8A1B"/>
                </a:solidFill>
              </a:defRPr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58800" y="1602000"/>
            <a:ext cx="3016800" cy="4525200"/>
          </a:xfrm>
        </p:spPr>
        <p:txBody>
          <a:bodyPr/>
          <a:lstStyle>
            <a:lvl1pPr marL="0" indent="0">
              <a:buNone/>
              <a:defRPr sz="2400">
                <a:solidFill>
                  <a:srgbClr val="808080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39200" y="1587600"/>
            <a:ext cx="4039200" cy="4525200"/>
          </a:xfrm>
        </p:spPr>
        <p:txBody>
          <a:bodyPr>
            <a:normAutofit/>
          </a:bodyPr>
          <a:lstStyle>
            <a:lvl1pPr marL="214630" indent="-213995">
              <a:buFont typeface="Arial" panose="020B0604020202020204" pitchFamily="34" charset="0"/>
              <a:buChar char="•"/>
              <a:defRPr sz="1350">
                <a:solidFill>
                  <a:srgbClr val="808080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z="1350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9" name="日期占位符 8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base"/>
            <a:fld id="{B1DF4E06-FD59-4CBA-A3CB-E79F547CC498}" type="datetimeFigureOut">
              <a:rPr lang="zh-CN" altLang="en-US" noProof="1" smtClean="0">
                <a:latin typeface="Baskerville Old Face" panose="02020602080505020303" pitchFamily="18" charset="0"/>
                <a:ea typeface="Arial" panose="020B0604020202020204" pitchFamily="34" charset="0"/>
                <a:cs typeface="+mn-ea"/>
              </a:rPr>
              <a:pPr fontAlgn="base"/>
              <a:t>2016/9/17</a:t>
            </a:fld>
            <a:endParaRPr lang="zh-CN" altLang="en-US" noProof="1"/>
          </a:p>
        </p:txBody>
      </p:sp>
      <p:sp>
        <p:nvSpPr>
          <p:cNvPr id="10" name="页脚占位符 9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base"/>
            <a:endParaRPr lang="zh-CN" altLang="en-US" noProof="1"/>
          </a:p>
        </p:txBody>
      </p:sp>
      <p:sp>
        <p:nvSpPr>
          <p:cNvPr id="11" name="灯片编号占位符 10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base"/>
            <a:fld id="{F01A05B6-A2FF-4F93-97B1-DDCE5BF10771}" type="slidenum">
              <a:rPr lang="zh-CN" altLang="en-US" noProof="1" smtClean="0">
                <a:latin typeface="Baskerville Old Face" panose="02020602080505020303" pitchFamily="18" charset="0"/>
                <a:ea typeface="Arial" panose="020B0604020202020204" pitchFamily="34" charset="0"/>
                <a:cs typeface="+mn-ea"/>
              </a:rPr>
              <a:pPr fontAlgn="base"/>
              <a:t>‹#›</a:t>
            </a:fld>
            <a:endParaRPr lang="zh-CN" altLang="en-US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en-US" sz="1400" strike="noStrike" noProof="1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pPr lvl="0" algn="r" eaLnBrk="1" fontAlgn="base" hangingPunct="1"/>
              <a:t>‹#›</a:t>
            </a:fld>
            <a:endParaRPr lang="en-US" sz="1400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5782734" y="422275"/>
            <a:ext cx="1016000" cy="5703888"/>
          </a:xfrm>
        </p:spPr>
        <p:txBody>
          <a:bodyPr vert="eaVert">
            <a:normAutofit/>
          </a:bodyPr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745067" y="422275"/>
            <a:ext cx="4885265" cy="5703888"/>
          </a:xfrm>
        </p:spPr>
        <p:txBody>
          <a:bodyPr vert="eaVert">
            <a:normAutofit/>
          </a:bodyPr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/>
            <a:fld id="{B1DF4E06-FD59-4CBA-A3CB-E79F547CC498}" type="datetimeFigureOut">
              <a:rPr lang="zh-CN" altLang="en-US" strike="noStrike" noProof="1" smtClean="0">
                <a:latin typeface="Baskerville Old Face" panose="02020602080505020303" pitchFamily="18" charset="0"/>
                <a:ea typeface="Arial" panose="020B0604020202020204" pitchFamily="34" charset="0"/>
                <a:cs typeface="+mn-ea"/>
              </a:rPr>
              <a:pPr fontAlgn="base"/>
              <a:t>2016/9/17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/>
            <a:fld id="{F01A05B6-A2FF-4F93-97B1-DDCE5BF10771}" type="slidenum">
              <a:rPr lang="zh-CN" altLang="en-US" strike="noStrike" noProof="1" smtClean="0">
                <a:latin typeface="Baskerville Old Face" panose="02020602080505020303" pitchFamily="18" charset="0"/>
                <a:ea typeface="Arial" panose="020B0604020202020204" pitchFamily="34" charset="0"/>
                <a:cs typeface="+mn-ea"/>
              </a:rPr>
              <a:pPr fontAlgn="base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200" y="1036319"/>
            <a:ext cx="6272472" cy="518275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z="1350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z="1350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z="1350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/>
            <a:fld id="{B1DF4E06-FD59-4CBA-A3CB-E79F547CC498}" type="datetimeFigureOut">
              <a:rPr lang="zh-CN" altLang="en-US" strike="noStrike" noProof="1" smtClean="0">
                <a:latin typeface="Baskerville Old Face" panose="02020602080505020303" pitchFamily="18" charset="0"/>
                <a:ea typeface="Arial" panose="020B0604020202020204" pitchFamily="34" charset="0"/>
                <a:cs typeface="+mn-ea"/>
              </a:rPr>
              <a:pPr fontAlgn="base"/>
              <a:t>2016/9/17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/>
            <a:fld id="{F01A05B6-A2FF-4F93-97B1-DDCE5BF10771}" type="slidenum">
              <a:rPr lang="zh-CN" altLang="en-US" strike="noStrike" noProof="1" smtClean="0">
                <a:latin typeface="Baskerville Old Face" panose="02020602080505020303" pitchFamily="18" charset="0"/>
                <a:ea typeface="Arial" panose="020B0604020202020204" pitchFamily="34" charset="0"/>
                <a:cs typeface="+mn-ea"/>
              </a:rPr>
              <a:pPr fontAlgn="base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en-US" sz="1400" strike="noStrike" noProof="1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pPr lvl="0" algn="r" eaLnBrk="1" fontAlgn="base" hangingPunct="1"/>
              <a:t>‹#›</a:t>
            </a:fld>
            <a:endParaRPr lang="en-US" sz="1400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en-US" sz="1400" strike="noStrike" noProof="1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pPr lvl="0" algn="r" eaLnBrk="1" fontAlgn="base" hangingPunct="1"/>
              <a:t>‹#›</a:t>
            </a:fld>
            <a:endParaRPr lang="en-US" sz="1400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en-US" sz="1400" strike="noStrike" noProof="1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pPr lvl="0" algn="r" eaLnBrk="1" fontAlgn="base" hangingPunct="1"/>
              <a:t>‹#›</a:t>
            </a:fld>
            <a:endParaRPr lang="en-US" sz="1400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en-US" sz="1400" strike="noStrike" noProof="1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pPr lvl="0" algn="r" eaLnBrk="1" fontAlgn="base" hangingPunct="1"/>
              <a:t>‹#›</a:t>
            </a:fld>
            <a:endParaRPr lang="en-US" sz="1400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en-US" sz="1400" strike="noStrike" noProof="1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pPr lvl="0" algn="r" eaLnBrk="1" fontAlgn="base" hangingPunct="1"/>
              <a:t>‹#›</a:t>
            </a:fld>
            <a:endParaRPr lang="en-US" sz="1400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en-US" sz="1400" strike="noStrike" noProof="1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pPr lvl="0" algn="r" eaLnBrk="1" fontAlgn="base" hangingPunct="1"/>
              <a:t>‹#›</a:t>
            </a:fld>
            <a:endParaRPr lang="en-US" sz="1400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en-US" sz="1400" strike="noStrike" noProof="1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pPr lvl="0" algn="r" eaLnBrk="1" fontAlgn="base" hangingPunct="1"/>
              <a:t>‹#›</a:t>
            </a:fld>
            <a:endParaRPr lang="en-US" sz="1400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en-US" altLang="en-US" dirty="0"/>
              <a:t>Click to edit Master text styles</a:t>
            </a:r>
          </a:p>
          <a:p>
            <a:pPr lvl="1" indent="-285750"/>
            <a:r>
              <a:rPr lang="en-US" altLang="en-US" dirty="0"/>
              <a:t>Second level</a:t>
            </a:r>
          </a:p>
          <a:p>
            <a:pPr lvl="2" indent="-228600"/>
            <a:r>
              <a:rPr lang="en-US" altLang="en-US" dirty="0"/>
              <a:t>Third level</a:t>
            </a:r>
          </a:p>
          <a:p>
            <a:pPr lvl="3" indent="-228600"/>
            <a:r>
              <a:rPr lang="en-US" altLang="en-US" dirty="0"/>
              <a:t>Fourth level</a:t>
            </a:r>
          </a:p>
          <a:p>
            <a:pPr lvl="4" indent="-228600"/>
            <a:r>
              <a:rPr lang="en-US" altLang="en-US"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 algn="r" eaLnBrk="1" fontAlgn="base" hangingPunct="1"/>
            <a:fld id="{9A0DB2DC-4C9A-4742-B13C-FB6460FD3503}" type="slidenum">
              <a:rPr lang="en-US" sz="1400" strike="noStrike" noProof="1" dirty="0">
                <a:latin typeface="Arial" panose="020B0604020202020204" pitchFamily="34" charset="0"/>
                <a:ea typeface="Arial" panose="020B0604020202020204" pitchFamily="34" charset="0"/>
                <a:cs typeface="+mn-ea"/>
              </a:rPr>
              <a:pPr lvl="0" algn="r" eaLnBrk="1" fontAlgn="base" hangingPunct="1"/>
              <a:t>‹#›</a:t>
            </a:fld>
            <a:endParaRPr lang="en-US" sz="1400" strike="noStrike" noProof="1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/>
          </p:cNvSpPr>
          <p:nvPr>
            <p:ph type="title"/>
          </p:nvPr>
        </p:nvSpPr>
        <p:spPr>
          <a:xfrm>
            <a:off x="854075" y="446088"/>
            <a:ext cx="5851525" cy="790575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2051" name="Rectangle 3"/>
          <p:cNvSpPr>
            <a:spLocks noGrp="1"/>
          </p:cNvSpPr>
          <p:nvPr>
            <p:ph type="body"/>
          </p:nvPr>
        </p:nvSpPr>
        <p:spPr>
          <a:xfrm>
            <a:off x="628650" y="1695450"/>
            <a:ext cx="7886700" cy="4430713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anchor="t"/>
          <a:lstStyle/>
          <a:p>
            <a:pPr lvl="0" indent="-177800"/>
            <a:r>
              <a:rPr lang="zh-CN" altLang="en-US" dirty="0"/>
              <a:t>单击此处编辑母版文本样式</a:t>
            </a:r>
          </a:p>
          <a:p>
            <a:pPr lvl="1" indent="-214630"/>
            <a:r>
              <a:rPr lang="zh-CN" altLang="en-US" dirty="0"/>
              <a:t>第二级</a:t>
            </a:r>
          </a:p>
          <a:p>
            <a:pPr lvl="2" indent="-171450"/>
            <a:r>
              <a:rPr lang="zh-CN" altLang="en-US" dirty="0"/>
              <a:t>第三级</a:t>
            </a:r>
          </a:p>
          <a:p>
            <a:pPr lvl="3" indent="-171450"/>
            <a:r>
              <a:rPr lang="zh-CN" altLang="en-US" dirty="0"/>
              <a:t>第四级</a:t>
            </a:r>
          </a:p>
          <a:p>
            <a:pPr lvl="4" indent="-171450"/>
            <a:r>
              <a:rPr lang="zh-CN" altLang="en-US" dirty="0"/>
              <a:t>第五级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B1DF4E06-FD59-4CBA-A3CB-E79F547CC498}" type="datetimeFigureOut">
              <a:rPr lang="zh-CN" altLang="en-US" strike="noStrike" noProof="1" smtClean="0">
                <a:latin typeface="Baskerville Old Face" panose="02020602080505020303" pitchFamily="18" charset="0"/>
                <a:ea typeface="Arial" panose="020B0604020202020204" pitchFamily="34" charset="0"/>
                <a:cs typeface="+mn-ea"/>
              </a:rPr>
              <a:pPr fontAlgn="base"/>
              <a:t>2016/9/17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F01A05B6-A2FF-4F93-97B1-DDCE5BF10771}" type="slidenum">
              <a:rPr lang="zh-CN" altLang="en-US" strike="noStrike" noProof="1" smtClean="0">
                <a:latin typeface="Baskerville Old Face" panose="02020602080505020303" pitchFamily="18" charset="0"/>
                <a:ea typeface="Arial" panose="020B0604020202020204" pitchFamily="34" charset="0"/>
                <a:cs typeface="+mn-ea"/>
              </a:rPr>
              <a:pPr fontAlgn="base"/>
              <a:t>‹#›</a:t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2400" kern="1200">
          <a:solidFill>
            <a:srgbClr val="6F8A1B"/>
          </a:solidFill>
          <a:latin typeface="Arial" panose="020B0604020202020204" pitchFamily="34" charset="0"/>
          <a:ea typeface="黑体" panose="02010609060101010101" pitchFamily="49" charset="-122"/>
          <a:cs typeface="+mj-cs"/>
          <a:sym typeface="Arial" panose="020B0604020202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3200">
          <a:solidFill>
            <a:srgbClr val="6F8A1B"/>
          </a:solidFill>
          <a:latin typeface="Arial" panose="020B0604020202020204" pitchFamily="34" charset="0"/>
          <a:ea typeface="黑体" panose="02010609060101010101" pitchFamily="49" charset="-122"/>
          <a:sym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3200">
          <a:solidFill>
            <a:srgbClr val="6F8A1B"/>
          </a:solidFill>
          <a:latin typeface="Arial" panose="020B0604020202020204" pitchFamily="34" charset="0"/>
          <a:ea typeface="黑体" panose="02010609060101010101" pitchFamily="49" charset="-122"/>
          <a:sym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3200">
          <a:solidFill>
            <a:srgbClr val="6F8A1B"/>
          </a:solidFill>
          <a:latin typeface="Arial" panose="020B0604020202020204" pitchFamily="34" charset="0"/>
          <a:ea typeface="黑体" panose="02010609060101010101" pitchFamily="49" charset="-122"/>
          <a:sym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3200">
          <a:solidFill>
            <a:srgbClr val="6F8A1B"/>
          </a:solidFill>
          <a:latin typeface="Arial" panose="020B0604020202020204" pitchFamily="34" charset="0"/>
          <a:ea typeface="黑体" panose="02010609060101010101" pitchFamily="49" charset="-122"/>
          <a:sym typeface="Arial" panose="020B060402020202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3200">
          <a:solidFill>
            <a:srgbClr val="6F8A1B"/>
          </a:solidFill>
          <a:latin typeface="Arial" panose="020B0604020202020204" pitchFamily="34" charset="0"/>
          <a:ea typeface="黑体" panose="02010609060101010101" pitchFamily="49" charset="-122"/>
          <a:sym typeface="Arial" panose="020B060402020202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3200">
          <a:solidFill>
            <a:srgbClr val="6F8A1B"/>
          </a:solidFill>
          <a:latin typeface="Arial" panose="020B0604020202020204" pitchFamily="34" charset="0"/>
          <a:ea typeface="黑体" panose="02010609060101010101" pitchFamily="49" charset="-122"/>
          <a:sym typeface="Arial" panose="020B060402020202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3200">
          <a:solidFill>
            <a:srgbClr val="6F8A1B"/>
          </a:solidFill>
          <a:latin typeface="Arial" panose="020B0604020202020204" pitchFamily="34" charset="0"/>
          <a:ea typeface="黑体" panose="02010609060101010101" pitchFamily="49" charset="-122"/>
          <a:sym typeface="Arial" panose="020B060402020202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3200">
          <a:solidFill>
            <a:srgbClr val="6F8A1B"/>
          </a:solidFill>
          <a:latin typeface="Arial" panose="020B0604020202020204" pitchFamily="34" charset="0"/>
          <a:ea typeface="黑体" panose="02010609060101010101" pitchFamily="49" charset="-122"/>
          <a:sym typeface="Arial" panose="020B0604020202020204" pitchFamily="34" charset="0"/>
        </a:defRPr>
      </a:lvl9pPr>
    </p:titleStyle>
    <p:bodyStyle>
      <a:lvl1pPr marL="177800" indent="-177165" algn="l" rtl="0" fontAlgn="base">
        <a:spcBef>
          <a:spcPct val="15000"/>
        </a:spcBef>
        <a:spcAft>
          <a:spcPct val="0"/>
        </a:spcAft>
        <a:buSzPct val="125000"/>
        <a:buChar char="•"/>
        <a:defRPr sz="1800" kern="1200">
          <a:solidFill>
            <a:schemeClr val="bg2"/>
          </a:solidFill>
          <a:latin typeface="Arial" panose="020B0604020202020204" pitchFamily="34" charset="0"/>
          <a:ea typeface="黑体" panose="02010609060101010101" pitchFamily="49" charset="-122"/>
          <a:cs typeface="+mn-cs"/>
          <a:sym typeface="Arial" panose="020B0604020202020204" pitchFamily="34" charset="0"/>
        </a:defRPr>
      </a:lvl1pPr>
      <a:lvl2pPr marL="557530" indent="-213995" algn="l" rtl="0" eaLnBrk="0" fontAlgn="base" hangingPunct="0">
        <a:spcBef>
          <a:spcPct val="15000"/>
        </a:spcBef>
        <a:spcAft>
          <a:spcPct val="0"/>
        </a:spcAft>
        <a:buSzPct val="125000"/>
        <a:buChar char="–"/>
        <a:defRPr sz="1500" kern="1200">
          <a:solidFill>
            <a:schemeClr val="bg2"/>
          </a:solidFill>
          <a:latin typeface="Arial" panose="020B0604020202020204" pitchFamily="34" charset="0"/>
          <a:ea typeface="黑体" panose="02010609060101010101" pitchFamily="49" charset="-122"/>
          <a:cs typeface="+mn-cs"/>
          <a:sym typeface="Arial" panose="020B0604020202020204" pitchFamily="34" charset="0"/>
        </a:defRPr>
      </a:lvl2pPr>
      <a:lvl3pPr marL="857250" indent="-170815" algn="l" rtl="0" eaLnBrk="0" fontAlgn="base" hangingPunct="0">
        <a:spcBef>
          <a:spcPct val="15000"/>
        </a:spcBef>
        <a:spcAft>
          <a:spcPct val="0"/>
        </a:spcAft>
        <a:buSzPct val="125000"/>
        <a:buChar char="•"/>
        <a:defRPr kern="1200">
          <a:solidFill>
            <a:schemeClr val="bg2"/>
          </a:solidFill>
          <a:latin typeface="Arial" panose="020B0604020202020204" pitchFamily="34" charset="0"/>
          <a:ea typeface="黑体" panose="02010609060101010101" pitchFamily="49" charset="-122"/>
          <a:cs typeface="+mn-cs"/>
          <a:sym typeface="Arial" panose="020B0604020202020204" pitchFamily="34" charset="0"/>
        </a:defRPr>
      </a:lvl3pPr>
      <a:lvl4pPr marL="1200150" indent="-170815" algn="l" rtl="0" eaLnBrk="0" fontAlgn="base" hangingPunct="0">
        <a:spcBef>
          <a:spcPct val="15000"/>
        </a:spcBef>
        <a:spcAft>
          <a:spcPct val="0"/>
        </a:spcAft>
        <a:buSzPct val="125000"/>
        <a:buChar char="–"/>
        <a:defRPr kern="1200">
          <a:solidFill>
            <a:schemeClr val="bg2"/>
          </a:solidFill>
          <a:latin typeface="Arial" panose="020B0604020202020204" pitchFamily="34" charset="0"/>
          <a:ea typeface="黑体" panose="02010609060101010101" pitchFamily="49" charset="-122"/>
          <a:cs typeface="+mn-cs"/>
          <a:sym typeface="Arial" panose="020B0604020202020204" pitchFamily="34" charset="0"/>
        </a:defRPr>
      </a:lvl4pPr>
      <a:lvl5pPr marL="1543050" indent="-170815" algn="l" rtl="0" eaLnBrk="0" fontAlgn="base" hangingPunct="0">
        <a:spcBef>
          <a:spcPct val="15000"/>
        </a:spcBef>
        <a:spcAft>
          <a:spcPct val="0"/>
        </a:spcAft>
        <a:buSzPct val="125000"/>
        <a:buChar char="»"/>
        <a:defRPr kern="1200">
          <a:solidFill>
            <a:schemeClr val="bg2"/>
          </a:solidFill>
          <a:latin typeface="Arial" panose="020B0604020202020204" pitchFamily="34" charset="0"/>
          <a:ea typeface="黑体" panose="02010609060101010101" pitchFamily="49" charset="-122"/>
          <a:cs typeface="+mn-cs"/>
          <a:sym typeface="Arial" panose="020B0604020202020204" pitchFamily="34" charset="0"/>
        </a:defRPr>
      </a:lvl5pPr>
      <a:lvl6pPr marL="18859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28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2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2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  <a:miter/>
          </a:ln>
        </p:spPr>
        <p:txBody>
          <a:bodyPr wrap="square" lIns="91440" tIns="45720" rIns="91440" bIns="45720" anchor="ctr"/>
          <a:lstStyle/>
          <a:p>
            <a:pPr algn="l" eaLnBrk="1" hangingPunct="1"/>
            <a:r>
              <a:rPr lang="en-US" altLang="en-US" sz="4000" b="1" i="1" dirty="0">
                <a:solidFill>
                  <a:srgbClr val="FFFF00"/>
                </a:solidFill>
                <a:latin typeface="Matura MT Script Capitals" panose="03020802060602070202" pitchFamily="66" charset="0"/>
                <a:ea typeface="Batang" panose="02030600000101010101" pitchFamily="18" charset="-127"/>
              </a:rPr>
              <a:t>     ABC</a:t>
            </a:r>
            <a:r>
              <a:rPr lang="en-US" altLang="en-US" sz="4000" dirty="0">
                <a:solidFill>
                  <a:srgbClr val="FFFF00"/>
                </a:solidFill>
                <a:latin typeface="Matura MT Script Capitals" panose="03020802060602070202" pitchFamily="66" charset="0"/>
              </a:rPr>
              <a:t>  2016 </a:t>
            </a:r>
            <a:r>
              <a:rPr lang="zh-TW" altLang="en-US" sz="4000" dirty="0">
                <a:ea typeface="PMingLiU" panose="02020500000000000000" pitchFamily="18" charset="-120"/>
              </a:rPr>
              <a:t>    </a:t>
            </a:r>
            <a:endParaRPr lang="en-US" altLang="en-US" sz="4000" dirty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066800"/>
            <a:ext cx="88392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課碼</a:t>
            </a:r>
            <a:r>
              <a:rPr kumimoji="0" lang="en-US" altLang="zh-CN" sz="3200" b="0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(Workshop):   </a:t>
            </a:r>
            <a:r>
              <a:rPr kumimoji="0" lang="zh-CN" altLang="en-US" sz="3200" b="0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altLang="zh-CN" sz="3200" b="0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	CM-203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教室</a:t>
            </a:r>
            <a:r>
              <a:rPr kumimoji="0" lang="en-US" altLang="zh-CN" sz="3200" b="0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(Room #):       	109D/E</a:t>
            </a: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TW" altLang="en-US" sz="3200" b="0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PMingLiU" panose="02020500000000000000" pitchFamily="18" charset="-120"/>
                <a:cs typeface="+mn-cs"/>
              </a:rPr>
              <a:t>講員</a:t>
            </a:r>
            <a:r>
              <a:rPr kumimoji="0" lang="en-US" altLang="zh-TW" sz="3200" b="0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PMingLiU" panose="02020500000000000000" pitchFamily="18" charset="-120"/>
                <a:cs typeface="+mn-cs"/>
              </a:rPr>
              <a:t>(Speaker):   	</a:t>
            </a:r>
            <a:r>
              <a:rPr kumimoji="0" lang="zh-CN" altLang="en-US" sz="3200" b="0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王耀中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PMingLiU" panose="02020500000000000000" pitchFamily="18" charset="-120"/>
                <a:cs typeface="+mn-cs"/>
              </a:rPr>
              <a:t>授課語言</a:t>
            </a:r>
            <a:r>
              <a:rPr kumimoji="0" lang="en-US" altLang="zh-CN" sz="32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PMingLiU" panose="02020500000000000000" pitchFamily="18" charset="-120"/>
                <a:cs typeface="+mn-cs"/>
              </a:rPr>
              <a:t>:</a:t>
            </a:r>
            <a:r>
              <a:rPr kumimoji="0" lang="en-US" altLang="zh-CN" sz="3200" b="0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 		</a:t>
            </a:r>
            <a:r>
              <a:rPr kumimoji="0" lang="zh-CN" altLang="en-US" sz="3200" b="0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華語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TW" altLang="en-US" sz="3200" b="0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PMingLiU" panose="02020500000000000000" pitchFamily="18" charset="-120"/>
                <a:cs typeface="+mn-cs"/>
              </a:rPr>
              <a:t>題目</a:t>
            </a:r>
            <a:r>
              <a:rPr kumimoji="0" lang="en-US" altLang="zh-TW" sz="3200" b="0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PMingLiU" panose="02020500000000000000" pitchFamily="18" charset="-120"/>
                <a:cs typeface="+mn-cs"/>
              </a:rPr>
              <a:t>(Topic): </a:t>
            </a:r>
            <a:r>
              <a:rPr kumimoji="0" lang="en-US" altLang="zh-TW" sz="32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PMingLiU" panose="02020500000000000000" pitchFamily="18" charset="-120"/>
                <a:cs typeface="+mn-cs"/>
              </a:rPr>
              <a:t> 		</a:t>
            </a:r>
            <a:r>
              <a:rPr kumimoji="0" lang="zh-CN" altLang="en-US" sz="32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代禱，死蔭幽谷中的杖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專題簡介</a:t>
            </a:r>
            <a:r>
              <a:rPr kumimoji="0" lang="en-US" altLang="zh-CN" sz="3200" b="0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:</a:t>
            </a:r>
            <a:r>
              <a:rPr kumimoji="0" lang="zh-TW" altLang="en-US" sz="3200" b="0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altLang="zh-TW" sz="3200" b="0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	主啊聽我求，起來堵住教會破口，		扶助您的兒女行過死蔭幽谷，教導我		們如何以代禱開啟您天上傾福的窗戶</a:t>
            </a:r>
            <a:r>
              <a:rPr kumimoji="0" lang="zh-CN" altLang="en-US" sz="3200" b="0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。</a:t>
            </a: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24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TW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Baskerville Old Face" panose="02020602080505020303" pitchFamily="18" charset="0"/>
                <a:ea typeface="PMingLiU" panose="02020500000000000000" pitchFamily="18" charset="-120"/>
                <a:cs typeface="+mn-cs"/>
              </a:rPr>
              <a:t> 北美華人基督徒教育大會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FF00"/>
              </a:solidFill>
              <a:effectLst/>
              <a:uLnTx/>
              <a:uFillTx/>
              <a:latin typeface="Baskerville Old Face" panose="02020602080505020303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Baskerville Old Face" panose="02020602080505020303" pitchFamily="18" charset="0"/>
                <a:ea typeface="+mn-ea"/>
                <a:cs typeface="+mn-cs"/>
              </a:rPr>
              <a:t>            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Matura MT Script Capitals" panose="03020802060602070202" pitchFamily="66" charset="0"/>
                <a:ea typeface="MS Gothic" panose="020B0609070205080204" pitchFamily="49" charset="-128"/>
                <a:cs typeface="+mn-cs"/>
              </a:rPr>
              <a:t>A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Matura MT Script Capitals" panose="03020802060602070202" pitchFamily="66" charset="0"/>
                <a:ea typeface="MS Gothic" panose="020B0609070205080204" pitchFamily="49" charset="-128"/>
                <a:cs typeface="+mn-cs"/>
              </a:rPr>
              <a:t>ccess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Matura MT Script Capitals" panose="03020802060602070202" pitchFamily="66" charset="0"/>
                <a:ea typeface="MS Gothic" panose="020B0609070205080204" pitchFamily="49" charset="-128"/>
                <a:cs typeface="+mn-cs"/>
              </a:rPr>
              <a:t>B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Matura MT Script Capitals" panose="03020802060602070202" pitchFamily="66" charset="0"/>
                <a:ea typeface="MS Gothic" panose="020B0609070205080204" pitchFamily="49" charset="-128"/>
                <a:cs typeface="+mn-cs"/>
              </a:rPr>
              <a:t>ible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Matura MT Script Capitals" panose="03020802060602070202" pitchFamily="66" charset="0"/>
                <a:ea typeface="MS Gothic" panose="020B0609070205080204" pitchFamily="49" charset="-128"/>
                <a:cs typeface="+mn-cs"/>
              </a:rPr>
              <a:t>C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Matura MT Script Capitals" panose="03020802060602070202" pitchFamily="66" charset="0"/>
                <a:ea typeface="MS Gothic" panose="020B0609070205080204" pitchFamily="49" charset="-128"/>
                <a:cs typeface="+mn-cs"/>
              </a:rPr>
              <a:t>onvention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Baskerville Old Face" panose="02020602080505020303" pitchFamily="18" charset="0"/>
                <a:ea typeface="+mn-ea"/>
                <a:cs typeface="+mn-cs"/>
              </a:rPr>
              <a:t> </a:t>
            </a:r>
          </a:p>
        </p:txBody>
      </p:sp>
      <p:pic>
        <p:nvPicPr>
          <p:cNvPr id="11268" name="Picture 5" descr="abc logo_color (2)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304800"/>
            <a:ext cx="685800" cy="609600"/>
          </a:xfrm>
          <a:prstGeom prst="rect">
            <a:avLst/>
          </a:prstGeom>
          <a:noFill/>
          <a:ln w="57150" cap="flat" cmpd="thinThick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1269" name="Picture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05800" y="282575"/>
            <a:ext cx="685800" cy="685800"/>
          </a:xfrm>
          <a:prstGeom prst="rect">
            <a:avLst/>
          </a:prstGeom>
          <a:noFill/>
          <a:ln w="28575" cap="flat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标题 1"/>
          <p:cNvSpPr>
            <a:spLocks noGrp="1"/>
          </p:cNvSpPr>
          <p:nvPr>
            <p:ph type="title"/>
          </p:nvPr>
        </p:nvSpPr>
        <p:spPr>
          <a:xfrm>
            <a:off x="866775" y="422275"/>
            <a:ext cx="6070600" cy="790575"/>
          </a:xfrm>
        </p:spPr>
        <p:txBody>
          <a:bodyPr wrap="square" lIns="91440" tIns="45720" rIns="91440" bIns="45720" anchor="ctr"/>
          <a:lstStyle/>
          <a:p>
            <a:r>
              <a:rPr lang="zh-CN" altLang="en-US" sz="3600"/>
              <a:t>犯罪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35" indent="0" fontAlgn="base">
              <a:lnSpc>
                <a:spcPct val="130000"/>
              </a:lnSpc>
              <a:buNone/>
            </a:pPr>
            <a:r>
              <a:rPr lang="zh-CN" altLang="en-US" sz="3200" strike="noStrike" noProof="1"/>
              <a:t>出 32:1</a:t>
            </a:r>
            <a:r>
              <a:rPr lang="en-US" altLang="zh-CN" sz="3200" strike="noStrike" noProof="1"/>
              <a:t>-10  </a:t>
            </a:r>
            <a:endParaRPr lang="zh-CN" altLang="en-US" sz="3200" strike="noStrike" noProof="1"/>
          </a:p>
          <a:p>
            <a:pPr marL="635" indent="0" fontAlgn="base">
              <a:lnSpc>
                <a:spcPct val="130000"/>
              </a:lnSpc>
              <a:buNone/>
            </a:pPr>
            <a:r>
              <a:rPr lang="zh-CN" altLang="en-US" sz="3200" strike="noStrike" noProof="1"/>
              <a:t>           百姓見摩西遲延不下山，就大家聚集到亞倫那裏，對他說，起來，為我們作神像，可以在我們前面引路，因為領我們出埃及地的那個摩西，我們不知道他遭了什麼事。</a:t>
            </a:r>
            <a:endParaRPr lang="zh-CN" altLang="en-US" strike="noStrike" noProof="1"/>
          </a:p>
        </p:txBody>
      </p:sp>
    </p:spTree>
    <p:custDataLst>
      <p:tags r:id="rId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标题 1"/>
          <p:cNvSpPr>
            <a:spLocks noGrp="1"/>
          </p:cNvSpPr>
          <p:nvPr>
            <p:ph type="title"/>
          </p:nvPr>
        </p:nvSpPr>
        <p:spPr>
          <a:xfrm>
            <a:off x="866775" y="422275"/>
            <a:ext cx="6070600" cy="790575"/>
          </a:xfrm>
        </p:spPr>
        <p:txBody>
          <a:bodyPr wrap="square" lIns="91440" tIns="45720" rIns="91440" bIns="45720" anchor="ctr"/>
          <a:lstStyle/>
          <a:p>
            <a:endParaRPr lang="zh-CN" altLang="en-US" sz="320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35" indent="0" fontAlgn="base">
              <a:lnSpc>
                <a:spcPct val="130000"/>
              </a:lnSpc>
              <a:buNone/>
            </a:pPr>
            <a:r>
              <a:rPr lang="zh-CN" altLang="en-US" sz="3200" strike="noStrike" noProof="1"/>
              <a:t>          亞倫對他們說，你們去摘下你們妻子，兒女耳上的金環，拿來給我。百姓就都摘下他們耳上的金環，拿來給亞倫。亞倫從他們手裏接過來，鑄了一只牛犢，用雕刻的器具作成。他們就說，以色列阿，這是領你出埃及地的神。</a:t>
            </a:r>
            <a:endParaRPr lang="zh-CN" altLang="en-US" sz="3200" b="1" strike="noStrike" noProof="1"/>
          </a:p>
          <a:p>
            <a:pPr fontAlgn="base"/>
            <a:endParaRPr lang="zh-CN" altLang="en-US" strike="noStrike" noProof="1"/>
          </a:p>
        </p:txBody>
      </p:sp>
    </p:spTree>
    <p:custDataLst>
      <p:tags r:id="rId1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标题 1"/>
          <p:cNvSpPr>
            <a:spLocks noGrp="1"/>
          </p:cNvSpPr>
          <p:nvPr>
            <p:ph type="title"/>
          </p:nvPr>
        </p:nvSpPr>
        <p:spPr>
          <a:xfrm>
            <a:off x="866775" y="422275"/>
            <a:ext cx="6070600" cy="790575"/>
          </a:xfrm>
        </p:spPr>
        <p:txBody>
          <a:bodyPr wrap="square" lIns="91440" tIns="45720" rIns="91440" bIns="45720" anchor="ctr"/>
          <a:lstStyle/>
          <a:p>
            <a:endParaRPr lang="zh-CN" altLang="en-US" sz="320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35" indent="0" fontAlgn="base">
              <a:lnSpc>
                <a:spcPct val="130000"/>
              </a:lnSpc>
              <a:buNone/>
            </a:pPr>
            <a:r>
              <a:rPr lang="zh-CN" altLang="en-US" sz="3200" strike="noStrike" noProof="1"/>
              <a:t>       亞倫看見，就在牛犢面前築壇，且宣告說，明日要向耶和華守節。次日清早，百姓起來獻燔祭和平安祭，就坐下吃喝，起來玩耍。</a:t>
            </a:r>
            <a:endParaRPr lang="zh-CN" altLang="en-US" sz="3200" b="1" strike="noStrike" noProof="1"/>
          </a:p>
          <a:p>
            <a:pPr marL="0" indent="0" fontAlgn="base">
              <a:buNone/>
            </a:pPr>
            <a:endParaRPr lang="zh-CN" altLang="en-US" sz="3200" b="1" strike="noStrike" noProof="1"/>
          </a:p>
          <a:p>
            <a:pPr fontAlgn="base"/>
            <a:endParaRPr lang="zh-CN" altLang="en-US" strike="noStrike" noProof="1"/>
          </a:p>
        </p:txBody>
      </p:sp>
    </p:spTree>
    <p:custDataLst>
      <p:tags r:id="rId1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标题 1"/>
          <p:cNvSpPr>
            <a:spLocks noGrp="1"/>
          </p:cNvSpPr>
          <p:nvPr>
            <p:ph type="title"/>
          </p:nvPr>
        </p:nvSpPr>
        <p:spPr>
          <a:xfrm>
            <a:off x="866775" y="422275"/>
            <a:ext cx="6070600" cy="790575"/>
          </a:xfrm>
        </p:spPr>
        <p:txBody>
          <a:bodyPr wrap="square" lIns="91440" tIns="45720" rIns="91440" bIns="45720" anchor="ctr"/>
          <a:lstStyle/>
          <a:p>
            <a:r>
              <a:rPr lang="zh-CN" altLang="en-US" sz="3200"/>
              <a:t>耶和華的態度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95000"/>
          </a:bodyPr>
          <a:lstStyle/>
          <a:p>
            <a:pPr marL="635" indent="0" fontAlgn="base">
              <a:lnSpc>
                <a:spcPct val="130000"/>
              </a:lnSpc>
              <a:buNone/>
            </a:pPr>
            <a:r>
              <a:rPr lang="zh-CN" altLang="en-US" sz="3200" b="1">
                <a:sym typeface="+mn-ea"/>
              </a:rPr>
              <a:t>出 32:</a:t>
            </a:r>
            <a:r>
              <a:rPr lang="en-US" altLang="zh-CN" sz="3200" b="1">
                <a:sym typeface="+mn-ea"/>
              </a:rPr>
              <a:t>7</a:t>
            </a:r>
            <a:r>
              <a:rPr lang="zh-CN" altLang="en-US" sz="3200" strike="noStrike" noProof="1"/>
              <a:t>耶和華吩咐摩西說，下去吧，因為你的百姓，就是你從埃及地領出來的，已經敗壞了。他們快快偏離了我所吩咐的道，為自己鑄了一只牛犢，向它下拜獻祭，說，以色列阿，這就是領你出埃及地的神。耶和華對摩西說，我看這百姓真是硬著頸項的百姓。</a:t>
            </a:r>
          </a:p>
          <a:p>
            <a:pPr marL="635" indent="0" fontAlgn="base">
              <a:lnSpc>
                <a:spcPct val="130000"/>
              </a:lnSpc>
              <a:buNone/>
            </a:pPr>
            <a:endParaRPr lang="zh-CN" altLang="en-US" sz="3200" b="1" strike="noStrike" noProof="1">
              <a:solidFill>
                <a:srgbClr val="FF0000"/>
              </a:solidFill>
              <a:sym typeface="+mn-ea"/>
            </a:endParaRPr>
          </a:p>
          <a:p>
            <a:pPr marL="635" indent="0" fontAlgn="base">
              <a:lnSpc>
                <a:spcPct val="130000"/>
              </a:lnSpc>
              <a:buNone/>
            </a:pPr>
            <a:endParaRPr lang="zh-CN" altLang="en-US" sz="3200" b="1" strike="noStrike" noProof="1"/>
          </a:p>
          <a:p>
            <a:pPr marL="0" indent="0" fontAlgn="base">
              <a:buNone/>
            </a:pPr>
            <a:endParaRPr lang="zh-CN" altLang="en-US" sz="3200" b="1" strike="noStrike" noProof="1"/>
          </a:p>
          <a:p>
            <a:pPr fontAlgn="base"/>
            <a:endParaRPr lang="zh-CN" altLang="en-US" strike="noStrike" noProof="1"/>
          </a:p>
        </p:txBody>
      </p:sp>
    </p:spTree>
    <p:custDataLst>
      <p:tags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标题 1"/>
          <p:cNvSpPr>
            <a:spLocks noGrp="1"/>
          </p:cNvSpPr>
          <p:nvPr>
            <p:ph type="title"/>
          </p:nvPr>
        </p:nvSpPr>
        <p:spPr>
          <a:xfrm>
            <a:off x="866775" y="422275"/>
            <a:ext cx="6070600" cy="790575"/>
          </a:xfrm>
        </p:spPr>
        <p:txBody>
          <a:bodyPr wrap="square" lIns="91440" tIns="45720" rIns="91440" bIns="45720" anchor="ctr"/>
          <a:lstStyle/>
          <a:p>
            <a:r>
              <a:rPr lang="zh-CN" altLang="en-US" sz="3200"/>
              <a:t>耶和華的態度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35" indent="0" fontAlgn="base">
              <a:lnSpc>
                <a:spcPct val="130000"/>
              </a:lnSpc>
              <a:buNone/>
            </a:pPr>
            <a:endParaRPr lang="zh-CN" altLang="en-US" sz="3200" strike="noStrike" noProof="1"/>
          </a:p>
          <a:p>
            <a:pPr marL="635" indent="0" fontAlgn="base">
              <a:lnSpc>
                <a:spcPct val="130000"/>
              </a:lnSpc>
              <a:buNone/>
            </a:pPr>
            <a:r>
              <a:rPr lang="zh-CN" altLang="en-US" sz="3200" b="1">
                <a:sym typeface="+mn-ea"/>
              </a:rPr>
              <a:t>出 32:10 </a:t>
            </a:r>
            <a:r>
              <a:rPr lang="zh-CN" altLang="en-US" sz="3200" b="1">
                <a:solidFill>
                  <a:srgbClr val="FF0000"/>
                </a:solidFill>
                <a:sym typeface="+mn-ea"/>
              </a:rPr>
              <a:t>你且由著我，我要向他們發烈怒，將他們滅絕，使你的後裔成為大國。</a:t>
            </a:r>
            <a:endParaRPr lang="zh-CN" altLang="en-US" sz="3200" b="1" strike="noStrike" noProof="1">
              <a:solidFill>
                <a:srgbClr val="FF0000"/>
              </a:solidFill>
              <a:sym typeface="+mn-ea"/>
            </a:endParaRPr>
          </a:p>
          <a:p>
            <a:pPr marL="635" indent="0" fontAlgn="base">
              <a:lnSpc>
                <a:spcPct val="130000"/>
              </a:lnSpc>
              <a:buNone/>
            </a:pPr>
            <a:endParaRPr lang="zh-CN" altLang="en-US" sz="3200" b="1" strike="noStrike" noProof="1"/>
          </a:p>
          <a:p>
            <a:pPr marL="0" indent="0" fontAlgn="base">
              <a:buNone/>
            </a:pPr>
            <a:endParaRPr lang="zh-CN" altLang="en-US" sz="3200" b="1" strike="noStrike" noProof="1"/>
          </a:p>
          <a:p>
            <a:pPr fontAlgn="base"/>
            <a:endParaRPr lang="zh-CN" altLang="en-US" strike="noStrike" noProof="1"/>
          </a:p>
        </p:txBody>
      </p:sp>
    </p:spTree>
    <p:custDataLst>
      <p:tags r:id="rId1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标题 1"/>
          <p:cNvSpPr>
            <a:spLocks noGrp="1"/>
          </p:cNvSpPr>
          <p:nvPr>
            <p:ph type="title"/>
          </p:nvPr>
        </p:nvSpPr>
        <p:spPr>
          <a:xfrm>
            <a:off x="866775" y="422275"/>
            <a:ext cx="6070600" cy="790575"/>
          </a:xfrm>
        </p:spPr>
        <p:txBody>
          <a:bodyPr wrap="square" lIns="91440" tIns="45720" rIns="91440" bIns="45720" anchor="ctr"/>
          <a:lstStyle/>
          <a:p>
            <a:r>
              <a:rPr lang="zh-CN" altLang="en-US" sz="3200"/>
              <a:t>摩西的代禱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35" indent="0" fontAlgn="base">
              <a:lnSpc>
                <a:spcPct val="130000"/>
              </a:lnSpc>
              <a:buNone/>
            </a:pPr>
            <a:r>
              <a:rPr lang="zh-CN" altLang="en-US" sz="3200" b="1" strike="noStrike" noProof="1"/>
              <a:t>出 32:11-13</a:t>
            </a:r>
            <a:r>
              <a:rPr lang="zh-CN" altLang="en-US" sz="3200" strike="noStrike" noProof="1">
                <a:solidFill>
                  <a:srgbClr val="CC0099"/>
                </a:solidFill>
              </a:rPr>
              <a:t> 摩西便懇求耶和華他的神說，耶和華阿，你為什麼向你的百姓發烈怒呢？這百姓是你用大力和大能的手從埃及地領出來的。為什麼使埃及人議論說，他領他們出去，是要降禍與他們，把他們殺在山中，將他們從地上除滅。</a:t>
            </a:r>
            <a:endParaRPr lang="zh-CN" altLang="en-US" strike="noStrike" noProof="1"/>
          </a:p>
        </p:txBody>
      </p:sp>
    </p:spTree>
    <p:custDataLst>
      <p:tags r:id="rId1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标题 1"/>
          <p:cNvSpPr>
            <a:spLocks noGrp="1"/>
          </p:cNvSpPr>
          <p:nvPr>
            <p:ph type="title"/>
          </p:nvPr>
        </p:nvSpPr>
        <p:spPr>
          <a:xfrm>
            <a:off x="866775" y="422275"/>
            <a:ext cx="6070600" cy="790575"/>
          </a:xfrm>
        </p:spPr>
        <p:txBody>
          <a:bodyPr wrap="square" lIns="91440" tIns="45720" rIns="91440" bIns="45720" anchor="ctr"/>
          <a:lstStyle/>
          <a:p>
            <a:r>
              <a:rPr lang="zh-CN" altLang="en-US" sz="3200"/>
              <a:t>摩西的代禱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35" indent="0" fontAlgn="base">
              <a:lnSpc>
                <a:spcPct val="130000"/>
              </a:lnSpc>
              <a:buNone/>
            </a:pPr>
            <a:r>
              <a:rPr lang="zh-CN" altLang="en-US" sz="3200" strike="noStrike" noProof="1">
                <a:solidFill>
                  <a:srgbClr val="CC0099"/>
                </a:solidFill>
              </a:rPr>
              <a:t>求你轉意，不發你的烈怒，後悔，不降禍與你的百姓。求你記念你的僕人亞伯拉罕，以撒，以色列。你曾指著自己起誓說，我必使你們的後裔像天上的星那樣多，並且我所應許的這全地，必給你們的後裔，他們要永遠承受為業。</a:t>
            </a:r>
          </a:p>
          <a:p>
            <a:pPr fontAlgn="base"/>
            <a:endParaRPr lang="zh-CN" altLang="en-US" strike="noStrike" noProof="1"/>
          </a:p>
        </p:txBody>
      </p:sp>
    </p:spTree>
    <p:custDataLst>
      <p:tags r:id="rId1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标题 1"/>
          <p:cNvSpPr>
            <a:spLocks noGrp="1"/>
          </p:cNvSpPr>
          <p:nvPr>
            <p:ph type="title"/>
          </p:nvPr>
        </p:nvSpPr>
        <p:spPr>
          <a:xfrm>
            <a:off x="866775" y="422275"/>
            <a:ext cx="6070600" cy="790575"/>
          </a:xfrm>
        </p:spPr>
        <p:txBody>
          <a:bodyPr wrap="square" lIns="91440" tIns="45720" rIns="91440" bIns="45720" anchor="ctr"/>
          <a:lstStyle/>
          <a:p>
            <a:r>
              <a:rPr lang="zh-CN" altLang="en-US" sz="3200"/>
              <a:t>結果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35" indent="0" fontAlgn="base">
              <a:lnSpc>
                <a:spcPct val="130000"/>
              </a:lnSpc>
              <a:buNone/>
            </a:pPr>
            <a:endParaRPr lang="zh-CN" altLang="en-US" sz="3200" strike="noStrike" noProof="1"/>
          </a:p>
          <a:p>
            <a:pPr marL="635" indent="0" fontAlgn="base">
              <a:lnSpc>
                <a:spcPct val="130000"/>
              </a:lnSpc>
              <a:buNone/>
            </a:pPr>
            <a:r>
              <a:rPr lang="zh-CN" altLang="en-US" sz="3200" b="1" strike="noStrike" noProof="1"/>
              <a:t>出 32:14 於是耶和華後悔，不把所說的禍降與他的百姓。</a:t>
            </a:r>
          </a:p>
          <a:p>
            <a:pPr marL="0" indent="0" fontAlgn="base">
              <a:buNone/>
            </a:pPr>
            <a:endParaRPr lang="zh-CN" altLang="en-US" sz="3200" b="1" strike="noStrike" noProof="1"/>
          </a:p>
          <a:p>
            <a:pPr fontAlgn="base"/>
            <a:endParaRPr lang="zh-CN" altLang="en-US" strike="noStrike" noProof="1"/>
          </a:p>
        </p:txBody>
      </p:sp>
    </p:spTree>
    <p:custDataLst>
      <p:tags r:id="rId1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标题 1"/>
          <p:cNvSpPr>
            <a:spLocks noGrp="1"/>
          </p:cNvSpPr>
          <p:nvPr>
            <p:ph type="title"/>
          </p:nvPr>
        </p:nvSpPr>
        <p:spPr>
          <a:xfrm>
            <a:off x="866775" y="422275"/>
            <a:ext cx="6070600" cy="790575"/>
          </a:xfrm>
        </p:spPr>
        <p:txBody>
          <a:bodyPr wrap="square" lIns="91440" tIns="45720" rIns="91440" bIns="45720" anchor="ctr"/>
          <a:lstStyle/>
          <a:p>
            <a:r>
              <a:rPr lang="zh-CN" altLang="en-US" sz="3200"/>
              <a:t>身份認同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35" indent="0" fontAlgn="base">
              <a:lnSpc>
                <a:spcPct val="130000"/>
              </a:lnSpc>
              <a:buNone/>
            </a:pPr>
            <a:endParaRPr lang="zh-CN" altLang="en-US" sz="3200" strike="noStrike" noProof="1"/>
          </a:p>
          <a:p>
            <a:pPr marL="635" indent="0" algn="ctr" fontAlgn="base">
              <a:lnSpc>
                <a:spcPct val="130000"/>
              </a:lnSpc>
              <a:buNone/>
            </a:pPr>
            <a:r>
              <a:rPr lang="zh-CN" altLang="en-US" sz="3200" strike="noStrike" noProof="1"/>
              <a:t>在這段歷史史實中，</a:t>
            </a:r>
          </a:p>
          <a:p>
            <a:pPr marL="635" indent="0" algn="ctr" fontAlgn="base">
              <a:lnSpc>
                <a:spcPct val="130000"/>
              </a:lnSpc>
              <a:buNone/>
            </a:pPr>
            <a:r>
              <a:rPr lang="zh-CN" altLang="en-US" sz="3200" strike="noStrike" noProof="1"/>
              <a:t>你最認同哪個角色？</a:t>
            </a:r>
          </a:p>
          <a:p>
            <a:pPr marL="0" indent="0" fontAlgn="base">
              <a:buNone/>
            </a:pPr>
            <a:endParaRPr lang="zh-CN" altLang="en-US" sz="3200" strike="noStrike" noProof="1"/>
          </a:p>
          <a:p>
            <a:pPr fontAlgn="base"/>
            <a:endParaRPr lang="zh-CN" altLang="en-US" strike="noStrike" noProof="1"/>
          </a:p>
        </p:txBody>
      </p:sp>
    </p:spTree>
    <p:custDataLst>
      <p:tags r:id="rId1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标题 1"/>
          <p:cNvSpPr>
            <a:spLocks noGrp="1"/>
          </p:cNvSpPr>
          <p:nvPr>
            <p:ph type="title"/>
          </p:nvPr>
        </p:nvSpPr>
        <p:spPr>
          <a:xfrm>
            <a:off x="866775" y="422275"/>
            <a:ext cx="6070600" cy="790575"/>
          </a:xfrm>
        </p:spPr>
        <p:txBody>
          <a:bodyPr wrap="square" lIns="91440" tIns="45720" rIns="91440" bIns="45720" anchor="ctr"/>
          <a:lstStyle/>
          <a:p>
            <a:r>
              <a:rPr lang="zh-CN" altLang="en-US" sz="3200"/>
              <a:t>身份認同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35" indent="0" algn="ctr" fontAlgn="base">
              <a:lnSpc>
                <a:spcPct val="130000"/>
              </a:lnSpc>
              <a:buNone/>
            </a:pPr>
            <a:endParaRPr lang="zh-CN" altLang="en-US" sz="3200" strike="noStrike" noProof="1"/>
          </a:p>
          <a:p>
            <a:pPr marL="635" indent="0" algn="ctr" fontAlgn="base">
              <a:lnSpc>
                <a:spcPct val="130000"/>
              </a:lnSpc>
              <a:buNone/>
            </a:pPr>
            <a:r>
              <a:rPr lang="zh-CN" altLang="en-US" sz="3200" strike="noStrike" noProof="1"/>
              <a:t>以色列民</a:t>
            </a:r>
          </a:p>
          <a:p>
            <a:pPr marL="0" indent="0" fontAlgn="base">
              <a:buNone/>
            </a:pPr>
            <a:endParaRPr lang="zh-CN" altLang="en-US" sz="3200" strike="noStrike" noProof="1"/>
          </a:p>
          <a:p>
            <a:pPr fontAlgn="base"/>
            <a:endParaRPr lang="zh-CN" altLang="en-US" strike="noStrike" noProof="1"/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标题 1"/>
          <p:cNvSpPr>
            <a:spLocks noGrp="1"/>
          </p:cNvSpPr>
          <p:nvPr>
            <p:ph type="title"/>
          </p:nvPr>
        </p:nvSpPr>
        <p:spPr>
          <a:xfrm>
            <a:off x="866775" y="422275"/>
            <a:ext cx="6070600" cy="790575"/>
          </a:xfrm>
        </p:spPr>
        <p:txBody>
          <a:bodyPr wrap="square" lIns="91440" tIns="45720" rIns="91440" bIns="45720" anchor="ctr"/>
          <a:lstStyle/>
          <a:p>
            <a:r>
              <a:rPr lang="zh-CN" altLang="en-US" sz="3200">
                <a:sym typeface="+mn-ea"/>
              </a:rPr>
              <a:t>代禱的重要性</a:t>
            </a:r>
            <a:endParaRPr lang="zh-CN" altLang="en-US" sz="320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35" indent="0" fontAlgn="base">
              <a:lnSpc>
                <a:spcPct val="130000"/>
              </a:lnSpc>
              <a:buNone/>
            </a:pPr>
            <a:r>
              <a:rPr lang="zh-CN" altLang="en-US" sz="3200" strike="noStrike" noProof="1"/>
              <a:t>為什麼我們還活著？</a:t>
            </a:r>
          </a:p>
          <a:p>
            <a:pPr marL="457835" lvl="1" indent="0" fontAlgn="base">
              <a:lnSpc>
                <a:spcPct val="130000"/>
              </a:lnSpc>
              <a:buNone/>
            </a:pPr>
            <a:endParaRPr lang="zh-CN" altLang="en-US" sz="2665" strike="noStrike" noProof="1"/>
          </a:p>
          <a:p>
            <a:pPr marL="457835" lvl="1" indent="0" algn="ctr" fontAlgn="base">
              <a:lnSpc>
                <a:spcPct val="130000"/>
              </a:lnSpc>
              <a:buNone/>
            </a:pPr>
            <a:r>
              <a:rPr lang="zh-CN" altLang="en-US" sz="4000" strike="noStrike" noProof="1">
                <a:solidFill>
                  <a:srgbClr val="FF0000"/>
                </a:solidFill>
              </a:rPr>
              <a:t>代禱</a:t>
            </a:r>
          </a:p>
          <a:p>
            <a:pPr marL="635" indent="0" fontAlgn="base">
              <a:lnSpc>
                <a:spcPct val="130000"/>
              </a:lnSpc>
              <a:buNone/>
            </a:pPr>
            <a:endParaRPr lang="zh-CN" altLang="en-US" sz="3000" b="1" strike="noStrike" noProof="1">
              <a:solidFill>
                <a:srgbClr val="FF0000"/>
              </a:solidFill>
            </a:endParaRPr>
          </a:p>
          <a:p>
            <a:pPr marL="635" indent="0" algn="ctr" fontAlgn="base">
              <a:lnSpc>
                <a:spcPct val="130000"/>
              </a:lnSpc>
              <a:buNone/>
            </a:pPr>
            <a:endParaRPr lang="zh-CN" altLang="en-US" sz="3000" b="1" strike="noStrike" noProof="1">
              <a:solidFill>
                <a:srgbClr val="FF0000"/>
              </a:solidFill>
            </a:endParaRPr>
          </a:p>
          <a:p>
            <a:pPr marL="0" indent="0" fontAlgn="base">
              <a:buNone/>
            </a:pPr>
            <a:endParaRPr lang="zh-CN" altLang="en-US" sz="3200" strike="noStrike" noProof="1"/>
          </a:p>
          <a:p>
            <a:pPr fontAlgn="base"/>
            <a:endParaRPr lang="zh-CN" altLang="en-US" strike="noStrike" noProof="1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标题 1"/>
          <p:cNvSpPr>
            <a:spLocks noGrp="1"/>
          </p:cNvSpPr>
          <p:nvPr>
            <p:ph type="title"/>
          </p:nvPr>
        </p:nvSpPr>
        <p:spPr>
          <a:xfrm>
            <a:off x="866775" y="422275"/>
            <a:ext cx="6070600" cy="790575"/>
          </a:xfrm>
        </p:spPr>
        <p:txBody>
          <a:bodyPr wrap="square" lIns="91440" tIns="45720" rIns="91440" bIns="45720" anchor="ctr"/>
          <a:lstStyle/>
          <a:p>
            <a:r>
              <a:rPr lang="zh-CN" altLang="en-US" sz="3200"/>
              <a:t>代禱的重要性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35" indent="0" fontAlgn="base">
              <a:lnSpc>
                <a:spcPct val="130000"/>
              </a:lnSpc>
              <a:buNone/>
            </a:pPr>
            <a:endParaRPr lang="zh-CN" altLang="en-US" sz="3200" strike="noStrike" noProof="1"/>
          </a:p>
          <a:p>
            <a:pPr marL="635" indent="0" algn="ctr" fontAlgn="base">
              <a:lnSpc>
                <a:spcPct val="130000"/>
              </a:lnSpc>
              <a:buNone/>
            </a:pPr>
            <a:r>
              <a:rPr lang="zh-CN" altLang="en-US" sz="3200" strike="noStrike" noProof="1"/>
              <a:t>關乎生死！</a:t>
            </a:r>
          </a:p>
          <a:p>
            <a:pPr marL="0" indent="0" fontAlgn="base">
              <a:buNone/>
            </a:pPr>
            <a:endParaRPr lang="zh-CN" altLang="en-US" sz="3200" strike="noStrike" noProof="1"/>
          </a:p>
          <a:p>
            <a:pPr fontAlgn="base"/>
            <a:endParaRPr lang="zh-CN" altLang="en-US" strike="noStrike" noProof="1"/>
          </a:p>
        </p:txBody>
      </p:sp>
    </p:spTree>
    <p:custDataLst>
      <p:tags r:id="rId1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标题 1"/>
          <p:cNvSpPr>
            <a:spLocks noGrp="1"/>
          </p:cNvSpPr>
          <p:nvPr>
            <p:ph type="title"/>
          </p:nvPr>
        </p:nvSpPr>
        <p:spPr>
          <a:xfrm>
            <a:off x="866775" y="422275"/>
            <a:ext cx="6070600" cy="790575"/>
          </a:xfrm>
        </p:spPr>
        <p:txBody>
          <a:bodyPr wrap="square" lIns="91440" tIns="45720" rIns="91440" bIns="45720" anchor="ctr"/>
          <a:lstStyle/>
          <a:p>
            <a:r>
              <a:rPr lang="zh-CN" altLang="en-US" sz="3200"/>
              <a:t>代禱者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35" indent="0" fontAlgn="base">
              <a:lnSpc>
                <a:spcPct val="130000"/>
              </a:lnSpc>
              <a:buNone/>
            </a:pPr>
            <a:r>
              <a:rPr lang="zh-CN" altLang="en-US" sz="3200" strike="noStrike" noProof="1"/>
              <a:t>我們的代禱者是誰呢？</a:t>
            </a:r>
            <a:endParaRPr lang="zh-CN" altLang="en-US" sz="3000" strike="noStrike" noProof="1">
              <a:solidFill>
                <a:schemeClr val="accent2">
                  <a:lumMod val="50000"/>
                </a:schemeClr>
              </a:solidFill>
            </a:endParaRPr>
          </a:p>
          <a:p>
            <a:pPr marL="457835" lvl="1" indent="0" fontAlgn="base">
              <a:lnSpc>
                <a:spcPct val="130000"/>
              </a:lnSpc>
              <a:buNone/>
            </a:pPr>
            <a:r>
              <a:rPr lang="zh-CN" altLang="en-US" sz="3000" strike="noStrike" noProof="1"/>
              <a:t>主耶穌</a:t>
            </a:r>
          </a:p>
          <a:p>
            <a:pPr marL="457835" lvl="1" indent="0" fontAlgn="base">
              <a:lnSpc>
                <a:spcPct val="130000"/>
              </a:lnSpc>
              <a:buNone/>
            </a:pPr>
            <a:r>
              <a:rPr lang="zh-CN" altLang="en-US" sz="3000">
                <a:sym typeface="+mn-ea"/>
              </a:rPr>
              <a:t>親人</a:t>
            </a:r>
          </a:p>
          <a:p>
            <a:pPr marL="457835" lvl="1" indent="0" fontAlgn="base">
              <a:lnSpc>
                <a:spcPct val="130000"/>
              </a:lnSpc>
              <a:buNone/>
            </a:pPr>
            <a:r>
              <a:rPr lang="zh-CN" altLang="en-US" sz="3000">
                <a:sym typeface="+mn-ea"/>
              </a:rPr>
              <a:t>眾聖徒</a:t>
            </a:r>
          </a:p>
          <a:p>
            <a:pPr marL="635" indent="0" algn="ctr" fontAlgn="base">
              <a:lnSpc>
                <a:spcPct val="130000"/>
              </a:lnSpc>
              <a:buNone/>
            </a:pPr>
            <a:endParaRPr lang="zh-CN" altLang="en-US" sz="3000" b="1" strike="noStrike" noProof="1">
              <a:solidFill>
                <a:srgbClr val="FF0000"/>
              </a:solidFill>
            </a:endParaRPr>
          </a:p>
          <a:p>
            <a:pPr marL="0" indent="0" fontAlgn="base">
              <a:buNone/>
            </a:pPr>
            <a:endParaRPr lang="zh-CN" altLang="en-US" sz="3200" strike="noStrike" noProof="1"/>
          </a:p>
          <a:p>
            <a:pPr fontAlgn="base"/>
            <a:endParaRPr lang="zh-CN" altLang="en-US" strike="noStrike" noProof="1"/>
          </a:p>
        </p:txBody>
      </p:sp>
    </p:spTree>
    <p:custDataLst>
      <p:tags r:id="rId1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标题 1"/>
          <p:cNvSpPr>
            <a:spLocks noGrp="1"/>
          </p:cNvSpPr>
          <p:nvPr>
            <p:ph type="title"/>
          </p:nvPr>
        </p:nvSpPr>
        <p:spPr>
          <a:xfrm>
            <a:off x="866775" y="422275"/>
            <a:ext cx="6070600" cy="790575"/>
          </a:xfrm>
        </p:spPr>
        <p:txBody>
          <a:bodyPr wrap="square" lIns="91440" tIns="45720" rIns="91440" bIns="45720" anchor="ctr"/>
          <a:lstStyle/>
          <a:p>
            <a:r>
              <a:rPr lang="zh-CN" altLang="en-US" sz="3200"/>
              <a:t>代禱者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35" indent="0" fontAlgn="base">
              <a:lnSpc>
                <a:spcPct val="130000"/>
              </a:lnSpc>
              <a:buNone/>
            </a:pPr>
            <a:r>
              <a:rPr lang="zh-CN" altLang="en-US" sz="3200" strike="noStrike" noProof="1"/>
              <a:t>我們的代禱者是誰呢？</a:t>
            </a:r>
            <a:endParaRPr lang="zh-CN" altLang="en-US" sz="3000" strike="noStrike" noProof="1">
              <a:solidFill>
                <a:schemeClr val="accent2">
                  <a:lumMod val="50000"/>
                </a:schemeClr>
              </a:solidFill>
            </a:endParaRPr>
          </a:p>
          <a:p>
            <a:pPr marL="457835" lvl="1" indent="0" fontAlgn="base">
              <a:lnSpc>
                <a:spcPct val="130000"/>
              </a:lnSpc>
              <a:buNone/>
            </a:pPr>
            <a:r>
              <a:rPr lang="zh-CN" altLang="en-US" sz="3000">
                <a:sym typeface="+mn-ea"/>
              </a:rPr>
              <a:t>聖靈</a:t>
            </a:r>
            <a:endParaRPr lang="zh-CN" altLang="en-US" sz="3000" strike="noStrike" noProof="1"/>
          </a:p>
          <a:p>
            <a:pPr marL="457835" lvl="1" indent="0" fontAlgn="base">
              <a:lnSpc>
                <a:spcPct val="130000"/>
              </a:lnSpc>
              <a:buNone/>
            </a:pPr>
            <a:r>
              <a:rPr lang="zh-CN" altLang="en-US" sz="3000" strike="noStrike" noProof="1"/>
              <a:t>牧師</a:t>
            </a:r>
          </a:p>
          <a:p>
            <a:pPr marL="457835" lvl="1" indent="0" fontAlgn="base">
              <a:lnSpc>
                <a:spcPct val="130000"/>
              </a:lnSpc>
              <a:buNone/>
            </a:pPr>
            <a:r>
              <a:rPr lang="zh-CN" altLang="en-US" sz="3000" strike="noStrike" noProof="1"/>
              <a:t>眾聖徒</a:t>
            </a:r>
          </a:p>
          <a:p>
            <a:pPr marL="635" indent="0" algn="ctr" fontAlgn="base">
              <a:lnSpc>
                <a:spcPct val="130000"/>
              </a:lnSpc>
              <a:buNone/>
            </a:pPr>
            <a:endParaRPr lang="zh-CN" altLang="en-US" sz="3000" b="1" strike="noStrike" noProof="1">
              <a:solidFill>
                <a:srgbClr val="FF0000"/>
              </a:solidFill>
            </a:endParaRPr>
          </a:p>
          <a:p>
            <a:pPr marL="0" indent="0" fontAlgn="base">
              <a:buNone/>
            </a:pPr>
            <a:endParaRPr lang="zh-CN" altLang="en-US" sz="3200" strike="noStrike" noProof="1"/>
          </a:p>
          <a:p>
            <a:pPr fontAlgn="base"/>
            <a:endParaRPr lang="zh-CN" altLang="en-US" strike="noStrike" noProof="1"/>
          </a:p>
        </p:txBody>
      </p:sp>
    </p:spTree>
    <p:custDataLst>
      <p:tags r:id="rId1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标题 1"/>
          <p:cNvSpPr>
            <a:spLocks noGrp="1"/>
          </p:cNvSpPr>
          <p:nvPr>
            <p:ph type="title"/>
          </p:nvPr>
        </p:nvSpPr>
        <p:spPr>
          <a:xfrm>
            <a:off x="866775" y="422275"/>
            <a:ext cx="6070600" cy="790575"/>
          </a:xfrm>
        </p:spPr>
        <p:txBody>
          <a:bodyPr wrap="square" lIns="91440" tIns="45720" rIns="91440" bIns="45720" anchor="ctr"/>
          <a:lstStyle/>
          <a:p>
            <a:r>
              <a:rPr lang="zh-CN" altLang="en-US" sz="3200"/>
              <a:t>代禱者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35" indent="0" fontAlgn="base">
              <a:lnSpc>
                <a:spcPct val="130000"/>
              </a:lnSpc>
              <a:buNone/>
            </a:pPr>
            <a:endParaRPr lang="zh-CN" altLang="en-US" sz="3200" strike="noStrike" noProof="1"/>
          </a:p>
          <a:p>
            <a:pPr marL="635" indent="0" algn="ctr" fontAlgn="base">
              <a:lnSpc>
                <a:spcPct val="130000"/>
              </a:lnSpc>
              <a:buNone/>
            </a:pPr>
            <a:r>
              <a:rPr lang="zh-CN" altLang="en-US" sz="3200" strike="noStrike" noProof="1"/>
              <a:t>代禱事奉</a:t>
            </a:r>
          </a:p>
          <a:p>
            <a:pPr fontAlgn="base"/>
            <a:endParaRPr lang="zh-CN" altLang="en-US" strike="noStrike" noProof="1"/>
          </a:p>
        </p:txBody>
      </p:sp>
    </p:spTree>
    <p:custDataLst>
      <p:tags r:id="rId1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标题 1"/>
          <p:cNvSpPr>
            <a:spLocks noGrp="1"/>
          </p:cNvSpPr>
          <p:nvPr>
            <p:ph type="title"/>
          </p:nvPr>
        </p:nvSpPr>
        <p:spPr>
          <a:xfrm>
            <a:off x="866775" y="422275"/>
            <a:ext cx="6070600" cy="790575"/>
          </a:xfrm>
        </p:spPr>
        <p:txBody>
          <a:bodyPr wrap="square" lIns="91440" tIns="45720" rIns="91440" bIns="45720" anchor="ctr"/>
          <a:lstStyle/>
          <a:p>
            <a:pPr algn="l"/>
            <a:r>
              <a:rPr lang="zh-CN" altLang="en-US" sz="3200"/>
              <a:t>代禱者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lnSpcReduction="20000"/>
          </a:bodyPr>
          <a:lstStyle/>
          <a:p>
            <a:pPr marL="635" indent="0" fontAlgn="base">
              <a:lnSpc>
                <a:spcPct val="120000"/>
              </a:lnSpc>
              <a:buNone/>
            </a:pPr>
            <a:r>
              <a:rPr lang="zh-CN" altLang="en-US" sz="3200" strike="noStrike" noProof="1"/>
              <a:t>在靈界征戰的勇士，用禱告為自己及他人的異象與黑暗的權勢爭戰。</a:t>
            </a:r>
          </a:p>
          <a:p>
            <a:pPr marL="1014730" lvl="1" indent="-457200" fontAlgn="base">
              <a:lnSpc>
                <a:spcPct val="120000"/>
              </a:lnSpc>
              <a:buClrTx/>
              <a:buFont typeface="Arial" panose="020B0604020202020204" pitchFamily="34" charset="0"/>
              <a:buChar char="•"/>
            </a:pPr>
            <a:r>
              <a:rPr lang="zh-CN" altLang="en-US" sz="3000" strike="noStrike" noProof="1">
                <a:sym typeface="+mn-ea"/>
              </a:rPr>
              <a:t>委身禱告服侍的人</a:t>
            </a:r>
          </a:p>
          <a:p>
            <a:pPr marL="1014730" lvl="1" indent="-457200" fontAlgn="base">
              <a:lnSpc>
                <a:spcPct val="120000"/>
              </a:lnSpc>
              <a:buClrTx/>
              <a:buFont typeface="Arial" panose="020B0604020202020204" pitchFamily="34" charset="0"/>
              <a:buChar char="•"/>
            </a:pPr>
            <a:r>
              <a:rPr lang="zh-CN" altLang="en-US" sz="3000" strike="noStrike" noProof="1">
                <a:sym typeface="+mn-ea"/>
              </a:rPr>
              <a:t>充滿信心的人。是千古以來，在神與撒但間之屬靈戰爭中的前線士兵</a:t>
            </a:r>
          </a:p>
          <a:p>
            <a:pPr marL="1014730" lvl="1" indent="-457200" fontAlgn="base">
              <a:lnSpc>
                <a:spcPct val="120000"/>
              </a:lnSpc>
              <a:buClrTx/>
              <a:buFont typeface="Arial" panose="020B0604020202020204" pitchFamily="34" charset="0"/>
              <a:buChar char="•"/>
            </a:pPr>
            <a:r>
              <a:rPr lang="zh-CN" altLang="en-US" sz="3000" strike="noStrike" noProof="1">
                <a:sym typeface="+mn-ea"/>
              </a:rPr>
              <a:t>被賦予恩賜的人。他們能看見靈界的事物，及分辨出黑暗勢力的作為</a:t>
            </a:r>
          </a:p>
          <a:p>
            <a:pPr marL="1014730" lvl="1" indent="-457200" fontAlgn="base">
              <a:lnSpc>
                <a:spcPct val="120000"/>
              </a:lnSpc>
              <a:buClrTx/>
              <a:buFont typeface="Arial" panose="020B0604020202020204" pitchFamily="34" charset="0"/>
              <a:buChar char="•"/>
            </a:pPr>
            <a:r>
              <a:rPr lang="zh-CN" altLang="en-US" sz="3000" strike="noStrike" noProof="1">
                <a:sym typeface="+mn-ea"/>
              </a:rPr>
              <a:t>熟衷追求神的同在及能力的人</a:t>
            </a:r>
          </a:p>
          <a:p>
            <a:pPr marL="285750" indent="-285750" fontAlgn="base">
              <a:buNone/>
            </a:pPr>
            <a:r>
              <a:rPr lang="en-US" altLang="zh-CN" strike="noStrike" noProof="1">
                <a:sym typeface="+mn-ea"/>
              </a:rPr>
              <a:t>						              </a:t>
            </a:r>
            <a:r>
              <a:rPr lang="zh-CN" altLang="en-US" strike="noStrike" noProof="1">
                <a:sym typeface="+mn-ea"/>
              </a:rPr>
              <a:t>（史艾迪和愛麗夫婦）</a:t>
            </a:r>
            <a:endParaRPr lang="zh-CN" altLang="en-US" strike="noStrike" noProof="1"/>
          </a:p>
          <a:p>
            <a:pPr fontAlgn="base"/>
            <a:endParaRPr lang="zh-CN" altLang="en-US" strike="noStrike" noProof="1"/>
          </a:p>
        </p:txBody>
      </p:sp>
    </p:spTree>
    <p:custDataLst>
      <p:tags r:id="rId1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  <a:p>
            <a:pPr marL="635" indent="0" algn="ctr">
              <a:buNone/>
            </a:pPr>
            <a:endParaRPr lang="zh-CN" altLang="en-US" sz="3200"/>
          </a:p>
          <a:p>
            <a:pPr marL="635" indent="0" algn="ctr">
              <a:buNone/>
            </a:pPr>
            <a:endParaRPr lang="zh-CN" altLang="en-US" sz="3200"/>
          </a:p>
          <a:p>
            <a:pPr marL="635" indent="0" algn="ctr">
              <a:buNone/>
            </a:pPr>
            <a:r>
              <a:rPr lang="zh-CN" altLang="en-US" sz="3200"/>
              <a:t>代禱使基督徒「最像耶穌」。</a:t>
            </a:r>
          </a:p>
          <a:p>
            <a:pPr marL="635" indent="0">
              <a:buNone/>
            </a:pPr>
            <a:r>
              <a:rPr lang="zh-CN" altLang="en-US" sz="3200"/>
              <a:t>                                                  </a:t>
            </a:r>
            <a:r>
              <a:rPr lang="zh-CN" altLang="en-US">
                <a:sym typeface="+mn-ea"/>
              </a:rPr>
              <a:t>（翟辛蒂聲）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标题 1"/>
          <p:cNvSpPr>
            <a:spLocks noGrp="1" noChangeArrowheads="1"/>
          </p:cNvSpPr>
          <p:nvPr>
            <p:ph type="title"/>
          </p:nvPr>
        </p:nvSpPr>
        <p:spPr>
          <a:xfrm>
            <a:off x="866775" y="422275"/>
            <a:ext cx="6070600" cy="790575"/>
          </a:xfrm>
        </p:spPr>
        <p:txBody>
          <a:bodyPr/>
          <a:lstStyle/>
          <a:p>
            <a:r>
              <a:rPr lang="zh-CN" altLang="en-US" sz="3200" smtClean="0"/>
              <a:t>代禱者眼中的世界</a:t>
            </a:r>
          </a:p>
        </p:txBody>
      </p:sp>
      <p:sp>
        <p:nvSpPr>
          <p:cNvPr id="40962" name="内容占位符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35" indent="0">
              <a:buNone/>
            </a:pPr>
            <a:r>
              <a:rPr lang="zh-CN" altLang="en-US" sz="3200" smtClean="0"/>
              <a:t>網</a:t>
            </a:r>
          </a:p>
          <a:p>
            <a:endParaRPr lang="zh-CN" altLang="en-US" sz="3200" smtClean="0"/>
          </a:p>
          <a:p>
            <a:pPr marL="635" indent="0">
              <a:buNone/>
            </a:pPr>
            <a:r>
              <a:rPr lang="zh-CN" altLang="en-US" sz="3200" smtClean="0"/>
              <a:t>充滿榮光</a:t>
            </a:r>
          </a:p>
        </p:txBody>
      </p:sp>
    </p:spTree>
    <p:custDataLst>
      <p:tags r:id="rId1"/>
    </p:custData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标题 1"/>
          <p:cNvSpPr>
            <a:spLocks noGrp="1"/>
          </p:cNvSpPr>
          <p:nvPr>
            <p:ph type="title"/>
          </p:nvPr>
        </p:nvSpPr>
        <p:spPr>
          <a:xfrm>
            <a:off x="866775" y="422275"/>
            <a:ext cx="6070600" cy="790575"/>
          </a:xfrm>
        </p:spPr>
        <p:txBody>
          <a:bodyPr wrap="square" lIns="91440" tIns="45720" rIns="91440" bIns="45720" anchor="ctr"/>
          <a:lstStyle/>
          <a:p>
            <a:r>
              <a:rPr lang="zh-CN" altLang="en-US" sz="3200"/>
              <a:t>成熟的代禱者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35" indent="0" algn="ctr" fontAlgn="base">
              <a:lnSpc>
                <a:spcPct val="130000"/>
              </a:lnSpc>
              <a:buNone/>
            </a:pPr>
            <a:endParaRPr lang="zh-CN" altLang="en-US" sz="3200" strike="noStrike" noProof="1">
              <a:sym typeface="+mn-ea"/>
            </a:endParaRPr>
          </a:p>
          <a:p>
            <a:pPr marL="635" indent="0" algn="ctr" fontAlgn="base">
              <a:lnSpc>
                <a:spcPct val="130000"/>
              </a:lnSpc>
              <a:buNone/>
            </a:pPr>
            <a:r>
              <a:rPr lang="zh-CN" altLang="en-US" sz="3200" strike="noStrike" noProof="1">
                <a:sym typeface="+mn-ea"/>
              </a:rPr>
              <a:t>禱告</a:t>
            </a:r>
          </a:p>
          <a:p>
            <a:pPr marL="635" indent="0" fontAlgn="base">
              <a:lnSpc>
                <a:spcPct val="130000"/>
              </a:lnSpc>
              <a:buNone/>
            </a:pPr>
            <a:r>
              <a:rPr lang="en-US" altLang="zh-CN" sz="3200" strike="noStrike" noProof="1">
                <a:sym typeface="+mn-ea"/>
              </a:rPr>
              <a:t>	</a:t>
            </a:r>
            <a:endParaRPr lang="zh-CN" altLang="en-US" sz="3200" strike="noStrike" noProof="1"/>
          </a:p>
          <a:p>
            <a:pPr marL="0" indent="0" fontAlgn="base">
              <a:buNone/>
            </a:pPr>
            <a:endParaRPr lang="zh-CN" altLang="en-US" sz="3200" strike="noStrike" noProof="1"/>
          </a:p>
          <a:p>
            <a:pPr fontAlgn="base"/>
            <a:endParaRPr lang="zh-CN" altLang="en-US" strike="noStrike" noProof="1"/>
          </a:p>
        </p:txBody>
      </p:sp>
    </p:spTree>
    <p:custDataLst>
      <p:tags r:id="rId1"/>
    </p:custData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标题 1"/>
          <p:cNvSpPr>
            <a:spLocks noGrp="1" noChangeArrowheads="1"/>
          </p:cNvSpPr>
          <p:nvPr>
            <p:ph type="title"/>
          </p:nvPr>
        </p:nvSpPr>
        <p:spPr>
          <a:xfrm>
            <a:off x="866775" y="422275"/>
            <a:ext cx="6070600" cy="790575"/>
          </a:xfrm>
        </p:spPr>
        <p:txBody>
          <a:bodyPr/>
          <a:lstStyle/>
          <a:p>
            <a:r>
              <a:rPr lang="zh-CN" altLang="en-US" sz="3200" smtClean="0"/>
              <a:t>成熟代禱者的特質</a:t>
            </a:r>
          </a:p>
        </p:txBody>
      </p:sp>
      <p:sp>
        <p:nvSpPr>
          <p:cNvPr id="60419" name="内容占位符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zh-CN" altLang="en-US" sz="3200" smtClean="0"/>
              <a:t>耐性</a:t>
            </a:r>
          </a:p>
          <a:p>
            <a:pPr eaLnBrk="1" hangingPunct="1"/>
            <a:endParaRPr lang="zh-CN" altLang="en-US" sz="3200" smtClean="0"/>
          </a:p>
          <a:p>
            <a:pPr eaLnBrk="1" hangingPunct="1"/>
            <a:r>
              <a:rPr lang="zh-CN" altLang="en-US" sz="3200" smtClean="0"/>
              <a:t>信心</a:t>
            </a:r>
          </a:p>
          <a:p>
            <a:pPr eaLnBrk="1" hangingPunct="1"/>
            <a:endParaRPr lang="zh-CN" altLang="en-US" sz="3200" smtClean="0"/>
          </a:p>
          <a:p>
            <a:pPr eaLnBrk="1" hangingPunct="1"/>
            <a:endParaRPr lang="zh-CN" altLang="en-US" sz="3200" smtClean="0"/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title"/>
          </p:nvPr>
        </p:nvSpPr>
        <p:spPr>
          <a:xfrm>
            <a:off x="866775" y="422275"/>
            <a:ext cx="6070600" cy="790575"/>
          </a:xfrm>
        </p:spPr>
        <p:txBody>
          <a:bodyPr wrap="square" lIns="91440" tIns="45720" rIns="91440" bIns="45720" anchor="ctr"/>
          <a:lstStyle/>
          <a:p>
            <a:r>
              <a:rPr lang="zh-CN" altLang="en-US" sz="3200"/>
              <a:t>禱告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35" indent="0" fontAlgn="base">
              <a:lnSpc>
                <a:spcPct val="130000"/>
              </a:lnSpc>
              <a:buNone/>
            </a:pPr>
            <a:r>
              <a:rPr lang="en-US" altLang="zh-CN" sz="3200" strike="noStrike" noProof="1">
                <a:sym typeface="+mn-ea"/>
              </a:rPr>
              <a:t>	</a:t>
            </a:r>
            <a:r>
              <a:rPr lang="zh-CN" altLang="en-US" sz="3200" strike="noStrike" noProof="1">
                <a:sym typeface="+mn-ea"/>
              </a:rPr>
              <a:t>主啊聽我求，起來堵住教會破口，扶助您的兒女行過死蔭幽谷，教導我們如何以代禱開啟您天上傾福的窗戶。</a:t>
            </a:r>
            <a:endParaRPr lang="zh-CN" altLang="en-US" sz="3200" strike="noStrike" noProof="1"/>
          </a:p>
          <a:p>
            <a:pPr marL="0" indent="0" fontAlgn="base">
              <a:buNone/>
            </a:pPr>
            <a:endParaRPr lang="zh-CN" altLang="en-US" sz="3200" strike="noStrike" noProof="1"/>
          </a:p>
          <a:p>
            <a:pPr fontAlgn="base"/>
            <a:endParaRPr lang="zh-CN" altLang="en-US" strike="noStrike" noProof="1"/>
          </a:p>
        </p:txBody>
      </p:sp>
    </p:spTree>
    <p:custDataLst>
      <p:tags r:id="rId1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标题 1"/>
          <p:cNvSpPr>
            <a:spLocks noGrp="1" noChangeArrowheads="1"/>
          </p:cNvSpPr>
          <p:nvPr>
            <p:ph type="title"/>
          </p:nvPr>
        </p:nvSpPr>
        <p:spPr>
          <a:xfrm>
            <a:off x="866775" y="422275"/>
            <a:ext cx="6070600" cy="790575"/>
          </a:xfrm>
        </p:spPr>
        <p:txBody>
          <a:bodyPr/>
          <a:lstStyle/>
          <a:p>
            <a:pPr algn="l"/>
            <a:r>
              <a:rPr lang="zh-CN" altLang="en-US" sz="3200" smtClean="0"/>
              <a:t>成熟代禱者的特質</a:t>
            </a:r>
          </a:p>
        </p:txBody>
      </p:sp>
      <p:sp>
        <p:nvSpPr>
          <p:cNvPr id="60419" name="内容占位符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zh-CN" altLang="en-US" sz="3200" smtClean="0"/>
          </a:p>
          <a:p>
            <a:pPr eaLnBrk="1" hangingPunct="1"/>
            <a:r>
              <a:rPr lang="zh-CN" altLang="en-US" sz="3200" smtClean="0"/>
              <a:t>易於相處</a:t>
            </a:r>
          </a:p>
          <a:p>
            <a:pPr eaLnBrk="1" hangingPunct="1"/>
            <a:endParaRPr lang="zh-CN" altLang="en-US" sz="3200" smtClean="0"/>
          </a:p>
          <a:p>
            <a:pPr eaLnBrk="1" hangingPunct="1"/>
            <a:r>
              <a:rPr lang="zh-CN" altLang="en-US" sz="3200" smtClean="0"/>
              <a:t>人前寡言</a:t>
            </a:r>
          </a:p>
        </p:txBody>
      </p:sp>
    </p:spTree>
    <p:custDataLst>
      <p:tags r:id="rId1"/>
    </p:custData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5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标题 1"/>
          <p:cNvSpPr>
            <a:spLocks noGrp="1" noChangeArrowheads="1"/>
          </p:cNvSpPr>
          <p:nvPr>
            <p:ph type="title"/>
          </p:nvPr>
        </p:nvSpPr>
        <p:spPr>
          <a:xfrm>
            <a:off x="866775" y="422275"/>
            <a:ext cx="6070600" cy="790575"/>
          </a:xfrm>
        </p:spPr>
        <p:txBody>
          <a:bodyPr/>
          <a:lstStyle/>
          <a:p>
            <a:pPr algn="l"/>
            <a:r>
              <a:rPr lang="zh-CN" altLang="en-US" sz="3200" smtClean="0"/>
              <a:t>成熟代禱者的特質</a:t>
            </a:r>
          </a:p>
        </p:txBody>
      </p:sp>
      <p:sp>
        <p:nvSpPr>
          <p:cNvPr id="61443" name="内容占位符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zh-CN" altLang="en-US" sz="3200" smtClean="0"/>
          </a:p>
          <a:p>
            <a:pPr eaLnBrk="1" hangingPunct="1"/>
            <a:r>
              <a:rPr lang="zh-CN" altLang="en-US" sz="3200" smtClean="0"/>
              <a:t>順服權柄</a:t>
            </a:r>
          </a:p>
          <a:p>
            <a:pPr eaLnBrk="1" hangingPunct="1"/>
            <a:endParaRPr lang="zh-CN" altLang="en-US" sz="3200" smtClean="0"/>
          </a:p>
          <a:p>
            <a:pPr eaLnBrk="1" hangingPunct="1"/>
            <a:r>
              <a:rPr lang="zh-CN" altLang="en-US" sz="3200" smtClean="0"/>
              <a:t>高舉聖經</a:t>
            </a:r>
          </a:p>
          <a:p>
            <a:pPr eaLnBrk="1" hangingPunct="1"/>
            <a:endParaRPr lang="zh-CN" altLang="en-US" sz="3200" smtClean="0"/>
          </a:p>
          <a:p>
            <a:pPr eaLnBrk="1" hangingPunct="1"/>
            <a:endParaRPr lang="zh-CN" altLang="en-US" sz="3200" smtClean="0"/>
          </a:p>
        </p:txBody>
      </p:sp>
    </p:spTree>
    <p:custDataLst>
      <p:tags r:id="rId2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标题 1"/>
          <p:cNvSpPr>
            <a:spLocks noGrp="1" noChangeArrowheads="1"/>
          </p:cNvSpPr>
          <p:nvPr>
            <p:ph type="title"/>
          </p:nvPr>
        </p:nvSpPr>
        <p:spPr>
          <a:xfrm>
            <a:off x="866775" y="422275"/>
            <a:ext cx="6070600" cy="790575"/>
          </a:xfrm>
        </p:spPr>
        <p:txBody>
          <a:bodyPr/>
          <a:lstStyle/>
          <a:p>
            <a:pPr algn="l"/>
            <a:r>
              <a:rPr lang="zh-CN" altLang="en-US" sz="3200" smtClean="0"/>
              <a:t>成熟代禱者的特質</a:t>
            </a:r>
          </a:p>
        </p:txBody>
      </p:sp>
      <p:sp>
        <p:nvSpPr>
          <p:cNvPr id="61443" name="内容占位符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zh-CN" altLang="en-US" sz="3200" smtClean="0"/>
          </a:p>
          <a:p>
            <a:pPr eaLnBrk="1" hangingPunct="1"/>
            <a:r>
              <a:rPr lang="zh-CN" altLang="en-US" sz="3200" smtClean="0"/>
              <a:t>重視自身靈命成長</a:t>
            </a:r>
          </a:p>
          <a:p>
            <a:pPr eaLnBrk="1" hangingPunct="1"/>
            <a:endParaRPr lang="zh-CN" altLang="en-US" sz="3200" smtClean="0"/>
          </a:p>
          <a:p>
            <a:pPr eaLnBrk="1" hangingPunct="1"/>
            <a:r>
              <a:rPr lang="zh-CN" altLang="en-US" sz="3200" smtClean="0"/>
              <a:t>充滿愛</a:t>
            </a:r>
          </a:p>
        </p:txBody>
      </p:sp>
    </p:spTree>
    <p:custDataLst>
      <p:tags r:id="rId1"/>
    </p:custData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3200"/>
              <a:t>教會對代禱者的培養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35" indent="0" algn="ctr">
              <a:buNone/>
            </a:pPr>
            <a:endParaRPr lang="zh-CN" altLang="en-US" sz="3400">
              <a:sym typeface="+mn-ea"/>
            </a:endParaRPr>
          </a:p>
          <a:p>
            <a:pPr marL="635" indent="0" algn="ctr">
              <a:buNone/>
            </a:pPr>
            <a:endParaRPr lang="zh-CN" altLang="en-US" sz="3400">
              <a:sym typeface="+mn-ea"/>
            </a:endParaRPr>
          </a:p>
          <a:p>
            <a:pPr marL="635" indent="0" algn="ctr">
              <a:buNone/>
            </a:pPr>
            <a:r>
              <a:rPr lang="zh-CN" altLang="en-US" sz="3400">
                <a:sym typeface="+mn-ea"/>
              </a:rPr>
              <a:t>教會對代禱者的培養</a:t>
            </a:r>
          </a:p>
          <a:p>
            <a:endParaRPr lang="zh-CN" alt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标题 1"/>
          <p:cNvSpPr>
            <a:spLocks noGrp="1" noChangeArrowheads="1"/>
          </p:cNvSpPr>
          <p:nvPr>
            <p:ph type="title"/>
          </p:nvPr>
        </p:nvSpPr>
        <p:spPr>
          <a:xfrm>
            <a:off x="866775" y="422275"/>
            <a:ext cx="6070600" cy="790575"/>
          </a:xfrm>
        </p:spPr>
        <p:txBody>
          <a:bodyPr/>
          <a:lstStyle/>
          <a:p>
            <a:r>
              <a:rPr lang="zh-CN" altLang="en-US" sz="3200" smtClean="0"/>
              <a:t>教會對代禱者的屬靈供應</a:t>
            </a:r>
          </a:p>
        </p:txBody>
      </p:sp>
      <p:sp>
        <p:nvSpPr>
          <p:cNvPr id="56323" name="内容占位符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zh-CN" altLang="en-US" sz="3200" smtClean="0"/>
              <a:t>屬靈的愛</a:t>
            </a:r>
          </a:p>
          <a:p>
            <a:pPr eaLnBrk="1" hangingPunct="1"/>
            <a:endParaRPr lang="zh-CN" altLang="en-US" sz="3200" smtClean="0"/>
          </a:p>
          <a:p>
            <a:pPr eaLnBrk="1" hangingPunct="1"/>
            <a:r>
              <a:rPr lang="zh-CN" altLang="en-US" sz="3200" smtClean="0"/>
              <a:t>事奉夥伴</a:t>
            </a:r>
          </a:p>
          <a:p>
            <a:pPr eaLnBrk="1" hangingPunct="1"/>
            <a:endParaRPr lang="zh-CN" altLang="en-US" smtClean="0"/>
          </a:p>
        </p:txBody>
      </p:sp>
    </p:spTree>
    <p:custDataLst>
      <p:tags r:id="rId1"/>
    </p:custData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标题 1"/>
          <p:cNvSpPr>
            <a:spLocks noGrp="1" noChangeArrowheads="1"/>
          </p:cNvSpPr>
          <p:nvPr>
            <p:ph type="title"/>
          </p:nvPr>
        </p:nvSpPr>
        <p:spPr>
          <a:xfrm>
            <a:off x="866775" y="422275"/>
            <a:ext cx="6070600" cy="790575"/>
          </a:xfrm>
        </p:spPr>
        <p:txBody>
          <a:bodyPr/>
          <a:lstStyle/>
          <a:p>
            <a:pPr algn="l"/>
            <a:r>
              <a:rPr lang="zh-CN" altLang="en-US" sz="3200" smtClean="0"/>
              <a:t>教會對代禱者的屬靈供應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Tx/>
              <a:buNone/>
              <a:defRPr/>
            </a:pPr>
            <a:endParaRPr lang="zh-CN" altLang="en-US" noProof="1"/>
          </a:p>
          <a:p>
            <a:pPr eaLnBrk="1" hangingPunct="1">
              <a:defRPr/>
            </a:pPr>
            <a:r>
              <a:rPr lang="zh-CN" altLang="en-US" sz="3200" noProof="1">
                <a:sym typeface="+mn-ea"/>
              </a:rPr>
              <a:t>清楚知道教會異象</a:t>
            </a:r>
          </a:p>
          <a:p>
            <a:pPr eaLnBrk="1" hangingPunct="1">
              <a:defRPr/>
            </a:pPr>
            <a:endParaRPr lang="zh-CN" altLang="en-US" sz="3200" noProof="1"/>
          </a:p>
          <a:p>
            <a:pPr eaLnBrk="1" hangingPunct="1">
              <a:defRPr/>
            </a:pPr>
            <a:r>
              <a:rPr lang="zh-CN" altLang="en-US" sz="3200" noProof="1">
                <a:sym typeface="+mn-ea"/>
              </a:rPr>
              <a:t>充分的溝通</a:t>
            </a:r>
            <a:endParaRPr lang="zh-CN" altLang="en-US" sz="3200" noProof="1"/>
          </a:p>
        </p:txBody>
      </p:sp>
    </p:spTree>
    <p:custDataLst>
      <p:tags r:id="rId1"/>
    </p:custData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标题 1"/>
          <p:cNvSpPr>
            <a:spLocks noGrp="1" noChangeArrowheads="1"/>
          </p:cNvSpPr>
          <p:nvPr>
            <p:ph type="title"/>
          </p:nvPr>
        </p:nvSpPr>
        <p:spPr>
          <a:xfrm>
            <a:off x="866775" y="422275"/>
            <a:ext cx="6070600" cy="790575"/>
          </a:xfrm>
        </p:spPr>
        <p:txBody>
          <a:bodyPr/>
          <a:lstStyle/>
          <a:p>
            <a:pPr algn="l"/>
            <a:r>
              <a:rPr lang="zh-CN" altLang="en-US" sz="3200" smtClean="0"/>
              <a:t>教會對代禱者的屬靈供應</a:t>
            </a:r>
          </a:p>
        </p:txBody>
      </p:sp>
      <p:sp>
        <p:nvSpPr>
          <p:cNvPr id="58371" name="内容占位符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zh-CN" altLang="en-US" sz="3200" smtClean="0"/>
          </a:p>
          <a:p>
            <a:pPr eaLnBrk="1" hangingPunct="1"/>
            <a:r>
              <a:rPr lang="zh-CN" altLang="en-US" sz="3200" smtClean="0"/>
              <a:t>屬靈上的問責</a:t>
            </a:r>
          </a:p>
          <a:p>
            <a:pPr eaLnBrk="1" hangingPunct="1"/>
            <a:endParaRPr lang="zh-CN" altLang="en-US" sz="3200" smtClean="0"/>
          </a:p>
          <a:p>
            <a:pPr eaLnBrk="1" hangingPunct="1"/>
            <a:r>
              <a:rPr lang="zh-CN" altLang="en-US" sz="3200" smtClean="0"/>
              <a:t>培訓</a:t>
            </a:r>
          </a:p>
          <a:p>
            <a:pPr eaLnBrk="1" hangingPunct="1"/>
            <a:endParaRPr lang="zh-CN" altLang="en-US" smtClean="0"/>
          </a:p>
          <a:p>
            <a:pPr eaLnBrk="1" hangingPunct="1"/>
            <a:endParaRPr lang="zh-CN" altLang="en-US" smtClean="0"/>
          </a:p>
        </p:txBody>
      </p:sp>
    </p:spTree>
    <p:custDataLst>
      <p:tags r:id="rId1"/>
    </p:custData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标题 1"/>
          <p:cNvSpPr>
            <a:spLocks noGrp="1" noChangeArrowheads="1"/>
          </p:cNvSpPr>
          <p:nvPr>
            <p:ph type="title"/>
          </p:nvPr>
        </p:nvSpPr>
        <p:spPr>
          <a:xfrm>
            <a:off x="866775" y="422275"/>
            <a:ext cx="6070600" cy="790575"/>
          </a:xfrm>
        </p:spPr>
        <p:txBody>
          <a:bodyPr/>
          <a:lstStyle/>
          <a:p>
            <a:pPr algn="l"/>
            <a:r>
              <a:rPr lang="zh-CN" altLang="en-US" sz="3200" smtClean="0"/>
              <a:t>教會對代禱者的屬靈供應</a:t>
            </a:r>
          </a:p>
        </p:txBody>
      </p:sp>
      <p:sp>
        <p:nvSpPr>
          <p:cNvPr id="59395" name="内容占位符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zh-CN" altLang="en-US" sz="3200" smtClean="0"/>
          </a:p>
          <a:p>
            <a:pPr eaLnBrk="1" hangingPunct="1"/>
            <a:r>
              <a:rPr lang="zh-CN" altLang="en-US" sz="3200" smtClean="0"/>
              <a:t>牧者重視禱告</a:t>
            </a: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标题 1"/>
          <p:cNvSpPr>
            <a:spLocks noGrp="1"/>
          </p:cNvSpPr>
          <p:nvPr>
            <p:ph type="title"/>
          </p:nvPr>
        </p:nvSpPr>
        <p:spPr>
          <a:xfrm>
            <a:off x="866775" y="422275"/>
            <a:ext cx="6070600" cy="790575"/>
          </a:xfrm>
        </p:spPr>
        <p:txBody>
          <a:bodyPr wrap="square" lIns="91440" tIns="45720" rIns="91440" bIns="45720" anchor="ctr"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35" indent="0" fontAlgn="base">
              <a:buNone/>
            </a:pPr>
            <a:endParaRPr lang="zh-CN" altLang="en-US" strike="noStrike" noProof="1"/>
          </a:p>
          <a:p>
            <a:pPr marL="0" indent="0" fontAlgn="base">
              <a:buNone/>
            </a:pPr>
            <a:endParaRPr lang="zh-CN" altLang="en-US" strike="noStrike" noProof="1"/>
          </a:p>
          <a:p>
            <a:pPr fontAlgn="base"/>
            <a:endParaRPr lang="zh-CN" altLang="en-US" strike="noStrike" noProof="1"/>
          </a:p>
        </p:txBody>
      </p:sp>
      <p:pic>
        <p:nvPicPr>
          <p:cNvPr id="15363" name="图片 4" descr="与施牧师1"/>
          <p:cNvPicPr>
            <a:picLocks noChangeAspect="1"/>
          </p:cNvPicPr>
          <p:nvPr/>
        </p:nvPicPr>
        <p:blipFill>
          <a:blip r:embed="rId3" cstate="print"/>
          <a:srcRect l="-20" t="24065" r="37184" b="-3011"/>
          <a:stretch>
            <a:fillRect/>
          </a:stretch>
        </p:blipFill>
        <p:spPr>
          <a:xfrm>
            <a:off x="628650" y="881063"/>
            <a:ext cx="7435850" cy="525145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标题 1"/>
          <p:cNvSpPr>
            <a:spLocks noGrp="1"/>
          </p:cNvSpPr>
          <p:nvPr>
            <p:ph type="title"/>
          </p:nvPr>
        </p:nvSpPr>
        <p:spPr>
          <a:xfrm>
            <a:off x="866775" y="422275"/>
            <a:ext cx="6070600" cy="790575"/>
          </a:xfrm>
        </p:spPr>
        <p:txBody>
          <a:bodyPr wrap="square" lIns="91440" tIns="45720" rIns="91440" bIns="45720" anchor="ctr"/>
          <a:lstStyle/>
          <a:p>
            <a:r>
              <a:rPr lang="zh-CN" altLang="en-US" sz="3200"/>
              <a:t>思考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35" indent="0" fontAlgn="base">
              <a:lnSpc>
                <a:spcPct val="130000"/>
              </a:lnSpc>
              <a:buNone/>
            </a:pPr>
            <a:r>
              <a:rPr lang="zh-CN" altLang="en-US" sz="3200" strike="noStrike" noProof="1">
                <a:sym typeface="+mn-ea"/>
              </a:rPr>
              <a:t>神眼中大衛是什麼樣的人？</a:t>
            </a:r>
          </a:p>
          <a:p>
            <a:pPr marL="635" indent="0" fontAlgn="base">
              <a:lnSpc>
                <a:spcPct val="130000"/>
              </a:lnSpc>
              <a:buNone/>
            </a:pPr>
            <a:r>
              <a:rPr lang="en-US" altLang="zh-CN" sz="3200" strike="noStrike" noProof="1">
                <a:sym typeface="+mn-ea"/>
              </a:rPr>
              <a:t>	</a:t>
            </a:r>
            <a:r>
              <a:rPr lang="zh-CN" altLang="en-US" sz="3200" strike="noStrike" noProof="1">
                <a:sym typeface="+mn-ea"/>
              </a:rPr>
              <a:t>合神心意的人  </a:t>
            </a:r>
            <a:endParaRPr lang="zh-CN" altLang="en-US" sz="1600" strike="noStrike" noProof="1">
              <a:sym typeface="+mn-ea"/>
            </a:endParaRPr>
          </a:p>
          <a:p>
            <a:pPr marL="635" indent="0" fontAlgn="base">
              <a:lnSpc>
                <a:spcPct val="130000"/>
              </a:lnSpc>
              <a:buNone/>
            </a:pPr>
            <a:r>
              <a:rPr lang="zh-CN" altLang="en-US" sz="3200" strike="noStrike" noProof="1">
                <a:sym typeface="+mn-ea"/>
              </a:rPr>
              <a:t>大衛有沒有犯過罪？</a:t>
            </a:r>
          </a:p>
          <a:p>
            <a:pPr marL="635" indent="0" fontAlgn="base">
              <a:lnSpc>
                <a:spcPct val="130000"/>
              </a:lnSpc>
              <a:buNone/>
            </a:pPr>
            <a:endParaRPr lang="zh-CN" altLang="en-US" sz="3200" strike="noStrike" noProof="1">
              <a:sym typeface="+mn-ea"/>
            </a:endParaRPr>
          </a:p>
          <a:p>
            <a:pPr marL="635" indent="0" fontAlgn="base">
              <a:lnSpc>
                <a:spcPct val="130000"/>
              </a:lnSpc>
              <a:buNone/>
            </a:pPr>
            <a:r>
              <a:rPr lang="zh-CN" altLang="en-US" sz="3200" strike="noStrike" noProof="1">
                <a:sym typeface="+mn-ea"/>
              </a:rPr>
              <a:t>大衛有沒有犯過該死的罪？</a:t>
            </a:r>
          </a:p>
          <a:p>
            <a:pPr marL="635" indent="0" fontAlgn="base">
              <a:lnSpc>
                <a:spcPct val="130000"/>
              </a:lnSpc>
              <a:buNone/>
            </a:pPr>
            <a:r>
              <a:rPr lang="en-US" altLang="zh-CN" sz="3200" strike="noStrike" noProof="1">
                <a:sym typeface="+mn-ea"/>
              </a:rPr>
              <a:t>	</a:t>
            </a:r>
            <a:endParaRPr lang="zh-CN" altLang="en-US" sz="3200" strike="noStrike" noProof="1"/>
          </a:p>
          <a:p>
            <a:pPr marL="0" indent="0" fontAlgn="base">
              <a:buNone/>
            </a:pPr>
            <a:endParaRPr lang="zh-CN" altLang="en-US" sz="3200" strike="noStrike" noProof="1"/>
          </a:p>
          <a:p>
            <a:pPr fontAlgn="base"/>
            <a:endParaRPr lang="zh-CN" altLang="en-US" strike="noStrike" noProof="1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标题 1"/>
          <p:cNvSpPr>
            <a:spLocks noGrp="1"/>
          </p:cNvSpPr>
          <p:nvPr>
            <p:ph type="title"/>
          </p:nvPr>
        </p:nvSpPr>
        <p:spPr>
          <a:xfrm>
            <a:off x="866775" y="422275"/>
            <a:ext cx="6070600" cy="790575"/>
          </a:xfrm>
        </p:spPr>
        <p:txBody>
          <a:bodyPr wrap="square" lIns="91440" tIns="45720" rIns="91440" bIns="45720" anchor="ctr"/>
          <a:lstStyle/>
          <a:p>
            <a:r>
              <a:rPr lang="zh-CN" altLang="en-US" sz="3200"/>
              <a:t>思考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lnSpcReduction="20000"/>
          </a:bodyPr>
          <a:lstStyle/>
          <a:p>
            <a:pPr marL="635" indent="0" fontAlgn="base">
              <a:lnSpc>
                <a:spcPct val="130000"/>
              </a:lnSpc>
              <a:buNone/>
            </a:pPr>
            <a:r>
              <a:rPr lang="zh-CN" altLang="en-US" sz="3200" strike="noStrike" noProof="1">
                <a:sym typeface="+mn-ea"/>
              </a:rPr>
              <a:t>以賽亞是什麼樣的人？</a:t>
            </a:r>
          </a:p>
          <a:p>
            <a:pPr marL="457835" lvl="1" indent="0" fontAlgn="base">
              <a:lnSpc>
                <a:spcPct val="130000"/>
              </a:lnSpc>
              <a:buNone/>
            </a:pPr>
            <a:r>
              <a:rPr lang="zh-CN" altLang="en-US" sz="2665" strike="noStrike" noProof="1">
                <a:sym typeface="+mn-ea"/>
              </a:rPr>
              <a:t>蒙差遣，為主傳話的人</a:t>
            </a:r>
            <a:r>
              <a:rPr lang="en-US" altLang="zh-CN" sz="2665" strike="noStrike" noProof="1">
                <a:sym typeface="+mn-ea"/>
              </a:rPr>
              <a:t>--</a:t>
            </a:r>
            <a:r>
              <a:rPr lang="zh-CN" altLang="en-US" sz="2665" strike="noStrike" noProof="1">
                <a:sym typeface="+mn-ea"/>
              </a:rPr>
              <a:t>先知   </a:t>
            </a:r>
            <a:r>
              <a:rPr lang="zh-CN" altLang="en-US" sz="1600" strike="noStrike" noProof="1">
                <a:sym typeface="+mn-ea"/>
              </a:rPr>
              <a:t>（</a:t>
            </a:r>
            <a:r>
              <a:rPr lang="zh-CN" altLang="en-US" sz="1600">
                <a:sym typeface="+mn-ea"/>
              </a:rPr>
              <a:t>賽 6:8 </a:t>
            </a:r>
            <a:r>
              <a:rPr lang="en-US" altLang="zh-CN" sz="1600">
                <a:sym typeface="+mn-ea"/>
              </a:rPr>
              <a:t>-9</a:t>
            </a:r>
            <a:r>
              <a:rPr lang="zh-CN" altLang="en-US" sz="1600" strike="noStrike" noProof="1">
                <a:sym typeface="+mn-ea"/>
              </a:rPr>
              <a:t>）</a:t>
            </a:r>
          </a:p>
          <a:p>
            <a:pPr marL="635" indent="0" fontAlgn="base">
              <a:lnSpc>
                <a:spcPct val="130000"/>
              </a:lnSpc>
              <a:buNone/>
            </a:pPr>
            <a:endParaRPr lang="zh-CN" altLang="en-US" sz="3200" strike="noStrike" noProof="1">
              <a:sym typeface="+mn-ea"/>
            </a:endParaRPr>
          </a:p>
          <a:p>
            <a:pPr marL="635" indent="0" fontAlgn="base">
              <a:lnSpc>
                <a:spcPct val="130000"/>
              </a:lnSpc>
              <a:buNone/>
            </a:pPr>
            <a:r>
              <a:rPr lang="zh-CN" altLang="en-US" sz="3200" strike="noStrike" noProof="1">
                <a:sym typeface="+mn-ea"/>
              </a:rPr>
              <a:t>以賽亞有沒有犯過罪？</a:t>
            </a:r>
          </a:p>
          <a:p>
            <a:pPr marL="635" indent="0" fontAlgn="base">
              <a:lnSpc>
                <a:spcPct val="130000"/>
              </a:lnSpc>
              <a:buNone/>
            </a:pPr>
            <a:endParaRPr lang="zh-CN" altLang="en-US" sz="3200" strike="noStrike" noProof="1">
              <a:sym typeface="+mn-ea"/>
            </a:endParaRPr>
          </a:p>
          <a:p>
            <a:pPr marL="635" indent="0" fontAlgn="base">
              <a:lnSpc>
                <a:spcPct val="130000"/>
              </a:lnSpc>
              <a:buNone/>
            </a:pPr>
            <a:r>
              <a:rPr lang="zh-CN" altLang="en-US" sz="3200" strike="noStrike" noProof="1">
                <a:sym typeface="+mn-ea"/>
              </a:rPr>
              <a:t>以賽亞有沒有犯過該死的罪？</a:t>
            </a:r>
          </a:p>
          <a:p>
            <a:pPr marL="635" indent="0" fontAlgn="base">
              <a:lnSpc>
                <a:spcPct val="130000"/>
              </a:lnSpc>
              <a:buNone/>
            </a:pPr>
            <a:r>
              <a:rPr lang="en-US" altLang="zh-CN" sz="3200" strike="noStrike" noProof="1">
                <a:sym typeface="+mn-ea"/>
              </a:rPr>
              <a:t>	</a:t>
            </a:r>
            <a:endParaRPr lang="zh-CN" altLang="en-US" sz="3200" strike="noStrike" noProof="1"/>
          </a:p>
          <a:p>
            <a:pPr marL="0" indent="0" fontAlgn="base">
              <a:buNone/>
            </a:pPr>
            <a:endParaRPr lang="zh-CN" altLang="en-US" sz="3200" strike="noStrike" noProof="1"/>
          </a:p>
          <a:p>
            <a:pPr fontAlgn="base"/>
            <a:endParaRPr lang="zh-CN" altLang="en-US" strike="noStrike" noProof="1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标题 1"/>
          <p:cNvSpPr>
            <a:spLocks noGrp="1"/>
          </p:cNvSpPr>
          <p:nvPr>
            <p:ph type="title"/>
          </p:nvPr>
        </p:nvSpPr>
        <p:spPr>
          <a:xfrm>
            <a:off x="866775" y="422275"/>
            <a:ext cx="6070600" cy="790575"/>
          </a:xfrm>
        </p:spPr>
        <p:txBody>
          <a:bodyPr wrap="square" lIns="91440" tIns="45720" rIns="91440" bIns="45720" anchor="ctr"/>
          <a:lstStyle/>
          <a:p>
            <a:r>
              <a:rPr lang="zh-CN" altLang="en-US" sz="3200"/>
              <a:t>思考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lnSpcReduction="20000"/>
          </a:bodyPr>
          <a:lstStyle/>
          <a:p>
            <a:pPr marL="635" indent="0" fontAlgn="base">
              <a:lnSpc>
                <a:spcPct val="130000"/>
              </a:lnSpc>
              <a:buNone/>
            </a:pPr>
            <a:r>
              <a:rPr lang="zh-CN" altLang="en-US" sz="3200" strike="noStrike" noProof="1">
                <a:sym typeface="+mn-ea"/>
              </a:rPr>
              <a:t>彼得是誰？</a:t>
            </a:r>
          </a:p>
          <a:p>
            <a:pPr marL="457835" lvl="1" indent="0" fontAlgn="base">
              <a:lnSpc>
                <a:spcPct val="130000"/>
              </a:lnSpc>
              <a:buNone/>
            </a:pPr>
            <a:r>
              <a:rPr lang="zh-CN" altLang="en-US" sz="2665" strike="noStrike" noProof="1">
                <a:sym typeface="+mn-ea"/>
              </a:rPr>
              <a:t>耶穌親自所招的門徒。</a:t>
            </a:r>
          </a:p>
          <a:p>
            <a:pPr marL="635" indent="0" fontAlgn="base">
              <a:lnSpc>
                <a:spcPct val="130000"/>
              </a:lnSpc>
              <a:buNone/>
            </a:pPr>
            <a:endParaRPr lang="zh-CN" altLang="en-US" sz="3200" strike="noStrike" noProof="1">
              <a:sym typeface="+mn-ea"/>
            </a:endParaRPr>
          </a:p>
          <a:p>
            <a:pPr marL="635" indent="0" fontAlgn="base">
              <a:lnSpc>
                <a:spcPct val="130000"/>
              </a:lnSpc>
              <a:buNone/>
            </a:pPr>
            <a:r>
              <a:rPr lang="zh-CN" altLang="en-US" sz="3200" strike="noStrike" noProof="1">
                <a:sym typeface="+mn-ea"/>
              </a:rPr>
              <a:t>彼得跟隨耶穌後有沒有犯過罪？</a:t>
            </a:r>
          </a:p>
          <a:p>
            <a:pPr marL="635" indent="0" fontAlgn="base">
              <a:lnSpc>
                <a:spcPct val="130000"/>
              </a:lnSpc>
              <a:buNone/>
            </a:pPr>
            <a:endParaRPr lang="zh-CN" altLang="en-US" sz="3200" strike="noStrike" noProof="1">
              <a:sym typeface="+mn-ea"/>
            </a:endParaRPr>
          </a:p>
          <a:p>
            <a:pPr marL="635" indent="0" fontAlgn="base">
              <a:lnSpc>
                <a:spcPct val="130000"/>
              </a:lnSpc>
              <a:buNone/>
            </a:pPr>
            <a:r>
              <a:rPr lang="zh-CN" altLang="en-US" sz="3200" strike="noStrike" noProof="1">
                <a:sym typeface="+mn-ea"/>
              </a:rPr>
              <a:t>彼得有沒有犯過該死的罪？</a:t>
            </a:r>
          </a:p>
          <a:p>
            <a:pPr marL="635" indent="0" fontAlgn="base">
              <a:lnSpc>
                <a:spcPct val="130000"/>
              </a:lnSpc>
              <a:buNone/>
            </a:pPr>
            <a:r>
              <a:rPr lang="en-US" altLang="zh-CN" sz="3200" strike="noStrike" noProof="1">
                <a:sym typeface="+mn-ea"/>
              </a:rPr>
              <a:t>	</a:t>
            </a:r>
            <a:endParaRPr lang="zh-CN" altLang="en-US" sz="3200" strike="noStrike" noProof="1"/>
          </a:p>
          <a:p>
            <a:pPr marL="0" indent="0" fontAlgn="base">
              <a:buNone/>
            </a:pPr>
            <a:endParaRPr lang="zh-CN" altLang="en-US" sz="3200" strike="noStrike" noProof="1"/>
          </a:p>
          <a:p>
            <a:pPr fontAlgn="base"/>
            <a:endParaRPr lang="zh-CN" altLang="en-US" strike="noStrike" noProof="1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标题 1"/>
          <p:cNvSpPr>
            <a:spLocks noGrp="1"/>
          </p:cNvSpPr>
          <p:nvPr>
            <p:ph type="title"/>
          </p:nvPr>
        </p:nvSpPr>
        <p:spPr>
          <a:xfrm>
            <a:off x="866775" y="422275"/>
            <a:ext cx="6070600" cy="790575"/>
          </a:xfrm>
        </p:spPr>
        <p:txBody>
          <a:bodyPr wrap="square" lIns="91440" tIns="45720" rIns="91440" bIns="45720" anchor="ctr"/>
          <a:lstStyle/>
          <a:p>
            <a:r>
              <a:rPr lang="zh-CN" altLang="en-US" sz="3200"/>
              <a:t>思考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90000"/>
          </a:bodyPr>
          <a:lstStyle/>
          <a:p>
            <a:pPr marL="635" indent="0" fontAlgn="base">
              <a:lnSpc>
                <a:spcPct val="130000"/>
              </a:lnSpc>
              <a:buNone/>
            </a:pPr>
            <a:r>
              <a:rPr lang="zh-CN" altLang="en-US" sz="3200" strike="noStrike" noProof="1">
                <a:sym typeface="+mn-ea"/>
              </a:rPr>
              <a:t>保羅是什麼樣的人？</a:t>
            </a:r>
          </a:p>
          <a:p>
            <a:pPr marL="457835" lvl="1" indent="0" fontAlgn="base">
              <a:lnSpc>
                <a:spcPct val="130000"/>
              </a:lnSpc>
              <a:buNone/>
            </a:pPr>
            <a:r>
              <a:rPr lang="zh-CN" altLang="en-US" sz="2660">
                <a:sym typeface="+mn-ea"/>
              </a:rPr>
              <a:t>耶穌親自所招的使徒。</a:t>
            </a:r>
            <a:endParaRPr lang="zh-CN" altLang="en-US" sz="2665" strike="noStrike" noProof="1">
              <a:sym typeface="+mn-ea"/>
            </a:endParaRPr>
          </a:p>
          <a:p>
            <a:pPr marL="635" indent="0" fontAlgn="base">
              <a:lnSpc>
                <a:spcPct val="130000"/>
              </a:lnSpc>
              <a:buNone/>
            </a:pPr>
            <a:endParaRPr lang="zh-CN" altLang="en-US" sz="3200" strike="noStrike" noProof="1">
              <a:sym typeface="+mn-ea"/>
            </a:endParaRPr>
          </a:p>
          <a:p>
            <a:pPr marL="635" indent="0" fontAlgn="base">
              <a:lnSpc>
                <a:spcPct val="130000"/>
              </a:lnSpc>
              <a:buNone/>
            </a:pPr>
            <a:r>
              <a:rPr lang="zh-CN" altLang="en-US" sz="3200" strike="noStrike" noProof="1">
                <a:sym typeface="+mn-ea"/>
              </a:rPr>
              <a:t>保羅被揀選後有沒有犯過罪？</a:t>
            </a:r>
          </a:p>
          <a:p>
            <a:pPr marL="635" indent="0" fontAlgn="base">
              <a:lnSpc>
                <a:spcPct val="130000"/>
              </a:lnSpc>
              <a:buNone/>
            </a:pPr>
            <a:endParaRPr lang="zh-CN" altLang="en-US" sz="3200" strike="noStrike" noProof="1">
              <a:sym typeface="+mn-ea"/>
            </a:endParaRPr>
          </a:p>
          <a:p>
            <a:pPr marL="635" indent="0" fontAlgn="base">
              <a:lnSpc>
                <a:spcPct val="130000"/>
              </a:lnSpc>
              <a:buNone/>
            </a:pPr>
            <a:r>
              <a:rPr lang="zh-CN" altLang="en-US" sz="3200" strike="noStrike" noProof="1">
                <a:sym typeface="+mn-ea"/>
              </a:rPr>
              <a:t>保羅有沒有犯過該死的罪？</a:t>
            </a:r>
          </a:p>
          <a:p>
            <a:pPr marL="635" indent="0" fontAlgn="base">
              <a:lnSpc>
                <a:spcPct val="130000"/>
              </a:lnSpc>
              <a:buNone/>
            </a:pPr>
            <a:r>
              <a:rPr lang="en-US" altLang="zh-CN" sz="3200" strike="noStrike" noProof="1">
                <a:sym typeface="+mn-ea"/>
              </a:rPr>
              <a:t>	</a:t>
            </a:r>
            <a:endParaRPr lang="zh-CN" altLang="en-US" sz="3200" strike="noStrike" noProof="1"/>
          </a:p>
          <a:p>
            <a:pPr marL="0" indent="0" fontAlgn="base">
              <a:buNone/>
            </a:pPr>
            <a:endParaRPr lang="zh-CN" altLang="en-US" sz="3200" strike="noStrike" noProof="1"/>
          </a:p>
          <a:p>
            <a:pPr fontAlgn="base"/>
            <a:endParaRPr lang="zh-CN" altLang="en-US" strike="noStrike" noProof="1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标题 1"/>
          <p:cNvSpPr>
            <a:spLocks noGrp="1"/>
          </p:cNvSpPr>
          <p:nvPr>
            <p:ph type="title"/>
          </p:nvPr>
        </p:nvSpPr>
        <p:spPr>
          <a:xfrm>
            <a:off x="866775" y="422275"/>
            <a:ext cx="6070600" cy="790575"/>
          </a:xfrm>
        </p:spPr>
        <p:txBody>
          <a:bodyPr wrap="square" lIns="91440" tIns="45720" rIns="91440" bIns="45720" anchor="ctr"/>
          <a:lstStyle/>
          <a:p>
            <a:r>
              <a:rPr lang="zh-CN" altLang="en-US" sz="3200"/>
              <a:t>從摩西代禱說起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35" indent="0" fontAlgn="base">
              <a:lnSpc>
                <a:spcPct val="130000"/>
              </a:lnSpc>
              <a:buNone/>
            </a:pPr>
            <a:r>
              <a:rPr lang="zh-CN" altLang="en-US" sz="3200" strike="noStrike" noProof="1">
                <a:sym typeface="+mn-ea"/>
              </a:rPr>
              <a:t>出：</a:t>
            </a:r>
            <a:r>
              <a:rPr lang="en-US" altLang="zh-CN" sz="3200" strike="noStrike" noProof="1">
                <a:sym typeface="+mn-ea"/>
              </a:rPr>
              <a:t>32:1-14</a:t>
            </a:r>
          </a:p>
          <a:p>
            <a:pPr marL="635" indent="0" fontAlgn="base">
              <a:lnSpc>
                <a:spcPct val="130000"/>
              </a:lnSpc>
              <a:buNone/>
            </a:pPr>
            <a:endParaRPr lang="zh-CN" altLang="en-US" strike="noStrike" noProof="1"/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0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设计模板">
  <a:themeElements>
    <a:clrScheme name="PPT10">
      <a:dk1>
        <a:srgbClr val="67841A"/>
      </a:dk1>
      <a:lt1>
        <a:srgbClr val="FFFFFF"/>
      </a:lt1>
      <a:dk2>
        <a:srgbClr val="8FC226"/>
      </a:dk2>
      <a:lt2>
        <a:srgbClr val="808080"/>
      </a:lt2>
      <a:accent1>
        <a:srgbClr val="CFDEF3"/>
      </a:accent1>
      <a:accent2>
        <a:srgbClr val="333399"/>
      </a:accent2>
      <a:accent3>
        <a:srgbClr val="FFFFFF"/>
      </a:accent3>
      <a:accent4>
        <a:srgbClr val="000000"/>
      </a:accent4>
      <a:accent5>
        <a:srgbClr val="E4ECF8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黑体" panose="02010609060101010101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黑体" panose="02010609060101010101" pitchFamily="49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FDEF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4ECF8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7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9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PT10">
    <a:dk1>
      <a:srgbClr val="67841A"/>
    </a:dk1>
    <a:lt1>
      <a:srgbClr val="FFFFFF"/>
    </a:lt1>
    <a:dk2>
      <a:srgbClr val="8FC226"/>
    </a:dk2>
    <a:lt2>
      <a:srgbClr val="808080"/>
    </a:lt2>
    <a:accent1>
      <a:srgbClr val="CFDEF3"/>
    </a:accent1>
    <a:accent2>
      <a:srgbClr val="333399"/>
    </a:accent2>
    <a:accent3>
      <a:srgbClr val="FFFFFF"/>
    </a:accent3>
    <a:accent4>
      <a:srgbClr val="000000"/>
    </a:accent4>
    <a:accent5>
      <a:srgbClr val="E4ECF8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1248</Words>
  <Application>Microsoft Office PowerPoint</Application>
  <PresentationFormat>On-screen Show (4:3)</PresentationFormat>
  <Paragraphs>163</Paragraphs>
  <Slides>37</Slides>
  <Notes>34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37</vt:i4>
      </vt:variant>
    </vt:vector>
  </HeadingPairs>
  <TitlesOfParts>
    <vt:vector size="39" baseType="lpstr">
      <vt:lpstr>Default Design</vt:lpstr>
      <vt:lpstr>默认设计模板</vt:lpstr>
      <vt:lpstr>     ABC  2016     </vt:lpstr>
      <vt:lpstr>Slide 2</vt:lpstr>
      <vt:lpstr>禱告</vt:lpstr>
      <vt:lpstr>Slide 4</vt:lpstr>
      <vt:lpstr>思考</vt:lpstr>
      <vt:lpstr>思考</vt:lpstr>
      <vt:lpstr>思考</vt:lpstr>
      <vt:lpstr>思考</vt:lpstr>
      <vt:lpstr>從摩西代禱說起</vt:lpstr>
      <vt:lpstr>犯罪</vt:lpstr>
      <vt:lpstr>Slide 11</vt:lpstr>
      <vt:lpstr>Slide 12</vt:lpstr>
      <vt:lpstr>耶和華的態度</vt:lpstr>
      <vt:lpstr>耶和華的態度</vt:lpstr>
      <vt:lpstr>摩西的代禱</vt:lpstr>
      <vt:lpstr>摩西的代禱</vt:lpstr>
      <vt:lpstr>結果</vt:lpstr>
      <vt:lpstr>身份認同</vt:lpstr>
      <vt:lpstr>身份認同</vt:lpstr>
      <vt:lpstr>代禱的重要性</vt:lpstr>
      <vt:lpstr>代禱的重要性</vt:lpstr>
      <vt:lpstr>代禱者</vt:lpstr>
      <vt:lpstr>代禱者</vt:lpstr>
      <vt:lpstr>代禱者</vt:lpstr>
      <vt:lpstr>代禱者</vt:lpstr>
      <vt:lpstr>Slide 26</vt:lpstr>
      <vt:lpstr>代禱者眼中的世界</vt:lpstr>
      <vt:lpstr>成熟的代禱者</vt:lpstr>
      <vt:lpstr>成熟代禱者的特質</vt:lpstr>
      <vt:lpstr>成熟代禱者的特質</vt:lpstr>
      <vt:lpstr>成熟代禱者的特質</vt:lpstr>
      <vt:lpstr>成熟代禱者的特質</vt:lpstr>
      <vt:lpstr>教會對代禱者的培養</vt:lpstr>
      <vt:lpstr>教會對代禱者的屬靈供應</vt:lpstr>
      <vt:lpstr>教會對代禱者的屬靈供應</vt:lpstr>
      <vt:lpstr>教會對代禱者的屬靈供應</vt:lpstr>
      <vt:lpstr>教會對代禱者的屬靈供應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ABC 2009  北美華人基督徒教育大會</dc:title>
  <dc:creator>James Chuang</dc:creator>
  <cp:lastModifiedBy>cchen</cp:lastModifiedBy>
  <cp:revision>115</cp:revision>
  <dcterms:created xsi:type="dcterms:W3CDTF">2009-08-08T18:10:00Z</dcterms:created>
  <dcterms:modified xsi:type="dcterms:W3CDTF">2016-09-17T16:57:41Z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2052-10.1.0.5975</vt:lpwstr>
  </property>
</Properties>
</file>