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88" r:id="rId4"/>
    <p:sldId id="257" r:id="rId5"/>
    <p:sldId id="260" r:id="rId6"/>
    <p:sldId id="261" r:id="rId7"/>
    <p:sldId id="259" r:id="rId8"/>
    <p:sldId id="262" r:id="rId9"/>
    <p:sldId id="263" r:id="rId10"/>
    <p:sldId id="267" r:id="rId11"/>
    <p:sldId id="264" r:id="rId12"/>
    <p:sldId id="292" r:id="rId13"/>
    <p:sldId id="265" r:id="rId14"/>
    <p:sldId id="289" r:id="rId15"/>
    <p:sldId id="338" r:id="rId16"/>
    <p:sldId id="290" r:id="rId17"/>
    <p:sldId id="291" r:id="rId18"/>
    <p:sldId id="266" r:id="rId19"/>
    <p:sldId id="268" r:id="rId20"/>
    <p:sldId id="293" r:id="rId21"/>
    <p:sldId id="269" r:id="rId22"/>
    <p:sldId id="270" r:id="rId23"/>
    <p:sldId id="297" r:id="rId24"/>
    <p:sldId id="295" r:id="rId25"/>
    <p:sldId id="296" r:id="rId26"/>
    <p:sldId id="271" r:id="rId27"/>
    <p:sldId id="298" r:id="rId28"/>
    <p:sldId id="273" r:id="rId29"/>
    <p:sldId id="299" r:id="rId30"/>
    <p:sldId id="274" r:id="rId31"/>
    <p:sldId id="300" r:id="rId32"/>
    <p:sldId id="301" r:id="rId33"/>
    <p:sldId id="302" r:id="rId34"/>
    <p:sldId id="303" r:id="rId35"/>
    <p:sldId id="275" r:id="rId36"/>
    <p:sldId id="304" r:id="rId37"/>
    <p:sldId id="306" r:id="rId38"/>
    <p:sldId id="307" r:id="rId39"/>
    <p:sldId id="308" r:id="rId40"/>
    <p:sldId id="309" r:id="rId41"/>
    <p:sldId id="276" r:id="rId42"/>
    <p:sldId id="305" r:id="rId43"/>
    <p:sldId id="277" r:id="rId44"/>
    <p:sldId id="278" r:id="rId45"/>
    <p:sldId id="310" r:id="rId46"/>
    <p:sldId id="279" r:id="rId47"/>
    <p:sldId id="311" r:id="rId48"/>
    <p:sldId id="313" r:id="rId49"/>
    <p:sldId id="312" r:id="rId50"/>
    <p:sldId id="337" r:id="rId51"/>
    <p:sldId id="334" r:id="rId52"/>
    <p:sldId id="280" r:id="rId53"/>
    <p:sldId id="281" r:id="rId54"/>
    <p:sldId id="282" r:id="rId55"/>
    <p:sldId id="335" r:id="rId56"/>
    <p:sldId id="336" r:id="rId57"/>
    <p:sldId id="283" r:id="rId58"/>
    <p:sldId id="315" r:id="rId59"/>
    <p:sldId id="319" r:id="rId60"/>
    <p:sldId id="317" r:id="rId61"/>
    <p:sldId id="314" r:id="rId62"/>
    <p:sldId id="322" r:id="rId63"/>
    <p:sldId id="320" r:id="rId64"/>
    <p:sldId id="321" r:id="rId65"/>
    <p:sldId id="323" r:id="rId66"/>
    <p:sldId id="324" r:id="rId67"/>
    <p:sldId id="284" r:id="rId68"/>
    <p:sldId id="285" r:id="rId69"/>
    <p:sldId id="327" r:id="rId70"/>
    <p:sldId id="328" r:id="rId71"/>
    <p:sldId id="329" r:id="rId72"/>
    <p:sldId id="330" r:id="rId73"/>
    <p:sldId id="331" r:id="rId74"/>
    <p:sldId id="325" r:id="rId75"/>
    <p:sldId id="326" r:id="rId76"/>
    <p:sldId id="318" r:id="rId77"/>
    <p:sldId id="333" r:id="rId78"/>
    <p:sldId id="332"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94" autoAdjust="0"/>
    <p:restoredTop sz="94660"/>
  </p:normalViewPr>
  <p:slideViewPr>
    <p:cSldViewPr snapToGrid="0">
      <p:cViewPr varScale="1">
        <p:scale>
          <a:sx n="82" d="100"/>
          <a:sy n="82" d="100"/>
        </p:scale>
        <p:origin x="123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0C6B50-F690-410B-8B07-7D4D4AB7A66C}" type="doc">
      <dgm:prSet loTypeId="urn:microsoft.com/office/officeart/2005/8/layout/target1" loCatId="relationship" qsTypeId="urn:microsoft.com/office/officeart/2005/8/quickstyle/simple1" qsCatId="simple" csTypeId="urn:microsoft.com/office/officeart/2005/8/colors/accent1_2" csCatId="accent1" phldr="1"/>
      <dgm:spPr/>
    </dgm:pt>
    <dgm:pt modelId="{7588A33C-4F6C-44FF-B890-26D360E9172F}">
      <dgm:prSet phldrT="[Text]" custT="1"/>
      <dgm:spPr/>
      <dgm:t>
        <a:bodyPr/>
        <a:lstStyle/>
        <a:p>
          <a:r>
            <a:rPr lang="zh-TW" altLang="en-US" sz="2000" dirty="0"/>
            <a:t>律法 </a:t>
          </a:r>
          <a:endParaRPr lang="en-US" altLang="zh-TW" sz="2000" dirty="0"/>
        </a:p>
        <a:p>
          <a:r>
            <a:rPr lang="en-US" altLang="zh-TW" sz="2000" dirty="0"/>
            <a:t>(</a:t>
          </a:r>
          <a:r>
            <a:rPr lang="zh-TW" altLang="en-US" sz="2000" dirty="0"/>
            <a:t>舊約摩西律法</a:t>
          </a:r>
          <a:r>
            <a:rPr lang="en-US" altLang="zh-TW" sz="2000" dirty="0"/>
            <a:t>)</a:t>
          </a:r>
          <a:endParaRPr lang="en-US" sz="2000" dirty="0"/>
        </a:p>
      </dgm:t>
    </dgm:pt>
    <dgm:pt modelId="{50ABEE4E-75B1-4BEB-BD9E-7736872566B6}" type="parTrans" cxnId="{CA6D0661-A659-4D37-83BF-016F91D6B41F}">
      <dgm:prSet/>
      <dgm:spPr/>
      <dgm:t>
        <a:bodyPr/>
        <a:lstStyle/>
        <a:p>
          <a:endParaRPr lang="en-US"/>
        </a:p>
      </dgm:t>
    </dgm:pt>
    <dgm:pt modelId="{E9C8930E-7C15-47A4-832F-526B90B7C849}" type="sibTrans" cxnId="{CA6D0661-A659-4D37-83BF-016F91D6B41F}">
      <dgm:prSet/>
      <dgm:spPr/>
      <dgm:t>
        <a:bodyPr/>
        <a:lstStyle/>
        <a:p>
          <a:endParaRPr lang="en-US"/>
        </a:p>
      </dgm:t>
    </dgm:pt>
    <dgm:pt modelId="{A9371135-53EB-4AF5-ADDD-A4E4430D436C}">
      <dgm:prSet phldrT="[Text]" custT="1"/>
      <dgm:spPr/>
      <dgm:t>
        <a:bodyPr/>
        <a:lstStyle/>
        <a:p>
          <a:r>
            <a:rPr lang="zh-TW" altLang="en-US" sz="2000" dirty="0"/>
            <a:t>福音 </a:t>
          </a:r>
          <a:endParaRPr lang="en-US" altLang="zh-TW" sz="2000" dirty="0"/>
        </a:p>
        <a:p>
          <a:r>
            <a:rPr lang="en-US" altLang="zh-TW" sz="2000" dirty="0"/>
            <a:t>(</a:t>
          </a:r>
          <a:r>
            <a:rPr lang="zh-TW" altLang="en-US" sz="2000" dirty="0"/>
            <a:t>新約耶穌基督</a:t>
          </a:r>
          <a:r>
            <a:rPr lang="en-US" altLang="zh-TW" sz="2000" dirty="0"/>
            <a:t>)</a:t>
          </a:r>
          <a:endParaRPr lang="en-US" sz="2000" dirty="0"/>
        </a:p>
      </dgm:t>
    </dgm:pt>
    <dgm:pt modelId="{875C270A-BD42-451C-BAA8-D7EDD0DC94D1}" type="parTrans" cxnId="{2882C889-D637-41C4-AC01-AFB8C2A2E0FF}">
      <dgm:prSet/>
      <dgm:spPr/>
      <dgm:t>
        <a:bodyPr/>
        <a:lstStyle/>
        <a:p>
          <a:endParaRPr lang="en-US"/>
        </a:p>
      </dgm:t>
    </dgm:pt>
    <dgm:pt modelId="{352FF773-5B9D-4A28-8AB2-3DC790190F45}" type="sibTrans" cxnId="{2882C889-D637-41C4-AC01-AFB8C2A2E0FF}">
      <dgm:prSet/>
      <dgm:spPr/>
      <dgm:t>
        <a:bodyPr/>
        <a:lstStyle/>
        <a:p>
          <a:endParaRPr lang="en-US"/>
        </a:p>
      </dgm:t>
    </dgm:pt>
    <dgm:pt modelId="{948C8E5B-9DCF-4483-9724-6DAB4ECC1F61}">
      <dgm:prSet phldrT="[Text]" custT="1"/>
      <dgm:spPr/>
      <dgm:t>
        <a:bodyPr/>
        <a:lstStyle/>
        <a:p>
          <a:endParaRPr lang="en-US" sz="2000" dirty="0"/>
        </a:p>
      </dgm:t>
    </dgm:pt>
    <dgm:pt modelId="{8449D9FB-D8CA-4AEE-9891-FE3D870C8248}" type="sibTrans" cxnId="{B7A5C97B-A72D-4151-BB39-C3D53926660D}">
      <dgm:prSet/>
      <dgm:spPr/>
      <dgm:t>
        <a:bodyPr/>
        <a:lstStyle/>
        <a:p>
          <a:endParaRPr lang="en-US"/>
        </a:p>
      </dgm:t>
    </dgm:pt>
    <dgm:pt modelId="{E53B9440-3F65-4E90-9387-29AED33735F2}" type="parTrans" cxnId="{B7A5C97B-A72D-4151-BB39-C3D53926660D}">
      <dgm:prSet/>
      <dgm:spPr/>
      <dgm:t>
        <a:bodyPr/>
        <a:lstStyle/>
        <a:p>
          <a:endParaRPr lang="en-US"/>
        </a:p>
      </dgm:t>
    </dgm:pt>
    <dgm:pt modelId="{2C8B9AD3-59BC-4F83-A282-FA1714132D8F}" type="pres">
      <dgm:prSet presAssocID="{E80C6B50-F690-410B-8B07-7D4D4AB7A66C}" presName="composite" presStyleCnt="0">
        <dgm:presLayoutVars>
          <dgm:chMax val="5"/>
          <dgm:dir/>
          <dgm:resizeHandles val="exact"/>
        </dgm:presLayoutVars>
      </dgm:prSet>
      <dgm:spPr/>
    </dgm:pt>
    <dgm:pt modelId="{581065C1-3C2A-445F-92FB-A7EBFEA8E01B}" type="pres">
      <dgm:prSet presAssocID="{948C8E5B-9DCF-4483-9724-6DAB4ECC1F61}" presName="circle1" presStyleLbl="lnNode1" presStyleIdx="0" presStyleCnt="3"/>
      <dgm:spPr>
        <a:solidFill>
          <a:schemeClr val="bg2"/>
        </a:solidFill>
      </dgm:spPr>
    </dgm:pt>
    <dgm:pt modelId="{9F71274A-2355-4F8D-A97F-70D675CC288F}" type="pres">
      <dgm:prSet presAssocID="{948C8E5B-9DCF-4483-9724-6DAB4ECC1F61}" presName="text1" presStyleLbl="revTx" presStyleIdx="0" presStyleCnt="3" custScaleX="207241" custScaleY="131092" custLinFactNeighborX="16525" custLinFactNeighborY="21159">
        <dgm:presLayoutVars>
          <dgm:bulletEnabled val="1"/>
        </dgm:presLayoutVars>
      </dgm:prSet>
      <dgm:spPr/>
    </dgm:pt>
    <dgm:pt modelId="{38006908-143B-47CE-802E-A7F763406EC4}" type="pres">
      <dgm:prSet presAssocID="{948C8E5B-9DCF-4483-9724-6DAB4ECC1F61}" presName="line1" presStyleLbl="callout" presStyleIdx="0" presStyleCnt="6" custLinFactX="-51851" custLinFactNeighborX="-100000" custLinFactNeighborY="77753"/>
      <dgm:spPr/>
    </dgm:pt>
    <dgm:pt modelId="{C3B34FF6-040E-43A5-B5C3-B473D3ED0E99}" type="pres">
      <dgm:prSet presAssocID="{948C8E5B-9DCF-4483-9724-6DAB4ECC1F61}" presName="d1" presStyleLbl="callout" presStyleIdx="1" presStyleCnt="6" custScaleX="66345" custScaleY="100185" custLinFactNeighborX="-17509" custLinFactNeighborY="656"/>
      <dgm:spPr/>
    </dgm:pt>
    <dgm:pt modelId="{0E17FBEF-7285-4744-AECA-DC13F0093443}" type="pres">
      <dgm:prSet presAssocID="{7588A33C-4F6C-44FF-B890-26D360E9172F}" presName="circle2" presStyleLbl="lnNode1" presStyleIdx="1" presStyleCnt="3"/>
      <dgm:spPr/>
    </dgm:pt>
    <dgm:pt modelId="{8CCB305A-C47E-4E1A-8C5E-3ED496F8A31E}" type="pres">
      <dgm:prSet presAssocID="{7588A33C-4F6C-44FF-B890-26D360E9172F}" presName="text2" presStyleLbl="revTx" presStyleIdx="1" presStyleCnt="3" custScaleX="148937" custScaleY="87704" custLinFactNeighborX="21607" custLinFactNeighborY="18915">
        <dgm:presLayoutVars>
          <dgm:bulletEnabled val="1"/>
        </dgm:presLayoutVars>
      </dgm:prSet>
      <dgm:spPr/>
    </dgm:pt>
    <dgm:pt modelId="{7AA2F5B9-9CAB-4BA8-8267-677BBA6E0D63}" type="pres">
      <dgm:prSet presAssocID="{7588A33C-4F6C-44FF-B890-26D360E9172F}" presName="line2" presStyleLbl="callout" presStyleIdx="2" presStyleCnt="6"/>
      <dgm:spPr/>
    </dgm:pt>
    <dgm:pt modelId="{B0204816-C44B-4BC0-A5C9-BE685A6C98D3}" type="pres">
      <dgm:prSet presAssocID="{7588A33C-4F6C-44FF-B890-26D360E9172F}" presName="d2" presStyleLbl="callout" presStyleIdx="3" presStyleCnt="6"/>
      <dgm:spPr/>
    </dgm:pt>
    <dgm:pt modelId="{948900AA-4A82-4EE1-B467-23C61EEC2BA0}" type="pres">
      <dgm:prSet presAssocID="{A9371135-53EB-4AF5-ADDD-A4E4430D436C}" presName="circle3" presStyleLbl="lnNode1" presStyleIdx="2" presStyleCnt="3" custScaleX="94859" custScaleY="96872"/>
      <dgm:spPr>
        <a:solidFill>
          <a:schemeClr val="bg2"/>
        </a:solidFill>
      </dgm:spPr>
    </dgm:pt>
    <dgm:pt modelId="{EF7BD6C2-F1E4-422D-B332-28B17584627D}" type="pres">
      <dgm:prSet presAssocID="{A9371135-53EB-4AF5-ADDD-A4E4430D436C}" presName="text3" presStyleLbl="revTx" presStyleIdx="2" presStyleCnt="3" custScaleX="137302" custScaleY="45763" custLinFactNeighborX="14789" custLinFactNeighborY="18622">
        <dgm:presLayoutVars>
          <dgm:bulletEnabled val="1"/>
        </dgm:presLayoutVars>
      </dgm:prSet>
      <dgm:spPr/>
    </dgm:pt>
    <dgm:pt modelId="{71743EF8-DB06-40C3-A6F6-17B918BCABF3}" type="pres">
      <dgm:prSet presAssocID="{A9371135-53EB-4AF5-ADDD-A4E4430D436C}" presName="line3" presStyleLbl="callout" presStyleIdx="4" presStyleCnt="6"/>
      <dgm:spPr/>
    </dgm:pt>
    <dgm:pt modelId="{BCBA53B8-9E29-4773-9C56-C407D0416D16}" type="pres">
      <dgm:prSet presAssocID="{A9371135-53EB-4AF5-ADDD-A4E4430D436C}" presName="d3" presStyleLbl="callout" presStyleIdx="5" presStyleCnt="6"/>
      <dgm:spPr/>
    </dgm:pt>
  </dgm:ptLst>
  <dgm:cxnLst>
    <dgm:cxn modelId="{D32D8F38-0D97-4B9A-8110-0E27F8CEACC9}" type="presOf" srcId="{7588A33C-4F6C-44FF-B890-26D360E9172F}" destId="{8CCB305A-C47E-4E1A-8C5E-3ED496F8A31E}" srcOrd="0" destOrd="0" presId="urn:microsoft.com/office/officeart/2005/8/layout/target1"/>
    <dgm:cxn modelId="{CA6D0661-A659-4D37-83BF-016F91D6B41F}" srcId="{E80C6B50-F690-410B-8B07-7D4D4AB7A66C}" destId="{7588A33C-4F6C-44FF-B890-26D360E9172F}" srcOrd="1" destOrd="0" parTransId="{50ABEE4E-75B1-4BEB-BD9E-7736872566B6}" sibTransId="{E9C8930E-7C15-47A4-832F-526B90B7C849}"/>
    <dgm:cxn modelId="{41CDAF43-CB85-4771-B9BC-26AB1FFF1234}" type="presOf" srcId="{948C8E5B-9DCF-4483-9724-6DAB4ECC1F61}" destId="{9F71274A-2355-4F8D-A97F-70D675CC288F}" srcOrd="0" destOrd="0" presId="urn:microsoft.com/office/officeart/2005/8/layout/target1"/>
    <dgm:cxn modelId="{B7A5C97B-A72D-4151-BB39-C3D53926660D}" srcId="{E80C6B50-F690-410B-8B07-7D4D4AB7A66C}" destId="{948C8E5B-9DCF-4483-9724-6DAB4ECC1F61}" srcOrd="0" destOrd="0" parTransId="{E53B9440-3F65-4E90-9387-29AED33735F2}" sibTransId="{8449D9FB-D8CA-4AEE-9891-FE3D870C8248}"/>
    <dgm:cxn modelId="{2882C889-D637-41C4-AC01-AFB8C2A2E0FF}" srcId="{E80C6B50-F690-410B-8B07-7D4D4AB7A66C}" destId="{A9371135-53EB-4AF5-ADDD-A4E4430D436C}" srcOrd="2" destOrd="0" parTransId="{875C270A-BD42-451C-BAA8-D7EDD0DC94D1}" sibTransId="{352FF773-5B9D-4A28-8AB2-3DC790190F45}"/>
    <dgm:cxn modelId="{FD14C997-66C8-4FCE-8D6B-2B6C83F58F2B}" type="presOf" srcId="{A9371135-53EB-4AF5-ADDD-A4E4430D436C}" destId="{EF7BD6C2-F1E4-422D-B332-28B17584627D}" srcOrd="0" destOrd="0" presId="urn:microsoft.com/office/officeart/2005/8/layout/target1"/>
    <dgm:cxn modelId="{828E8BEC-05FF-4E6A-A2A1-2560708EBE70}" type="presOf" srcId="{E80C6B50-F690-410B-8B07-7D4D4AB7A66C}" destId="{2C8B9AD3-59BC-4F83-A282-FA1714132D8F}" srcOrd="0" destOrd="0" presId="urn:microsoft.com/office/officeart/2005/8/layout/target1"/>
    <dgm:cxn modelId="{B0D18704-B7A7-4517-9611-4B62474A4B7B}" type="presParOf" srcId="{2C8B9AD3-59BC-4F83-A282-FA1714132D8F}" destId="{581065C1-3C2A-445F-92FB-A7EBFEA8E01B}" srcOrd="0" destOrd="0" presId="urn:microsoft.com/office/officeart/2005/8/layout/target1"/>
    <dgm:cxn modelId="{153B793D-F363-4CCB-9842-D5A2F9DD20A2}" type="presParOf" srcId="{2C8B9AD3-59BC-4F83-A282-FA1714132D8F}" destId="{9F71274A-2355-4F8D-A97F-70D675CC288F}" srcOrd="1" destOrd="0" presId="urn:microsoft.com/office/officeart/2005/8/layout/target1"/>
    <dgm:cxn modelId="{3887610E-5471-460C-815D-CE4F155E460B}" type="presParOf" srcId="{2C8B9AD3-59BC-4F83-A282-FA1714132D8F}" destId="{38006908-143B-47CE-802E-A7F763406EC4}" srcOrd="2" destOrd="0" presId="urn:microsoft.com/office/officeart/2005/8/layout/target1"/>
    <dgm:cxn modelId="{ED72570A-C9FB-42C7-9A39-D7DA5E95C56D}" type="presParOf" srcId="{2C8B9AD3-59BC-4F83-A282-FA1714132D8F}" destId="{C3B34FF6-040E-43A5-B5C3-B473D3ED0E99}" srcOrd="3" destOrd="0" presId="urn:microsoft.com/office/officeart/2005/8/layout/target1"/>
    <dgm:cxn modelId="{CB16DE4B-DF7E-4882-8A9F-94C63BEBCEB8}" type="presParOf" srcId="{2C8B9AD3-59BC-4F83-A282-FA1714132D8F}" destId="{0E17FBEF-7285-4744-AECA-DC13F0093443}" srcOrd="4" destOrd="0" presId="urn:microsoft.com/office/officeart/2005/8/layout/target1"/>
    <dgm:cxn modelId="{C4C76FD7-67B7-4F7B-AED1-0ADB7E11DB3D}" type="presParOf" srcId="{2C8B9AD3-59BC-4F83-A282-FA1714132D8F}" destId="{8CCB305A-C47E-4E1A-8C5E-3ED496F8A31E}" srcOrd="5" destOrd="0" presId="urn:microsoft.com/office/officeart/2005/8/layout/target1"/>
    <dgm:cxn modelId="{6D734649-FA48-4E0B-993D-4C095515D918}" type="presParOf" srcId="{2C8B9AD3-59BC-4F83-A282-FA1714132D8F}" destId="{7AA2F5B9-9CAB-4BA8-8267-677BBA6E0D63}" srcOrd="6" destOrd="0" presId="urn:microsoft.com/office/officeart/2005/8/layout/target1"/>
    <dgm:cxn modelId="{9179C236-5863-4345-B4FF-A6B4C3437020}" type="presParOf" srcId="{2C8B9AD3-59BC-4F83-A282-FA1714132D8F}" destId="{B0204816-C44B-4BC0-A5C9-BE685A6C98D3}" srcOrd="7" destOrd="0" presId="urn:microsoft.com/office/officeart/2005/8/layout/target1"/>
    <dgm:cxn modelId="{1AF92C5C-2003-4086-81B9-ABD26313F819}" type="presParOf" srcId="{2C8B9AD3-59BC-4F83-A282-FA1714132D8F}" destId="{948900AA-4A82-4EE1-B467-23C61EEC2BA0}" srcOrd="8" destOrd="0" presId="urn:microsoft.com/office/officeart/2005/8/layout/target1"/>
    <dgm:cxn modelId="{A39556BF-722B-4F93-A555-2C2F6E8B7A05}" type="presParOf" srcId="{2C8B9AD3-59BC-4F83-A282-FA1714132D8F}" destId="{EF7BD6C2-F1E4-422D-B332-28B17584627D}" srcOrd="9" destOrd="0" presId="urn:microsoft.com/office/officeart/2005/8/layout/target1"/>
    <dgm:cxn modelId="{83E516AB-2600-4B00-AB5E-3DF9A8940ECA}" type="presParOf" srcId="{2C8B9AD3-59BC-4F83-A282-FA1714132D8F}" destId="{71743EF8-DB06-40C3-A6F6-17B918BCABF3}" srcOrd="10" destOrd="0" presId="urn:microsoft.com/office/officeart/2005/8/layout/target1"/>
    <dgm:cxn modelId="{85168957-0A8E-4634-9FD3-00AB5B256880}" type="presParOf" srcId="{2C8B9AD3-59BC-4F83-A282-FA1714132D8F}" destId="{BCBA53B8-9E29-4773-9C56-C407D0416D16}"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1C4A68-4DC4-44C3-AB51-C76CFC979208}"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F85FC698-325F-492C-92A9-1B9952D9F89E}">
      <dgm:prSet custT="1"/>
      <dgm:spPr/>
      <dgm:t>
        <a:bodyPr/>
        <a:lstStyle/>
        <a:p>
          <a:r>
            <a:rPr lang="zh-TW" sz="2800" dirty="0"/>
            <a:t>約的四大內容</a:t>
          </a:r>
          <a:endParaRPr lang="en-US" sz="2800" dirty="0"/>
        </a:p>
      </dgm:t>
    </dgm:pt>
    <dgm:pt modelId="{2BFF59FD-8B70-42E3-BC26-9D5179B181F8}" type="parTrans" cxnId="{949E959D-02E6-4E80-A5C8-DF69E7CF7536}">
      <dgm:prSet/>
      <dgm:spPr/>
      <dgm:t>
        <a:bodyPr/>
        <a:lstStyle/>
        <a:p>
          <a:endParaRPr lang="en-US"/>
        </a:p>
      </dgm:t>
    </dgm:pt>
    <dgm:pt modelId="{9FDC6AC4-0912-4469-B612-049283522208}" type="sibTrans" cxnId="{949E959D-02E6-4E80-A5C8-DF69E7CF7536}">
      <dgm:prSet/>
      <dgm:spPr/>
      <dgm:t>
        <a:bodyPr/>
        <a:lstStyle/>
        <a:p>
          <a:endParaRPr lang="en-US"/>
        </a:p>
      </dgm:t>
    </dgm:pt>
    <dgm:pt modelId="{88F964A9-AE7D-4D75-93D7-0B05C7FB2352}">
      <dgm:prSet custT="1"/>
      <dgm:spPr/>
      <dgm:t>
        <a:bodyPr/>
        <a:lstStyle/>
        <a:p>
          <a:r>
            <a:rPr lang="zh-TW" sz="2800" dirty="0"/>
            <a:t>羅馬書</a:t>
          </a:r>
          <a:r>
            <a:rPr lang="en-US" sz="2800" dirty="0"/>
            <a:t>4:13-16</a:t>
          </a:r>
        </a:p>
      </dgm:t>
    </dgm:pt>
    <dgm:pt modelId="{816C1921-E9BA-4F13-B573-4FC11D94955C}" type="parTrans" cxnId="{0A6B7AD1-492B-4D8B-890E-C39060A76677}">
      <dgm:prSet/>
      <dgm:spPr/>
      <dgm:t>
        <a:bodyPr/>
        <a:lstStyle/>
        <a:p>
          <a:endParaRPr lang="en-US"/>
        </a:p>
      </dgm:t>
    </dgm:pt>
    <dgm:pt modelId="{491E04F6-3ACB-430B-AB29-234C90262C27}" type="sibTrans" cxnId="{0A6B7AD1-492B-4D8B-890E-C39060A76677}">
      <dgm:prSet/>
      <dgm:spPr/>
      <dgm:t>
        <a:bodyPr/>
        <a:lstStyle/>
        <a:p>
          <a:endParaRPr lang="en-US"/>
        </a:p>
      </dgm:t>
    </dgm:pt>
    <dgm:pt modelId="{BC9ACBDE-A30B-4B11-BC2F-A68E08C3488A}">
      <dgm:prSet custT="1"/>
      <dgm:spPr/>
      <dgm:t>
        <a:bodyPr/>
        <a:lstStyle/>
        <a:p>
          <a:r>
            <a:rPr lang="zh-TW" sz="2800" dirty="0"/>
            <a:t>福音派神學家馮蔭坤</a:t>
          </a:r>
          <a:r>
            <a:rPr lang="en-US" sz="2800" dirty="0"/>
            <a:t>:</a:t>
          </a:r>
          <a:r>
            <a:rPr lang="zh-TW" sz="2800" dirty="0"/>
            <a:t>正負三組合</a:t>
          </a:r>
          <a:endParaRPr lang="en-US" sz="2800" dirty="0"/>
        </a:p>
      </dgm:t>
    </dgm:pt>
    <dgm:pt modelId="{E1F43FE1-7949-4EA1-9721-17F0E89ECFA1}" type="parTrans" cxnId="{A00B69EA-138E-4F9E-B974-4A32A9A443E3}">
      <dgm:prSet/>
      <dgm:spPr/>
      <dgm:t>
        <a:bodyPr/>
        <a:lstStyle/>
        <a:p>
          <a:endParaRPr lang="en-US"/>
        </a:p>
      </dgm:t>
    </dgm:pt>
    <dgm:pt modelId="{49EF8CB1-F15E-4817-8F2C-DA431372417B}" type="sibTrans" cxnId="{A00B69EA-138E-4F9E-B974-4A32A9A443E3}">
      <dgm:prSet/>
      <dgm:spPr/>
      <dgm:t>
        <a:bodyPr/>
        <a:lstStyle/>
        <a:p>
          <a:endParaRPr lang="en-US"/>
        </a:p>
      </dgm:t>
    </dgm:pt>
    <dgm:pt modelId="{8CF068AF-3C9E-401F-B988-1CE6686D2FA0}" type="pres">
      <dgm:prSet presAssocID="{B41C4A68-4DC4-44C3-AB51-C76CFC979208}" presName="linear" presStyleCnt="0">
        <dgm:presLayoutVars>
          <dgm:dir/>
          <dgm:animLvl val="lvl"/>
          <dgm:resizeHandles val="exact"/>
        </dgm:presLayoutVars>
      </dgm:prSet>
      <dgm:spPr/>
    </dgm:pt>
    <dgm:pt modelId="{91CA699C-F9A6-4CD6-B976-491E994C818D}" type="pres">
      <dgm:prSet presAssocID="{F85FC698-325F-492C-92A9-1B9952D9F89E}" presName="parentLin" presStyleCnt="0"/>
      <dgm:spPr/>
    </dgm:pt>
    <dgm:pt modelId="{875F1F2C-92B0-4D0A-A926-9694B1B58448}" type="pres">
      <dgm:prSet presAssocID="{F85FC698-325F-492C-92A9-1B9952D9F89E}" presName="parentLeftMargin" presStyleLbl="node1" presStyleIdx="0" presStyleCnt="3"/>
      <dgm:spPr/>
    </dgm:pt>
    <dgm:pt modelId="{CCCB2B52-612A-41CA-8AA8-721B1B2ACD68}" type="pres">
      <dgm:prSet presAssocID="{F85FC698-325F-492C-92A9-1B9952D9F89E}" presName="parentText" presStyleLbl="node1" presStyleIdx="0" presStyleCnt="3">
        <dgm:presLayoutVars>
          <dgm:chMax val="0"/>
          <dgm:bulletEnabled val="1"/>
        </dgm:presLayoutVars>
      </dgm:prSet>
      <dgm:spPr/>
    </dgm:pt>
    <dgm:pt modelId="{EC71DB24-1347-490A-A4E9-84F2C298494A}" type="pres">
      <dgm:prSet presAssocID="{F85FC698-325F-492C-92A9-1B9952D9F89E}" presName="negativeSpace" presStyleCnt="0"/>
      <dgm:spPr/>
    </dgm:pt>
    <dgm:pt modelId="{630CF5BA-3715-4E8E-A9A6-853CA68FB528}" type="pres">
      <dgm:prSet presAssocID="{F85FC698-325F-492C-92A9-1B9952D9F89E}" presName="childText" presStyleLbl="conFgAcc1" presStyleIdx="0" presStyleCnt="3">
        <dgm:presLayoutVars>
          <dgm:bulletEnabled val="1"/>
        </dgm:presLayoutVars>
      </dgm:prSet>
      <dgm:spPr/>
    </dgm:pt>
    <dgm:pt modelId="{989AF1F1-1A2B-4B2C-8B00-8F9CBCD06624}" type="pres">
      <dgm:prSet presAssocID="{9FDC6AC4-0912-4469-B612-049283522208}" presName="spaceBetweenRectangles" presStyleCnt="0"/>
      <dgm:spPr/>
    </dgm:pt>
    <dgm:pt modelId="{DFB3BC6F-CF8C-4A36-B20F-03C0A1B36C97}" type="pres">
      <dgm:prSet presAssocID="{88F964A9-AE7D-4D75-93D7-0B05C7FB2352}" presName="parentLin" presStyleCnt="0"/>
      <dgm:spPr/>
    </dgm:pt>
    <dgm:pt modelId="{5A5AF947-34F1-4B20-A04F-5FA6B97A9683}" type="pres">
      <dgm:prSet presAssocID="{88F964A9-AE7D-4D75-93D7-0B05C7FB2352}" presName="parentLeftMargin" presStyleLbl="node1" presStyleIdx="0" presStyleCnt="3"/>
      <dgm:spPr/>
    </dgm:pt>
    <dgm:pt modelId="{FB964D01-D9CB-416B-8744-21B7AC62E5B2}" type="pres">
      <dgm:prSet presAssocID="{88F964A9-AE7D-4D75-93D7-0B05C7FB2352}" presName="parentText" presStyleLbl="node1" presStyleIdx="1" presStyleCnt="3">
        <dgm:presLayoutVars>
          <dgm:chMax val="0"/>
          <dgm:bulletEnabled val="1"/>
        </dgm:presLayoutVars>
      </dgm:prSet>
      <dgm:spPr/>
    </dgm:pt>
    <dgm:pt modelId="{5428EB8A-AED0-465B-9DEE-EFAA3034E44D}" type="pres">
      <dgm:prSet presAssocID="{88F964A9-AE7D-4D75-93D7-0B05C7FB2352}" presName="negativeSpace" presStyleCnt="0"/>
      <dgm:spPr/>
    </dgm:pt>
    <dgm:pt modelId="{387BFB8E-8328-4198-9E71-3DE9CEF94DE5}" type="pres">
      <dgm:prSet presAssocID="{88F964A9-AE7D-4D75-93D7-0B05C7FB2352}" presName="childText" presStyleLbl="conFgAcc1" presStyleIdx="1" presStyleCnt="3">
        <dgm:presLayoutVars>
          <dgm:bulletEnabled val="1"/>
        </dgm:presLayoutVars>
      </dgm:prSet>
      <dgm:spPr/>
    </dgm:pt>
    <dgm:pt modelId="{9E38B6EE-1DBB-46CB-B535-57C59327CAB1}" type="pres">
      <dgm:prSet presAssocID="{491E04F6-3ACB-430B-AB29-234C90262C27}" presName="spaceBetweenRectangles" presStyleCnt="0"/>
      <dgm:spPr/>
    </dgm:pt>
    <dgm:pt modelId="{91D1A261-2F18-4C1E-AD35-59CF5213F902}" type="pres">
      <dgm:prSet presAssocID="{BC9ACBDE-A30B-4B11-BC2F-A68E08C3488A}" presName="parentLin" presStyleCnt="0"/>
      <dgm:spPr/>
    </dgm:pt>
    <dgm:pt modelId="{3A3B7BB4-5D89-4C82-AEB2-71BF103EE28C}" type="pres">
      <dgm:prSet presAssocID="{BC9ACBDE-A30B-4B11-BC2F-A68E08C3488A}" presName="parentLeftMargin" presStyleLbl="node1" presStyleIdx="1" presStyleCnt="3"/>
      <dgm:spPr/>
    </dgm:pt>
    <dgm:pt modelId="{6A331B70-06DD-4E51-90C0-AED7F8A89F1C}" type="pres">
      <dgm:prSet presAssocID="{BC9ACBDE-A30B-4B11-BC2F-A68E08C3488A}" presName="parentText" presStyleLbl="node1" presStyleIdx="2" presStyleCnt="3">
        <dgm:presLayoutVars>
          <dgm:chMax val="0"/>
          <dgm:bulletEnabled val="1"/>
        </dgm:presLayoutVars>
      </dgm:prSet>
      <dgm:spPr/>
    </dgm:pt>
    <dgm:pt modelId="{65415556-806E-45B8-B464-E4A5145706E0}" type="pres">
      <dgm:prSet presAssocID="{BC9ACBDE-A30B-4B11-BC2F-A68E08C3488A}" presName="negativeSpace" presStyleCnt="0"/>
      <dgm:spPr/>
    </dgm:pt>
    <dgm:pt modelId="{FEA7ABAC-E335-4468-8A7D-68CF05875430}" type="pres">
      <dgm:prSet presAssocID="{BC9ACBDE-A30B-4B11-BC2F-A68E08C3488A}" presName="childText" presStyleLbl="conFgAcc1" presStyleIdx="2" presStyleCnt="3">
        <dgm:presLayoutVars>
          <dgm:bulletEnabled val="1"/>
        </dgm:presLayoutVars>
      </dgm:prSet>
      <dgm:spPr/>
    </dgm:pt>
  </dgm:ptLst>
  <dgm:cxnLst>
    <dgm:cxn modelId="{8B289015-8C08-4D28-8120-EF65EFB47EE6}" type="presOf" srcId="{B41C4A68-4DC4-44C3-AB51-C76CFC979208}" destId="{8CF068AF-3C9E-401F-B988-1CE6686D2FA0}" srcOrd="0" destOrd="0" presId="urn:microsoft.com/office/officeart/2005/8/layout/list1"/>
    <dgm:cxn modelId="{D803A838-FD77-4284-929A-8BF73B1344EB}" type="presOf" srcId="{BC9ACBDE-A30B-4B11-BC2F-A68E08C3488A}" destId="{6A331B70-06DD-4E51-90C0-AED7F8A89F1C}" srcOrd="1" destOrd="0" presId="urn:microsoft.com/office/officeart/2005/8/layout/list1"/>
    <dgm:cxn modelId="{E08F325D-65F7-45C0-948C-B929387B8794}" type="presOf" srcId="{88F964A9-AE7D-4D75-93D7-0B05C7FB2352}" destId="{5A5AF947-34F1-4B20-A04F-5FA6B97A9683}" srcOrd="0" destOrd="0" presId="urn:microsoft.com/office/officeart/2005/8/layout/list1"/>
    <dgm:cxn modelId="{4912FE51-5C05-43B7-81C2-ECD0E283E42B}" type="presOf" srcId="{F85FC698-325F-492C-92A9-1B9952D9F89E}" destId="{CCCB2B52-612A-41CA-8AA8-721B1B2ACD68}" srcOrd="1" destOrd="0" presId="urn:microsoft.com/office/officeart/2005/8/layout/list1"/>
    <dgm:cxn modelId="{949E959D-02E6-4E80-A5C8-DF69E7CF7536}" srcId="{B41C4A68-4DC4-44C3-AB51-C76CFC979208}" destId="{F85FC698-325F-492C-92A9-1B9952D9F89E}" srcOrd="0" destOrd="0" parTransId="{2BFF59FD-8B70-42E3-BC26-9D5179B181F8}" sibTransId="{9FDC6AC4-0912-4469-B612-049283522208}"/>
    <dgm:cxn modelId="{0E2D99A8-C24F-4569-96F6-B9DC76F330D6}" type="presOf" srcId="{88F964A9-AE7D-4D75-93D7-0B05C7FB2352}" destId="{FB964D01-D9CB-416B-8744-21B7AC62E5B2}" srcOrd="1" destOrd="0" presId="urn:microsoft.com/office/officeart/2005/8/layout/list1"/>
    <dgm:cxn modelId="{10F6AEC2-16BA-4D6E-B71F-460201892C91}" type="presOf" srcId="{BC9ACBDE-A30B-4B11-BC2F-A68E08C3488A}" destId="{3A3B7BB4-5D89-4C82-AEB2-71BF103EE28C}" srcOrd="0" destOrd="0" presId="urn:microsoft.com/office/officeart/2005/8/layout/list1"/>
    <dgm:cxn modelId="{281E91C5-F571-4326-BF2A-70BB9A0A5D9C}" type="presOf" srcId="{F85FC698-325F-492C-92A9-1B9952D9F89E}" destId="{875F1F2C-92B0-4D0A-A926-9694B1B58448}" srcOrd="0" destOrd="0" presId="urn:microsoft.com/office/officeart/2005/8/layout/list1"/>
    <dgm:cxn modelId="{0A6B7AD1-492B-4D8B-890E-C39060A76677}" srcId="{B41C4A68-4DC4-44C3-AB51-C76CFC979208}" destId="{88F964A9-AE7D-4D75-93D7-0B05C7FB2352}" srcOrd="1" destOrd="0" parTransId="{816C1921-E9BA-4F13-B573-4FC11D94955C}" sibTransId="{491E04F6-3ACB-430B-AB29-234C90262C27}"/>
    <dgm:cxn modelId="{A00B69EA-138E-4F9E-B974-4A32A9A443E3}" srcId="{B41C4A68-4DC4-44C3-AB51-C76CFC979208}" destId="{BC9ACBDE-A30B-4B11-BC2F-A68E08C3488A}" srcOrd="2" destOrd="0" parTransId="{E1F43FE1-7949-4EA1-9721-17F0E89ECFA1}" sibTransId="{49EF8CB1-F15E-4817-8F2C-DA431372417B}"/>
    <dgm:cxn modelId="{D93EB974-B1EB-4896-8443-C4DDB0490F23}" type="presParOf" srcId="{8CF068AF-3C9E-401F-B988-1CE6686D2FA0}" destId="{91CA699C-F9A6-4CD6-B976-491E994C818D}" srcOrd="0" destOrd="0" presId="urn:microsoft.com/office/officeart/2005/8/layout/list1"/>
    <dgm:cxn modelId="{13E27A8D-75A0-4EB2-815D-49BC25EB601E}" type="presParOf" srcId="{91CA699C-F9A6-4CD6-B976-491E994C818D}" destId="{875F1F2C-92B0-4D0A-A926-9694B1B58448}" srcOrd="0" destOrd="0" presId="urn:microsoft.com/office/officeart/2005/8/layout/list1"/>
    <dgm:cxn modelId="{09EAE3B6-C4AA-4F50-9613-A84D1038BDA2}" type="presParOf" srcId="{91CA699C-F9A6-4CD6-B976-491E994C818D}" destId="{CCCB2B52-612A-41CA-8AA8-721B1B2ACD68}" srcOrd="1" destOrd="0" presId="urn:microsoft.com/office/officeart/2005/8/layout/list1"/>
    <dgm:cxn modelId="{51DF2550-0F28-437D-B003-9F5C6438B51C}" type="presParOf" srcId="{8CF068AF-3C9E-401F-B988-1CE6686D2FA0}" destId="{EC71DB24-1347-490A-A4E9-84F2C298494A}" srcOrd="1" destOrd="0" presId="urn:microsoft.com/office/officeart/2005/8/layout/list1"/>
    <dgm:cxn modelId="{B1F2E001-DC27-4449-82E8-7736DC371D8D}" type="presParOf" srcId="{8CF068AF-3C9E-401F-B988-1CE6686D2FA0}" destId="{630CF5BA-3715-4E8E-A9A6-853CA68FB528}" srcOrd="2" destOrd="0" presId="urn:microsoft.com/office/officeart/2005/8/layout/list1"/>
    <dgm:cxn modelId="{E397B215-0A1E-44B5-8396-8C430AE09390}" type="presParOf" srcId="{8CF068AF-3C9E-401F-B988-1CE6686D2FA0}" destId="{989AF1F1-1A2B-4B2C-8B00-8F9CBCD06624}" srcOrd="3" destOrd="0" presId="urn:microsoft.com/office/officeart/2005/8/layout/list1"/>
    <dgm:cxn modelId="{6DD84622-6144-444F-B73F-1BB01103C624}" type="presParOf" srcId="{8CF068AF-3C9E-401F-B988-1CE6686D2FA0}" destId="{DFB3BC6F-CF8C-4A36-B20F-03C0A1B36C97}" srcOrd="4" destOrd="0" presId="urn:microsoft.com/office/officeart/2005/8/layout/list1"/>
    <dgm:cxn modelId="{B6FC100A-5DD4-4DC0-BDE0-929780BAD977}" type="presParOf" srcId="{DFB3BC6F-CF8C-4A36-B20F-03C0A1B36C97}" destId="{5A5AF947-34F1-4B20-A04F-5FA6B97A9683}" srcOrd="0" destOrd="0" presId="urn:microsoft.com/office/officeart/2005/8/layout/list1"/>
    <dgm:cxn modelId="{41FE9317-C4B1-432C-90FB-A398AE44FBC6}" type="presParOf" srcId="{DFB3BC6F-CF8C-4A36-B20F-03C0A1B36C97}" destId="{FB964D01-D9CB-416B-8744-21B7AC62E5B2}" srcOrd="1" destOrd="0" presId="urn:microsoft.com/office/officeart/2005/8/layout/list1"/>
    <dgm:cxn modelId="{DF80F023-CC6F-44BF-AD50-C6CD930A916F}" type="presParOf" srcId="{8CF068AF-3C9E-401F-B988-1CE6686D2FA0}" destId="{5428EB8A-AED0-465B-9DEE-EFAA3034E44D}" srcOrd="5" destOrd="0" presId="urn:microsoft.com/office/officeart/2005/8/layout/list1"/>
    <dgm:cxn modelId="{68DBA237-CE81-42AA-9CBA-25A4D6641257}" type="presParOf" srcId="{8CF068AF-3C9E-401F-B988-1CE6686D2FA0}" destId="{387BFB8E-8328-4198-9E71-3DE9CEF94DE5}" srcOrd="6" destOrd="0" presId="urn:microsoft.com/office/officeart/2005/8/layout/list1"/>
    <dgm:cxn modelId="{1C4A55C3-9F71-465B-8BA4-9C7B6BBAC811}" type="presParOf" srcId="{8CF068AF-3C9E-401F-B988-1CE6686D2FA0}" destId="{9E38B6EE-1DBB-46CB-B535-57C59327CAB1}" srcOrd="7" destOrd="0" presId="urn:microsoft.com/office/officeart/2005/8/layout/list1"/>
    <dgm:cxn modelId="{D539D77B-2103-4079-B2CF-7A6AC8351DC1}" type="presParOf" srcId="{8CF068AF-3C9E-401F-B988-1CE6686D2FA0}" destId="{91D1A261-2F18-4C1E-AD35-59CF5213F902}" srcOrd="8" destOrd="0" presId="urn:microsoft.com/office/officeart/2005/8/layout/list1"/>
    <dgm:cxn modelId="{822E2569-206E-4BE5-BB28-90E74A78B315}" type="presParOf" srcId="{91D1A261-2F18-4C1E-AD35-59CF5213F902}" destId="{3A3B7BB4-5D89-4C82-AEB2-71BF103EE28C}" srcOrd="0" destOrd="0" presId="urn:microsoft.com/office/officeart/2005/8/layout/list1"/>
    <dgm:cxn modelId="{B54E010A-109E-4C37-8C4C-D9F39C250D13}" type="presParOf" srcId="{91D1A261-2F18-4C1E-AD35-59CF5213F902}" destId="{6A331B70-06DD-4E51-90C0-AED7F8A89F1C}" srcOrd="1" destOrd="0" presId="urn:microsoft.com/office/officeart/2005/8/layout/list1"/>
    <dgm:cxn modelId="{C92B85BA-F359-4E36-9A83-881F6B6E3ABA}" type="presParOf" srcId="{8CF068AF-3C9E-401F-B988-1CE6686D2FA0}" destId="{65415556-806E-45B8-B464-E4A5145706E0}" srcOrd="9" destOrd="0" presId="urn:microsoft.com/office/officeart/2005/8/layout/list1"/>
    <dgm:cxn modelId="{C90A6960-0EBF-4A7E-AAE7-B385A0FB1986}" type="presParOf" srcId="{8CF068AF-3C9E-401F-B988-1CE6686D2FA0}" destId="{FEA7ABAC-E335-4468-8A7D-68CF0587543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47E956-07B4-4D78-90BC-C6868646C516}" type="doc">
      <dgm:prSet loTypeId="urn:microsoft.com/office/officeart/2005/8/layout/cycle8" loCatId="cycle" qsTypeId="urn:microsoft.com/office/officeart/2005/8/quickstyle/simple1" qsCatId="simple" csTypeId="urn:microsoft.com/office/officeart/2005/8/colors/accent1_2" csCatId="accent1" phldr="1"/>
      <dgm:spPr/>
    </dgm:pt>
    <dgm:pt modelId="{D259CEDA-2266-4D76-B543-6A4995B4E316}">
      <dgm:prSet phldrT="[Text]" custT="1"/>
      <dgm:spPr/>
      <dgm:t>
        <a:bodyPr/>
        <a:lstStyle/>
        <a:p>
          <a:r>
            <a:rPr lang="zh-TW" altLang="en-US" sz="3600" dirty="0"/>
            <a:t>應許</a:t>
          </a:r>
          <a:endParaRPr lang="en-US" sz="3600" dirty="0"/>
        </a:p>
      </dgm:t>
    </dgm:pt>
    <dgm:pt modelId="{01C16825-A9B3-4278-9F93-21E345C86084}" type="parTrans" cxnId="{6F80AD40-6B95-44E8-B44F-C99BBEDCA338}">
      <dgm:prSet/>
      <dgm:spPr/>
      <dgm:t>
        <a:bodyPr/>
        <a:lstStyle/>
        <a:p>
          <a:endParaRPr lang="en-US"/>
        </a:p>
      </dgm:t>
    </dgm:pt>
    <dgm:pt modelId="{A4059E70-C183-4B39-AC40-9C4EFFD88262}" type="sibTrans" cxnId="{6F80AD40-6B95-44E8-B44F-C99BBEDCA338}">
      <dgm:prSet/>
      <dgm:spPr/>
      <dgm:t>
        <a:bodyPr/>
        <a:lstStyle/>
        <a:p>
          <a:endParaRPr lang="en-US"/>
        </a:p>
      </dgm:t>
    </dgm:pt>
    <dgm:pt modelId="{8D4B3FBE-DD73-48A3-802D-EBB016FC463A}">
      <dgm:prSet phldrT="[Text]" custT="1"/>
      <dgm:spPr/>
      <dgm:t>
        <a:bodyPr/>
        <a:lstStyle/>
        <a:p>
          <a:r>
            <a:rPr lang="zh-TW" altLang="en-US" sz="3600" dirty="0"/>
            <a:t>信心</a:t>
          </a:r>
          <a:endParaRPr lang="en-US" sz="3600" dirty="0"/>
        </a:p>
      </dgm:t>
    </dgm:pt>
    <dgm:pt modelId="{FDD72C3A-0141-419A-8C4F-809D8789CF4D}" type="parTrans" cxnId="{2892C39D-BE01-439C-83AB-201826C8126B}">
      <dgm:prSet/>
      <dgm:spPr/>
      <dgm:t>
        <a:bodyPr/>
        <a:lstStyle/>
        <a:p>
          <a:endParaRPr lang="en-US"/>
        </a:p>
      </dgm:t>
    </dgm:pt>
    <dgm:pt modelId="{4A6E746B-8175-436D-A796-CCB39496871F}" type="sibTrans" cxnId="{2892C39D-BE01-439C-83AB-201826C8126B}">
      <dgm:prSet/>
      <dgm:spPr/>
      <dgm:t>
        <a:bodyPr/>
        <a:lstStyle/>
        <a:p>
          <a:endParaRPr lang="en-US"/>
        </a:p>
      </dgm:t>
    </dgm:pt>
    <dgm:pt modelId="{55D5A3BA-CA0E-46C0-86DC-6CC46F6114AA}">
      <dgm:prSet phldrT="[Text]" custT="1"/>
      <dgm:spPr/>
      <dgm:t>
        <a:bodyPr/>
        <a:lstStyle/>
        <a:p>
          <a:endParaRPr lang="en-US" altLang="zh-TW" sz="3600" dirty="0"/>
        </a:p>
        <a:p>
          <a:r>
            <a:rPr lang="zh-TW" altLang="en-US" sz="2800" dirty="0"/>
            <a:t>恩典</a:t>
          </a:r>
          <a:endParaRPr lang="en-US" altLang="zh-TW" sz="2800" dirty="0"/>
        </a:p>
        <a:p>
          <a:r>
            <a:rPr lang="en-US" altLang="zh-TW" sz="2800" dirty="0"/>
            <a:t>(</a:t>
          </a:r>
          <a:r>
            <a:rPr lang="zh-TW" altLang="en-US" sz="2800" dirty="0"/>
            <a:t>福音</a:t>
          </a:r>
          <a:r>
            <a:rPr lang="en-US" altLang="zh-TW" sz="2800" dirty="0"/>
            <a:t>)</a:t>
          </a:r>
          <a:endParaRPr lang="en-US" sz="2800" dirty="0"/>
        </a:p>
        <a:p>
          <a:endParaRPr lang="en-US" altLang="zh-TW" sz="3600" dirty="0"/>
        </a:p>
      </dgm:t>
    </dgm:pt>
    <dgm:pt modelId="{6D2976DE-842F-4C11-8E5F-47A3C5197D68}" type="parTrans" cxnId="{75FD8D1D-C7E9-41E5-A512-6A4B548DC8BF}">
      <dgm:prSet/>
      <dgm:spPr/>
      <dgm:t>
        <a:bodyPr/>
        <a:lstStyle/>
        <a:p>
          <a:endParaRPr lang="en-US"/>
        </a:p>
      </dgm:t>
    </dgm:pt>
    <dgm:pt modelId="{32CDB1D9-DB83-4882-B5F5-1D22D7478020}" type="sibTrans" cxnId="{75FD8D1D-C7E9-41E5-A512-6A4B548DC8BF}">
      <dgm:prSet/>
      <dgm:spPr/>
      <dgm:t>
        <a:bodyPr/>
        <a:lstStyle/>
        <a:p>
          <a:endParaRPr lang="en-US"/>
        </a:p>
      </dgm:t>
    </dgm:pt>
    <dgm:pt modelId="{E249457C-392C-4197-96B8-13F6462FF459}" type="pres">
      <dgm:prSet presAssocID="{2747E956-07B4-4D78-90BC-C6868646C516}" presName="compositeShape" presStyleCnt="0">
        <dgm:presLayoutVars>
          <dgm:chMax val="7"/>
          <dgm:dir/>
          <dgm:resizeHandles val="exact"/>
        </dgm:presLayoutVars>
      </dgm:prSet>
      <dgm:spPr/>
    </dgm:pt>
    <dgm:pt modelId="{28A9C3C1-5B86-4D3B-AC9A-1C9C5F6D3E40}" type="pres">
      <dgm:prSet presAssocID="{2747E956-07B4-4D78-90BC-C6868646C516}" presName="wedge1" presStyleLbl="node1" presStyleIdx="0" presStyleCnt="3"/>
      <dgm:spPr/>
    </dgm:pt>
    <dgm:pt modelId="{962F59E5-4664-433E-B02F-E32651D80A91}" type="pres">
      <dgm:prSet presAssocID="{2747E956-07B4-4D78-90BC-C6868646C516}" presName="dummy1a" presStyleCnt="0"/>
      <dgm:spPr/>
    </dgm:pt>
    <dgm:pt modelId="{AB6D9FCB-8B88-4C4D-84BC-392286EDD164}" type="pres">
      <dgm:prSet presAssocID="{2747E956-07B4-4D78-90BC-C6868646C516}" presName="dummy1b" presStyleCnt="0"/>
      <dgm:spPr/>
    </dgm:pt>
    <dgm:pt modelId="{F2B4F694-61CE-4F72-97C5-A9A1A83C6939}" type="pres">
      <dgm:prSet presAssocID="{2747E956-07B4-4D78-90BC-C6868646C516}" presName="wedge1Tx" presStyleLbl="node1" presStyleIdx="0" presStyleCnt="3">
        <dgm:presLayoutVars>
          <dgm:chMax val="0"/>
          <dgm:chPref val="0"/>
          <dgm:bulletEnabled val="1"/>
        </dgm:presLayoutVars>
      </dgm:prSet>
      <dgm:spPr/>
    </dgm:pt>
    <dgm:pt modelId="{7A4D9C49-D268-4779-8C1C-29B5B0D80146}" type="pres">
      <dgm:prSet presAssocID="{2747E956-07B4-4D78-90BC-C6868646C516}" presName="wedge2" presStyleLbl="node1" presStyleIdx="1" presStyleCnt="3"/>
      <dgm:spPr/>
    </dgm:pt>
    <dgm:pt modelId="{84618203-024A-4B7D-B444-5EA831AFBC6A}" type="pres">
      <dgm:prSet presAssocID="{2747E956-07B4-4D78-90BC-C6868646C516}" presName="dummy2a" presStyleCnt="0"/>
      <dgm:spPr/>
    </dgm:pt>
    <dgm:pt modelId="{E087E735-DDE9-4B52-BDEB-426892698AAD}" type="pres">
      <dgm:prSet presAssocID="{2747E956-07B4-4D78-90BC-C6868646C516}" presName="dummy2b" presStyleCnt="0"/>
      <dgm:spPr/>
    </dgm:pt>
    <dgm:pt modelId="{C07E48C1-C97A-4684-BAA9-CA2F854EF692}" type="pres">
      <dgm:prSet presAssocID="{2747E956-07B4-4D78-90BC-C6868646C516}" presName="wedge2Tx" presStyleLbl="node1" presStyleIdx="1" presStyleCnt="3">
        <dgm:presLayoutVars>
          <dgm:chMax val="0"/>
          <dgm:chPref val="0"/>
          <dgm:bulletEnabled val="1"/>
        </dgm:presLayoutVars>
      </dgm:prSet>
      <dgm:spPr/>
    </dgm:pt>
    <dgm:pt modelId="{F58E937A-065E-48D8-A114-9FAD14501A44}" type="pres">
      <dgm:prSet presAssocID="{2747E956-07B4-4D78-90BC-C6868646C516}" presName="wedge3" presStyleLbl="node1" presStyleIdx="2" presStyleCnt="3"/>
      <dgm:spPr/>
    </dgm:pt>
    <dgm:pt modelId="{E4C15DE4-96FE-4101-A5E7-A4CDD311CCDD}" type="pres">
      <dgm:prSet presAssocID="{2747E956-07B4-4D78-90BC-C6868646C516}" presName="dummy3a" presStyleCnt="0"/>
      <dgm:spPr/>
    </dgm:pt>
    <dgm:pt modelId="{C5D20CDE-37C8-430C-8E5B-39D51B666CA8}" type="pres">
      <dgm:prSet presAssocID="{2747E956-07B4-4D78-90BC-C6868646C516}" presName="dummy3b" presStyleCnt="0"/>
      <dgm:spPr/>
    </dgm:pt>
    <dgm:pt modelId="{18E74CEA-3303-4388-85DA-C3048BA3D9C6}" type="pres">
      <dgm:prSet presAssocID="{2747E956-07B4-4D78-90BC-C6868646C516}" presName="wedge3Tx" presStyleLbl="node1" presStyleIdx="2" presStyleCnt="3">
        <dgm:presLayoutVars>
          <dgm:chMax val="0"/>
          <dgm:chPref val="0"/>
          <dgm:bulletEnabled val="1"/>
        </dgm:presLayoutVars>
      </dgm:prSet>
      <dgm:spPr/>
    </dgm:pt>
    <dgm:pt modelId="{7D864F37-0563-44C5-84DF-3C392A2091BB}" type="pres">
      <dgm:prSet presAssocID="{A4059E70-C183-4B39-AC40-9C4EFFD88262}" presName="arrowWedge1" presStyleLbl="fgSibTrans2D1" presStyleIdx="0" presStyleCnt="3"/>
      <dgm:spPr/>
    </dgm:pt>
    <dgm:pt modelId="{F0DE14D1-C555-4858-BDA2-EDE6877F4B71}" type="pres">
      <dgm:prSet presAssocID="{4A6E746B-8175-436D-A796-CCB39496871F}" presName="arrowWedge2" presStyleLbl="fgSibTrans2D1" presStyleIdx="1" presStyleCnt="3"/>
      <dgm:spPr/>
    </dgm:pt>
    <dgm:pt modelId="{3F4800D1-BA3B-4E00-AB9B-A107C7EB0B6B}" type="pres">
      <dgm:prSet presAssocID="{32CDB1D9-DB83-4882-B5F5-1D22D7478020}" presName="arrowWedge3" presStyleLbl="fgSibTrans2D1" presStyleIdx="2" presStyleCnt="3"/>
      <dgm:spPr/>
    </dgm:pt>
  </dgm:ptLst>
  <dgm:cxnLst>
    <dgm:cxn modelId="{5F024903-0B86-4026-8EC9-48069288322F}" type="presOf" srcId="{55D5A3BA-CA0E-46C0-86DC-6CC46F6114AA}" destId="{F58E937A-065E-48D8-A114-9FAD14501A44}" srcOrd="0" destOrd="0" presId="urn:microsoft.com/office/officeart/2005/8/layout/cycle8"/>
    <dgm:cxn modelId="{75FD8D1D-C7E9-41E5-A512-6A4B548DC8BF}" srcId="{2747E956-07B4-4D78-90BC-C6868646C516}" destId="{55D5A3BA-CA0E-46C0-86DC-6CC46F6114AA}" srcOrd="2" destOrd="0" parTransId="{6D2976DE-842F-4C11-8E5F-47A3C5197D68}" sibTransId="{32CDB1D9-DB83-4882-B5F5-1D22D7478020}"/>
    <dgm:cxn modelId="{6F80AD40-6B95-44E8-B44F-C99BBEDCA338}" srcId="{2747E956-07B4-4D78-90BC-C6868646C516}" destId="{D259CEDA-2266-4D76-B543-6A4995B4E316}" srcOrd="0" destOrd="0" parTransId="{01C16825-A9B3-4278-9F93-21E345C86084}" sibTransId="{A4059E70-C183-4B39-AC40-9C4EFFD88262}"/>
    <dgm:cxn modelId="{E3D3FA54-F5F2-4599-BC14-6F97A3E02C66}" type="presOf" srcId="{55D5A3BA-CA0E-46C0-86DC-6CC46F6114AA}" destId="{18E74CEA-3303-4388-85DA-C3048BA3D9C6}" srcOrd="1" destOrd="0" presId="urn:microsoft.com/office/officeart/2005/8/layout/cycle8"/>
    <dgm:cxn modelId="{2892C39D-BE01-439C-83AB-201826C8126B}" srcId="{2747E956-07B4-4D78-90BC-C6868646C516}" destId="{8D4B3FBE-DD73-48A3-802D-EBB016FC463A}" srcOrd="1" destOrd="0" parTransId="{FDD72C3A-0141-419A-8C4F-809D8789CF4D}" sibTransId="{4A6E746B-8175-436D-A796-CCB39496871F}"/>
    <dgm:cxn modelId="{E1D39DB2-5A66-45D9-9A7E-CD6DAD55B0DE}" type="presOf" srcId="{8D4B3FBE-DD73-48A3-802D-EBB016FC463A}" destId="{C07E48C1-C97A-4684-BAA9-CA2F854EF692}" srcOrd="1" destOrd="0" presId="urn:microsoft.com/office/officeart/2005/8/layout/cycle8"/>
    <dgm:cxn modelId="{8494EABC-4AD3-4A2C-8195-03801A141715}" type="presOf" srcId="{8D4B3FBE-DD73-48A3-802D-EBB016FC463A}" destId="{7A4D9C49-D268-4779-8C1C-29B5B0D80146}" srcOrd="0" destOrd="0" presId="urn:microsoft.com/office/officeart/2005/8/layout/cycle8"/>
    <dgm:cxn modelId="{A06D23D1-3E85-495C-863C-52A71571392F}" type="presOf" srcId="{D259CEDA-2266-4D76-B543-6A4995B4E316}" destId="{F2B4F694-61CE-4F72-97C5-A9A1A83C6939}" srcOrd="1" destOrd="0" presId="urn:microsoft.com/office/officeart/2005/8/layout/cycle8"/>
    <dgm:cxn modelId="{2F1860DF-4072-4EAF-8773-C1F3CE884FBD}" type="presOf" srcId="{D259CEDA-2266-4D76-B543-6A4995B4E316}" destId="{28A9C3C1-5B86-4D3B-AC9A-1C9C5F6D3E40}" srcOrd="0" destOrd="0" presId="urn:microsoft.com/office/officeart/2005/8/layout/cycle8"/>
    <dgm:cxn modelId="{17632DF9-5B3B-4F7C-8EB3-3C9A6D152F64}" type="presOf" srcId="{2747E956-07B4-4D78-90BC-C6868646C516}" destId="{E249457C-392C-4197-96B8-13F6462FF459}" srcOrd="0" destOrd="0" presId="urn:microsoft.com/office/officeart/2005/8/layout/cycle8"/>
    <dgm:cxn modelId="{AB351A1F-C942-4F3B-B48C-3FEA8CD5D6E6}" type="presParOf" srcId="{E249457C-392C-4197-96B8-13F6462FF459}" destId="{28A9C3C1-5B86-4D3B-AC9A-1C9C5F6D3E40}" srcOrd="0" destOrd="0" presId="urn:microsoft.com/office/officeart/2005/8/layout/cycle8"/>
    <dgm:cxn modelId="{E498D8D5-C2C0-42E7-A46C-AAB6F7B40B05}" type="presParOf" srcId="{E249457C-392C-4197-96B8-13F6462FF459}" destId="{962F59E5-4664-433E-B02F-E32651D80A91}" srcOrd="1" destOrd="0" presId="urn:microsoft.com/office/officeart/2005/8/layout/cycle8"/>
    <dgm:cxn modelId="{A14D1DBE-FBB4-4253-80CB-6EEA51FA16F9}" type="presParOf" srcId="{E249457C-392C-4197-96B8-13F6462FF459}" destId="{AB6D9FCB-8B88-4C4D-84BC-392286EDD164}" srcOrd="2" destOrd="0" presId="urn:microsoft.com/office/officeart/2005/8/layout/cycle8"/>
    <dgm:cxn modelId="{65DFA385-1318-407E-BBA1-98EE676C25EA}" type="presParOf" srcId="{E249457C-392C-4197-96B8-13F6462FF459}" destId="{F2B4F694-61CE-4F72-97C5-A9A1A83C6939}" srcOrd="3" destOrd="0" presId="urn:microsoft.com/office/officeart/2005/8/layout/cycle8"/>
    <dgm:cxn modelId="{BB4BBC24-FE97-47CD-98B8-6C466476D5BB}" type="presParOf" srcId="{E249457C-392C-4197-96B8-13F6462FF459}" destId="{7A4D9C49-D268-4779-8C1C-29B5B0D80146}" srcOrd="4" destOrd="0" presId="urn:microsoft.com/office/officeart/2005/8/layout/cycle8"/>
    <dgm:cxn modelId="{6F8BD320-ABBB-49E4-81D3-359AFC4EF744}" type="presParOf" srcId="{E249457C-392C-4197-96B8-13F6462FF459}" destId="{84618203-024A-4B7D-B444-5EA831AFBC6A}" srcOrd="5" destOrd="0" presId="urn:microsoft.com/office/officeart/2005/8/layout/cycle8"/>
    <dgm:cxn modelId="{3F3BCE1F-3021-4EDE-881D-8267176D28E8}" type="presParOf" srcId="{E249457C-392C-4197-96B8-13F6462FF459}" destId="{E087E735-DDE9-4B52-BDEB-426892698AAD}" srcOrd="6" destOrd="0" presId="urn:microsoft.com/office/officeart/2005/8/layout/cycle8"/>
    <dgm:cxn modelId="{81AF6F33-BD0F-4BE5-8EC9-073000BEA55F}" type="presParOf" srcId="{E249457C-392C-4197-96B8-13F6462FF459}" destId="{C07E48C1-C97A-4684-BAA9-CA2F854EF692}" srcOrd="7" destOrd="0" presId="urn:microsoft.com/office/officeart/2005/8/layout/cycle8"/>
    <dgm:cxn modelId="{4F0CF32F-388B-4D41-8F27-C2F49F428352}" type="presParOf" srcId="{E249457C-392C-4197-96B8-13F6462FF459}" destId="{F58E937A-065E-48D8-A114-9FAD14501A44}" srcOrd="8" destOrd="0" presId="urn:microsoft.com/office/officeart/2005/8/layout/cycle8"/>
    <dgm:cxn modelId="{F296F53F-88B7-441D-9751-A3180FC8F9F6}" type="presParOf" srcId="{E249457C-392C-4197-96B8-13F6462FF459}" destId="{E4C15DE4-96FE-4101-A5E7-A4CDD311CCDD}" srcOrd="9" destOrd="0" presId="urn:microsoft.com/office/officeart/2005/8/layout/cycle8"/>
    <dgm:cxn modelId="{1BEBB800-F3D2-4F62-A5FD-3E4332C706AC}" type="presParOf" srcId="{E249457C-392C-4197-96B8-13F6462FF459}" destId="{C5D20CDE-37C8-430C-8E5B-39D51B666CA8}" srcOrd="10" destOrd="0" presId="urn:microsoft.com/office/officeart/2005/8/layout/cycle8"/>
    <dgm:cxn modelId="{3FA539F4-822A-4725-8502-027FD440A575}" type="presParOf" srcId="{E249457C-392C-4197-96B8-13F6462FF459}" destId="{18E74CEA-3303-4388-85DA-C3048BA3D9C6}" srcOrd="11" destOrd="0" presId="urn:microsoft.com/office/officeart/2005/8/layout/cycle8"/>
    <dgm:cxn modelId="{43B60AE0-4578-4445-B43D-685362683F59}" type="presParOf" srcId="{E249457C-392C-4197-96B8-13F6462FF459}" destId="{7D864F37-0563-44C5-84DF-3C392A2091BB}" srcOrd="12" destOrd="0" presId="urn:microsoft.com/office/officeart/2005/8/layout/cycle8"/>
    <dgm:cxn modelId="{5B46A30F-CDC7-4146-961F-4F1FEC95AE67}" type="presParOf" srcId="{E249457C-392C-4197-96B8-13F6462FF459}" destId="{F0DE14D1-C555-4858-BDA2-EDE6877F4B71}" srcOrd="13" destOrd="0" presId="urn:microsoft.com/office/officeart/2005/8/layout/cycle8"/>
    <dgm:cxn modelId="{B71DDC29-3C22-44A0-85C9-413B430E01FC}" type="presParOf" srcId="{E249457C-392C-4197-96B8-13F6462FF459}" destId="{3F4800D1-BA3B-4E00-AB9B-A107C7EB0B6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47E956-07B4-4D78-90BC-C6868646C516}" type="doc">
      <dgm:prSet loTypeId="urn:microsoft.com/office/officeart/2005/8/layout/cycle8" loCatId="cycle" qsTypeId="urn:microsoft.com/office/officeart/2005/8/quickstyle/simple1" qsCatId="simple" csTypeId="urn:microsoft.com/office/officeart/2005/8/colors/accent3_2" csCatId="accent3" phldr="1"/>
      <dgm:spPr/>
    </dgm:pt>
    <dgm:pt modelId="{D259CEDA-2266-4D76-B543-6A4995B4E316}">
      <dgm:prSet phldrT="[Text]"/>
      <dgm:spPr/>
      <dgm:t>
        <a:bodyPr/>
        <a:lstStyle/>
        <a:p>
          <a:r>
            <a:rPr lang="zh-TW" altLang="en-US" dirty="0"/>
            <a:t>過犯</a:t>
          </a:r>
          <a:endParaRPr lang="en-US" dirty="0"/>
        </a:p>
      </dgm:t>
    </dgm:pt>
    <dgm:pt modelId="{01C16825-A9B3-4278-9F93-21E345C86084}" type="parTrans" cxnId="{6F80AD40-6B95-44E8-B44F-C99BBEDCA338}">
      <dgm:prSet/>
      <dgm:spPr/>
      <dgm:t>
        <a:bodyPr/>
        <a:lstStyle/>
        <a:p>
          <a:endParaRPr lang="en-US"/>
        </a:p>
      </dgm:t>
    </dgm:pt>
    <dgm:pt modelId="{A4059E70-C183-4B39-AC40-9C4EFFD88262}" type="sibTrans" cxnId="{6F80AD40-6B95-44E8-B44F-C99BBEDCA338}">
      <dgm:prSet/>
      <dgm:spPr/>
      <dgm:t>
        <a:bodyPr/>
        <a:lstStyle/>
        <a:p>
          <a:endParaRPr lang="en-US"/>
        </a:p>
      </dgm:t>
    </dgm:pt>
    <dgm:pt modelId="{8D4B3FBE-DD73-48A3-802D-EBB016FC463A}">
      <dgm:prSet phldrT="[Text]"/>
      <dgm:spPr/>
      <dgm:t>
        <a:bodyPr/>
        <a:lstStyle/>
        <a:p>
          <a:r>
            <a:rPr lang="zh-TW" altLang="en-US" dirty="0"/>
            <a:t>律法</a:t>
          </a:r>
          <a:endParaRPr lang="en-US" dirty="0"/>
        </a:p>
      </dgm:t>
    </dgm:pt>
    <dgm:pt modelId="{FDD72C3A-0141-419A-8C4F-809D8789CF4D}" type="parTrans" cxnId="{2892C39D-BE01-439C-83AB-201826C8126B}">
      <dgm:prSet/>
      <dgm:spPr/>
      <dgm:t>
        <a:bodyPr/>
        <a:lstStyle/>
        <a:p>
          <a:endParaRPr lang="en-US"/>
        </a:p>
      </dgm:t>
    </dgm:pt>
    <dgm:pt modelId="{4A6E746B-8175-436D-A796-CCB39496871F}" type="sibTrans" cxnId="{2892C39D-BE01-439C-83AB-201826C8126B}">
      <dgm:prSet/>
      <dgm:spPr/>
      <dgm:t>
        <a:bodyPr/>
        <a:lstStyle/>
        <a:p>
          <a:endParaRPr lang="en-US"/>
        </a:p>
      </dgm:t>
    </dgm:pt>
    <dgm:pt modelId="{55D5A3BA-CA0E-46C0-86DC-6CC46F6114AA}">
      <dgm:prSet phldrT="[Text]"/>
      <dgm:spPr/>
      <dgm:t>
        <a:bodyPr/>
        <a:lstStyle/>
        <a:p>
          <a:r>
            <a:rPr lang="zh-TW" altLang="en-US" dirty="0"/>
            <a:t>忿怒</a:t>
          </a:r>
          <a:endParaRPr lang="en-US" dirty="0"/>
        </a:p>
      </dgm:t>
    </dgm:pt>
    <dgm:pt modelId="{6D2976DE-842F-4C11-8E5F-47A3C5197D68}" type="parTrans" cxnId="{75FD8D1D-C7E9-41E5-A512-6A4B548DC8BF}">
      <dgm:prSet/>
      <dgm:spPr/>
      <dgm:t>
        <a:bodyPr/>
        <a:lstStyle/>
        <a:p>
          <a:endParaRPr lang="en-US"/>
        </a:p>
      </dgm:t>
    </dgm:pt>
    <dgm:pt modelId="{32CDB1D9-DB83-4882-B5F5-1D22D7478020}" type="sibTrans" cxnId="{75FD8D1D-C7E9-41E5-A512-6A4B548DC8BF}">
      <dgm:prSet/>
      <dgm:spPr/>
      <dgm:t>
        <a:bodyPr/>
        <a:lstStyle/>
        <a:p>
          <a:endParaRPr lang="en-US"/>
        </a:p>
      </dgm:t>
    </dgm:pt>
    <dgm:pt modelId="{E249457C-392C-4197-96B8-13F6462FF459}" type="pres">
      <dgm:prSet presAssocID="{2747E956-07B4-4D78-90BC-C6868646C516}" presName="compositeShape" presStyleCnt="0">
        <dgm:presLayoutVars>
          <dgm:chMax val="7"/>
          <dgm:dir/>
          <dgm:resizeHandles val="exact"/>
        </dgm:presLayoutVars>
      </dgm:prSet>
      <dgm:spPr/>
    </dgm:pt>
    <dgm:pt modelId="{28A9C3C1-5B86-4D3B-AC9A-1C9C5F6D3E40}" type="pres">
      <dgm:prSet presAssocID="{2747E956-07B4-4D78-90BC-C6868646C516}" presName="wedge1" presStyleLbl="node1" presStyleIdx="0" presStyleCnt="3"/>
      <dgm:spPr/>
    </dgm:pt>
    <dgm:pt modelId="{962F59E5-4664-433E-B02F-E32651D80A91}" type="pres">
      <dgm:prSet presAssocID="{2747E956-07B4-4D78-90BC-C6868646C516}" presName="dummy1a" presStyleCnt="0"/>
      <dgm:spPr/>
    </dgm:pt>
    <dgm:pt modelId="{AB6D9FCB-8B88-4C4D-84BC-392286EDD164}" type="pres">
      <dgm:prSet presAssocID="{2747E956-07B4-4D78-90BC-C6868646C516}" presName="dummy1b" presStyleCnt="0"/>
      <dgm:spPr/>
    </dgm:pt>
    <dgm:pt modelId="{F2B4F694-61CE-4F72-97C5-A9A1A83C6939}" type="pres">
      <dgm:prSet presAssocID="{2747E956-07B4-4D78-90BC-C6868646C516}" presName="wedge1Tx" presStyleLbl="node1" presStyleIdx="0" presStyleCnt="3">
        <dgm:presLayoutVars>
          <dgm:chMax val="0"/>
          <dgm:chPref val="0"/>
          <dgm:bulletEnabled val="1"/>
        </dgm:presLayoutVars>
      </dgm:prSet>
      <dgm:spPr/>
    </dgm:pt>
    <dgm:pt modelId="{7A4D9C49-D268-4779-8C1C-29B5B0D80146}" type="pres">
      <dgm:prSet presAssocID="{2747E956-07B4-4D78-90BC-C6868646C516}" presName="wedge2" presStyleLbl="node1" presStyleIdx="1" presStyleCnt="3"/>
      <dgm:spPr/>
    </dgm:pt>
    <dgm:pt modelId="{84618203-024A-4B7D-B444-5EA831AFBC6A}" type="pres">
      <dgm:prSet presAssocID="{2747E956-07B4-4D78-90BC-C6868646C516}" presName="dummy2a" presStyleCnt="0"/>
      <dgm:spPr/>
    </dgm:pt>
    <dgm:pt modelId="{E087E735-DDE9-4B52-BDEB-426892698AAD}" type="pres">
      <dgm:prSet presAssocID="{2747E956-07B4-4D78-90BC-C6868646C516}" presName="dummy2b" presStyleCnt="0"/>
      <dgm:spPr/>
    </dgm:pt>
    <dgm:pt modelId="{C07E48C1-C97A-4684-BAA9-CA2F854EF692}" type="pres">
      <dgm:prSet presAssocID="{2747E956-07B4-4D78-90BC-C6868646C516}" presName="wedge2Tx" presStyleLbl="node1" presStyleIdx="1" presStyleCnt="3">
        <dgm:presLayoutVars>
          <dgm:chMax val="0"/>
          <dgm:chPref val="0"/>
          <dgm:bulletEnabled val="1"/>
        </dgm:presLayoutVars>
      </dgm:prSet>
      <dgm:spPr/>
    </dgm:pt>
    <dgm:pt modelId="{F58E937A-065E-48D8-A114-9FAD14501A44}" type="pres">
      <dgm:prSet presAssocID="{2747E956-07B4-4D78-90BC-C6868646C516}" presName="wedge3" presStyleLbl="node1" presStyleIdx="2" presStyleCnt="3"/>
      <dgm:spPr/>
    </dgm:pt>
    <dgm:pt modelId="{E4C15DE4-96FE-4101-A5E7-A4CDD311CCDD}" type="pres">
      <dgm:prSet presAssocID="{2747E956-07B4-4D78-90BC-C6868646C516}" presName="dummy3a" presStyleCnt="0"/>
      <dgm:spPr/>
    </dgm:pt>
    <dgm:pt modelId="{C5D20CDE-37C8-430C-8E5B-39D51B666CA8}" type="pres">
      <dgm:prSet presAssocID="{2747E956-07B4-4D78-90BC-C6868646C516}" presName="dummy3b" presStyleCnt="0"/>
      <dgm:spPr/>
    </dgm:pt>
    <dgm:pt modelId="{18E74CEA-3303-4388-85DA-C3048BA3D9C6}" type="pres">
      <dgm:prSet presAssocID="{2747E956-07B4-4D78-90BC-C6868646C516}" presName="wedge3Tx" presStyleLbl="node1" presStyleIdx="2" presStyleCnt="3">
        <dgm:presLayoutVars>
          <dgm:chMax val="0"/>
          <dgm:chPref val="0"/>
          <dgm:bulletEnabled val="1"/>
        </dgm:presLayoutVars>
      </dgm:prSet>
      <dgm:spPr/>
    </dgm:pt>
    <dgm:pt modelId="{7D864F37-0563-44C5-84DF-3C392A2091BB}" type="pres">
      <dgm:prSet presAssocID="{A4059E70-C183-4B39-AC40-9C4EFFD88262}" presName="arrowWedge1" presStyleLbl="fgSibTrans2D1" presStyleIdx="0" presStyleCnt="3"/>
      <dgm:spPr/>
    </dgm:pt>
    <dgm:pt modelId="{F0DE14D1-C555-4858-BDA2-EDE6877F4B71}" type="pres">
      <dgm:prSet presAssocID="{4A6E746B-8175-436D-A796-CCB39496871F}" presName="arrowWedge2" presStyleLbl="fgSibTrans2D1" presStyleIdx="1" presStyleCnt="3"/>
      <dgm:spPr/>
    </dgm:pt>
    <dgm:pt modelId="{3F4800D1-BA3B-4E00-AB9B-A107C7EB0B6B}" type="pres">
      <dgm:prSet presAssocID="{32CDB1D9-DB83-4882-B5F5-1D22D7478020}" presName="arrowWedge3" presStyleLbl="fgSibTrans2D1" presStyleIdx="2" presStyleCnt="3"/>
      <dgm:spPr/>
    </dgm:pt>
  </dgm:ptLst>
  <dgm:cxnLst>
    <dgm:cxn modelId="{5F024903-0B86-4026-8EC9-48069288322F}" type="presOf" srcId="{55D5A3BA-CA0E-46C0-86DC-6CC46F6114AA}" destId="{F58E937A-065E-48D8-A114-9FAD14501A44}" srcOrd="0" destOrd="0" presId="urn:microsoft.com/office/officeart/2005/8/layout/cycle8"/>
    <dgm:cxn modelId="{75FD8D1D-C7E9-41E5-A512-6A4B548DC8BF}" srcId="{2747E956-07B4-4D78-90BC-C6868646C516}" destId="{55D5A3BA-CA0E-46C0-86DC-6CC46F6114AA}" srcOrd="2" destOrd="0" parTransId="{6D2976DE-842F-4C11-8E5F-47A3C5197D68}" sibTransId="{32CDB1D9-DB83-4882-B5F5-1D22D7478020}"/>
    <dgm:cxn modelId="{6F80AD40-6B95-44E8-B44F-C99BBEDCA338}" srcId="{2747E956-07B4-4D78-90BC-C6868646C516}" destId="{D259CEDA-2266-4D76-B543-6A4995B4E316}" srcOrd="0" destOrd="0" parTransId="{01C16825-A9B3-4278-9F93-21E345C86084}" sibTransId="{A4059E70-C183-4B39-AC40-9C4EFFD88262}"/>
    <dgm:cxn modelId="{E3D3FA54-F5F2-4599-BC14-6F97A3E02C66}" type="presOf" srcId="{55D5A3BA-CA0E-46C0-86DC-6CC46F6114AA}" destId="{18E74CEA-3303-4388-85DA-C3048BA3D9C6}" srcOrd="1" destOrd="0" presId="urn:microsoft.com/office/officeart/2005/8/layout/cycle8"/>
    <dgm:cxn modelId="{2892C39D-BE01-439C-83AB-201826C8126B}" srcId="{2747E956-07B4-4D78-90BC-C6868646C516}" destId="{8D4B3FBE-DD73-48A3-802D-EBB016FC463A}" srcOrd="1" destOrd="0" parTransId="{FDD72C3A-0141-419A-8C4F-809D8789CF4D}" sibTransId="{4A6E746B-8175-436D-A796-CCB39496871F}"/>
    <dgm:cxn modelId="{E1D39DB2-5A66-45D9-9A7E-CD6DAD55B0DE}" type="presOf" srcId="{8D4B3FBE-DD73-48A3-802D-EBB016FC463A}" destId="{C07E48C1-C97A-4684-BAA9-CA2F854EF692}" srcOrd="1" destOrd="0" presId="urn:microsoft.com/office/officeart/2005/8/layout/cycle8"/>
    <dgm:cxn modelId="{8494EABC-4AD3-4A2C-8195-03801A141715}" type="presOf" srcId="{8D4B3FBE-DD73-48A3-802D-EBB016FC463A}" destId="{7A4D9C49-D268-4779-8C1C-29B5B0D80146}" srcOrd="0" destOrd="0" presId="urn:microsoft.com/office/officeart/2005/8/layout/cycle8"/>
    <dgm:cxn modelId="{A06D23D1-3E85-495C-863C-52A71571392F}" type="presOf" srcId="{D259CEDA-2266-4D76-B543-6A4995B4E316}" destId="{F2B4F694-61CE-4F72-97C5-A9A1A83C6939}" srcOrd="1" destOrd="0" presId="urn:microsoft.com/office/officeart/2005/8/layout/cycle8"/>
    <dgm:cxn modelId="{2F1860DF-4072-4EAF-8773-C1F3CE884FBD}" type="presOf" srcId="{D259CEDA-2266-4D76-B543-6A4995B4E316}" destId="{28A9C3C1-5B86-4D3B-AC9A-1C9C5F6D3E40}" srcOrd="0" destOrd="0" presId="urn:microsoft.com/office/officeart/2005/8/layout/cycle8"/>
    <dgm:cxn modelId="{17632DF9-5B3B-4F7C-8EB3-3C9A6D152F64}" type="presOf" srcId="{2747E956-07B4-4D78-90BC-C6868646C516}" destId="{E249457C-392C-4197-96B8-13F6462FF459}" srcOrd="0" destOrd="0" presId="urn:microsoft.com/office/officeart/2005/8/layout/cycle8"/>
    <dgm:cxn modelId="{AB351A1F-C942-4F3B-B48C-3FEA8CD5D6E6}" type="presParOf" srcId="{E249457C-392C-4197-96B8-13F6462FF459}" destId="{28A9C3C1-5B86-4D3B-AC9A-1C9C5F6D3E40}" srcOrd="0" destOrd="0" presId="urn:microsoft.com/office/officeart/2005/8/layout/cycle8"/>
    <dgm:cxn modelId="{E498D8D5-C2C0-42E7-A46C-AAB6F7B40B05}" type="presParOf" srcId="{E249457C-392C-4197-96B8-13F6462FF459}" destId="{962F59E5-4664-433E-B02F-E32651D80A91}" srcOrd="1" destOrd="0" presId="urn:microsoft.com/office/officeart/2005/8/layout/cycle8"/>
    <dgm:cxn modelId="{A14D1DBE-FBB4-4253-80CB-6EEA51FA16F9}" type="presParOf" srcId="{E249457C-392C-4197-96B8-13F6462FF459}" destId="{AB6D9FCB-8B88-4C4D-84BC-392286EDD164}" srcOrd="2" destOrd="0" presId="urn:microsoft.com/office/officeart/2005/8/layout/cycle8"/>
    <dgm:cxn modelId="{65DFA385-1318-407E-BBA1-98EE676C25EA}" type="presParOf" srcId="{E249457C-392C-4197-96B8-13F6462FF459}" destId="{F2B4F694-61CE-4F72-97C5-A9A1A83C6939}" srcOrd="3" destOrd="0" presId="urn:microsoft.com/office/officeart/2005/8/layout/cycle8"/>
    <dgm:cxn modelId="{BB4BBC24-FE97-47CD-98B8-6C466476D5BB}" type="presParOf" srcId="{E249457C-392C-4197-96B8-13F6462FF459}" destId="{7A4D9C49-D268-4779-8C1C-29B5B0D80146}" srcOrd="4" destOrd="0" presId="urn:microsoft.com/office/officeart/2005/8/layout/cycle8"/>
    <dgm:cxn modelId="{6F8BD320-ABBB-49E4-81D3-359AFC4EF744}" type="presParOf" srcId="{E249457C-392C-4197-96B8-13F6462FF459}" destId="{84618203-024A-4B7D-B444-5EA831AFBC6A}" srcOrd="5" destOrd="0" presId="urn:microsoft.com/office/officeart/2005/8/layout/cycle8"/>
    <dgm:cxn modelId="{3F3BCE1F-3021-4EDE-881D-8267176D28E8}" type="presParOf" srcId="{E249457C-392C-4197-96B8-13F6462FF459}" destId="{E087E735-DDE9-4B52-BDEB-426892698AAD}" srcOrd="6" destOrd="0" presId="urn:microsoft.com/office/officeart/2005/8/layout/cycle8"/>
    <dgm:cxn modelId="{81AF6F33-BD0F-4BE5-8EC9-073000BEA55F}" type="presParOf" srcId="{E249457C-392C-4197-96B8-13F6462FF459}" destId="{C07E48C1-C97A-4684-BAA9-CA2F854EF692}" srcOrd="7" destOrd="0" presId="urn:microsoft.com/office/officeart/2005/8/layout/cycle8"/>
    <dgm:cxn modelId="{4F0CF32F-388B-4D41-8F27-C2F49F428352}" type="presParOf" srcId="{E249457C-392C-4197-96B8-13F6462FF459}" destId="{F58E937A-065E-48D8-A114-9FAD14501A44}" srcOrd="8" destOrd="0" presId="urn:microsoft.com/office/officeart/2005/8/layout/cycle8"/>
    <dgm:cxn modelId="{F296F53F-88B7-441D-9751-A3180FC8F9F6}" type="presParOf" srcId="{E249457C-392C-4197-96B8-13F6462FF459}" destId="{E4C15DE4-96FE-4101-A5E7-A4CDD311CCDD}" srcOrd="9" destOrd="0" presId="urn:microsoft.com/office/officeart/2005/8/layout/cycle8"/>
    <dgm:cxn modelId="{1BEBB800-F3D2-4F62-A5FD-3E4332C706AC}" type="presParOf" srcId="{E249457C-392C-4197-96B8-13F6462FF459}" destId="{C5D20CDE-37C8-430C-8E5B-39D51B666CA8}" srcOrd="10" destOrd="0" presId="urn:microsoft.com/office/officeart/2005/8/layout/cycle8"/>
    <dgm:cxn modelId="{3FA539F4-822A-4725-8502-027FD440A575}" type="presParOf" srcId="{E249457C-392C-4197-96B8-13F6462FF459}" destId="{18E74CEA-3303-4388-85DA-C3048BA3D9C6}" srcOrd="11" destOrd="0" presId="urn:microsoft.com/office/officeart/2005/8/layout/cycle8"/>
    <dgm:cxn modelId="{43B60AE0-4578-4445-B43D-685362683F59}" type="presParOf" srcId="{E249457C-392C-4197-96B8-13F6462FF459}" destId="{7D864F37-0563-44C5-84DF-3C392A2091BB}" srcOrd="12" destOrd="0" presId="urn:microsoft.com/office/officeart/2005/8/layout/cycle8"/>
    <dgm:cxn modelId="{5B46A30F-CDC7-4146-961F-4F1FEC95AE67}" type="presParOf" srcId="{E249457C-392C-4197-96B8-13F6462FF459}" destId="{F0DE14D1-C555-4858-BDA2-EDE6877F4B71}" srcOrd="13" destOrd="0" presId="urn:microsoft.com/office/officeart/2005/8/layout/cycle8"/>
    <dgm:cxn modelId="{B71DDC29-3C22-44A0-85C9-413B430E01FC}" type="presParOf" srcId="{E249457C-392C-4197-96B8-13F6462FF459}" destId="{3F4800D1-BA3B-4E00-AB9B-A107C7EB0B6B}"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900AA-4A82-4EE1-B467-23C61EEC2BA0}">
      <dsp:nvSpPr>
        <dsp:cNvPr id="0" name=""/>
        <dsp:cNvSpPr/>
      </dsp:nvSpPr>
      <dsp:spPr>
        <a:xfrm>
          <a:off x="105981" y="1643740"/>
          <a:ext cx="4109042" cy="4196240"/>
        </a:xfrm>
        <a:prstGeom prst="ellips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17FBEF-7285-4744-AECA-DC13F0093443}">
      <dsp:nvSpPr>
        <dsp:cNvPr id="0" name=""/>
        <dsp:cNvSpPr/>
      </dsp:nvSpPr>
      <dsp:spPr>
        <a:xfrm>
          <a:off x="860981" y="2442339"/>
          <a:ext cx="2599042" cy="25990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065C1-3C2A-445F-92FB-A7EBFEA8E01B}">
      <dsp:nvSpPr>
        <dsp:cNvPr id="0" name=""/>
        <dsp:cNvSpPr/>
      </dsp:nvSpPr>
      <dsp:spPr>
        <a:xfrm>
          <a:off x="1727329" y="3308687"/>
          <a:ext cx="866347" cy="866347"/>
        </a:xfrm>
        <a:prstGeom prst="ellips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71274A-2355-4F8D-A97F-70D675CC288F}">
      <dsp:nvSpPr>
        <dsp:cNvPr id="0" name=""/>
        <dsp:cNvSpPr/>
      </dsp:nvSpPr>
      <dsp:spPr>
        <a:xfrm>
          <a:off x="3992959" y="202996"/>
          <a:ext cx="4488567" cy="1656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endParaRPr lang="en-US" sz="2000" kern="1200" dirty="0"/>
        </a:p>
      </dsp:txBody>
      <dsp:txXfrm>
        <a:off x="3992959" y="202996"/>
        <a:ext cx="4488567" cy="1656246"/>
      </dsp:txXfrm>
    </dsp:sp>
    <dsp:sp modelId="{38006908-143B-47CE-802E-A7F763406EC4}">
      <dsp:nvSpPr>
        <dsp:cNvPr id="0" name=""/>
        <dsp:cNvSpPr/>
      </dsp:nvSpPr>
      <dsp:spPr>
        <a:xfrm>
          <a:off x="3684637" y="791782"/>
          <a:ext cx="54146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B34FF6-040E-43A5-B5C3-B473D3ED0E99}">
      <dsp:nvSpPr>
        <dsp:cNvPr id="0" name=""/>
        <dsp:cNvSpPr/>
      </dsp:nvSpPr>
      <dsp:spPr>
        <a:xfrm rot="5400000">
          <a:off x="1430726" y="1495091"/>
          <a:ext cx="2982855" cy="15552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CB305A-C47E-4E1A-8C5E-3ED496F8A31E}">
      <dsp:nvSpPr>
        <dsp:cNvPr id="0" name=""/>
        <dsp:cNvSpPr/>
      </dsp:nvSpPr>
      <dsp:spPr>
        <a:xfrm>
          <a:off x="4986351" y="1712155"/>
          <a:ext cx="3225779" cy="1108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zh-TW" altLang="en-US" sz="2000" kern="1200" dirty="0"/>
            <a:t>律法 </a:t>
          </a:r>
          <a:endParaRPr lang="en-US" altLang="zh-TW" sz="2000" kern="1200" dirty="0"/>
        </a:p>
        <a:p>
          <a:pPr marL="0" lvl="0" indent="0" algn="l" defTabSz="889000">
            <a:lnSpc>
              <a:spcPct val="90000"/>
            </a:lnSpc>
            <a:spcBef>
              <a:spcPct val="0"/>
            </a:spcBef>
            <a:spcAft>
              <a:spcPct val="35000"/>
            </a:spcAft>
            <a:buNone/>
          </a:pPr>
          <a:r>
            <a:rPr lang="en-US" altLang="zh-TW" sz="2000" kern="1200" dirty="0"/>
            <a:t>(</a:t>
          </a:r>
          <a:r>
            <a:rPr lang="zh-TW" altLang="en-US" sz="2000" kern="1200" dirty="0"/>
            <a:t>舊約摩西律法</a:t>
          </a:r>
          <a:r>
            <a:rPr lang="en-US" altLang="zh-TW" sz="2000" kern="1200" dirty="0"/>
            <a:t>)</a:t>
          </a:r>
          <a:endParaRPr lang="en-US" sz="2000" kern="1200" dirty="0"/>
        </a:p>
      </dsp:txBody>
      <dsp:txXfrm>
        <a:off x="4986351" y="1712155"/>
        <a:ext cx="3225779" cy="1108072"/>
      </dsp:txXfrm>
    </dsp:sp>
    <dsp:sp modelId="{7AA2F5B9-9CAB-4BA8-8267-677BBA6E0D63}">
      <dsp:nvSpPr>
        <dsp:cNvPr id="0" name=""/>
        <dsp:cNvSpPr/>
      </dsp:nvSpPr>
      <dsp:spPr>
        <a:xfrm>
          <a:off x="4506860" y="2027214"/>
          <a:ext cx="54146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204816-C44B-4BC0-A5C9-BE685A6C98D3}">
      <dsp:nvSpPr>
        <dsp:cNvPr id="0" name=""/>
        <dsp:cNvSpPr/>
      </dsp:nvSpPr>
      <dsp:spPr>
        <a:xfrm rot="5400000">
          <a:off x="2483000" y="2324805"/>
          <a:ext cx="2320078" cy="1723309"/>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7BD6C2-F1E4-422D-B332-28B17584627D}">
      <dsp:nvSpPr>
        <dsp:cNvPr id="0" name=""/>
        <dsp:cNvSpPr/>
      </dsp:nvSpPr>
      <dsp:spPr>
        <a:xfrm>
          <a:off x="4964681" y="3236822"/>
          <a:ext cx="2973780" cy="578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zh-TW" altLang="en-US" sz="2000" kern="1200" dirty="0"/>
            <a:t>福音 </a:t>
          </a:r>
          <a:endParaRPr lang="en-US" altLang="zh-TW" sz="2000" kern="1200" dirty="0"/>
        </a:p>
        <a:p>
          <a:pPr marL="0" lvl="0" indent="0" algn="l" defTabSz="889000">
            <a:lnSpc>
              <a:spcPct val="90000"/>
            </a:lnSpc>
            <a:spcBef>
              <a:spcPct val="0"/>
            </a:spcBef>
            <a:spcAft>
              <a:spcPct val="35000"/>
            </a:spcAft>
            <a:buNone/>
          </a:pPr>
          <a:r>
            <a:rPr lang="en-US" altLang="zh-TW" sz="2000" kern="1200" dirty="0"/>
            <a:t>(</a:t>
          </a:r>
          <a:r>
            <a:rPr lang="zh-TW" altLang="en-US" sz="2000" kern="1200" dirty="0"/>
            <a:t>新約耶穌基督</a:t>
          </a:r>
          <a:r>
            <a:rPr lang="en-US" altLang="zh-TW" sz="2000" kern="1200" dirty="0"/>
            <a:t>)</a:t>
          </a:r>
          <a:endParaRPr lang="en-US" sz="2000" kern="1200" dirty="0"/>
        </a:p>
      </dsp:txBody>
      <dsp:txXfrm>
        <a:off x="4964681" y="3236822"/>
        <a:ext cx="2973780" cy="578180"/>
      </dsp:txXfrm>
    </dsp:sp>
    <dsp:sp modelId="{71743EF8-DB06-40C3-A6F6-17B918BCABF3}">
      <dsp:nvSpPr>
        <dsp:cNvPr id="0" name=""/>
        <dsp:cNvSpPr/>
      </dsp:nvSpPr>
      <dsp:spPr>
        <a:xfrm>
          <a:off x="4506860" y="3290638"/>
          <a:ext cx="54146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BA53B8-9E29-4773-9C56-C407D0416D16}">
      <dsp:nvSpPr>
        <dsp:cNvPr id="0" name=""/>
        <dsp:cNvSpPr/>
      </dsp:nvSpPr>
      <dsp:spPr>
        <a:xfrm rot="5400000">
          <a:off x="3122870" y="3567508"/>
          <a:ext cx="1657611" cy="1102427"/>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F5BA-3715-4E8E-A9A6-853CA68FB528}">
      <dsp:nvSpPr>
        <dsp:cNvPr id="0" name=""/>
        <dsp:cNvSpPr/>
      </dsp:nvSpPr>
      <dsp:spPr>
        <a:xfrm>
          <a:off x="0" y="580080"/>
          <a:ext cx="4869656" cy="98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CB2B52-612A-41CA-8AA8-721B1B2ACD68}">
      <dsp:nvSpPr>
        <dsp:cNvPr id="0" name=""/>
        <dsp:cNvSpPr/>
      </dsp:nvSpPr>
      <dsp:spPr>
        <a:xfrm>
          <a:off x="243482" y="4440"/>
          <a:ext cx="3408759" cy="1151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843" tIns="0" rIns="128843" bIns="0" numCol="1" spcCol="1270" anchor="ctr" anchorCtr="0">
          <a:noAutofit/>
        </a:bodyPr>
        <a:lstStyle/>
        <a:p>
          <a:pPr marL="0" lvl="0" indent="0" algn="l" defTabSz="1244600">
            <a:lnSpc>
              <a:spcPct val="90000"/>
            </a:lnSpc>
            <a:spcBef>
              <a:spcPct val="0"/>
            </a:spcBef>
            <a:spcAft>
              <a:spcPct val="35000"/>
            </a:spcAft>
            <a:buNone/>
          </a:pPr>
          <a:r>
            <a:rPr lang="zh-TW" sz="2800" kern="1200" dirty="0"/>
            <a:t>約的四大內容</a:t>
          </a:r>
          <a:endParaRPr lang="en-US" sz="2800" kern="1200" dirty="0"/>
        </a:p>
      </dsp:txBody>
      <dsp:txXfrm>
        <a:off x="299683" y="60641"/>
        <a:ext cx="3296357" cy="1038878"/>
      </dsp:txXfrm>
    </dsp:sp>
    <dsp:sp modelId="{387BFB8E-8328-4198-9E71-3DE9CEF94DE5}">
      <dsp:nvSpPr>
        <dsp:cNvPr id="0" name=""/>
        <dsp:cNvSpPr/>
      </dsp:nvSpPr>
      <dsp:spPr>
        <a:xfrm>
          <a:off x="0" y="2349120"/>
          <a:ext cx="4869656" cy="982800"/>
        </a:xfrm>
        <a:prstGeom prst="rect">
          <a:avLst/>
        </a:prstGeom>
        <a:solidFill>
          <a:schemeClr val="lt1">
            <a:alpha val="90000"/>
            <a:hueOff val="0"/>
            <a:satOff val="0"/>
            <a:lumOff val="0"/>
            <a:alphaOff val="0"/>
          </a:schemeClr>
        </a:solidFill>
        <a:ln w="12700" cap="flat" cmpd="sng" algn="ctr">
          <a:solidFill>
            <a:schemeClr val="accent2">
              <a:hueOff val="3604206"/>
              <a:satOff val="5500"/>
              <a:lumOff val="1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964D01-D9CB-416B-8744-21B7AC62E5B2}">
      <dsp:nvSpPr>
        <dsp:cNvPr id="0" name=""/>
        <dsp:cNvSpPr/>
      </dsp:nvSpPr>
      <dsp:spPr>
        <a:xfrm>
          <a:off x="243482" y="1773480"/>
          <a:ext cx="3408759" cy="1151280"/>
        </a:xfrm>
        <a:prstGeom prst="roundRect">
          <a:avLst/>
        </a:prstGeom>
        <a:solidFill>
          <a:schemeClr val="accent2">
            <a:hueOff val="3604206"/>
            <a:satOff val="55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843" tIns="0" rIns="128843" bIns="0" numCol="1" spcCol="1270" anchor="ctr" anchorCtr="0">
          <a:noAutofit/>
        </a:bodyPr>
        <a:lstStyle/>
        <a:p>
          <a:pPr marL="0" lvl="0" indent="0" algn="l" defTabSz="1244600">
            <a:lnSpc>
              <a:spcPct val="90000"/>
            </a:lnSpc>
            <a:spcBef>
              <a:spcPct val="0"/>
            </a:spcBef>
            <a:spcAft>
              <a:spcPct val="35000"/>
            </a:spcAft>
            <a:buNone/>
          </a:pPr>
          <a:r>
            <a:rPr lang="zh-TW" sz="2800" kern="1200" dirty="0"/>
            <a:t>羅馬書</a:t>
          </a:r>
          <a:r>
            <a:rPr lang="en-US" sz="2800" kern="1200" dirty="0"/>
            <a:t>4:13-16</a:t>
          </a:r>
        </a:p>
      </dsp:txBody>
      <dsp:txXfrm>
        <a:off x="299683" y="1829681"/>
        <a:ext cx="3296357" cy="1038878"/>
      </dsp:txXfrm>
    </dsp:sp>
    <dsp:sp modelId="{FEA7ABAC-E335-4468-8A7D-68CF05875430}">
      <dsp:nvSpPr>
        <dsp:cNvPr id="0" name=""/>
        <dsp:cNvSpPr/>
      </dsp:nvSpPr>
      <dsp:spPr>
        <a:xfrm>
          <a:off x="0" y="4118159"/>
          <a:ext cx="4869656" cy="982800"/>
        </a:xfrm>
        <a:prstGeom prst="rect">
          <a:avLst/>
        </a:prstGeom>
        <a:solidFill>
          <a:schemeClr val="lt1">
            <a:alpha val="90000"/>
            <a:hueOff val="0"/>
            <a:satOff val="0"/>
            <a:lumOff val="0"/>
            <a:alphaOff val="0"/>
          </a:schemeClr>
        </a:solidFill>
        <a:ln w="12700" cap="flat" cmpd="sng" algn="ctr">
          <a:solidFill>
            <a:schemeClr val="accent2">
              <a:hueOff val="7208412"/>
              <a:satOff val="10999"/>
              <a:lumOff val="3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331B70-06DD-4E51-90C0-AED7F8A89F1C}">
      <dsp:nvSpPr>
        <dsp:cNvPr id="0" name=""/>
        <dsp:cNvSpPr/>
      </dsp:nvSpPr>
      <dsp:spPr>
        <a:xfrm>
          <a:off x="243482" y="3542520"/>
          <a:ext cx="3408759" cy="1151280"/>
        </a:xfrm>
        <a:prstGeom prst="roundRec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843" tIns="0" rIns="128843" bIns="0" numCol="1" spcCol="1270" anchor="ctr" anchorCtr="0">
          <a:noAutofit/>
        </a:bodyPr>
        <a:lstStyle/>
        <a:p>
          <a:pPr marL="0" lvl="0" indent="0" algn="l" defTabSz="1244600">
            <a:lnSpc>
              <a:spcPct val="90000"/>
            </a:lnSpc>
            <a:spcBef>
              <a:spcPct val="0"/>
            </a:spcBef>
            <a:spcAft>
              <a:spcPct val="35000"/>
            </a:spcAft>
            <a:buNone/>
          </a:pPr>
          <a:r>
            <a:rPr lang="zh-TW" sz="2800" kern="1200" dirty="0"/>
            <a:t>福音派神學家馮蔭坤</a:t>
          </a:r>
          <a:r>
            <a:rPr lang="en-US" sz="2800" kern="1200" dirty="0"/>
            <a:t>:</a:t>
          </a:r>
          <a:r>
            <a:rPr lang="zh-TW" sz="2800" kern="1200" dirty="0"/>
            <a:t>正負三組合</a:t>
          </a:r>
          <a:endParaRPr lang="en-US" sz="2800" kern="1200" dirty="0"/>
        </a:p>
      </dsp:txBody>
      <dsp:txXfrm>
        <a:off x="299683" y="3598721"/>
        <a:ext cx="3296357" cy="1038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9C3C1-5B86-4D3B-AC9A-1C9C5F6D3E40}">
      <dsp:nvSpPr>
        <dsp:cNvPr id="0" name=""/>
        <dsp:cNvSpPr/>
      </dsp:nvSpPr>
      <dsp:spPr>
        <a:xfrm>
          <a:off x="498720" y="237750"/>
          <a:ext cx="3072466" cy="3072466"/>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t>應許</a:t>
          </a:r>
          <a:endParaRPr lang="en-US" sz="3600" kern="1200" dirty="0"/>
        </a:p>
      </dsp:txBody>
      <dsp:txXfrm>
        <a:off x="2117982" y="888820"/>
        <a:ext cx="1097309" cy="914424"/>
      </dsp:txXfrm>
    </dsp:sp>
    <dsp:sp modelId="{7A4D9C49-D268-4779-8C1C-29B5B0D80146}">
      <dsp:nvSpPr>
        <dsp:cNvPr id="0" name=""/>
        <dsp:cNvSpPr/>
      </dsp:nvSpPr>
      <dsp:spPr>
        <a:xfrm>
          <a:off x="435441" y="347481"/>
          <a:ext cx="3072466" cy="3072466"/>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t>信心</a:t>
          </a:r>
          <a:endParaRPr lang="en-US" sz="3600" kern="1200" dirty="0"/>
        </a:p>
      </dsp:txBody>
      <dsp:txXfrm>
        <a:off x="1166981" y="2340926"/>
        <a:ext cx="1645964" cy="804693"/>
      </dsp:txXfrm>
    </dsp:sp>
    <dsp:sp modelId="{F58E937A-065E-48D8-A114-9FAD14501A44}">
      <dsp:nvSpPr>
        <dsp:cNvPr id="0" name=""/>
        <dsp:cNvSpPr/>
      </dsp:nvSpPr>
      <dsp:spPr>
        <a:xfrm>
          <a:off x="372163" y="237750"/>
          <a:ext cx="3072466" cy="3072466"/>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altLang="zh-TW" sz="3600" kern="1200" dirty="0"/>
        </a:p>
        <a:p>
          <a:pPr marL="0" lvl="0" indent="0" algn="ctr" defTabSz="1600200">
            <a:lnSpc>
              <a:spcPct val="90000"/>
            </a:lnSpc>
            <a:spcBef>
              <a:spcPct val="0"/>
            </a:spcBef>
            <a:spcAft>
              <a:spcPct val="35000"/>
            </a:spcAft>
            <a:buNone/>
          </a:pPr>
          <a:r>
            <a:rPr lang="zh-TW" altLang="en-US" sz="2800" kern="1200" dirty="0"/>
            <a:t>恩典</a:t>
          </a:r>
          <a:endParaRPr lang="en-US" altLang="zh-TW" sz="2800" kern="1200" dirty="0"/>
        </a:p>
        <a:p>
          <a:pPr marL="0" lvl="0" indent="0" algn="ctr" defTabSz="1600200">
            <a:lnSpc>
              <a:spcPct val="90000"/>
            </a:lnSpc>
            <a:spcBef>
              <a:spcPct val="0"/>
            </a:spcBef>
            <a:spcAft>
              <a:spcPct val="35000"/>
            </a:spcAft>
            <a:buNone/>
          </a:pPr>
          <a:r>
            <a:rPr lang="en-US" altLang="zh-TW" sz="2800" kern="1200" dirty="0"/>
            <a:t>(</a:t>
          </a:r>
          <a:r>
            <a:rPr lang="zh-TW" altLang="en-US" sz="2800" kern="1200" dirty="0"/>
            <a:t>福音</a:t>
          </a:r>
          <a:r>
            <a:rPr lang="en-US" altLang="zh-TW" sz="2800" kern="1200" dirty="0"/>
            <a:t>)</a:t>
          </a:r>
          <a:endParaRPr lang="en-US" sz="2800" kern="1200" dirty="0"/>
        </a:p>
        <a:p>
          <a:pPr marL="0" lvl="0" indent="0" algn="ctr" defTabSz="1600200">
            <a:lnSpc>
              <a:spcPct val="90000"/>
            </a:lnSpc>
            <a:spcBef>
              <a:spcPct val="0"/>
            </a:spcBef>
            <a:spcAft>
              <a:spcPct val="35000"/>
            </a:spcAft>
            <a:buNone/>
          </a:pPr>
          <a:endParaRPr lang="en-US" altLang="zh-TW" sz="3600" kern="1200" dirty="0"/>
        </a:p>
      </dsp:txBody>
      <dsp:txXfrm>
        <a:off x="728057" y="888820"/>
        <a:ext cx="1097309" cy="914424"/>
      </dsp:txXfrm>
    </dsp:sp>
    <dsp:sp modelId="{7D864F37-0563-44C5-84DF-3C392A2091BB}">
      <dsp:nvSpPr>
        <dsp:cNvPr id="0" name=""/>
        <dsp:cNvSpPr/>
      </dsp:nvSpPr>
      <dsp:spPr>
        <a:xfrm>
          <a:off x="308773" y="47550"/>
          <a:ext cx="3452866" cy="345286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DE14D1-C555-4858-BDA2-EDE6877F4B71}">
      <dsp:nvSpPr>
        <dsp:cNvPr id="0" name=""/>
        <dsp:cNvSpPr/>
      </dsp:nvSpPr>
      <dsp:spPr>
        <a:xfrm>
          <a:off x="245241" y="157086"/>
          <a:ext cx="3452866" cy="345286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4800D1-BA3B-4E00-AB9B-A107C7EB0B6B}">
      <dsp:nvSpPr>
        <dsp:cNvPr id="0" name=""/>
        <dsp:cNvSpPr/>
      </dsp:nvSpPr>
      <dsp:spPr>
        <a:xfrm>
          <a:off x="181709" y="47550"/>
          <a:ext cx="3452866" cy="345286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9C3C1-5B86-4D3B-AC9A-1C9C5F6D3E40}">
      <dsp:nvSpPr>
        <dsp:cNvPr id="0" name=""/>
        <dsp:cNvSpPr/>
      </dsp:nvSpPr>
      <dsp:spPr>
        <a:xfrm>
          <a:off x="498720" y="237750"/>
          <a:ext cx="3072466" cy="3072466"/>
        </a:xfrm>
        <a:prstGeom prst="pie">
          <a:avLst>
            <a:gd name="adj1" fmla="val 16200000"/>
            <a:gd name="adj2" fmla="val 18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zh-TW" altLang="en-US" sz="3900" kern="1200" dirty="0"/>
            <a:t>過犯</a:t>
          </a:r>
          <a:endParaRPr lang="en-US" sz="3900" kern="1200" dirty="0"/>
        </a:p>
      </dsp:txBody>
      <dsp:txXfrm>
        <a:off x="2117982" y="888820"/>
        <a:ext cx="1097309" cy="914424"/>
      </dsp:txXfrm>
    </dsp:sp>
    <dsp:sp modelId="{7A4D9C49-D268-4779-8C1C-29B5B0D80146}">
      <dsp:nvSpPr>
        <dsp:cNvPr id="0" name=""/>
        <dsp:cNvSpPr/>
      </dsp:nvSpPr>
      <dsp:spPr>
        <a:xfrm>
          <a:off x="435441" y="347481"/>
          <a:ext cx="3072466" cy="3072466"/>
        </a:xfrm>
        <a:prstGeom prst="pie">
          <a:avLst>
            <a:gd name="adj1" fmla="val 1800000"/>
            <a:gd name="adj2" fmla="val 90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zh-TW" altLang="en-US" sz="3900" kern="1200" dirty="0"/>
            <a:t>律法</a:t>
          </a:r>
          <a:endParaRPr lang="en-US" sz="3900" kern="1200" dirty="0"/>
        </a:p>
      </dsp:txBody>
      <dsp:txXfrm>
        <a:off x="1166981" y="2340926"/>
        <a:ext cx="1645964" cy="804693"/>
      </dsp:txXfrm>
    </dsp:sp>
    <dsp:sp modelId="{F58E937A-065E-48D8-A114-9FAD14501A44}">
      <dsp:nvSpPr>
        <dsp:cNvPr id="0" name=""/>
        <dsp:cNvSpPr/>
      </dsp:nvSpPr>
      <dsp:spPr>
        <a:xfrm>
          <a:off x="372163" y="237750"/>
          <a:ext cx="3072466" cy="3072466"/>
        </a:xfrm>
        <a:prstGeom prst="pie">
          <a:avLst>
            <a:gd name="adj1" fmla="val 90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zh-TW" altLang="en-US" sz="3900" kern="1200" dirty="0"/>
            <a:t>忿怒</a:t>
          </a:r>
          <a:endParaRPr lang="en-US" sz="3900" kern="1200" dirty="0"/>
        </a:p>
      </dsp:txBody>
      <dsp:txXfrm>
        <a:off x="728057" y="888820"/>
        <a:ext cx="1097309" cy="914424"/>
      </dsp:txXfrm>
    </dsp:sp>
    <dsp:sp modelId="{7D864F37-0563-44C5-84DF-3C392A2091BB}">
      <dsp:nvSpPr>
        <dsp:cNvPr id="0" name=""/>
        <dsp:cNvSpPr/>
      </dsp:nvSpPr>
      <dsp:spPr>
        <a:xfrm>
          <a:off x="308773" y="47550"/>
          <a:ext cx="3452866" cy="3452866"/>
        </a:xfrm>
        <a:prstGeom prst="circularArrow">
          <a:avLst>
            <a:gd name="adj1" fmla="val 5085"/>
            <a:gd name="adj2" fmla="val 327528"/>
            <a:gd name="adj3" fmla="val 1472472"/>
            <a:gd name="adj4" fmla="val 16199432"/>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DE14D1-C555-4858-BDA2-EDE6877F4B71}">
      <dsp:nvSpPr>
        <dsp:cNvPr id="0" name=""/>
        <dsp:cNvSpPr/>
      </dsp:nvSpPr>
      <dsp:spPr>
        <a:xfrm>
          <a:off x="245241" y="157086"/>
          <a:ext cx="3452866" cy="3452866"/>
        </a:xfrm>
        <a:prstGeom prst="circularArrow">
          <a:avLst>
            <a:gd name="adj1" fmla="val 5085"/>
            <a:gd name="adj2" fmla="val 327528"/>
            <a:gd name="adj3" fmla="val 8671970"/>
            <a:gd name="adj4" fmla="val 1800502"/>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4800D1-BA3B-4E00-AB9B-A107C7EB0B6B}">
      <dsp:nvSpPr>
        <dsp:cNvPr id="0" name=""/>
        <dsp:cNvSpPr/>
      </dsp:nvSpPr>
      <dsp:spPr>
        <a:xfrm>
          <a:off x="181709" y="47550"/>
          <a:ext cx="3452866" cy="3452866"/>
        </a:xfrm>
        <a:prstGeom prst="circularArrow">
          <a:avLst>
            <a:gd name="adj1" fmla="val 5085"/>
            <a:gd name="adj2" fmla="val 327528"/>
            <a:gd name="adj3" fmla="val 15873039"/>
            <a:gd name="adj4" fmla="val 90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41D616-EA7C-4A93-B5BA-CE1BE1D05925}"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3254578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D616-EA7C-4A93-B5BA-CE1BE1D05925}"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2763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D616-EA7C-4A93-B5BA-CE1BE1D05925}"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285430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D616-EA7C-4A93-B5BA-CE1BE1D05925}"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49339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41D616-EA7C-4A93-B5BA-CE1BE1D05925}"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336380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1D616-EA7C-4A93-B5BA-CE1BE1D05925}"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91539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41D616-EA7C-4A93-B5BA-CE1BE1D05925}" type="datetimeFigureOut">
              <a:rPr lang="en-US" smtClean="0"/>
              <a:t>9/15/2018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2878840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41D616-EA7C-4A93-B5BA-CE1BE1D05925}" type="datetimeFigureOut">
              <a:rPr lang="en-US" smtClean="0"/>
              <a:t>9/15/2018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213346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1D616-EA7C-4A93-B5BA-CE1BE1D05925}" type="datetimeFigureOut">
              <a:rPr lang="en-US" smtClean="0"/>
              <a:t>9/15/2018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187017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41D616-EA7C-4A93-B5BA-CE1BE1D05925}"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1996944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41D616-EA7C-4A93-B5BA-CE1BE1D05925}"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EAB63-2D5B-433F-B282-0693EE8FD165}" type="slidenum">
              <a:rPr lang="en-US" smtClean="0"/>
              <a:t>‹#›</a:t>
            </a:fld>
            <a:endParaRPr lang="en-US"/>
          </a:p>
        </p:txBody>
      </p:sp>
    </p:spTree>
    <p:extLst>
      <p:ext uri="{BB962C8B-B14F-4D97-AF65-F5344CB8AC3E}">
        <p14:creationId xmlns:p14="http://schemas.microsoft.com/office/powerpoint/2010/main" val="258018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1D616-EA7C-4A93-B5BA-CE1BE1D05925}" type="datetimeFigureOut">
              <a:rPr lang="en-US" smtClean="0"/>
              <a:t>9/15/2018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9EAB63-2D5B-433F-B282-0693EE8FD165}" type="slidenum">
              <a:rPr lang="en-US" smtClean="0"/>
              <a:t>‹#›</a:t>
            </a:fld>
            <a:endParaRPr lang="en-US"/>
          </a:p>
        </p:txBody>
      </p:sp>
    </p:spTree>
    <p:extLst>
      <p:ext uri="{BB962C8B-B14F-4D97-AF65-F5344CB8AC3E}">
        <p14:creationId xmlns:p14="http://schemas.microsoft.com/office/powerpoint/2010/main" val="160266200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7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192D2-F623-4E2C-8996-BB5F2E848A83}"/>
              </a:ext>
            </a:extLst>
          </p:cNvPr>
          <p:cNvSpPr>
            <a:spLocks noGrp="1"/>
          </p:cNvSpPr>
          <p:nvPr>
            <p:ph type="ctrTitle"/>
          </p:nvPr>
        </p:nvSpPr>
        <p:spPr>
          <a:xfrm>
            <a:off x="1143000" y="2245809"/>
            <a:ext cx="6858000" cy="1564716"/>
          </a:xfrm>
        </p:spPr>
        <p:txBody>
          <a:bodyPr>
            <a:normAutofit/>
          </a:bodyPr>
          <a:lstStyle/>
          <a:p>
            <a:pPr algn="l"/>
            <a:r>
              <a:rPr lang="zh-TW" altLang="en-US" sz="4200" dirty="0"/>
              <a:t>聖經中第一個義人</a:t>
            </a:r>
            <a:endParaRPr lang="en-US" sz="4200" dirty="0"/>
          </a:p>
        </p:txBody>
      </p:sp>
      <p:sp>
        <p:nvSpPr>
          <p:cNvPr id="3" name="Subtitle 2">
            <a:extLst>
              <a:ext uri="{FF2B5EF4-FFF2-40B4-BE49-F238E27FC236}">
                <a16:creationId xmlns:a16="http://schemas.microsoft.com/office/drawing/2014/main" id="{6A681503-BCF5-4E5F-8BD6-BC6BCBCC5E61}"/>
              </a:ext>
            </a:extLst>
          </p:cNvPr>
          <p:cNvSpPr>
            <a:spLocks noGrp="1"/>
          </p:cNvSpPr>
          <p:nvPr>
            <p:ph type="subTitle" idx="1"/>
          </p:nvPr>
        </p:nvSpPr>
        <p:spPr>
          <a:xfrm>
            <a:off x="1143000" y="3947050"/>
            <a:ext cx="6858000" cy="572583"/>
          </a:xfrm>
        </p:spPr>
        <p:txBody>
          <a:bodyPr>
            <a:normAutofit/>
          </a:bodyPr>
          <a:lstStyle/>
          <a:p>
            <a:pPr algn="l"/>
            <a:r>
              <a:rPr lang="en-US" altLang="zh-TW" sz="2800" dirty="0"/>
              <a:t>(</a:t>
            </a:r>
            <a:r>
              <a:rPr lang="zh-TW" altLang="en-US" sz="2800" dirty="0"/>
              <a:t>淺談羅馬書第四章</a:t>
            </a:r>
            <a:r>
              <a:rPr lang="en-US" altLang="zh-TW" sz="2800" dirty="0"/>
              <a:t>-</a:t>
            </a:r>
            <a:r>
              <a:rPr lang="zh-TW" altLang="en-US" sz="2800" dirty="0"/>
              <a:t>信心的原型</a:t>
            </a:r>
            <a:r>
              <a:rPr lang="en-US" altLang="zh-TW" sz="2800" dirty="0"/>
              <a:t>)</a:t>
            </a:r>
            <a:endParaRPr lang="en-US" sz="2800" dirty="0"/>
          </a:p>
        </p:txBody>
      </p:sp>
      <p:sp>
        <p:nvSpPr>
          <p:cNvPr id="8"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40464"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79" y="0"/>
            <a:ext cx="532062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12290" y="4682920"/>
            <a:ext cx="3392097"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4"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107" y="4682920"/>
            <a:ext cx="4443893"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5335901"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398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625F-0B18-48F7-8FEE-FFB909401854}"/>
              </a:ext>
            </a:extLst>
          </p:cNvPr>
          <p:cNvSpPr>
            <a:spLocks noGrp="1"/>
          </p:cNvSpPr>
          <p:nvPr>
            <p:ph type="title"/>
          </p:nvPr>
        </p:nvSpPr>
        <p:spPr/>
        <p:txBody>
          <a:bodyPr/>
          <a:lstStyle/>
          <a:p>
            <a:r>
              <a:rPr lang="zh-TW" altLang="en-US" dirty="0">
                <a:solidFill>
                  <a:srgbClr val="FF0000"/>
                </a:solidFill>
              </a:rPr>
              <a:t>羅馬書</a:t>
            </a:r>
            <a:r>
              <a:rPr lang="en-US" altLang="zh-TW" dirty="0">
                <a:solidFill>
                  <a:srgbClr val="FF0000"/>
                </a:solidFill>
              </a:rPr>
              <a:t>3:20</a:t>
            </a:r>
            <a:endParaRPr lang="en-US" dirty="0">
              <a:solidFill>
                <a:srgbClr val="FF0000"/>
              </a:solidFill>
            </a:endParaRPr>
          </a:p>
        </p:txBody>
      </p:sp>
      <p:sp>
        <p:nvSpPr>
          <p:cNvPr id="3" name="Content Placeholder 2">
            <a:extLst>
              <a:ext uri="{FF2B5EF4-FFF2-40B4-BE49-F238E27FC236}">
                <a16:creationId xmlns:a16="http://schemas.microsoft.com/office/drawing/2014/main" id="{F13C2AFC-D014-4FCB-AF74-24B0CA5BF7D9}"/>
              </a:ext>
            </a:extLst>
          </p:cNvPr>
          <p:cNvSpPr>
            <a:spLocks noGrp="1"/>
          </p:cNvSpPr>
          <p:nvPr>
            <p:ph idx="1"/>
          </p:nvPr>
        </p:nvSpPr>
        <p:spPr/>
        <p:txBody>
          <a:bodyPr>
            <a:normAutofit/>
          </a:bodyPr>
          <a:lstStyle/>
          <a:p>
            <a:r>
              <a:rPr lang="zh-TW" altLang="en-US" sz="3200" dirty="0"/>
              <a:t>所 以 凡 有 血 氣 的 ， 沒 有 一 個 因 行 律 法 能 在 神 面 前 稱 義 ， 因 為 律 法 本 是 叫 人 知 罪 。</a:t>
            </a:r>
            <a:endParaRPr lang="en-US" sz="3200" dirty="0"/>
          </a:p>
        </p:txBody>
      </p:sp>
    </p:spTree>
    <p:extLst>
      <p:ext uri="{BB962C8B-B14F-4D97-AF65-F5344CB8AC3E}">
        <p14:creationId xmlns:p14="http://schemas.microsoft.com/office/powerpoint/2010/main" val="3143786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BE31F-A129-45DD-8071-A63EC47D9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7CA163AC-F477-454A-9FB4-81324C004B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23" name="Freeform 5">
              <a:extLst>
                <a:ext uri="{FF2B5EF4-FFF2-40B4-BE49-F238E27FC236}">
                  <a16:creationId xmlns:a16="http://schemas.microsoft.com/office/drawing/2014/main" id="{609D7097-03A6-4239-A2E0-784E82C236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813887E5-2F5F-4C9D-92F5-F80D937A8D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
              <a:extLst>
                <a:ext uri="{FF2B5EF4-FFF2-40B4-BE49-F238E27FC236}">
                  <a16:creationId xmlns:a16="http://schemas.microsoft.com/office/drawing/2014/main" id="{57A4F98D-BAD2-4F7F-93D3-FD86C479A9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8">
              <a:extLst>
                <a:ext uri="{FF2B5EF4-FFF2-40B4-BE49-F238E27FC236}">
                  <a16:creationId xmlns:a16="http://schemas.microsoft.com/office/drawing/2014/main" id="{FBA2120E-6E1E-4A2B-9CD8-94C39AD806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9">
              <a:extLst>
                <a:ext uri="{FF2B5EF4-FFF2-40B4-BE49-F238E27FC236}">
                  <a16:creationId xmlns:a16="http://schemas.microsoft.com/office/drawing/2014/main" id="{264DA4AC-C3A7-46CE-96BA-018B8FCFEF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0">
              <a:extLst>
                <a:ext uri="{FF2B5EF4-FFF2-40B4-BE49-F238E27FC236}">
                  <a16:creationId xmlns:a16="http://schemas.microsoft.com/office/drawing/2014/main" id="{A73A5202-BD67-46B2-9FAB-C1B28AB424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
              <a:extLst>
                <a:ext uri="{FF2B5EF4-FFF2-40B4-BE49-F238E27FC236}">
                  <a16:creationId xmlns:a16="http://schemas.microsoft.com/office/drawing/2014/main" id="{01E70EE5-EE26-44BD-A18E-777A1A3D5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2">
              <a:extLst>
                <a:ext uri="{FF2B5EF4-FFF2-40B4-BE49-F238E27FC236}">
                  <a16:creationId xmlns:a16="http://schemas.microsoft.com/office/drawing/2014/main" id="{504A980C-59CB-46F2-A571-87612CDD22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3">
              <a:extLst>
                <a:ext uri="{FF2B5EF4-FFF2-40B4-BE49-F238E27FC236}">
                  <a16:creationId xmlns:a16="http://schemas.microsoft.com/office/drawing/2014/main" id="{B353B73E-7D3C-4184-87FD-295B6B341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4">
              <a:extLst>
                <a:ext uri="{FF2B5EF4-FFF2-40B4-BE49-F238E27FC236}">
                  <a16:creationId xmlns:a16="http://schemas.microsoft.com/office/drawing/2014/main" id="{2EF8F173-9834-4DD9-B995-3F8DAAAE7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5">
              <a:extLst>
                <a:ext uri="{FF2B5EF4-FFF2-40B4-BE49-F238E27FC236}">
                  <a16:creationId xmlns:a16="http://schemas.microsoft.com/office/drawing/2014/main" id="{8A9567B5-6E50-4B28-8AC5-CDC159A89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6">
              <a:extLst>
                <a:ext uri="{FF2B5EF4-FFF2-40B4-BE49-F238E27FC236}">
                  <a16:creationId xmlns:a16="http://schemas.microsoft.com/office/drawing/2014/main" id="{F98F9214-A978-485D-814B-5FE3EC570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7">
              <a:extLst>
                <a:ext uri="{FF2B5EF4-FFF2-40B4-BE49-F238E27FC236}">
                  <a16:creationId xmlns:a16="http://schemas.microsoft.com/office/drawing/2014/main" id="{80A8AB3C-056D-4907-ACF6-ABD5BA9052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8">
              <a:extLst>
                <a:ext uri="{FF2B5EF4-FFF2-40B4-BE49-F238E27FC236}">
                  <a16:creationId xmlns:a16="http://schemas.microsoft.com/office/drawing/2014/main" id="{CF51BEC3-1414-4B86-B1E1-0051FF1819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9">
              <a:extLst>
                <a:ext uri="{FF2B5EF4-FFF2-40B4-BE49-F238E27FC236}">
                  <a16:creationId xmlns:a16="http://schemas.microsoft.com/office/drawing/2014/main" id="{F69D94F0-358D-4931-B5CA-5A223180D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0">
              <a:extLst>
                <a:ext uri="{FF2B5EF4-FFF2-40B4-BE49-F238E27FC236}">
                  <a16:creationId xmlns:a16="http://schemas.microsoft.com/office/drawing/2014/main" id="{5CFB12DB-F2CC-466C-828B-009EA7B57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21">
              <a:extLst>
                <a:ext uri="{FF2B5EF4-FFF2-40B4-BE49-F238E27FC236}">
                  <a16:creationId xmlns:a16="http://schemas.microsoft.com/office/drawing/2014/main" id="{43D8F6E9-0540-4297-A310-D7C9FA65A0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22">
              <a:extLst>
                <a:ext uri="{FF2B5EF4-FFF2-40B4-BE49-F238E27FC236}">
                  <a16:creationId xmlns:a16="http://schemas.microsoft.com/office/drawing/2014/main" id="{077E47D8-A4D7-46C2-9EF0-AF1C777C28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23">
              <a:extLst>
                <a:ext uri="{FF2B5EF4-FFF2-40B4-BE49-F238E27FC236}">
                  <a16:creationId xmlns:a16="http://schemas.microsoft.com/office/drawing/2014/main" id="{F1D21ED2-F5A9-4411-934F-B972429F4C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24">
              <a:extLst>
                <a:ext uri="{FF2B5EF4-FFF2-40B4-BE49-F238E27FC236}">
                  <a16:creationId xmlns:a16="http://schemas.microsoft.com/office/drawing/2014/main" id="{E2EDE38A-AE13-4408-9B8B-EE6F62C910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25">
              <a:extLst>
                <a:ext uri="{FF2B5EF4-FFF2-40B4-BE49-F238E27FC236}">
                  <a16:creationId xmlns:a16="http://schemas.microsoft.com/office/drawing/2014/main" id="{3630CEB6-A7D8-45A1-AC44-147C2AF13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83118EC2-A2C7-4CDB-887C-21E0B0C43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46" name="Rectangle 45">
              <a:extLst>
                <a:ext uri="{FF2B5EF4-FFF2-40B4-BE49-F238E27FC236}">
                  <a16:creationId xmlns:a16="http://schemas.microsoft.com/office/drawing/2014/main" id="{E7D642C1-20ED-4515-B19F-47B6CC8341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22">
              <a:extLst>
                <a:ext uri="{FF2B5EF4-FFF2-40B4-BE49-F238E27FC236}">
                  <a16:creationId xmlns:a16="http://schemas.microsoft.com/office/drawing/2014/main" id="{0E5C6FE8-B8C9-4163-830B-3F8E408E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E3A09EDA-AF27-4D31-8A57-4407E0574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D3C1853-F193-4896-9722-E0FE1BBCBB6F}"/>
              </a:ext>
            </a:extLst>
          </p:cNvPr>
          <p:cNvSpPr>
            <a:spLocks noGrp="1"/>
          </p:cNvSpPr>
          <p:nvPr>
            <p:ph type="title"/>
          </p:nvPr>
        </p:nvSpPr>
        <p:spPr>
          <a:xfrm>
            <a:off x="666473" y="2358391"/>
            <a:ext cx="2624234" cy="2453676"/>
          </a:xfrm>
        </p:spPr>
        <p:txBody>
          <a:bodyPr>
            <a:normAutofit/>
          </a:bodyPr>
          <a:lstStyle/>
          <a:p>
            <a:pPr algn="ctr"/>
            <a:r>
              <a:rPr lang="zh-TW" altLang="en-US">
                <a:solidFill>
                  <a:srgbClr val="FFFFFF"/>
                </a:solidFill>
              </a:rPr>
              <a:t>法庭用語</a:t>
            </a:r>
            <a:endParaRPr lang="en-US">
              <a:solidFill>
                <a:srgbClr val="FFFFFF"/>
              </a:solidFill>
            </a:endParaRPr>
          </a:p>
        </p:txBody>
      </p:sp>
      <p:pic>
        <p:nvPicPr>
          <p:cNvPr id="14" name="Content Placeholder 4">
            <a:extLst>
              <a:ext uri="{FF2B5EF4-FFF2-40B4-BE49-F238E27FC236}">
                <a16:creationId xmlns:a16="http://schemas.microsoft.com/office/drawing/2014/main" id="{5AC9582F-FF77-4B8F-B9F0-DF7C5E973C99}"/>
              </a:ext>
            </a:extLst>
          </p:cNvPr>
          <p:cNvPicPr>
            <a:picLocks noChangeAspect="1"/>
          </p:cNvPicPr>
          <p:nvPr/>
        </p:nvPicPr>
        <p:blipFill rotWithShape="1">
          <a:blip r:embed="rId2">
            <a:extLst>
              <a:ext uri="{28A0092B-C50C-407E-A947-70E740481C1C}">
                <a14:useLocalDpi xmlns:a14="http://schemas.microsoft.com/office/drawing/2010/main" val="0"/>
              </a:ext>
            </a:extLst>
          </a:blip>
          <a:srcRect t="8314" r="2" b="7218"/>
          <a:stretch/>
        </p:blipFill>
        <p:spPr>
          <a:xfrm>
            <a:off x="3737374" y="601711"/>
            <a:ext cx="4705920" cy="2977469"/>
          </a:xfrm>
          <a:prstGeom prst="rect">
            <a:avLst/>
          </a:prstGeom>
          <a:ln w="9525">
            <a:solidFill>
              <a:schemeClr val="tx1">
                <a:alpha val="20000"/>
              </a:schemeClr>
            </a:solidFill>
          </a:ln>
        </p:spPr>
      </p:pic>
      <p:sp>
        <p:nvSpPr>
          <p:cNvPr id="10" name="Content Placeholder 9">
            <a:extLst>
              <a:ext uri="{FF2B5EF4-FFF2-40B4-BE49-F238E27FC236}">
                <a16:creationId xmlns:a16="http://schemas.microsoft.com/office/drawing/2014/main" id="{7F48CEBD-0174-4099-8509-DDFAD20C0B08}"/>
              </a:ext>
            </a:extLst>
          </p:cNvPr>
          <p:cNvSpPr>
            <a:spLocks noGrp="1"/>
          </p:cNvSpPr>
          <p:nvPr>
            <p:ph idx="1"/>
          </p:nvPr>
        </p:nvSpPr>
        <p:spPr>
          <a:xfrm>
            <a:off x="3699504" y="4205199"/>
            <a:ext cx="5081663" cy="2270302"/>
          </a:xfrm>
        </p:spPr>
        <p:txBody>
          <a:bodyPr anchor="ctr">
            <a:normAutofit/>
          </a:bodyPr>
          <a:lstStyle/>
          <a:p>
            <a:r>
              <a:rPr lang="zh-TW" altLang="en-US" sz="2400" dirty="0"/>
              <a:t>因信稱義</a:t>
            </a:r>
            <a:r>
              <a:rPr lang="en-US" altLang="zh-TW" sz="2400" dirty="0"/>
              <a:t>----</a:t>
            </a:r>
          </a:p>
          <a:p>
            <a:pPr marL="0" indent="0">
              <a:buNone/>
            </a:pPr>
            <a:r>
              <a:rPr lang="zh-TW" altLang="en-US" sz="2400" dirty="0"/>
              <a:t>   上帝宣判</a:t>
            </a:r>
            <a:r>
              <a:rPr lang="en-US" altLang="zh-TW" sz="2400" dirty="0"/>
              <a:t>:</a:t>
            </a:r>
            <a:r>
              <a:rPr lang="zh-TW" altLang="en-US" sz="2400" dirty="0"/>
              <a:t>藉著信，你、我無可指責</a:t>
            </a:r>
            <a:endParaRPr lang="en-US" altLang="zh-TW" sz="2400" dirty="0"/>
          </a:p>
          <a:p>
            <a:r>
              <a:rPr lang="zh-TW" altLang="en-US" sz="2400" dirty="0"/>
              <a:t>因信得生</a:t>
            </a:r>
            <a:r>
              <a:rPr lang="en-US" altLang="zh-TW" sz="2400" dirty="0"/>
              <a:t>-----</a:t>
            </a:r>
          </a:p>
          <a:p>
            <a:pPr marL="0" indent="0">
              <a:buNone/>
            </a:pPr>
            <a:r>
              <a:rPr lang="zh-TW" altLang="en-US" sz="2400" dirty="0"/>
              <a:t>    將得著神拯救的行為</a:t>
            </a:r>
            <a:r>
              <a:rPr lang="en-US" altLang="zh-TW" sz="2400" dirty="0"/>
              <a:t>(</a:t>
            </a:r>
            <a:r>
              <a:rPr lang="zh-TW" altLang="en-US" sz="2400" dirty="0"/>
              <a:t>救恩</a:t>
            </a:r>
            <a:r>
              <a:rPr lang="en-US" altLang="zh-TW" sz="2400" dirty="0"/>
              <a:t>)</a:t>
            </a:r>
          </a:p>
          <a:p>
            <a:endParaRPr lang="en-US" altLang="zh-TW" sz="2400" dirty="0"/>
          </a:p>
          <a:p>
            <a:endParaRPr lang="en-US" sz="2400" dirty="0"/>
          </a:p>
        </p:txBody>
      </p:sp>
    </p:spTree>
    <p:extLst>
      <p:ext uri="{BB962C8B-B14F-4D97-AF65-F5344CB8AC3E}">
        <p14:creationId xmlns:p14="http://schemas.microsoft.com/office/powerpoint/2010/main" val="3610092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logo&#10;&#10;Description generated with very high confidence">
            <a:extLst>
              <a:ext uri="{FF2B5EF4-FFF2-40B4-BE49-F238E27FC236}">
                <a16:creationId xmlns:a16="http://schemas.microsoft.com/office/drawing/2014/main" id="{3ABE6DAC-003B-44E0-9C07-D1F24BB910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6466" y="643466"/>
            <a:ext cx="5571067" cy="5571067"/>
          </a:xfrm>
          <a:prstGeom prst="rect">
            <a:avLst/>
          </a:prstGeom>
        </p:spPr>
      </p:pic>
    </p:spTree>
    <p:extLst>
      <p:ext uri="{BB962C8B-B14F-4D97-AF65-F5344CB8AC3E}">
        <p14:creationId xmlns:p14="http://schemas.microsoft.com/office/powerpoint/2010/main" val="3795842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A061F-7C8E-4BE0-9768-18E75BF88F4A}"/>
              </a:ext>
            </a:extLst>
          </p:cNvPr>
          <p:cNvSpPr>
            <a:spLocks noGrp="1"/>
          </p:cNvSpPr>
          <p:nvPr>
            <p:ph type="title"/>
          </p:nvPr>
        </p:nvSpPr>
        <p:spPr>
          <a:xfrm>
            <a:off x="457201" y="625151"/>
            <a:ext cx="8089640" cy="3694922"/>
          </a:xfrm>
        </p:spPr>
        <p:txBody>
          <a:bodyPr>
            <a:normAutofit fontScale="90000"/>
          </a:bodyPr>
          <a:lstStyle/>
          <a:p>
            <a:r>
              <a:rPr lang="zh-TW" altLang="en-US" dirty="0">
                <a:solidFill>
                  <a:srgbClr val="FF0000"/>
                </a:solidFill>
              </a:rPr>
              <a:t>羅馬書前</a:t>
            </a:r>
            <a:r>
              <a:rPr lang="en-US" altLang="zh-TW" dirty="0">
                <a:solidFill>
                  <a:srgbClr val="FF0000"/>
                </a:solidFill>
              </a:rPr>
              <a:t>3</a:t>
            </a:r>
            <a:r>
              <a:rPr lang="zh-TW" altLang="en-US" dirty="0">
                <a:solidFill>
                  <a:srgbClr val="FF0000"/>
                </a:solidFill>
              </a:rPr>
              <a:t>章重點</a:t>
            </a:r>
            <a:br>
              <a:rPr lang="en-US" altLang="zh-TW" dirty="0"/>
            </a:br>
            <a:br>
              <a:rPr lang="en-US" altLang="zh-TW" dirty="0"/>
            </a:br>
            <a:r>
              <a:rPr lang="en-US" altLang="zh-TW" sz="3600" dirty="0"/>
              <a:t>1.</a:t>
            </a:r>
            <a:r>
              <a:rPr lang="zh-TW" altLang="en-US" sz="3600" dirty="0"/>
              <a:t>人乃是因信稱義</a:t>
            </a:r>
            <a:r>
              <a:rPr lang="en-US" altLang="zh-TW" sz="3600" dirty="0"/>
              <a:t>/</a:t>
            </a:r>
            <a:r>
              <a:rPr lang="zh-TW" altLang="en-US" sz="3600" dirty="0"/>
              <a:t>新信得生</a:t>
            </a:r>
            <a:r>
              <a:rPr lang="en-US" altLang="zh-TW" sz="3600" dirty="0"/>
              <a:t>(</a:t>
            </a:r>
            <a:r>
              <a:rPr lang="zh-TW" altLang="en-US" sz="3600" dirty="0"/>
              <a:t>拯救</a:t>
            </a:r>
            <a:r>
              <a:rPr lang="en-US" altLang="zh-TW" sz="3600" dirty="0"/>
              <a:t>)(1:17)</a:t>
            </a:r>
            <a:br>
              <a:rPr lang="en-US" altLang="zh-TW" sz="3600" dirty="0"/>
            </a:br>
            <a:r>
              <a:rPr lang="en-US" altLang="zh-TW" sz="3600" dirty="0"/>
              <a:t>2.</a:t>
            </a:r>
            <a:r>
              <a:rPr lang="zh-TW" altLang="en-US" sz="3600" dirty="0"/>
              <a:t>外邦人犯罪</a:t>
            </a:r>
            <a:r>
              <a:rPr lang="en-US" altLang="zh-TW" sz="3600" dirty="0"/>
              <a:t>(1:21-32)</a:t>
            </a:r>
            <a:br>
              <a:rPr lang="en-US" altLang="zh-TW" sz="3600" dirty="0"/>
            </a:br>
            <a:r>
              <a:rPr lang="en-US" altLang="zh-TW" sz="3600" dirty="0"/>
              <a:t>3.</a:t>
            </a:r>
            <a:r>
              <a:rPr lang="zh-TW" altLang="en-US" sz="3600" dirty="0"/>
              <a:t>猶太人犯罪</a:t>
            </a:r>
            <a:r>
              <a:rPr lang="en-US" altLang="zh-TW" sz="3600" dirty="0"/>
              <a:t>(2:1-3:20)</a:t>
            </a:r>
            <a:br>
              <a:rPr lang="en-US" altLang="zh-TW" sz="3600" dirty="0"/>
            </a:br>
            <a:r>
              <a:rPr lang="en-US" altLang="zh-TW" sz="3600" dirty="0"/>
              <a:t>4.</a:t>
            </a:r>
            <a:r>
              <a:rPr lang="zh-TW" altLang="en-US" sz="3600" dirty="0"/>
              <a:t>證明猶太人及外邦人都在罪惡之下</a:t>
            </a:r>
            <a:r>
              <a:rPr lang="en-US" altLang="zh-TW" sz="3600" dirty="0"/>
              <a:t>(3:9-20)</a:t>
            </a:r>
            <a:br>
              <a:rPr lang="en-US" altLang="zh-TW" sz="3600" dirty="0"/>
            </a:br>
            <a:r>
              <a:rPr lang="en-US" altLang="zh-TW" sz="3600" dirty="0"/>
              <a:t>5.</a:t>
            </a:r>
            <a:r>
              <a:rPr lang="zh-TW" altLang="en-US" sz="3600" dirty="0"/>
              <a:t>律法本是叫人知罪</a:t>
            </a:r>
            <a:r>
              <a:rPr lang="en-US" altLang="zh-TW" sz="3600" dirty="0"/>
              <a:t>(3:20)</a:t>
            </a:r>
            <a:br>
              <a:rPr lang="en-US" altLang="zh-TW" sz="3600" dirty="0"/>
            </a:br>
            <a:r>
              <a:rPr lang="en-US" altLang="zh-TW" sz="3600" dirty="0"/>
              <a:t>6.</a:t>
            </a:r>
            <a:r>
              <a:rPr lang="zh-TW" altLang="en-US" sz="3600" dirty="0"/>
              <a:t>廢了律法嗎</a:t>
            </a:r>
            <a:r>
              <a:rPr lang="en-US" altLang="zh-TW" sz="3600" dirty="0"/>
              <a:t>?</a:t>
            </a:r>
            <a:r>
              <a:rPr lang="zh-TW" altLang="en-US" sz="3600" dirty="0"/>
              <a:t>不</a:t>
            </a:r>
            <a:r>
              <a:rPr lang="en-US" altLang="zh-TW" sz="3600" dirty="0"/>
              <a:t>!</a:t>
            </a:r>
            <a:r>
              <a:rPr lang="zh-TW" altLang="en-US" sz="3600" dirty="0"/>
              <a:t>乃是堅固律法</a:t>
            </a:r>
            <a:r>
              <a:rPr lang="en-US" altLang="zh-TW" sz="3600" dirty="0"/>
              <a:t>(3:31)</a:t>
            </a:r>
            <a:br>
              <a:rPr lang="en-US" altLang="zh-TW" dirty="0"/>
            </a:br>
            <a:endParaRPr lang="en-US" dirty="0"/>
          </a:p>
        </p:txBody>
      </p:sp>
      <p:pic>
        <p:nvPicPr>
          <p:cNvPr id="5" name="Content Placeholder 4" descr="A picture containing outdoor, sky, person, man&#10;&#10;Description generated with very high confidence">
            <a:extLst>
              <a:ext uri="{FF2B5EF4-FFF2-40B4-BE49-F238E27FC236}">
                <a16:creationId xmlns:a16="http://schemas.microsoft.com/office/drawing/2014/main" id="{6C547E5D-B651-4D73-B90E-38DBDA3EDF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7945" y="4385388"/>
            <a:ext cx="4172944" cy="2093054"/>
          </a:xfrm>
        </p:spPr>
      </p:pic>
    </p:spTree>
    <p:extLst>
      <p:ext uri="{BB962C8B-B14F-4D97-AF65-F5344CB8AC3E}">
        <p14:creationId xmlns:p14="http://schemas.microsoft.com/office/powerpoint/2010/main" val="4234493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EFD0C3-74CE-47C7-8435-36C64B56AC22}"/>
              </a:ext>
            </a:extLst>
          </p:cNvPr>
          <p:cNvGraphicFramePr>
            <a:graphicFrameLocks noGrp="1"/>
          </p:cNvGraphicFramePr>
          <p:nvPr>
            <p:ph idx="1"/>
            <p:extLst>
              <p:ext uri="{D42A27DB-BD31-4B8C-83A1-F6EECF244321}">
                <p14:modId xmlns:p14="http://schemas.microsoft.com/office/powerpoint/2010/main" val="3434056032"/>
              </p:ext>
            </p:extLst>
          </p:nvPr>
        </p:nvGraphicFramePr>
        <p:xfrm>
          <a:off x="410547" y="401216"/>
          <a:ext cx="8481527" cy="5775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6B4C9F4D-DDC5-4DF3-9945-A3CB09FFF3DB}"/>
              </a:ext>
            </a:extLst>
          </p:cNvPr>
          <p:cNvSpPr txBox="1"/>
          <p:nvPr/>
        </p:nvSpPr>
        <p:spPr>
          <a:xfrm>
            <a:off x="4651310" y="914399"/>
            <a:ext cx="3627916" cy="923330"/>
          </a:xfrm>
          <a:prstGeom prst="rect">
            <a:avLst/>
          </a:prstGeom>
          <a:noFill/>
        </p:spPr>
        <p:txBody>
          <a:bodyPr wrap="none" rtlCol="0">
            <a:spAutoFit/>
          </a:bodyPr>
          <a:lstStyle/>
          <a:p>
            <a:pPr lvl="0"/>
            <a:r>
              <a:rPr lang="zh-TW" altLang="en-US" dirty="0"/>
              <a:t>福音</a:t>
            </a:r>
            <a:endParaRPr lang="en-US" altLang="zh-TW" dirty="0"/>
          </a:p>
          <a:p>
            <a:pPr lvl="0"/>
            <a:r>
              <a:rPr lang="en-US" altLang="zh-TW" dirty="0"/>
              <a:t>(</a:t>
            </a:r>
            <a:r>
              <a:rPr lang="zh-TW" altLang="en-US" dirty="0"/>
              <a:t>神本質屬性</a:t>
            </a:r>
            <a:r>
              <a:rPr lang="en-US" altLang="zh-TW" dirty="0"/>
              <a:t>-</a:t>
            </a:r>
            <a:r>
              <a:rPr lang="zh-TW" altLang="en-US" dirty="0"/>
              <a:t>慈愛，福音一直都在</a:t>
            </a:r>
            <a:r>
              <a:rPr lang="en-US" altLang="zh-TW" dirty="0"/>
              <a:t>)</a:t>
            </a:r>
            <a:endParaRPr lang="en-US" dirty="0"/>
          </a:p>
          <a:p>
            <a:endParaRPr lang="en-US" dirty="0"/>
          </a:p>
        </p:txBody>
      </p:sp>
    </p:spTree>
    <p:extLst>
      <p:ext uri="{BB962C8B-B14F-4D97-AF65-F5344CB8AC3E}">
        <p14:creationId xmlns:p14="http://schemas.microsoft.com/office/powerpoint/2010/main" val="362149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2093-3740-4CD7-9020-3B1D3D59F4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C3DE61-4F9E-4EE8-A644-FC1BE8A0397A}"/>
              </a:ext>
            </a:extLst>
          </p:cNvPr>
          <p:cNvSpPr>
            <a:spLocks noGrp="1"/>
          </p:cNvSpPr>
          <p:nvPr>
            <p:ph idx="1"/>
          </p:nvPr>
        </p:nvSpPr>
        <p:spPr/>
        <p:txBody>
          <a:bodyPr/>
          <a:lstStyle/>
          <a:p>
            <a:endParaRPr lang="en-US"/>
          </a:p>
        </p:txBody>
      </p:sp>
      <p:sp>
        <p:nvSpPr>
          <p:cNvPr id="4" name="Oval 3">
            <a:extLst>
              <a:ext uri="{FF2B5EF4-FFF2-40B4-BE49-F238E27FC236}">
                <a16:creationId xmlns:a16="http://schemas.microsoft.com/office/drawing/2014/main" id="{AD798BA8-613E-4222-9116-A92858FA6D3B}"/>
              </a:ext>
            </a:extLst>
          </p:cNvPr>
          <p:cNvSpPr/>
          <p:nvPr/>
        </p:nvSpPr>
        <p:spPr>
          <a:xfrm>
            <a:off x="2845836" y="2090056"/>
            <a:ext cx="3452327" cy="363893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7BE511-5FAB-4EEA-A0DF-8924CEE45180}"/>
              </a:ext>
            </a:extLst>
          </p:cNvPr>
          <p:cNvSpPr txBox="1"/>
          <p:nvPr/>
        </p:nvSpPr>
        <p:spPr>
          <a:xfrm>
            <a:off x="2248676" y="3075044"/>
            <a:ext cx="3965512" cy="1323439"/>
          </a:xfrm>
          <a:prstGeom prst="rect">
            <a:avLst/>
          </a:prstGeom>
          <a:noFill/>
        </p:spPr>
        <p:txBody>
          <a:bodyPr wrap="square" rtlCol="0">
            <a:spAutoFit/>
          </a:bodyPr>
          <a:lstStyle/>
          <a:p>
            <a:r>
              <a:rPr lang="zh-TW" altLang="en-US" sz="4000" dirty="0"/>
              <a:t>神的啟示</a:t>
            </a:r>
            <a:r>
              <a:rPr lang="en-US" altLang="zh-TW" sz="4000" dirty="0"/>
              <a:t>(</a:t>
            </a:r>
            <a:r>
              <a:rPr lang="en-US" altLang="zh-TW" sz="4000" dirty="0" err="1"/>
              <a:t>BiBle</a:t>
            </a:r>
            <a:r>
              <a:rPr lang="en-US" altLang="zh-TW" sz="4000" dirty="0"/>
              <a:t>):</a:t>
            </a:r>
          </a:p>
          <a:p>
            <a:r>
              <a:rPr lang="zh-TW" altLang="en-US" sz="4000" dirty="0"/>
              <a:t>福音</a:t>
            </a:r>
            <a:r>
              <a:rPr lang="en-US" altLang="zh-TW" sz="4000" dirty="0"/>
              <a:t>+</a:t>
            </a:r>
            <a:r>
              <a:rPr lang="zh-TW" altLang="en-US" sz="4000" dirty="0"/>
              <a:t>律法</a:t>
            </a:r>
            <a:endParaRPr lang="en-US" sz="4000" dirty="0"/>
          </a:p>
        </p:txBody>
      </p:sp>
    </p:spTree>
    <p:extLst>
      <p:ext uri="{BB962C8B-B14F-4D97-AF65-F5344CB8AC3E}">
        <p14:creationId xmlns:p14="http://schemas.microsoft.com/office/powerpoint/2010/main" val="11222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D510-C93D-477A-94BB-205C471C689C}"/>
              </a:ext>
            </a:extLst>
          </p:cNvPr>
          <p:cNvSpPr>
            <a:spLocks noGrp="1"/>
          </p:cNvSpPr>
          <p:nvPr>
            <p:ph type="title"/>
          </p:nvPr>
        </p:nvSpPr>
        <p:spPr/>
        <p:txBody>
          <a:bodyPr/>
          <a:lstStyle/>
          <a:p>
            <a:r>
              <a:rPr lang="zh-TW" altLang="en-US" dirty="0">
                <a:solidFill>
                  <a:srgbClr val="FF0000"/>
                </a:solidFill>
              </a:rPr>
              <a:t>舊約</a:t>
            </a:r>
            <a:r>
              <a:rPr lang="en-US" altLang="zh-TW" dirty="0">
                <a:solidFill>
                  <a:srgbClr val="FF0000"/>
                </a:solidFill>
              </a:rPr>
              <a:t>-</a:t>
            </a:r>
            <a:r>
              <a:rPr lang="zh-TW" altLang="en-US" dirty="0">
                <a:solidFill>
                  <a:srgbClr val="FF0000"/>
                </a:solidFill>
              </a:rPr>
              <a:t>神恩慈的心就是福音</a:t>
            </a:r>
            <a:endParaRPr lang="en-US" dirty="0">
              <a:solidFill>
                <a:srgbClr val="FF0000"/>
              </a:solidFill>
            </a:endParaRPr>
          </a:p>
        </p:txBody>
      </p:sp>
      <p:sp>
        <p:nvSpPr>
          <p:cNvPr id="3" name="Content Placeholder 2">
            <a:extLst>
              <a:ext uri="{FF2B5EF4-FFF2-40B4-BE49-F238E27FC236}">
                <a16:creationId xmlns:a16="http://schemas.microsoft.com/office/drawing/2014/main" id="{8A5DDDF4-EDDB-4BCB-8BD3-34C29FAB472D}"/>
              </a:ext>
            </a:extLst>
          </p:cNvPr>
          <p:cNvSpPr>
            <a:spLocks noGrp="1"/>
          </p:cNvSpPr>
          <p:nvPr>
            <p:ph idx="1"/>
          </p:nvPr>
        </p:nvSpPr>
        <p:spPr>
          <a:xfrm>
            <a:off x="628650" y="1592360"/>
            <a:ext cx="7886700" cy="4351338"/>
          </a:xfrm>
        </p:spPr>
        <p:txBody>
          <a:bodyPr/>
          <a:lstStyle/>
          <a:p>
            <a:r>
              <a:rPr lang="zh-TW" altLang="en-US" dirty="0"/>
              <a:t>我整天伸手招呼那悖逆頂嘴的百姓</a:t>
            </a:r>
            <a:endParaRPr lang="en-US" altLang="zh-TW" dirty="0"/>
          </a:p>
          <a:p>
            <a:r>
              <a:rPr lang="zh-TW" altLang="en-US" dirty="0"/>
              <a:t>婦人焉能忘記他吃奶的嬰孩</a:t>
            </a:r>
            <a:endParaRPr lang="en-US" altLang="zh-TW" dirty="0"/>
          </a:p>
          <a:p>
            <a:r>
              <a:rPr lang="zh-TW" altLang="en-US" dirty="0"/>
              <a:t>看哪我將你銘刻在我掌上</a:t>
            </a:r>
            <a:endParaRPr lang="en-US" altLang="zh-TW" dirty="0"/>
          </a:p>
          <a:p>
            <a:r>
              <a:rPr lang="zh-TW" altLang="en-US" dirty="0"/>
              <a:t>你幼年的恩愛婚姻的愛情</a:t>
            </a:r>
            <a:r>
              <a:rPr lang="en-US" altLang="zh-TW" dirty="0"/>
              <a:t>…</a:t>
            </a:r>
            <a:r>
              <a:rPr lang="zh-TW" altLang="en-US" dirty="0"/>
              <a:t>我都記得</a:t>
            </a:r>
            <a:endParaRPr lang="en-US" altLang="zh-TW" dirty="0"/>
          </a:p>
          <a:p>
            <a:r>
              <a:rPr lang="zh-TW" altLang="en-US" dirty="0"/>
              <a:t>耶和華有憐憫有恩典</a:t>
            </a:r>
            <a:r>
              <a:rPr lang="en-US" altLang="zh-TW" dirty="0"/>
              <a:t>…</a:t>
            </a:r>
            <a:r>
              <a:rPr lang="zh-TW" altLang="en-US" dirty="0"/>
              <a:t>不輕易發怒</a:t>
            </a:r>
            <a:endParaRPr lang="en-US" altLang="zh-TW" dirty="0"/>
          </a:p>
          <a:p>
            <a:r>
              <a:rPr lang="zh-TW" altLang="en-US" dirty="0"/>
              <a:t>且看見我，如鷹將你們背在翅膀上帶來歸我</a:t>
            </a:r>
            <a:endParaRPr lang="en-US" altLang="zh-TW" dirty="0"/>
          </a:p>
          <a:p>
            <a:r>
              <a:rPr lang="zh-TW" altLang="en-US" dirty="0"/>
              <a:t>他誠然擔當我們的憂患</a:t>
            </a:r>
            <a:r>
              <a:rPr lang="en-US" altLang="zh-TW" dirty="0"/>
              <a:t>..</a:t>
            </a:r>
          </a:p>
          <a:p>
            <a:r>
              <a:rPr lang="zh-TW" altLang="en-US" dirty="0"/>
              <a:t>耶和華豈永遠懷怒存留到底嗎</a:t>
            </a:r>
            <a:r>
              <a:rPr lang="en-US" altLang="zh-TW" dirty="0"/>
              <a:t>?</a:t>
            </a:r>
            <a:endParaRPr lang="en-US" dirty="0"/>
          </a:p>
        </p:txBody>
      </p:sp>
    </p:spTree>
    <p:extLst>
      <p:ext uri="{BB962C8B-B14F-4D97-AF65-F5344CB8AC3E}">
        <p14:creationId xmlns:p14="http://schemas.microsoft.com/office/powerpoint/2010/main" val="2940187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B453-8C82-45B9-B46F-E97831C8151A}"/>
              </a:ext>
            </a:extLst>
          </p:cNvPr>
          <p:cNvSpPr>
            <a:spLocks noGrp="1"/>
          </p:cNvSpPr>
          <p:nvPr>
            <p:ph type="title"/>
          </p:nvPr>
        </p:nvSpPr>
        <p:spPr/>
        <p:txBody>
          <a:bodyPr/>
          <a:lstStyle/>
          <a:p>
            <a:r>
              <a:rPr lang="zh-TW" altLang="en-US" dirty="0">
                <a:solidFill>
                  <a:srgbClr val="FF0000"/>
                </a:solidFill>
              </a:rPr>
              <a:t>舊約對列邦萬民的話</a:t>
            </a:r>
            <a:endParaRPr lang="en-US" dirty="0">
              <a:solidFill>
                <a:srgbClr val="FF0000"/>
              </a:solidFill>
            </a:endParaRPr>
          </a:p>
        </p:txBody>
      </p:sp>
      <p:sp>
        <p:nvSpPr>
          <p:cNvPr id="3" name="Content Placeholder 2">
            <a:extLst>
              <a:ext uri="{FF2B5EF4-FFF2-40B4-BE49-F238E27FC236}">
                <a16:creationId xmlns:a16="http://schemas.microsoft.com/office/drawing/2014/main" id="{5427F4EF-262D-4A34-933A-49FE31E2E98D}"/>
              </a:ext>
            </a:extLst>
          </p:cNvPr>
          <p:cNvSpPr>
            <a:spLocks noGrp="1"/>
          </p:cNvSpPr>
          <p:nvPr>
            <p:ph idx="1"/>
          </p:nvPr>
        </p:nvSpPr>
        <p:spPr/>
        <p:txBody>
          <a:bodyPr>
            <a:normAutofit lnSpcReduction="10000"/>
          </a:bodyPr>
          <a:lstStyle/>
          <a:p>
            <a:r>
              <a:rPr lang="zh-TW" altLang="en-US" dirty="0"/>
              <a:t>地上的萬族都要因你得福</a:t>
            </a:r>
            <a:endParaRPr lang="en-US" altLang="zh-TW" dirty="0"/>
          </a:p>
          <a:p>
            <a:r>
              <a:rPr lang="zh-TW" altLang="en-US" dirty="0"/>
              <a:t>必有許多國的民前往說，來吧</a:t>
            </a:r>
            <a:r>
              <a:rPr lang="en-US" altLang="zh-TW" dirty="0"/>
              <a:t>!</a:t>
            </a:r>
            <a:r>
              <a:rPr lang="zh-TW" altLang="en-US" dirty="0"/>
              <a:t>我們登耶和華的山</a:t>
            </a:r>
            <a:r>
              <a:rPr lang="en-US" altLang="zh-TW" dirty="0"/>
              <a:t>…</a:t>
            </a:r>
          </a:p>
          <a:p>
            <a:r>
              <a:rPr lang="zh-TW" altLang="en-US" dirty="0"/>
              <a:t>他們若殷勤學習我百姓的道</a:t>
            </a:r>
            <a:r>
              <a:rPr lang="en-US" altLang="zh-TW" dirty="0"/>
              <a:t>…</a:t>
            </a:r>
            <a:r>
              <a:rPr lang="zh-TW" altLang="en-US" dirty="0"/>
              <a:t>他們必建立在我百姓中間</a:t>
            </a:r>
            <a:endParaRPr lang="en-US" altLang="zh-TW" dirty="0"/>
          </a:p>
          <a:p>
            <a:r>
              <a:rPr lang="zh-TW" altLang="en-US" dirty="0"/>
              <a:t>當那日以色列必與埃及亞述三國一律，使地上的人得福。因為萬軍之耶和華賜福給他們說</a:t>
            </a:r>
            <a:r>
              <a:rPr lang="en-US" altLang="zh-TW" dirty="0"/>
              <a:t>:</a:t>
            </a:r>
            <a:r>
              <a:rPr lang="zh-TW" altLang="en-US" dirty="0"/>
              <a:t>埃及我的百姓亞述我手的工作以色列我的產業都有福了</a:t>
            </a:r>
            <a:endParaRPr lang="en-US" altLang="zh-TW" dirty="0"/>
          </a:p>
          <a:p>
            <a:r>
              <a:rPr lang="zh-TW" altLang="en-US" dirty="0"/>
              <a:t>波阿斯</a:t>
            </a:r>
            <a:r>
              <a:rPr lang="en-US" altLang="zh-TW" dirty="0"/>
              <a:t>/</a:t>
            </a:r>
            <a:r>
              <a:rPr lang="zh-TW" altLang="en-US" dirty="0"/>
              <a:t>路得</a:t>
            </a:r>
            <a:r>
              <a:rPr lang="en-US" altLang="zh-TW" dirty="0"/>
              <a:t>---</a:t>
            </a:r>
            <a:r>
              <a:rPr lang="zh-TW" altLang="en-US" dirty="0"/>
              <a:t>大衛</a:t>
            </a:r>
            <a:r>
              <a:rPr lang="en-US" altLang="zh-TW" dirty="0"/>
              <a:t>---</a:t>
            </a:r>
            <a:r>
              <a:rPr lang="zh-TW" altLang="en-US"/>
              <a:t>耶穌</a:t>
            </a:r>
            <a:endParaRPr lang="en-US" altLang="zh-TW" dirty="0"/>
          </a:p>
          <a:p>
            <a:endParaRPr lang="en-US" altLang="zh-TW" dirty="0"/>
          </a:p>
          <a:p>
            <a:endParaRPr lang="en-US" dirty="0"/>
          </a:p>
        </p:txBody>
      </p:sp>
    </p:spTree>
    <p:extLst>
      <p:ext uri="{BB962C8B-B14F-4D97-AF65-F5344CB8AC3E}">
        <p14:creationId xmlns:p14="http://schemas.microsoft.com/office/powerpoint/2010/main" val="208735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sosceles Triangle 17">
            <a:extLst>
              <a:ext uri="{FF2B5EF4-FFF2-40B4-BE49-F238E27FC236}">
                <a16:creationId xmlns:a16="http://schemas.microsoft.com/office/drawing/2014/main" id="{E903AD55-2281-4373-9AFF-CFBB79EBC401}"/>
              </a:ext>
            </a:extLst>
          </p:cNvPr>
          <p:cNvSpPr/>
          <p:nvPr/>
        </p:nvSpPr>
        <p:spPr>
          <a:xfrm rot="16200000">
            <a:off x="4543913" y="3670923"/>
            <a:ext cx="2416628" cy="25939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ECBA26-FC25-4BC4-AD16-73232F3659D3}"/>
              </a:ext>
            </a:extLst>
          </p:cNvPr>
          <p:cNvSpPr>
            <a:spLocks noGrp="1"/>
          </p:cNvSpPr>
          <p:nvPr>
            <p:ph idx="1"/>
          </p:nvPr>
        </p:nvSpPr>
        <p:spPr>
          <a:xfrm>
            <a:off x="628650" y="363894"/>
            <a:ext cx="7886700" cy="5813069"/>
          </a:xfrm>
        </p:spPr>
        <p:txBody>
          <a:bodyPr/>
          <a:lstStyle/>
          <a:p>
            <a:endParaRPr lang="en-US" dirty="0"/>
          </a:p>
        </p:txBody>
      </p:sp>
      <p:sp>
        <p:nvSpPr>
          <p:cNvPr id="10" name="Isosceles Triangle 9">
            <a:extLst>
              <a:ext uri="{FF2B5EF4-FFF2-40B4-BE49-F238E27FC236}">
                <a16:creationId xmlns:a16="http://schemas.microsoft.com/office/drawing/2014/main" id="{5033B460-1DEC-4603-83AE-36D37D00EC35}"/>
              </a:ext>
            </a:extLst>
          </p:cNvPr>
          <p:cNvSpPr/>
          <p:nvPr/>
        </p:nvSpPr>
        <p:spPr>
          <a:xfrm rot="5400000">
            <a:off x="1815484" y="3670921"/>
            <a:ext cx="2416628" cy="25939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5F965CA1-C5AA-464A-A88E-6B389E713EFB}"/>
              </a:ext>
            </a:extLst>
          </p:cNvPr>
          <p:cNvSpPr/>
          <p:nvPr/>
        </p:nvSpPr>
        <p:spPr>
          <a:xfrm>
            <a:off x="5752227" y="1980553"/>
            <a:ext cx="601828" cy="8801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A3E8C56F-54EE-47A7-9656-BEAF563A848B}"/>
              </a:ext>
            </a:extLst>
          </p:cNvPr>
          <p:cNvSpPr/>
          <p:nvPr/>
        </p:nvSpPr>
        <p:spPr>
          <a:xfrm rot="10800000">
            <a:off x="4030008" y="2821003"/>
            <a:ext cx="690465" cy="830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75309A3-EA73-43C7-8FCC-FE42DA58AE0B}"/>
              </a:ext>
            </a:extLst>
          </p:cNvPr>
          <p:cNvSpPr txBox="1"/>
          <p:nvPr/>
        </p:nvSpPr>
        <p:spPr>
          <a:xfrm>
            <a:off x="4027667" y="3852846"/>
            <a:ext cx="1427583" cy="461665"/>
          </a:xfrm>
          <a:prstGeom prst="rect">
            <a:avLst/>
          </a:prstGeom>
          <a:noFill/>
        </p:spPr>
        <p:txBody>
          <a:bodyPr wrap="square" rtlCol="0">
            <a:spAutoFit/>
          </a:bodyPr>
          <a:lstStyle/>
          <a:p>
            <a:r>
              <a:rPr lang="zh-TW" altLang="en-US" sz="2400" dirty="0"/>
              <a:t>稱義</a:t>
            </a:r>
            <a:endParaRPr lang="en-US" sz="2400" dirty="0"/>
          </a:p>
        </p:txBody>
      </p:sp>
      <p:sp>
        <p:nvSpPr>
          <p:cNvPr id="16" name="TextBox 15">
            <a:extLst>
              <a:ext uri="{FF2B5EF4-FFF2-40B4-BE49-F238E27FC236}">
                <a16:creationId xmlns:a16="http://schemas.microsoft.com/office/drawing/2014/main" id="{1E2B7808-A746-4521-B0E5-420A2C9669CE}"/>
              </a:ext>
            </a:extLst>
          </p:cNvPr>
          <p:cNvSpPr txBox="1"/>
          <p:nvPr/>
        </p:nvSpPr>
        <p:spPr>
          <a:xfrm>
            <a:off x="5136939" y="4677191"/>
            <a:ext cx="2355885" cy="830997"/>
          </a:xfrm>
          <a:prstGeom prst="rect">
            <a:avLst/>
          </a:prstGeom>
          <a:noFill/>
        </p:spPr>
        <p:txBody>
          <a:bodyPr wrap="square" rtlCol="0">
            <a:spAutoFit/>
          </a:bodyPr>
          <a:lstStyle/>
          <a:p>
            <a:r>
              <a:rPr lang="zh-TW" altLang="en-US" sz="2400" dirty="0"/>
              <a:t>耶穌基督福音    </a:t>
            </a:r>
            <a:endParaRPr lang="en-US" altLang="zh-TW" sz="2400" dirty="0"/>
          </a:p>
          <a:p>
            <a:r>
              <a:rPr lang="zh-TW" altLang="en-US" sz="2400" dirty="0"/>
              <a:t>       </a:t>
            </a:r>
            <a:r>
              <a:rPr lang="en-US" altLang="zh-TW" sz="2400" dirty="0"/>
              <a:t>(</a:t>
            </a:r>
            <a:r>
              <a:rPr lang="zh-TW" altLang="en-US" sz="2400" dirty="0"/>
              <a:t>救恩</a:t>
            </a:r>
            <a:r>
              <a:rPr lang="en-US" altLang="zh-TW" sz="2400" dirty="0"/>
              <a:t>)</a:t>
            </a:r>
            <a:endParaRPr lang="en-US" sz="2400" dirty="0"/>
          </a:p>
        </p:txBody>
      </p:sp>
      <p:sp>
        <p:nvSpPr>
          <p:cNvPr id="17" name="TextBox 16">
            <a:extLst>
              <a:ext uri="{FF2B5EF4-FFF2-40B4-BE49-F238E27FC236}">
                <a16:creationId xmlns:a16="http://schemas.microsoft.com/office/drawing/2014/main" id="{129D2301-F004-4FE8-B608-36731AF63369}"/>
              </a:ext>
            </a:extLst>
          </p:cNvPr>
          <p:cNvSpPr txBox="1"/>
          <p:nvPr/>
        </p:nvSpPr>
        <p:spPr>
          <a:xfrm>
            <a:off x="2243297" y="4552377"/>
            <a:ext cx="723708" cy="830997"/>
          </a:xfrm>
          <a:prstGeom prst="rect">
            <a:avLst/>
          </a:prstGeom>
          <a:noFill/>
        </p:spPr>
        <p:txBody>
          <a:bodyPr wrap="square" rtlCol="0">
            <a:spAutoFit/>
          </a:bodyPr>
          <a:lstStyle/>
          <a:p>
            <a:r>
              <a:rPr lang="zh-TW" altLang="en-US" sz="2400" dirty="0"/>
              <a:t>信心</a:t>
            </a:r>
            <a:endParaRPr lang="en-US" sz="2400" dirty="0"/>
          </a:p>
        </p:txBody>
      </p:sp>
      <p:sp>
        <p:nvSpPr>
          <p:cNvPr id="19" name="Isosceles Triangle 18">
            <a:extLst>
              <a:ext uri="{FF2B5EF4-FFF2-40B4-BE49-F238E27FC236}">
                <a16:creationId xmlns:a16="http://schemas.microsoft.com/office/drawing/2014/main" id="{E4CCEA84-6C7F-462D-8C0E-9E25293C705A}"/>
              </a:ext>
            </a:extLst>
          </p:cNvPr>
          <p:cNvSpPr/>
          <p:nvPr/>
        </p:nvSpPr>
        <p:spPr>
          <a:xfrm rot="10800000">
            <a:off x="3473027" y="425859"/>
            <a:ext cx="1796728" cy="214667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B9D9A7F-5481-4889-B0B8-B6EC759FF8EF}"/>
              </a:ext>
            </a:extLst>
          </p:cNvPr>
          <p:cNvSpPr txBox="1"/>
          <p:nvPr/>
        </p:nvSpPr>
        <p:spPr>
          <a:xfrm>
            <a:off x="7065387" y="3651428"/>
            <a:ext cx="1330927" cy="1196058"/>
          </a:xfrm>
          <a:prstGeom prst="rect">
            <a:avLst/>
          </a:prstGeom>
          <a:noFill/>
        </p:spPr>
        <p:txBody>
          <a:bodyPr wrap="square" rtlCol="0">
            <a:spAutoFit/>
          </a:bodyPr>
          <a:lstStyle/>
          <a:p>
            <a:endParaRPr lang="en-US" dirty="0"/>
          </a:p>
        </p:txBody>
      </p:sp>
      <p:sp>
        <p:nvSpPr>
          <p:cNvPr id="22" name="TextBox 21">
            <a:extLst>
              <a:ext uri="{FF2B5EF4-FFF2-40B4-BE49-F238E27FC236}">
                <a16:creationId xmlns:a16="http://schemas.microsoft.com/office/drawing/2014/main" id="{9F07288F-F41B-4ED6-B16F-60DF3E14B355}"/>
              </a:ext>
            </a:extLst>
          </p:cNvPr>
          <p:cNvSpPr txBox="1"/>
          <p:nvPr/>
        </p:nvSpPr>
        <p:spPr>
          <a:xfrm>
            <a:off x="3930230" y="772404"/>
            <a:ext cx="1427583" cy="523220"/>
          </a:xfrm>
          <a:prstGeom prst="rect">
            <a:avLst/>
          </a:prstGeom>
          <a:noFill/>
        </p:spPr>
        <p:txBody>
          <a:bodyPr wrap="square" rtlCol="0">
            <a:spAutoFit/>
          </a:bodyPr>
          <a:lstStyle/>
          <a:p>
            <a:r>
              <a:rPr lang="zh-TW" altLang="en-US" sz="2800" dirty="0"/>
              <a:t>上帝</a:t>
            </a:r>
            <a:endParaRPr lang="en-US" sz="2800" dirty="0"/>
          </a:p>
        </p:txBody>
      </p:sp>
      <p:sp>
        <p:nvSpPr>
          <p:cNvPr id="23" name="TextBox 22">
            <a:extLst>
              <a:ext uri="{FF2B5EF4-FFF2-40B4-BE49-F238E27FC236}">
                <a16:creationId xmlns:a16="http://schemas.microsoft.com/office/drawing/2014/main" id="{49F27169-B788-45C4-812D-F12A3E8B8F85}"/>
              </a:ext>
            </a:extLst>
          </p:cNvPr>
          <p:cNvSpPr txBox="1"/>
          <p:nvPr/>
        </p:nvSpPr>
        <p:spPr>
          <a:xfrm>
            <a:off x="5752227" y="1411768"/>
            <a:ext cx="1427583" cy="400110"/>
          </a:xfrm>
          <a:prstGeom prst="rect">
            <a:avLst/>
          </a:prstGeom>
          <a:noFill/>
        </p:spPr>
        <p:txBody>
          <a:bodyPr wrap="square" rtlCol="0">
            <a:spAutoFit/>
          </a:bodyPr>
          <a:lstStyle/>
          <a:p>
            <a:r>
              <a:rPr lang="zh-TW" altLang="en-US" sz="2000" dirty="0"/>
              <a:t>恩典</a:t>
            </a:r>
            <a:endParaRPr lang="en-US" sz="2000" dirty="0"/>
          </a:p>
        </p:txBody>
      </p:sp>
    </p:spTree>
    <p:extLst>
      <p:ext uri="{BB962C8B-B14F-4D97-AF65-F5344CB8AC3E}">
        <p14:creationId xmlns:p14="http://schemas.microsoft.com/office/powerpoint/2010/main" val="85606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9A214-44C6-4A3F-BEB6-EAB967D5AD81}"/>
              </a:ext>
            </a:extLst>
          </p:cNvPr>
          <p:cNvSpPr>
            <a:spLocks noGrp="1"/>
          </p:cNvSpPr>
          <p:nvPr>
            <p:ph type="title"/>
          </p:nvPr>
        </p:nvSpPr>
        <p:spPr/>
        <p:txBody>
          <a:bodyPr/>
          <a:lstStyle/>
          <a:p>
            <a:r>
              <a:rPr lang="zh-TW" altLang="en-US" dirty="0">
                <a:solidFill>
                  <a:srgbClr val="FF0000"/>
                </a:solidFill>
              </a:rPr>
              <a:t>羅馬書</a:t>
            </a:r>
            <a:r>
              <a:rPr lang="en-US" altLang="zh-TW" dirty="0">
                <a:solidFill>
                  <a:srgbClr val="FF0000"/>
                </a:solidFill>
              </a:rPr>
              <a:t>3:27</a:t>
            </a:r>
            <a:endParaRPr lang="en-US" dirty="0">
              <a:solidFill>
                <a:srgbClr val="FF0000"/>
              </a:solidFill>
            </a:endParaRPr>
          </a:p>
        </p:txBody>
      </p:sp>
      <p:sp>
        <p:nvSpPr>
          <p:cNvPr id="3" name="Content Placeholder 2">
            <a:extLst>
              <a:ext uri="{FF2B5EF4-FFF2-40B4-BE49-F238E27FC236}">
                <a16:creationId xmlns:a16="http://schemas.microsoft.com/office/drawing/2014/main" id="{611F58E1-4542-4DA4-A8F2-EA5ABB9AFDA8}"/>
              </a:ext>
            </a:extLst>
          </p:cNvPr>
          <p:cNvSpPr>
            <a:spLocks noGrp="1"/>
          </p:cNvSpPr>
          <p:nvPr>
            <p:ph idx="1"/>
          </p:nvPr>
        </p:nvSpPr>
        <p:spPr/>
        <p:txBody>
          <a:bodyPr>
            <a:normAutofit/>
          </a:bodyPr>
          <a:lstStyle/>
          <a:p>
            <a:r>
              <a:rPr lang="zh-TW" altLang="en-US" sz="3200" dirty="0"/>
              <a:t>既 是 這 樣 ， 那 裡 能 誇 口 呢 ？ 沒 有 可 誇 的 了 。 用 何 法 沒 有 的 呢 ？ 是 用 立 功 之 法 麼 ？ 不 是 ， 乃 用 信 主 之 法 。</a:t>
            </a:r>
            <a:endParaRPr lang="en-US" sz="3200" dirty="0"/>
          </a:p>
        </p:txBody>
      </p:sp>
    </p:spTree>
    <p:extLst>
      <p:ext uri="{BB962C8B-B14F-4D97-AF65-F5344CB8AC3E}">
        <p14:creationId xmlns:p14="http://schemas.microsoft.com/office/powerpoint/2010/main" val="20950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192D2-F623-4E2C-8996-BB5F2E848A83}"/>
              </a:ext>
            </a:extLst>
          </p:cNvPr>
          <p:cNvSpPr>
            <a:spLocks noGrp="1"/>
          </p:cNvSpPr>
          <p:nvPr>
            <p:ph type="ctrTitle"/>
          </p:nvPr>
        </p:nvSpPr>
        <p:spPr>
          <a:xfrm>
            <a:off x="1143000" y="1947229"/>
            <a:ext cx="7273212" cy="1564716"/>
          </a:xfrm>
        </p:spPr>
        <p:txBody>
          <a:bodyPr>
            <a:normAutofit/>
          </a:bodyPr>
          <a:lstStyle/>
          <a:p>
            <a:pPr algn="l"/>
            <a:r>
              <a:rPr lang="zh-TW" altLang="en-US" sz="4200" dirty="0"/>
              <a:t>聖經中第一個</a:t>
            </a:r>
            <a:r>
              <a:rPr lang="zh-TW" altLang="en-US" sz="4400" dirty="0">
                <a:solidFill>
                  <a:srgbClr val="FF0000"/>
                </a:solidFill>
              </a:rPr>
              <a:t>「算為」</a:t>
            </a:r>
            <a:r>
              <a:rPr lang="zh-TW" altLang="en-US" sz="4200" dirty="0"/>
              <a:t>義的人</a:t>
            </a:r>
            <a:endParaRPr lang="en-US" sz="4200" dirty="0"/>
          </a:p>
        </p:txBody>
      </p:sp>
      <p:sp>
        <p:nvSpPr>
          <p:cNvPr id="3" name="Subtitle 2">
            <a:extLst>
              <a:ext uri="{FF2B5EF4-FFF2-40B4-BE49-F238E27FC236}">
                <a16:creationId xmlns:a16="http://schemas.microsoft.com/office/drawing/2014/main" id="{6A681503-BCF5-4E5F-8BD6-BC6BCBCC5E61}"/>
              </a:ext>
            </a:extLst>
          </p:cNvPr>
          <p:cNvSpPr>
            <a:spLocks noGrp="1"/>
          </p:cNvSpPr>
          <p:nvPr>
            <p:ph type="subTitle" idx="1"/>
          </p:nvPr>
        </p:nvSpPr>
        <p:spPr>
          <a:xfrm>
            <a:off x="1143000" y="3947050"/>
            <a:ext cx="6858000" cy="572583"/>
          </a:xfrm>
        </p:spPr>
        <p:txBody>
          <a:bodyPr>
            <a:normAutofit/>
          </a:bodyPr>
          <a:lstStyle/>
          <a:p>
            <a:pPr algn="l"/>
            <a:endParaRPr lang="en-US" dirty="0"/>
          </a:p>
        </p:txBody>
      </p:sp>
    </p:spTree>
    <p:extLst>
      <p:ext uri="{BB962C8B-B14F-4D97-AF65-F5344CB8AC3E}">
        <p14:creationId xmlns:p14="http://schemas.microsoft.com/office/powerpoint/2010/main" val="213576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244D-E8A6-4859-BF2C-3B6737787DD6}"/>
              </a:ext>
            </a:extLst>
          </p:cNvPr>
          <p:cNvSpPr>
            <a:spLocks noGrp="1"/>
          </p:cNvSpPr>
          <p:nvPr>
            <p:ph type="title"/>
          </p:nvPr>
        </p:nvSpPr>
        <p:spPr>
          <a:xfrm>
            <a:off x="1673352" y="778079"/>
            <a:ext cx="5813298" cy="1703864"/>
          </a:xfrm>
          <a:solidFill>
            <a:schemeClr val="bg1"/>
          </a:solidFill>
          <a:ln w="31750">
            <a:solidFill>
              <a:schemeClr val="tx1">
                <a:lumMod val="75000"/>
                <a:lumOff val="25000"/>
              </a:schemeClr>
            </a:solidFill>
          </a:ln>
        </p:spPr>
        <p:txBody>
          <a:bodyPr vert="horz" lIns="91440" tIns="45720" rIns="91440" bIns="45720" rtlCol="0" anchor="ctr">
            <a:noAutofit/>
          </a:bodyPr>
          <a:lstStyle/>
          <a:p>
            <a:pPr algn="ctr"/>
            <a:r>
              <a:rPr lang="zh-TW" altLang="en-US" sz="5400" kern="1200" dirty="0">
                <a:solidFill>
                  <a:schemeClr val="tx1"/>
                </a:solidFill>
                <a:latin typeface="+mj-lt"/>
                <a:ea typeface="+mj-ea"/>
                <a:cs typeface="+mj-cs"/>
              </a:rPr>
              <a:t>神如何算</a:t>
            </a:r>
            <a:r>
              <a:rPr lang="en-US" altLang="zh-TW" sz="5400" kern="1200" dirty="0">
                <a:solidFill>
                  <a:schemeClr val="tx1"/>
                </a:solidFill>
                <a:latin typeface="+mj-lt"/>
                <a:ea typeface="+mj-ea"/>
                <a:cs typeface="+mj-cs"/>
              </a:rPr>
              <a:t>?</a:t>
            </a:r>
            <a:br>
              <a:rPr lang="en-US" altLang="zh-TW"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pic>
        <p:nvPicPr>
          <p:cNvPr id="5" name="Content Placeholder 4" descr="A picture containing electronics&#10;&#10;Description generated with high confidence">
            <a:extLst>
              <a:ext uri="{FF2B5EF4-FFF2-40B4-BE49-F238E27FC236}">
                <a16:creationId xmlns:a16="http://schemas.microsoft.com/office/drawing/2014/main" id="{22B14654-2892-4FDA-A49B-1AC5DE164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3352" y="2638044"/>
            <a:ext cx="5797296" cy="2392007"/>
          </a:xfrm>
          <a:prstGeom prst="rect">
            <a:avLst/>
          </a:prstGeom>
        </p:spPr>
      </p:pic>
    </p:spTree>
    <p:extLst>
      <p:ext uri="{BB962C8B-B14F-4D97-AF65-F5344CB8AC3E}">
        <p14:creationId xmlns:p14="http://schemas.microsoft.com/office/powerpoint/2010/main" val="2635850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6A1F-68AF-4027-9D92-00E9FFF48492}"/>
              </a:ext>
            </a:extLst>
          </p:cNvPr>
          <p:cNvSpPr>
            <a:spLocks noGrp="1"/>
          </p:cNvSpPr>
          <p:nvPr>
            <p:ph type="title"/>
          </p:nvPr>
        </p:nvSpPr>
        <p:spPr/>
        <p:txBody>
          <a:bodyPr/>
          <a:lstStyle/>
          <a:p>
            <a:r>
              <a:rPr lang="zh-TW" altLang="en-US" dirty="0">
                <a:solidFill>
                  <a:srgbClr val="FF0000"/>
                </a:solidFill>
              </a:rPr>
              <a:t>羅馬書第四章</a:t>
            </a:r>
            <a:r>
              <a:rPr lang="en-US" altLang="zh-TW" dirty="0">
                <a:solidFill>
                  <a:srgbClr val="FF0000"/>
                </a:solidFill>
              </a:rPr>
              <a:t>-</a:t>
            </a:r>
            <a:r>
              <a:rPr lang="zh-TW" altLang="en-US" dirty="0">
                <a:solidFill>
                  <a:srgbClr val="FF0000"/>
                </a:solidFill>
              </a:rPr>
              <a:t>信心原型</a:t>
            </a:r>
            <a:endParaRPr lang="en-US" dirty="0">
              <a:solidFill>
                <a:srgbClr val="FF0000"/>
              </a:solidFill>
            </a:endParaRPr>
          </a:p>
        </p:txBody>
      </p:sp>
      <p:sp>
        <p:nvSpPr>
          <p:cNvPr id="3" name="Content Placeholder 2">
            <a:extLst>
              <a:ext uri="{FF2B5EF4-FFF2-40B4-BE49-F238E27FC236}">
                <a16:creationId xmlns:a16="http://schemas.microsoft.com/office/drawing/2014/main" id="{4651BF80-6F85-4ABB-BF11-3F4030D0FE5F}"/>
              </a:ext>
            </a:extLst>
          </p:cNvPr>
          <p:cNvSpPr>
            <a:spLocks noGrp="1"/>
          </p:cNvSpPr>
          <p:nvPr>
            <p:ph idx="1"/>
          </p:nvPr>
        </p:nvSpPr>
        <p:spPr/>
        <p:txBody>
          <a:bodyPr/>
          <a:lstStyle/>
          <a:p>
            <a:r>
              <a:rPr lang="zh-TW" altLang="en-US" dirty="0"/>
              <a:t>保羅的例證是照亮</a:t>
            </a:r>
            <a:r>
              <a:rPr lang="en-US" altLang="zh-TW" dirty="0"/>
              <a:t>3:29-31</a:t>
            </a:r>
            <a:r>
              <a:rPr lang="zh-TW" altLang="en-US" dirty="0"/>
              <a:t>的結論</a:t>
            </a:r>
            <a:endParaRPr lang="en-US" altLang="zh-TW" dirty="0"/>
          </a:p>
          <a:p>
            <a:r>
              <a:rPr lang="zh-TW" altLang="en-US" dirty="0"/>
              <a:t>亞伯拉罕也無可誇</a:t>
            </a:r>
            <a:endParaRPr lang="en-US" altLang="zh-TW" dirty="0"/>
          </a:p>
          <a:p>
            <a:r>
              <a:rPr lang="zh-TW" altLang="en-US" dirty="0"/>
              <a:t>創世記</a:t>
            </a:r>
            <a:r>
              <a:rPr lang="en-US" altLang="zh-TW" dirty="0"/>
              <a:t>15</a:t>
            </a:r>
            <a:r>
              <a:rPr lang="zh-TW" altLang="en-US" dirty="0"/>
              <a:t>章</a:t>
            </a:r>
            <a:r>
              <a:rPr lang="en-US" altLang="zh-TW" dirty="0"/>
              <a:t>6</a:t>
            </a:r>
            <a:r>
              <a:rPr lang="zh-TW" altLang="en-US" dirty="0"/>
              <a:t>節蒙稱義</a:t>
            </a:r>
            <a:endParaRPr lang="en-US" altLang="zh-TW" dirty="0"/>
          </a:p>
          <a:p>
            <a:r>
              <a:rPr lang="zh-TW" altLang="en-US" dirty="0"/>
              <a:t>「作工得工價」不能算為義</a:t>
            </a:r>
            <a:endParaRPr lang="en-US" altLang="zh-TW" dirty="0"/>
          </a:p>
          <a:p>
            <a:r>
              <a:rPr lang="zh-TW" altLang="en-US" dirty="0"/>
              <a:t>謀殺者大衛所經歷的</a:t>
            </a:r>
            <a:endParaRPr lang="en-US" altLang="zh-TW" dirty="0"/>
          </a:p>
          <a:p>
            <a:r>
              <a:rPr lang="zh-TW" altLang="en-US" dirty="0"/>
              <a:t>成為信心的原型</a:t>
            </a:r>
            <a:endParaRPr lang="en-US" altLang="zh-TW" dirty="0"/>
          </a:p>
          <a:p>
            <a:endParaRPr lang="en-US" altLang="zh-TW" dirty="0"/>
          </a:p>
          <a:p>
            <a:endParaRPr lang="en-US" altLang="zh-TW" dirty="0"/>
          </a:p>
          <a:p>
            <a:endParaRPr lang="en-US" dirty="0"/>
          </a:p>
        </p:txBody>
      </p:sp>
    </p:spTree>
    <p:extLst>
      <p:ext uri="{BB962C8B-B14F-4D97-AF65-F5344CB8AC3E}">
        <p14:creationId xmlns:p14="http://schemas.microsoft.com/office/powerpoint/2010/main" val="1233730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81E7-BECF-4FA6-A006-739E6CDAE72F}"/>
              </a:ext>
            </a:extLst>
          </p:cNvPr>
          <p:cNvSpPr>
            <a:spLocks noGrp="1"/>
          </p:cNvSpPr>
          <p:nvPr>
            <p:ph type="title"/>
          </p:nvPr>
        </p:nvSpPr>
        <p:spPr>
          <a:xfrm>
            <a:off x="628650" y="365126"/>
            <a:ext cx="7886700" cy="1986188"/>
          </a:xfrm>
        </p:spPr>
        <p:txBody>
          <a:bodyPr/>
          <a:lstStyle/>
          <a:p>
            <a:r>
              <a:rPr lang="en-US" altLang="zh-TW" dirty="0">
                <a:solidFill>
                  <a:srgbClr val="FF0000"/>
                </a:solidFill>
              </a:rPr>
              <a:t>15</a:t>
            </a:r>
            <a:r>
              <a:rPr lang="zh-TW" altLang="en-US" dirty="0">
                <a:solidFill>
                  <a:srgbClr val="FF0000"/>
                </a:solidFill>
              </a:rPr>
              <a:t>章</a:t>
            </a:r>
            <a:r>
              <a:rPr lang="en-US" altLang="zh-TW" dirty="0">
                <a:solidFill>
                  <a:srgbClr val="FF0000"/>
                </a:solidFill>
              </a:rPr>
              <a:t>6</a:t>
            </a:r>
            <a:r>
              <a:rPr lang="zh-TW" altLang="en-US" dirty="0">
                <a:solidFill>
                  <a:srgbClr val="FF0000"/>
                </a:solidFill>
              </a:rPr>
              <a:t>節前亞伯拉罕做了什麼</a:t>
            </a:r>
            <a:r>
              <a:rPr lang="en-US" altLang="zh-TW" dirty="0">
                <a:solidFill>
                  <a:srgbClr val="FF0000"/>
                </a:solidFill>
              </a:rPr>
              <a:t>?</a:t>
            </a:r>
            <a:endParaRPr lang="en-US" dirty="0">
              <a:solidFill>
                <a:srgbClr val="FF0000"/>
              </a:solidFill>
            </a:endParaRPr>
          </a:p>
        </p:txBody>
      </p:sp>
      <p:sp>
        <p:nvSpPr>
          <p:cNvPr id="3" name="Content Placeholder 2">
            <a:extLst>
              <a:ext uri="{FF2B5EF4-FFF2-40B4-BE49-F238E27FC236}">
                <a16:creationId xmlns:a16="http://schemas.microsoft.com/office/drawing/2014/main" id="{E090A61C-F635-4001-AF9D-5A03F04A0B36}"/>
              </a:ext>
            </a:extLst>
          </p:cNvPr>
          <p:cNvSpPr>
            <a:spLocks noGrp="1"/>
          </p:cNvSpPr>
          <p:nvPr>
            <p:ph idx="1"/>
          </p:nvPr>
        </p:nvSpPr>
        <p:spPr/>
        <p:txBody>
          <a:bodyPr/>
          <a:lstStyle/>
          <a:p>
            <a:r>
              <a:rPr lang="zh-TW" altLang="en-US" dirty="0"/>
              <a:t>亞伯拉罕出哈蘭</a:t>
            </a:r>
            <a:endParaRPr lang="en-US" altLang="zh-TW" dirty="0"/>
          </a:p>
          <a:p>
            <a:r>
              <a:rPr lang="zh-TW" altLang="en-US" dirty="0"/>
              <a:t>亞伯拉聽從撒拉欺騙法老</a:t>
            </a:r>
            <a:endParaRPr lang="en-US" altLang="zh-TW" dirty="0"/>
          </a:p>
          <a:p>
            <a:r>
              <a:rPr lang="zh-TW" altLang="en-US" dirty="0"/>
              <a:t>與羅得分離</a:t>
            </a:r>
            <a:endParaRPr lang="en-US" altLang="zh-TW" dirty="0"/>
          </a:p>
          <a:p>
            <a:r>
              <a:rPr lang="zh-TW" altLang="en-US" dirty="0"/>
              <a:t>四王五王征戰亞伯拉罕救羅得</a:t>
            </a:r>
            <a:endParaRPr lang="en-US" altLang="zh-TW" dirty="0"/>
          </a:p>
          <a:p>
            <a:r>
              <a:rPr lang="zh-TW" altLang="en-US" dirty="0"/>
              <a:t>麥基洗德祝福亞伯拉罕</a:t>
            </a:r>
            <a:endParaRPr lang="en-US" altLang="zh-TW" dirty="0"/>
          </a:p>
          <a:p>
            <a:endParaRPr lang="en-US" dirty="0"/>
          </a:p>
        </p:txBody>
      </p:sp>
    </p:spTree>
    <p:extLst>
      <p:ext uri="{BB962C8B-B14F-4D97-AF65-F5344CB8AC3E}">
        <p14:creationId xmlns:p14="http://schemas.microsoft.com/office/powerpoint/2010/main" val="20145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1F17-C961-4892-84D7-CA6822687D04}"/>
              </a:ext>
            </a:extLst>
          </p:cNvPr>
          <p:cNvSpPr>
            <a:spLocks noGrp="1"/>
          </p:cNvSpPr>
          <p:nvPr>
            <p:ph type="title"/>
          </p:nvPr>
        </p:nvSpPr>
        <p:spPr/>
        <p:txBody>
          <a:bodyPr/>
          <a:lstStyle/>
          <a:p>
            <a:r>
              <a:rPr lang="zh-TW" altLang="en-US" dirty="0">
                <a:solidFill>
                  <a:srgbClr val="FF0000"/>
                </a:solidFill>
              </a:rPr>
              <a:t>稱義的關鍵經文  創世記</a:t>
            </a:r>
            <a:r>
              <a:rPr lang="en-US" altLang="zh-TW" dirty="0">
                <a:solidFill>
                  <a:srgbClr val="FF0000"/>
                </a:solidFill>
              </a:rPr>
              <a:t>15:6</a:t>
            </a:r>
            <a:endParaRPr lang="en-US" dirty="0">
              <a:solidFill>
                <a:srgbClr val="FF0000"/>
              </a:solidFill>
            </a:endParaRPr>
          </a:p>
        </p:txBody>
      </p:sp>
      <p:sp>
        <p:nvSpPr>
          <p:cNvPr id="3" name="Content Placeholder 2">
            <a:extLst>
              <a:ext uri="{FF2B5EF4-FFF2-40B4-BE49-F238E27FC236}">
                <a16:creationId xmlns:a16="http://schemas.microsoft.com/office/drawing/2014/main" id="{C3BF1851-BDEC-4C61-8828-416C88A4CEA8}"/>
              </a:ext>
            </a:extLst>
          </p:cNvPr>
          <p:cNvSpPr>
            <a:spLocks noGrp="1"/>
          </p:cNvSpPr>
          <p:nvPr>
            <p:ph idx="1"/>
          </p:nvPr>
        </p:nvSpPr>
        <p:spPr/>
        <p:txBody>
          <a:bodyPr>
            <a:normAutofit/>
          </a:bodyPr>
          <a:lstStyle/>
          <a:p>
            <a:r>
              <a:rPr lang="zh-TW" altLang="en-US" sz="3200" dirty="0"/>
              <a:t>亞 伯 蘭 信 耶 和 華 ， 耶 和 華 就 以 此 為 他 的 義 。</a:t>
            </a:r>
            <a:endParaRPr lang="en-US" sz="3200" dirty="0"/>
          </a:p>
        </p:txBody>
      </p:sp>
    </p:spTree>
    <p:extLst>
      <p:ext uri="{BB962C8B-B14F-4D97-AF65-F5344CB8AC3E}">
        <p14:creationId xmlns:p14="http://schemas.microsoft.com/office/powerpoint/2010/main" val="1334816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585B-206C-4768-91DB-1678A940F9F8}"/>
              </a:ext>
            </a:extLst>
          </p:cNvPr>
          <p:cNvSpPr>
            <a:spLocks noGrp="1"/>
          </p:cNvSpPr>
          <p:nvPr>
            <p:ph type="title"/>
          </p:nvPr>
        </p:nvSpPr>
        <p:spPr/>
        <p:txBody>
          <a:bodyPr/>
          <a:lstStyle/>
          <a:p>
            <a:r>
              <a:rPr lang="zh-TW" altLang="en-US" dirty="0"/>
              <a:t>這事以後  神的應許</a:t>
            </a:r>
            <a:endParaRPr lang="en-US" dirty="0"/>
          </a:p>
        </p:txBody>
      </p:sp>
      <p:graphicFrame>
        <p:nvGraphicFramePr>
          <p:cNvPr id="4" name="Content Placeholder 3">
            <a:extLst>
              <a:ext uri="{FF2B5EF4-FFF2-40B4-BE49-F238E27FC236}">
                <a16:creationId xmlns:a16="http://schemas.microsoft.com/office/drawing/2014/main" id="{53EF07A2-2B3C-4E75-A6CE-7FEDC60F597C}"/>
              </a:ext>
            </a:extLst>
          </p:cNvPr>
          <p:cNvGraphicFramePr>
            <a:graphicFrameLocks noGrp="1"/>
          </p:cNvGraphicFramePr>
          <p:nvPr>
            <p:ph idx="1"/>
            <p:extLst>
              <p:ext uri="{D42A27DB-BD31-4B8C-83A1-F6EECF244321}">
                <p14:modId xmlns:p14="http://schemas.microsoft.com/office/powerpoint/2010/main" val="1010587908"/>
              </p:ext>
            </p:extLst>
          </p:nvPr>
        </p:nvGraphicFramePr>
        <p:xfrm>
          <a:off x="628650" y="1825625"/>
          <a:ext cx="7886700" cy="4358640"/>
        </p:xfrm>
        <a:graphic>
          <a:graphicData uri="http://schemas.openxmlformats.org/drawingml/2006/table">
            <a:tbl>
              <a:tblPr firstRow="1" bandRow="1">
                <a:tableStyleId>{5C22544A-7EE6-4342-B048-85BDC9FD1C3A}</a:tableStyleId>
              </a:tblPr>
              <a:tblGrid>
                <a:gridCol w="7886700">
                  <a:extLst>
                    <a:ext uri="{9D8B030D-6E8A-4147-A177-3AD203B41FA5}">
                      <a16:colId xmlns:a16="http://schemas.microsoft.com/office/drawing/2014/main" val="2976675140"/>
                    </a:ext>
                  </a:extLst>
                </a:gridCol>
              </a:tblGrid>
              <a:tr h="370840">
                <a:tc>
                  <a:txBody>
                    <a:bodyPr/>
                    <a:lstStyle/>
                    <a:p>
                      <a:r>
                        <a:rPr lang="zh-TW" altLang="en-US" sz="3200" dirty="0"/>
                        <a:t>創世記亞伯拉罕蒙應許之四大內容</a:t>
                      </a:r>
                      <a:r>
                        <a:rPr lang="en-US" altLang="zh-TW" sz="3200" dirty="0"/>
                        <a:t>:</a:t>
                      </a:r>
                    </a:p>
                    <a:p>
                      <a:r>
                        <a:rPr lang="en-US" altLang="zh-TW" sz="3200" dirty="0"/>
                        <a:t>(</a:t>
                      </a:r>
                      <a:r>
                        <a:rPr lang="zh-TW" altLang="en-US" sz="3200" dirty="0"/>
                        <a:t>創</a:t>
                      </a:r>
                      <a:r>
                        <a:rPr lang="en-US" altLang="zh-TW" sz="3200" dirty="0"/>
                        <a:t>12/15/17</a:t>
                      </a:r>
                      <a:r>
                        <a:rPr lang="zh-TW" altLang="en-US" sz="3200" dirty="0"/>
                        <a:t>章</a:t>
                      </a:r>
                      <a:r>
                        <a:rPr lang="en-US" altLang="zh-TW" sz="3200" dirty="0"/>
                        <a:t>)</a:t>
                      </a:r>
                      <a:endParaRPr lang="en-US" sz="3200" dirty="0"/>
                    </a:p>
                  </a:txBody>
                  <a:tcPr/>
                </a:tc>
                <a:extLst>
                  <a:ext uri="{0D108BD9-81ED-4DB2-BD59-A6C34878D82A}">
                    <a16:rowId xmlns:a16="http://schemas.microsoft.com/office/drawing/2014/main" val="235590854"/>
                  </a:ext>
                </a:extLst>
              </a:tr>
              <a:tr h="370840">
                <a:tc>
                  <a:txBody>
                    <a:bodyPr/>
                    <a:lstStyle/>
                    <a:p>
                      <a:r>
                        <a:rPr lang="en-US" altLang="zh-TW" sz="3200" dirty="0"/>
                        <a:t>(</a:t>
                      </a:r>
                      <a:r>
                        <a:rPr lang="zh-TW" altLang="en-US" sz="3200" dirty="0"/>
                        <a:t>一</a:t>
                      </a:r>
                      <a:r>
                        <a:rPr lang="en-US" altLang="zh-TW" sz="3200" dirty="0"/>
                        <a:t>)</a:t>
                      </a:r>
                      <a:r>
                        <a:rPr lang="zh-TW" altLang="en-US" sz="3200" dirty="0"/>
                        <a:t>亞伯拉罕從撒拉得子為後嗣</a:t>
                      </a:r>
                      <a:endParaRPr lang="en-US" sz="3200" dirty="0"/>
                    </a:p>
                  </a:txBody>
                  <a:tcPr/>
                </a:tc>
                <a:extLst>
                  <a:ext uri="{0D108BD9-81ED-4DB2-BD59-A6C34878D82A}">
                    <a16:rowId xmlns:a16="http://schemas.microsoft.com/office/drawing/2014/main" val="3168583506"/>
                  </a:ext>
                </a:extLst>
              </a:tr>
              <a:tr h="370840">
                <a:tc>
                  <a:txBody>
                    <a:bodyPr/>
                    <a:lstStyle/>
                    <a:p>
                      <a:r>
                        <a:rPr lang="en-US" altLang="zh-TW" sz="3200" dirty="0"/>
                        <a:t>(</a:t>
                      </a:r>
                      <a:r>
                        <a:rPr lang="zh-TW" altLang="en-US" sz="3200" dirty="0"/>
                        <a:t>二</a:t>
                      </a:r>
                      <a:r>
                        <a:rPr lang="en-US" altLang="zh-TW" sz="3200" dirty="0"/>
                        <a:t>)</a:t>
                      </a:r>
                      <a:r>
                        <a:rPr lang="zh-TW" altLang="en-US" sz="3200" dirty="0"/>
                        <a:t>亞伯拉罕及其後裔極其繁多</a:t>
                      </a:r>
                      <a:endParaRPr lang="en-US" sz="3200" dirty="0"/>
                    </a:p>
                  </a:txBody>
                  <a:tcPr/>
                </a:tc>
                <a:extLst>
                  <a:ext uri="{0D108BD9-81ED-4DB2-BD59-A6C34878D82A}">
                    <a16:rowId xmlns:a16="http://schemas.microsoft.com/office/drawing/2014/main" val="2264413511"/>
                  </a:ext>
                </a:extLst>
              </a:tr>
              <a:tr h="370840">
                <a:tc>
                  <a:txBody>
                    <a:bodyPr/>
                    <a:lstStyle/>
                    <a:p>
                      <a:r>
                        <a:rPr lang="en-US" altLang="zh-TW" sz="3200" dirty="0"/>
                        <a:t>(</a:t>
                      </a:r>
                      <a:r>
                        <a:rPr lang="zh-TW" altLang="en-US" sz="3200" dirty="0"/>
                        <a:t>三</a:t>
                      </a:r>
                      <a:r>
                        <a:rPr lang="en-US" altLang="zh-TW" sz="3200" dirty="0"/>
                        <a:t>)</a:t>
                      </a:r>
                      <a:r>
                        <a:rPr lang="zh-TW" altLang="en-US" sz="3200" dirty="0"/>
                        <a:t>亞伯拉罕及其後裔要得地為業，承受應</a:t>
                      </a:r>
                      <a:endParaRPr lang="en-US" altLang="zh-TW" sz="3200" dirty="0"/>
                    </a:p>
                    <a:p>
                      <a:r>
                        <a:rPr lang="zh-TW" altLang="en-US" sz="3200" dirty="0"/>
                        <a:t>       許之地土</a:t>
                      </a:r>
                      <a:endParaRPr lang="en-US" sz="3200" dirty="0"/>
                    </a:p>
                  </a:txBody>
                  <a:tcPr/>
                </a:tc>
                <a:extLst>
                  <a:ext uri="{0D108BD9-81ED-4DB2-BD59-A6C34878D82A}">
                    <a16:rowId xmlns:a16="http://schemas.microsoft.com/office/drawing/2014/main" val="3826357898"/>
                  </a:ext>
                </a:extLst>
              </a:tr>
              <a:tr h="370840">
                <a:tc>
                  <a:txBody>
                    <a:bodyPr/>
                    <a:lstStyle/>
                    <a:p>
                      <a:r>
                        <a:rPr lang="en-US" altLang="zh-TW" sz="3200" dirty="0"/>
                        <a:t>(</a:t>
                      </a:r>
                      <a:r>
                        <a:rPr lang="zh-TW" altLang="en-US" sz="3200" dirty="0"/>
                        <a:t>四</a:t>
                      </a:r>
                      <a:r>
                        <a:rPr lang="en-US" altLang="zh-TW" sz="3200" dirty="0"/>
                        <a:t>)</a:t>
                      </a:r>
                      <a:r>
                        <a:rPr lang="zh-TW" altLang="en-US" sz="3200" dirty="0"/>
                        <a:t>亞伯拉罕要成為大國，成為多國的父，</a:t>
                      </a:r>
                      <a:endParaRPr lang="en-US" altLang="zh-TW" sz="3200" dirty="0"/>
                    </a:p>
                    <a:p>
                      <a:r>
                        <a:rPr lang="zh-TW" altLang="en-US" sz="3200" dirty="0"/>
                        <a:t>       君王要從他而出，萬國要因他得福</a:t>
                      </a:r>
                      <a:endParaRPr lang="en-US" sz="3200" dirty="0"/>
                    </a:p>
                  </a:txBody>
                  <a:tcPr/>
                </a:tc>
                <a:extLst>
                  <a:ext uri="{0D108BD9-81ED-4DB2-BD59-A6C34878D82A}">
                    <a16:rowId xmlns:a16="http://schemas.microsoft.com/office/drawing/2014/main" val="3753397679"/>
                  </a:ext>
                </a:extLst>
              </a:tr>
            </a:tbl>
          </a:graphicData>
        </a:graphic>
      </p:graphicFrame>
    </p:spTree>
    <p:extLst>
      <p:ext uri="{BB962C8B-B14F-4D97-AF65-F5344CB8AC3E}">
        <p14:creationId xmlns:p14="http://schemas.microsoft.com/office/powerpoint/2010/main" val="1131848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8DD1-FDB3-4361-B115-C86F13D1BF29}"/>
              </a:ext>
            </a:extLst>
          </p:cNvPr>
          <p:cNvSpPr>
            <a:spLocks noGrp="1"/>
          </p:cNvSpPr>
          <p:nvPr>
            <p:ph type="title"/>
          </p:nvPr>
        </p:nvSpPr>
        <p:spPr/>
        <p:txBody>
          <a:bodyPr/>
          <a:lstStyle/>
          <a:p>
            <a:r>
              <a:rPr lang="zh-TW" altLang="en-US" dirty="0"/>
              <a:t>蒙應許之後還有許多事情</a:t>
            </a:r>
            <a:endParaRPr lang="en-US" dirty="0"/>
          </a:p>
        </p:txBody>
      </p:sp>
      <p:sp>
        <p:nvSpPr>
          <p:cNvPr id="3" name="Content Placeholder 2">
            <a:extLst>
              <a:ext uri="{FF2B5EF4-FFF2-40B4-BE49-F238E27FC236}">
                <a16:creationId xmlns:a16="http://schemas.microsoft.com/office/drawing/2014/main" id="{6A94338B-9FBB-47CA-9608-ECF206715E68}"/>
              </a:ext>
            </a:extLst>
          </p:cNvPr>
          <p:cNvSpPr>
            <a:spLocks noGrp="1"/>
          </p:cNvSpPr>
          <p:nvPr>
            <p:ph idx="1"/>
          </p:nvPr>
        </p:nvSpPr>
        <p:spPr>
          <a:xfrm>
            <a:off x="628650" y="1558212"/>
            <a:ext cx="7886700" cy="4618751"/>
          </a:xfrm>
        </p:spPr>
        <p:txBody>
          <a:bodyPr>
            <a:normAutofit lnSpcReduction="10000"/>
          </a:bodyPr>
          <a:lstStyle/>
          <a:p>
            <a:r>
              <a:rPr lang="zh-TW" altLang="en-US" dirty="0"/>
              <a:t>撒拉</a:t>
            </a:r>
            <a:r>
              <a:rPr lang="en-US" altLang="zh-TW" dirty="0"/>
              <a:t>/</a:t>
            </a:r>
            <a:r>
              <a:rPr lang="zh-TW" altLang="en-US" dirty="0"/>
              <a:t>夏甲之爭</a:t>
            </a:r>
            <a:endParaRPr lang="en-US" altLang="zh-TW" dirty="0"/>
          </a:p>
          <a:p>
            <a:r>
              <a:rPr lang="zh-TW" altLang="en-US" dirty="0"/>
              <a:t>接待天使</a:t>
            </a:r>
            <a:endParaRPr lang="en-US" altLang="zh-TW" dirty="0"/>
          </a:p>
          <a:p>
            <a:r>
              <a:rPr lang="zh-TW" altLang="en-US" dirty="0"/>
              <a:t>亞伯拉罕笑</a:t>
            </a:r>
            <a:r>
              <a:rPr lang="en-US" altLang="zh-TW" dirty="0"/>
              <a:t>(</a:t>
            </a:r>
            <a:r>
              <a:rPr lang="zh-TW" altLang="en-US" dirty="0"/>
              <a:t>創</a:t>
            </a:r>
            <a:r>
              <a:rPr lang="en-US" altLang="zh-TW" dirty="0"/>
              <a:t>17:17-18)</a:t>
            </a:r>
          </a:p>
          <a:p>
            <a:r>
              <a:rPr lang="en-US" altLang="zh-TW" dirty="0"/>
              <a:t>(</a:t>
            </a:r>
            <a:r>
              <a:rPr lang="zh-TW" altLang="en-US" dirty="0"/>
              <a:t>亞 伯 拉 罕 就 俯 伏 在 地 喜 笑 ， 心 裡 說 ： 一 百 歲 的 人 還 能 得 孩 子 麼 ？ 撒 拉 已 經 九 十 歲 了 ， 還 能 生 養 麼 ？</a:t>
            </a:r>
            <a:r>
              <a:rPr lang="en-US" altLang="zh-TW" dirty="0"/>
              <a:t> </a:t>
            </a:r>
            <a:r>
              <a:rPr lang="zh-TW" altLang="en-US" dirty="0"/>
              <a:t>亞 伯 拉 罕 對 神 說 ： 但 願 以 實 瑪 利 活 在 你 面 前 。</a:t>
            </a:r>
            <a:r>
              <a:rPr lang="en-US" altLang="zh-TW" dirty="0"/>
              <a:t>)</a:t>
            </a:r>
          </a:p>
          <a:p>
            <a:r>
              <a:rPr lang="zh-TW" altLang="en-US" dirty="0"/>
              <a:t>為所多瑪祈求</a:t>
            </a:r>
            <a:endParaRPr lang="en-US" altLang="zh-TW" dirty="0"/>
          </a:p>
          <a:p>
            <a:r>
              <a:rPr lang="zh-TW" altLang="en-US" dirty="0"/>
              <a:t>欺騙亞比米勒撒萊為其妹子</a:t>
            </a:r>
            <a:endParaRPr lang="en-US" altLang="zh-TW" dirty="0"/>
          </a:p>
          <a:p>
            <a:r>
              <a:rPr lang="zh-TW" altLang="en-US" dirty="0"/>
              <a:t>聽從撒拉逐出夏甲以實瑪利</a:t>
            </a:r>
            <a:r>
              <a:rPr lang="en-US" altLang="zh-TW" dirty="0"/>
              <a:t>….</a:t>
            </a:r>
          </a:p>
          <a:p>
            <a:endParaRPr lang="en-US" dirty="0"/>
          </a:p>
        </p:txBody>
      </p:sp>
    </p:spTree>
    <p:extLst>
      <p:ext uri="{BB962C8B-B14F-4D97-AF65-F5344CB8AC3E}">
        <p14:creationId xmlns:p14="http://schemas.microsoft.com/office/powerpoint/2010/main" val="853790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7E6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Content Placeholder 4" descr="A picture containing indoor, next, cow&#10;&#10;Description generated with high confidence">
            <a:extLst>
              <a:ext uri="{FF2B5EF4-FFF2-40B4-BE49-F238E27FC236}">
                <a16:creationId xmlns:a16="http://schemas.microsoft.com/office/drawing/2014/main" id="{C06766B7-5023-4C67-A7DD-C5BFD485AF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5100" y="754000"/>
            <a:ext cx="4932676" cy="6874811"/>
          </a:xfrm>
          <a:prstGeom prst="rect">
            <a:avLst/>
          </a:prstGeom>
        </p:spPr>
      </p:pic>
      <p:sp>
        <p:nvSpPr>
          <p:cNvPr id="2" name="TextBox 1">
            <a:extLst>
              <a:ext uri="{FF2B5EF4-FFF2-40B4-BE49-F238E27FC236}">
                <a16:creationId xmlns:a16="http://schemas.microsoft.com/office/drawing/2014/main" id="{2D63078A-342A-49C6-AB61-D53451B89881}"/>
              </a:ext>
            </a:extLst>
          </p:cNvPr>
          <p:cNvSpPr txBox="1"/>
          <p:nvPr/>
        </p:nvSpPr>
        <p:spPr>
          <a:xfrm>
            <a:off x="2943387" y="169225"/>
            <a:ext cx="3172408" cy="584775"/>
          </a:xfrm>
          <a:prstGeom prst="rect">
            <a:avLst/>
          </a:prstGeom>
          <a:noFill/>
        </p:spPr>
        <p:txBody>
          <a:bodyPr wrap="square" rtlCol="0">
            <a:spAutoFit/>
          </a:bodyPr>
          <a:lstStyle/>
          <a:p>
            <a:r>
              <a:rPr lang="zh-TW" altLang="en-US" sz="3200" dirty="0"/>
              <a:t>直到這個考驗</a:t>
            </a:r>
            <a:endParaRPr lang="en-US" sz="3200" dirty="0"/>
          </a:p>
        </p:txBody>
      </p:sp>
    </p:spTree>
    <p:extLst>
      <p:ext uri="{BB962C8B-B14F-4D97-AF65-F5344CB8AC3E}">
        <p14:creationId xmlns:p14="http://schemas.microsoft.com/office/powerpoint/2010/main" val="4089918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2FC8-D7DF-4A7A-882B-8AE639263EC7}"/>
              </a:ext>
            </a:extLst>
          </p:cNvPr>
          <p:cNvSpPr>
            <a:spLocks noGrp="1"/>
          </p:cNvSpPr>
          <p:nvPr>
            <p:ph type="title"/>
          </p:nvPr>
        </p:nvSpPr>
        <p:spPr/>
        <p:txBody>
          <a:bodyPr/>
          <a:lstStyle/>
          <a:p>
            <a:r>
              <a:rPr lang="zh-TW" altLang="en-US" dirty="0">
                <a:solidFill>
                  <a:srgbClr val="FF0000"/>
                </a:solidFill>
              </a:rPr>
              <a:t>羅馬書 第四章</a:t>
            </a:r>
            <a:r>
              <a:rPr lang="en-US" altLang="zh-TW" dirty="0">
                <a:solidFill>
                  <a:srgbClr val="FF0000"/>
                </a:solidFill>
              </a:rPr>
              <a:t>1-4</a:t>
            </a:r>
            <a:endParaRPr lang="en-US" dirty="0">
              <a:solidFill>
                <a:srgbClr val="FF0000"/>
              </a:solidFill>
            </a:endParaRPr>
          </a:p>
        </p:txBody>
      </p:sp>
      <p:sp>
        <p:nvSpPr>
          <p:cNvPr id="3" name="Content Placeholder 2">
            <a:extLst>
              <a:ext uri="{FF2B5EF4-FFF2-40B4-BE49-F238E27FC236}">
                <a16:creationId xmlns:a16="http://schemas.microsoft.com/office/drawing/2014/main" id="{C4E1AB78-C88F-4773-ADF9-0E9F2787D6D9}"/>
              </a:ext>
            </a:extLst>
          </p:cNvPr>
          <p:cNvSpPr>
            <a:spLocks noGrp="1"/>
          </p:cNvSpPr>
          <p:nvPr>
            <p:ph idx="1"/>
          </p:nvPr>
        </p:nvSpPr>
        <p:spPr/>
        <p:txBody>
          <a:bodyPr>
            <a:noAutofit/>
          </a:bodyPr>
          <a:lstStyle/>
          <a:p>
            <a:r>
              <a:rPr lang="zh-TW" altLang="en-US" sz="3200" dirty="0"/>
              <a:t>如 此 說 來 ， 我 們 的 祖 宗 亞 伯 拉 罕 憑 著 肉 體 得 了 甚 麼 呢 ？</a:t>
            </a:r>
            <a:r>
              <a:rPr lang="en-US" altLang="zh-TW" sz="3200" dirty="0"/>
              <a:t> </a:t>
            </a:r>
            <a:r>
              <a:rPr lang="zh-TW" altLang="en-US" sz="3200" dirty="0"/>
              <a:t>倘 若 亞 伯 拉 罕 是 因 行 為 稱 義 ， 就 有 可 誇 的 ； 只 是 在 神 面 前 並 無 可 誇 。經 上 說 甚 麼 呢 ？ 說 ： 亞 伯 拉 罕 信 神 ， 這 就 算 為 他 的 義 。做 工 的 得 工 價 ， 不 算 恩 典 ， 乃 是 該 得 的 ；</a:t>
            </a:r>
            <a:r>
              <a:rPr lang="zh-TW" altLang="en-US" sz="3200" dirty="0">
                <a:highlight>
                  <a:srgbClr val="FF00FF"/>
                </a:highlight>
              </a:rPr>
              <a:t>惟 有 不 做 工 的 ， 只 信 稱 罪 人 為 義 的 神 ， 他 的 信 就 算 為 義 。</a:t>
            </a:r>
            <a:endParaRPr lang="en-US" sz="3200" dirty="0">
              <a:highlight>
                <a:srgbClr val="FF00FF"/>
              </a:highlight>
            </a:endParaRPr>
          </a:p>
        </p:txBody>
      </p:sp>
    </p:spTree>
    <p:extLst>
      <p:ext uri="{BB962C8B-B14F-4D97-AF65-F5344CB8AC3E}">
        <p14:creationId xmlns:p14="http://schemas.microsoft.com/office/powerpoint/2010/main" val="1597402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7A40-B477-47DA-804F-36A3EB03E107}"/>
              </a:ext>
            </a:extLst>
          </p:cNvPr>
          <p:cNvSpPr>
            <a:spLocks noGrp="1"/>
          </p:cNvSpPr>
          <p:nvPr>
            <p:ph type="title"/>
          </p:nvPr>
        </p:nvSpPr>
        <p:spPr/>
        <p:txBody>
          <a:bodyPr>
            <a:normAutofit fontScale="90000"/>
          </a:bodyPr>
          <a:lstStyle/>
          <a:p>
            <a:r>
              <a:rPr lang="zh-TW" altLang="en-US" dirty="0">
                <a:highlight>
                  <a:srgbClr val="FF00FF"/>
                </a:highlight>
              </a:rPr>
              <a:t>惟 有 不 做 工 的 ， 只 信 稱 罪 人 為 義 的 神，他 的 信 就 算 為 義 。</a:t>
            </a:r>
            <a:endParaRPr lang="en-US" dirty="0"/>
          </a:p>
        </p:txBody>
      </p:sp>
      <p:sp>
        <p:nvSpPr>
          <p:cNvPr id="3" name="Content Placeholder 2">
            <a:extLst>
              <a:ext uri="{FF2B5EF4-FFF2-40B4-BE49-F238E27FC236}">
                <a16:creationId xmlns:a16="http://schemas.microsoft.com/office/drawing/2014/main" id="{1425311F-6659-4BBA-942D-05E1750072A4}"/>
              </a:ext>
            </a:extLst>
          </p:cNvPr>
          <p:cNvSpPr>
            <a:spLocks noGrp="1"/>
          </p:cNvSpPr>
          <p:nvPr>
            <p:ph idx="1"/>
          </p:nvPr>
        </p:nvSpPr>
        <p:spPr/>
        <p:txBody>
          <a:bodyPr/>
          <a:lstStyle/>
          <a:p>
            <a:r>
              <a:rPr lang="zh-TW" altLang="en-US" dirty="0"/>
              <a:t>那不作工，而只信那稱不虔敬之人為義的上帝，，他的信就算為義了</a:t>
            </a:r>
            <a:r>
              <a:rPr lang="en-US" altLang="zh-TW" dirty="0"/>
              <a:t>(</a:t>
            </a:r>
            <a:r>
              <a:rPr lang="zh-TW" altLang="en-US" dirty="0"/>
              <a:t>新譯</a:t>
            </a:r>
            <a:r>
              <a:rPr lang="en-US" altLang="zh-TW" dirty="0"/>
              <a:t>)</a:t>
            </a:r>
          </a:p>
          <a:p>
            <a:r>
              <a:rPr lang="en-US" altLang="zh-TW" dirty="0"/>
              <a:t>But to the one who does not work, but believes in Him who justifies the ungodly, his faith is credited as righteousness,(NASB)</a:t>
            </a:r>
          </a:p>
          <a:p>
            <a:endParaRPr lang="en-US" altLang="zh-TW" dirty="0"/>
          </a:p>
          <a:p>
            <a:r>
              <a:rPr lang="zh-TW" altLang="en-US" dirty="0"/>
              <a:t>影射猶太人說的，猶太人認為沒有成就，就沒有敬虔，因而沒有與神真正的關係，所以稱不虔之人為義是褻瀆    </a:t>
            </a:r>
            <a:r>
              <a:rPr lang="en-US" altLang="zh-TW" dirty="0"/>
              <a:t>(</a:t>
            </a:r>
            <a:r>
              <a:rPr lang="zh-TW" altLang="en-US" dirty="0"/>
              <a:t>福音派神學家 馮蔭坤</a:t>
            </a:r>
            <a:r>
              <a:rPr lang="en-US" altLang="zh-TW" dirty="0"/>
              <a:t>p.444)</a:t>
            </a:r>
          </a:p>
          <a:p>
            <a:endParaRPr lang="en-US" altLang="zh-TW" dirty="0"/>
          </a:p>
          <a:p>
            <a:endParaRPr lang="en-US" dirty="0"/>
          </a:p>
        </p:txBody>
      </p:sp>
    </p:spTree>
    <p:extLst>
      <p:ext uri="{BB962C8B-B14F-4D97-AF65-F5344CB8AC3E}">
        <p14:creationId xmlns:p14="http://schemas.microsoft.com/office/powerpoint/2010/main" val="3661760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posing for a picture&#10;&#10;Description generated with very high confidence">
            <a:extLst>
              <a:ext uri="{FF2B5EF4-FFF2-40B4-BE49-F238E27FC236}">
                <a16:creationId xmlns:a16="http://schemas.microsoft.com/office/drawing/2014/main" id="{C728ECF3-D22A-40D2-B009-A198CC86FE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846"/>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CAE7E-061B-4100-A4CF-D42A0583458F}"/>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zh-TW" altLang="en-US" sz="3100">
                <a:solidFill>
                  <a:schemeClr val="tx1">
                    <a:lumMod val="85000"/>
                    <a:lumOff val="15000"/>
                  </a:schemeClr>
                </a:solidFill>
              </a:rPr>
              <a:t>謀殺者大衛</a:t>
            </a:r>
            <a:endParaRPr lang="en-US" sz="310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574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8F9A-7830-473E-8B02-516A694DA35E}"/>
              </a:ext>
            </a:extLst>
          </p:cNvPr>
          <p:cNvSpPr>
            <a:spLocks noGrp="1"/>
          </p:cNvSpPr>
          <p:nvPr>
            <p:ph type="title"/>
          </p:nvPr>
        </p:nvSpPr>
        <p:spPr/>
        <p:txBody>
          <a:bodyPr/>
          <a:lstStyle/>
          <a:p>
            <a:endParaRPr lang="en-US"/>
          </a:p>
        </p:txBody>
      </p:sp>
      <p:pic>
        <p:nvPicPr>
          <p:cNvPr id="5" name="Content Placeholder 4" descr="A body of water&#10;&#10;Description generated with high confidence">
            <a:extLst>
              <a:ext uri="{FF2B5EF4-FFF2-40B4-BE49-F238E27FC236}">
                <a16:creationId xmlns:a16="http://schemas.microsoft.com/office/drawing/2014/main" id="{E5D1B497-1818-4429-B984-1B7E845CF5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500" y="2105819"/>
            <a:ext cx="6477000" cy="3790950"/>
          </a:xfrm>
        </p:spPr>
      </p:pic>
    </p:spTree>
    <p:extLst>
      <p:ext uri="{BB962C8B-B14F-4D97-AF65-F5344CB8AC3E}">
        <p14:creationId xmlns:p14="http://schemas.microsoft.com/office/powerpoint/2010/main" val="2745682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89F0-E74B-41A4-B227-DE0547ABDCDD}"/>
              </a:ext>
            </a:extLst>
          </p:cNvPr>
          <p:cNvSpPr>
            <a:spLocks noGrp="1"/>
          </p:cNvSpPr>
          <p:nvPr>
            <p:ph type="title"/>
          </p:nvPr>
        </p:nvSpPr>
        <p:spPr/>
        <p:txBody>
          <a:bodyPr/>
          <a:lstStyle/>
          <a:p>
            <a:r>
              <a:rPr lang="zh-TW" altLang="en-US" dirty="0">
                <a:solidFill>
                  <a:srgbClr val="FF0000"/>
                </a:solidFill>
              </a:rPr>
              <a:t>羅馬書 第四章</a:t>
            </a:r>
            <a:r>
              <a:rPr lang="en-US" altLang="zh-TW" dirty="0">
                <a:solidFill>
                  <a:srgbClr val="FF0000"/>
                </a:solidFill>
              </a:rPr>
              <a:t>6-8</a:t>
            </a:r>
            <a:endParaRPr lang="en-US" dirty="0"/>
          </a:p>
        </p:txBody>
      </p:sp>
      <p:sp>
        <p:nvSpPr>
          <p:cNvPr id="3" name="Content Placeholder 2">
            <a:extLst>
              <a:ext uri="{FF2B5EF4-FFF2-40B4-BE49-F238E27FC236}">
                <a16:creationId xmlns:a16="http://schemas.microsoft.com/office/drawing/2014/main" id="{222EB1CC-CBF9-4214-A9B3-585B0C242074}"/>
              </a:ext>
            </a:extLst>
          </p:cNvPr>
          <p:cNvSpPr>
            <a:spLocks noGrp="1"/>
          </p:cNvSpPr>
          <p:nvPr>
            <p:ph idx="1"/>
          </p:nvPr>
        </p:nvSpPr>
        <p:spPr/>
        <p:txBody>
          <a:bodyPr>
            <a:normAutofit/>
          </a:bodyPr>
          <a:lstStyle/>
          <a:p>
            <a:r>
              <a:rPr lang="zh-TW" altLang="en-US" sz="3200" dirty="0"/>
              <a:t>正 如 大 衛 稱 那 </a:t>
            </a:r>
            <a:r>
              <a:rPr lang="zh-TW" altLang="en-US" sz="3200" dirty="0">
                <a:highlight>
                  <a:srgbClr val="FF00FF"/>
                </a:highlight>
              </a:rPr>
              <a:t>在 行 為 以 外 </a:t>
            </a:r>
            <a:r>
              <a:rPr lang="zh-TW" altLang="en-US" sz="3200" dirty="0"/>
              <a:t>蒙 神 </a:t>
            </a:r>
            <a:r>
              <a:rPr lang="zh-TW" altLang="en-US" sz="3200" dirty="0">
                <a:highlight>
                  <a:srgbClr val="FF00FF"/>
                </a:highlight>
              </a:rPr>
              <a:t>算</a:t>
            </a:r>
            <a:r>
              <a:rPr lang="zh-TW" altLang="en-US" sz="3200" dirty="0"/>
              <a:t> 為 義 的 人 是 有 福 的 。</a:t>
            </a:r>
            <a:r>
              <a:rPr lang="en-US" altLang="zh-TW" sz="3200" dirty="0"/>
              <a:t> </a:t>
            </a:r>
            <a:r>
              <a:rPr lang="zh-TW" altLang="en-US" sz="3200" dirty="0"/>
              <a:t>他 說 ： 得 赦 免 其 過 、 遮 蓋 其 罪 的 ， 這 人 是 有 福 的 。</a:t>
            </a:r>
          </a:p>
          <a:p>
            <a:pPr marL="0" indent="0">
              <a:buNone/>
            </a:pPr>
            <a:r>
              <a:rPr lang="zh-TW" altLang="en-US" sz="3200" dirty="0"/>
              <a:t>   主</a:t>
            </a:r>
            <a:r>
              <a:rPr lang="zh-TW" altLang="en-US" sz="3200" dirty="0">
                <a:highlight>
                  <a:srgbClr val="FF00FF"/>
                </a:highlight>
              </a:rPr>
              <a:t>不 算</a:t>
            </a:r>
            <a:r>
              <a:rPr lang="zh-TW" altLang="en-US" sz="3200" dirty="0"/>
              <a:t> 為 有 罪 的 ， 這 人 是 有 福 的 。</a:t>
            </a:r>
            <a:endParaRPr lang="en-US" altLang="zh-TW"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2385158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3089-1200-45EB-89E4-8961A4E17601}"/>
              </a:ext>
            </a:extLst>
          </p:cNvPr>
          <p:cNvSpPr>
            <a:spLocks noGrp="1"/>
          </p:cNvSpPr>
          <p:nvPr>
            <p:ph type="title"/>
          </p:nvPr>
        </p:nvSpPr>
        <p:spPr/>
        <p:txBody>
          <a:bodyPr/>
          <a:lstStyle/>
          <a:p>
            <a:r>
              <a:rPr lang="zh-TW" altLang="en-US" dirty="0"/>
              <a:t>大衛是罪中打滾的義人</a:t>
            </a:r>
            <a:endParaRPr lang="en-US" dirty="0"/>
          </a:p>
        </p:txBody>
      </p:sp>
      <p:sp>
        <p:nvSpPr>
          <p:cNvPr id="3" name="Content Placeholder 2">
            <a:extLst>
              <a:ext uri="{FF2B5EF4-FFF2-40B4-BE49-F238E27FC236}">
                <a16:creationId xmlns:a16="http://schemas.microsoft.com/office/drawing/2014/main" id="{6219DE83-5E95-4CD6-8A4F-F1050DD9F148}"/>
              </a:ext>
            </a:extLst>
          </p:cNvPr>
          <p:cNvSpPr>
            <a:spLocks noGrp="1"/>
          </p:cNvSpPr>
          <p:nvPr>
            <p:ph idx="1"/>
          </p:nvPr>
        </p:nvSpPr>
        <p:spPr>
          <a:xfrm>
            <a:off x="628650" y="1483567"/>
            <a:ext cx="7886700" cy="4693396"/>
          </a:xfrm>
        </p:spPr>
        <p:txBody>
          <a:bodyPr>
            <a:normAutofit lnSpcReduction="10000"/>
          </a:bodyPr>
          <a:lstStyle/>
          <a:p>
            <a:r>
              <a:rPr lang="zh-TW" altLang="en-US" dirty="0"/>
              <a:t>他 的 一 切 典 章 常 在 我 面 前 ； 他 的 律 例 ， 我 也 未 曾 離 棄 。我 在 他 面 前 </a:t>
            </a:r>
            <a:r>
              <a:rPr lang="zh-TW" altLang="en-US" dirty="0">
                <a:highlight>
                  <a:srgbClr val="FF00FF"/>
                </a:highlight>
              </a:rPr>
              <a:t>作 了 完 全 人 </a:t>
            </a:r>
            <a:r>
              <a:rPr lang="zh-TW" altLang="en-US" dirty="0"/>
              <a:t>； 我 也 保 守 自 己 遠 離 我 的 罪 孽 。</a:t>
            </a:r>
            <a:r>
              <a:rPr lang="en-US" altLang="zh-TW" dirty="0"/>
              <a:t> </a:t>
            </a:r>
            <a:r>
              <a:rPr lang="zh-TW" altLang="en-US" dirty="0"/>
              <a:t>所 以 耶 和 華 按 我 的 公 義 ， 按 我 在 他 眼 前 的 清 潔 賞 賜 我 。</a:t>
            </a:r>
            <a:r>
              <a:rPr lang="en-US" altLang="zh-TW" dirty="0"/>
              <a:t>(</a:t>
            </a:r>
            <a:r>
              <a:rPr lang="zh-TW" altLang="en-US" dirty="0"/>
              <a:t>撒下</a:t>
            </a:r>
            <a:r>
              <a:rPr lang="en-US" altLang="zh-TW" dirty="0"/>
              <a:t>22:22-25)</a:t>
            </a:r>
          </a:p>
          <a:p>
            <a:r>
              <a:rPr lang="zh-TW" altLang="en-US" dirty="0"/>
              <a:t>耶 和 華 已 經 尋 著 一 個 </a:t>
            </a:r>
            <a:r>
              <a:rPr lang="zh-TW" altLang="en-US" dirty="0">
                <a:highlight>
                  <a:srgbClr val="FF00FF"/>
                </a:highlight>
              </a:rPr>
              <a:t>合 他 心 意 的 人 </a:t>
            </a:r>
            <a:r>
              <a:rPr lang="zh-TW" altLang="en-US" dirty="0"/>
              <a:t>， 立 他 作 百 姓 的 君 </a:t>
            </a:r>
            <a:r>
              <a:rPr lang="en-US" altLang="zh-TW" dirty="0"/>
              <a:t>(</a:t>
            </a:r>
            <a:r>
              <a:rPr lang="zh-TW" altLang="en-US" dirty="0"/>
              <a:t>撒上</a:t>
            </a:r>
            <a:r>
              <a:rPr lang="en-US" altLang="zh-TW" dirty="0"/>
              <a:t>13:14)</a:t>
            </a:r>
          </a:p>
          <a:p>
            <a:r>
              <a:rPr lang="zh-TW" altLang="en-US" dirty="0"/>
              <a:t>我 又 何 必 再 說 呢 ？ 若 要 一 一 細 說 ， 基 甸 、 巴 拉 、 參 孫 、 耶 弗 他 、 </a:t>
            </a:r>
            <a:r>
              <a:rPr lang="zh-TW" altLang="en-US" dirty="0">
                <a:highlight>
                  <a:srgbClr val="FF00FF"/>
                </a:highlight>
              </a:rPr>
              <a:t>大 衛</a:t>
            </a:r>
            <a:r>
              <a:rPr lang="zh-TW" altLang="en-US" dirty="0"/>
              <a:t> 、 撒 母 耳 ， 和 眾 先 知 的 事 ， 時 候 就 不 夠 了 。</a:t>
            </a:r>
            <a:r>
              <a:rPr lang="zh-TW" altLang="en-US" dirty="0">
                <a:highlight>
                  <a:srgbClr val="FF00FF"/>
                </a:highlight>
              </a:rPr>
              <a:t>他 們 因 著 信 ， 制 伏 了 敵 國 ， 行 了 公 義 ， 得 了 應 許 ， </a:t>
            </a:r>
            <a:r>
              <a:rPr lang="zh-TW" altLang="en-US" dirty="0"/>
              <a:t>堵 了 獅 子 的 口 </a:t>
            </a:r>
            <a:r>
              <a:rPr lang="en-US" altLang="zh-TW" dirty="0"/>
              <a:t>(</a:t>
            </a:r>
            <a:r>
              <a:rPr lang="zh-TW" altLang="en-US" dirty="0"/>
              <a:t>希</a:t>
            </a:r>
            <a:r>
              <a:rPr lang="en-US" altLang="zh-TW" dirty="0"/>
              <a:t>11:32-33)</a:t>
            </a:r>
            <a:endParaRPr lang="en-US" dirty="0"/>
          </a:p>
        </p:txBody>
      </p:sp>
    </p:spTree>
    <p:extLst>
      <p:ext uri="{BB962C8B-B14F-4D97-AF65-F5344CB8AC3E}">
        <p14:creationId xmlns:p14="http://schemas.microsoft.com/office/powerpoint/2010/main" val="3778717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4ED7-BD53-4988-AE26-DC7BB90C51BC}"/>
              </a:ext>
            </a:extLst>
          </p:cNvPr>
          <p:cNvSpPr>
            <a:spLocks noGrp="1"/>
          </p:cNvSpPr>
          <p:nvPr>
            <p:ph type="title"/>
          </p:nvPr>
        </p:nvSpPr>
        <p:spPr/>
        <p:txBody>
          <a:bodyPr/>
          <a:lstStyle/>
          <a:p>
            <a:r>
              <a:rPr lang="zh-TW" altLang="en-US" dirty="0"/>
              <a:t>詩篇 </a:t>
            </a:r>
            <a:r>
              <a:rPr lang="en-US" altLang="zh-TW" dirty="0"/>
              <a:t>32:1-5</a:t>
            </a:r>
            <a:endParaRPr lang="en-US" dirty="0"/>
          </a:p>
        </p:txBody>
      </p:sp>
      <p:sp>
        <p:nvSpPr>
          <p:cNvPr id="3" name="Content Placeholder 2">
            <a:extLst>
              <a:ext uri="{FF2B5EF4-FFF2-40B4-BE49-F238E27FC236}">
                <a16:creationId xmlns:a16="http://schemas.microsoft.com/office/drawing/2014/main" id="{888A8918-B15F-43C1-ADCD-85535656F9D6}"/>
              </a:ext>
            </a:extLst>
          </p:cNvPr>
          <p:cNvSpPr>
            <a:spLocks noGrp="1"/>
          </p:cNvSpPr>
          <p:nvPr>
            <p:ph idx="1"/>
          </p:nvPr>
        </p:nvSpPr>
        <p:spPr/>
        <p:txBody>
          <a:bodyPr>
            <a:normAutofit/>
          </a:bodyPr>
          <a:lstStyle/>
          <a:p>
            <a:r>
              <a:rPr lang="zh-TW" altLang="en-US" dirty="0"/>
              <a:t> 得 赦 免 其 過 、 遮 蓋 其 罪 的 ， 這 人 是 有 福 的 ！凡 心 裡 沒 有 詭 詐 、 </a:t>
            </a:r>
            <a:r>
              <a:rPr lang="zh-TW" altLang="en-US" dirty="0">
                <a:highlight>
                  <a:srgbClr val="FF00FF"/>
                </a:highlight>
              </a:rPr>
              <a:t>耶 和 華 不 算 為 有 罪 的 </a:t>
            </a:r>
            <a:r>
              <a:rPr lang="zh-TW" altLang="en-US" dirty="0"/>
              <a:t>， 這 人 是 有 福 的 ！我 閉 口 不 認 罪 的 時 候 ， 因 終 日 唉 哼 而 骨 頭 枯 乾 。黑 夜 白 日 ， 你 的 手 在 我 身 上 沉 重 ； 我 的 精 液 耗 盡 ， 如 同 夏 天 的 乾 旱 。 （ 細 拉 ）我 向 你 陳 明 我 的 罪 ， 不 隱 瞞 我 的 惡 。 我 說 ： 我 要 向 耶 和 華 承 認 我 的 過 犯 ， </a:t>
            </a:r>
            <a:r>
              <a:rPr lang="zh-TW" altLang="en-US" dirty="0">
                <a:highlight>
                  <a:srgbClr val="FF00FF"/>
                </a:highlight>
              </a:rPr>
              <a:t>你 就 赦 免 </a:t>
            </a:r>
            <a:r>
              <a:rPr lang="zh-TW" altLang="en-US" dirty="0"/>
              <a:t>我 的 罪 惡 。 </a:t>
            </a:r>
            <a:endParaRPr lang="en-US" dirty="0"/>
          </a:p>
        </p:txBody>
      </p:sp>
    </p:spTree>
    <p:extLst>
      <p:ext uri="{BB962C8B-B14F-4D97-AF65-F5344CB8AC3E}">
        <p14:creationId xmlns:p14="http://schemas.microsoft.com/office/powerpoint/2010/main" val="707622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4D32-6D98-4AE5-9805-64BA6727A419}"/>
              </a:ext>
            </a:extLst>
          </p:cNvPr>
          <p:cNvSpPr>
            <a:spLocks noGrp="1"/>
          </p:cNvSpPr>
          <p:nvPr>
            <p:ph type="title"/>
          </p:nvPr>
        </p:nvSpPr>
        <p:spPr/>
        <p:txBody>
          <a:bodyPr/>
          <a:lstStyle/>
          <a:p>
            <a:r>
              <a:rPr lang="zh-TW" altLang="en-US" dirty="0">
                <a:highlight>
                  <a:srgbClr val="FF00FF"/>
                </a:highlight>
              </a:rPr>
              <a:t>稱義與赦罪</a:t>
            </a:r>
            <a:r>
              <a:rPr lang="en-US" altLang="zh-TW" dirty="0">
                <a:highlight>
                  <a:srgbClr val="FF00FF"/>
                </a:highlight>
              </a:rPr>
              <a:t>(</a:t>
            </a:r>
            <a:r>
              <a:rPr lang="zh-TW" altLang="en-US" dirty="0">
                <a:highlight>
                  <a:srgbClr val="FF00FF"/>
                </a:highlight>
              </a:rPr>
              <a:t>福音派學者 馮蔭坤</a:t>
            </a:r>
            <a:r>
              <a:rPr lang="en-US" altLang="zh-TW" dirty="0">
                <a:highlight>
                  <a:srgbClr val="FF00FF"/>
                </a:highlight>
              </a:rPr>
              <a:t>)</a:t>
            </a:r>
            <a:endParaRPr lang="en-US" dirty="0">
              <a:highlight>
                <a:srgbClr val="FF00FF"/>
              </a:highlight>
            </a:endParaRPr>
          </a:p>
        </p:txBody>
      </p:sp>
      <p:sp>
        <p:nvSpPr>
          <p:cNvPr id="3" name="Content Placeholder 2">
            <a:extLst>
              <a:ext uri="{FF2B5EF4-FFF2-40B4-BE49-F238E27FC236}">
                <a16:creationId xmlns:a16="http://schemas.microsoft.com/office/drawing/2014/main" id="{BD1C1D24-5756-448F-806D-15653C52724D}"/>
              </a:ext>
            </a:extLst>
          </p:cNvPr>
          <p:cNvSpPr>
            <a:spLocks noGrp="1"/>
          </p:cNvSpPr>
          <p:nvPr>
            <p:ph idx="1"/>
          </p:nvPr>
        </p:nvSpPr>
        <p:spPr/>
        <p:txBody>
          <a:bodyPr/>
          <a:lstStyle/>
          <a:p>
            <a:r>
              <a:rPr lang="zh-TW" altLang="en-US" dirty="0"/>
              <a:t>在保羅的舉例中，亞伯拉罕稱義和詩人的罪得赦免是平行的，保羅以亞伯拉罕稱義的事實證明</a:t>
            </a:r>
            <a:r>
              <a:rPr lang="zh-TW" altLang="en-US" dirty="0">
                <a:highlight>
                  <a:srgbClr val="FF00FF"/>
                </a:highlight>
              </a:rPr>
              <a:t>「不在乎律法的行為」</a:t>
            </a:r>
            <a:r>
              <a:rPr lang="en-US" altLang="zh-TW" dirty="0"/>
              <a:t>(</a:t>
            </a:r>
            <a:r>
              <a:rPr lang="zh-TW" altLang="en-US" dirty="0"/>
              <a:t>羅</a:t>
            </a:r>
            <a:r>
              <a:rPr lang="en-US" altLang="zh-TW" dirty="0"/>
              <a:t>3:28)</a:t>
            </a:r>
            <a:r>
              <a:rPr lang="zh-TW" altLang="en-US" dirty="0"/>
              <a:t>，並再加強詩人蒙神不算為有罪的見證，證明稱義是在「</a:t>
            </a:r>
            <a:r>
              <a:rPr lang="zh-TW" altLang="en-US" dirty="0">
                <a:highlight>
                  <a:srgbClr val="FF00FF"/>
                </a:highlight>
              </a:rPr>
              <a:t>行為以外蒙神算為義」 </a:t>
            </a:r>
            <a:r>
              <a:rPr lang="en-US" altLang="zh-TW" dirty="0"/>
              <a:t>(</a:t>
            </a:r>
            <a:r>
              <a:rPr lang="zh-TW" altLang="en-US" dirty="0"/>
              <a:t>羅</a:t>
            </a:r>
            <a:r>
              <a:rPr lang="en-US" altLang="zh-TW" dirty="0"/>
              <a:t>4:6)</a:t>
            </a:r>
            <a:r>
              <a:rPr lang="zh-TW" altLang="en-US" dirty="0"/>
              <a:t>。</a:t>
            </a:r>
            <a:endParaRPr lang="en-US" altLang="zh-TW" dirty="0"/>
          </a:p>
          <a:p>
            <a:r>
              <a:rPr lang="zh-TW" altLang="en-US" dirty="0"/>
              <a:t>保羅並不是要將</a:t>
            </a:r>
            <a:r>
              <a:rPr lang="zh-TW" altLang="en-US" dirty="0">
                <a:highlight>
                  <a:srgbClr val="008000"/>
                </a:highlight>
              </a:rPr>
              <a:t>「稱義」等於「赦罪」</a:t>
            </a:r>
            <a:r>
              <a:rPr lang="zh-TW" altLang="en-US" dirty="0"/>
              <a:t>，赦罪並不構成稱義，而是在稱義之先已有赦罪的事實</a:t>
            </a:r>
            <a:r>
              <a:rPr lang="en-US" altLang="zh-TW" dirty="0"/>
              <a:t>(</a:t>
            </a:r>
            <a:r>
              <a:rPr lang="zh-TW" altLang="en-US" dirty="0"/>
              <a:t>按照猶太人的想法，稱義是贏得神的稱許，是基於功德</a:t>
            </a:r>
            <a:r>
              <a:rPr lang="en-US" altLang="zh-TW" dirty="0"/>
              <a:t>)p.449</a:t>
            </a:r>
            <a:endParaRPr lang="en-US" dirty="0"/>
          </a:p>
        </p:txBody>
      </p:sp>
    </p:spTree>
    <p:extLst>
      <p:ext uri="{BB962C8B-B14F-4D97-AF65-F5344CB8AC3E}">
        <p14:creationId xmlns:p14="http://schemas.microsoft.com/office/powerpoint/2010/main" val="2580952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A3F0-4AD6-4023-8B6D-C88C934D6C16}"/>
              </a:ext>
            </a:extLst>
          </p:cNvPr>
          <p:cNvSpPr>
            <a:spLocks noGrp="1"/>
          </p:cNvSpPr>
          <p:nvPr>
            <p:ph type="title"/>
          </p:nvPr>
        </p:nvSpPr>
        <p:spPr/>
        <p:txBody>
          <a:bodyPr/>
          <a:lstStyle/>
          <a:p>
            <a:r>
              <a:rPr lang="zh-TW" altLang="en-US" dirty="0">
                <a:solidFill>
                  <a:srgbClr val="FF0000"/>
                </a:solidFill>
              </a:rPr>
              <a:t>羅馬書 第四章</a:t>
            </a:r>
            <a:r>
              <a:rPr lang="en-US" altLang="zh-TW" dirty="0">
                <a:solidFill>
                  <a:srgbClr val="FF0000"/>
                </a:solidFill>
              </a:rPr>
              <a:t>9-12</a:t>
            </a:r>
            <a:endParaRPr lang="en-US" dirty="0"/>
          </a:p>
        </p:txBody>
      </p:sp>
      <p:sp>
        <p:nvSpPr>
          <p:cNvPr id="3" name="Content Placeholder 2">
            <a:extLst>
              <a:ext uri="{FF2B5EF4-FFF2-40B4-BE49-F238E27FC236}">
                <a16:creationId xmlns:a16="http://schemas.microsoft.com/office/drawing/2014/main" id="{0DC3EB11-12A3-4B0D-AB05-F62006E162B1}"/>
              </a:ext>
            </a:extLst>
          </p:cNvPr>
          <p:cNvSpPr>
            <a:spLocks noGrp="1"/>
          </p:cNvSpPr>
          <p:nvPr>
            <p:ph idx="1"/>
          </p:nvPr>
        </p:nvSpPr>
        <p:spPr>
          <a:xfrm>
            <a:off x="628650" y="1464906"/>
            <a:ext cx="7886700" cy="4712057"/>
          </a:xfrm>
        </p:spPr>
        <p:txBody>
          <a:bodyPr>
            <a:noAutofit/>
          </a:bodyPr>
          <a:lstStyle/>
          <a:p>
            <a:r>
              <a:rPr lang="zh-TW" altLang="en-US" dirty="0"/>
              <a:t>如 此 看 來 ， 這 福 是 單 加 給 那 受 割 禮 的 人 麼 ？ 不 也 是 加 給 那 未 受 割 禮 的 人 麼 ？ 因 我 們 所 說 ， 亞 伯 拉 罕 的 信 ， 就 </a:t>
            </a:r>
            <a:r>
              <a:rPr lang="zh-TW" altLang="en-US" dirty="0">
                <a:highlight>
                  <a:srgbClr val="FF00FF"/>
                </a:highlight>
              </a:rPr>
              <a:t>算</a:t>
            </a:r>
            <a:r>
              <a:rPr lang="zh-TW" altLang="en-US" dirty="0"/>
              <a:t> 為 他 的 義 ，是 怎 麼 算 的 呢 ？ 是 在 他 受 割 禮 的 時 候 呢 ？ 是 在 他 未 受 割 禮 的 時 候 呢 ？ 不 是 在 受 割 禮 的 時 候 ， </a:t>
            </a:r>
            <a:r>
              <a:rPr lang="zh-TW" altLang="en-US" dirty="0">
                <a:highlight>
                  <a:srgbClr val="FF00FF"/>
                </a:highlight>
              </a:rPr>
              <a:t>乃 是 在 未 受 割 禮 的 時 候 </a:t>
            </a:r>
            <a:r>
              <a:rPr lang="zh-TW" altLang="en-US" dirty="0"/>
              <a:t>。並 且 他 受 了 割 禮 的 記 號 ， 作 他 未 受 割 禮 的 時 候 因 信 稱 義 的 印 證 ， </a:t>
            </a:r>
            <a:r>
              <a:rPr lang="zh-TW" altLang="en-US" dirty="0">
                <a:highlight>
                  <a:srgbClr val="FF00FF"/>
                </a:highlight>
              </a:rPr>
              <a:t>叫 他 作 一 切 未 受 割 禮 而 信 之 人 的 父 </a:t>
            </a:r>
            <a:r>
              <a:rPr lang="zh-TW" altLang="en-US" dirty="0"/>
              <a:t>， 使 他 們 也 算 為 義 ；</a:t>
            </a:r>
            <a:r>
              <a:rPr lang="zh-TW" altLang="en-US" dirty="0">
                <a:highlight>
                  <a:srgbClr val="FF00FF"/>
                </a:highlight>
              </a:rPr>
              <a:t>又 作 受 割 禮 之 人 的 父 </a:t>
            </a:r>
            <a:r>
              <a:rPr lang="zh-TW" altLang="en-US" dirty="0"/>
              <a:t>， 就 是 那 些 不 但 受 割 禮 ， 並 且 按 我 們 的 祖 宗 亞 伯 拉 罕 未 受 割 禮 而 信 之 蹤 跡 去 行 的 人 。</a:t>
            </a:r>
            <a:endParaRPr lang="en-US" dirty="0"/>
          </a:p>
        </p:txBody>
      </p:sp>
    </p:spTree>
    <p:extLst>
      <p:ext uri="{BB962C8B-B14F-4D97-AF65-F5344CB8AC3E}">
        <p14:creationId xmlns:p14="http://schemas.microsoft.com/office/powerpoint/2010/main" val="719757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36A93-0159-496E-AF04-1D8D280FBE44}"/>
              </a:ext>
            </a:extLst>
          </p:cNvPr>
          <p:cNvSpPr>
            <a:spLocks noGrp="1"/>
          </p:cNvSpPr>
          <p:nvPr>
            <p:ph type="title"/>
          </p:nvPr>
        </p:nvSpPr>
        <p:spPr/>
        <p:txBody>
          <a:bodyPr/>
          <a:lstStyle/>
          <a:p>
            <a:r>
              <a:rPr lang="zh-TW" altLang="en-US" dirty="0"/>
              <a:t>小結論  </a:t>
            </a:r>
            <a:r>
              <a:rPr lang="zh-TW" altLang="en-US" dirty="0">
                <a:solidFill>
                  <a:srgbClr val="FF0000"/>
                </a:solidFill>
              </a:rPr>
              <a:t>稱義的是與不是</a:t>
            </a:r>
            <a:r>
              <a:rPr lang="en-US" altLang="zh-TW" dirty="0">
                <a:solidFill>
                  <a:srgbClr val="FF0000"/>
                </a:solidFill>
              </a:rPr>
              <a:t>?</a:t>
            </a:r>
            <a:endParaRPr lang="en-US" dirty="0">
              <a:solidFill>
                <a:srgbClr val="FF0000"/>
              </a:solidFill>
            </a:endParaRPr>
          </a:p>
        </p:txBody>
      </p:sp>
      <p:sp>
        <p:nvSpPr>
          <p:cNvPr id="3" name="Content Placeholder 2">
            <a:extLst>
              <a:ext uri="{FF2B5EF4-FFF2-40B4-BE49-F238E27FC236}">
                <a16:creationId xmlns:a16="http://schemas.microsoft.com/office/drawing/2014/main" id="{EF03C2CA-EE29-4F3A-989F-6D9C04F662A6}"/>
              </a:ext>
            </a:extLst>
          </p:cNvPr>
          <p:cNvSpPr>
            <a:spLocks noGrp="1"/>
          </p:cNvSpPr>
          <p:nvPr>
            <p:ph idx="1"/>
          </p:nvPr>
        </p:nvSpPr>
        <p:spPr>
          <a:xfrm>
            <a:off x="628650" y="1436914"/>
            <a:ext cx="7886700" cy="505596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r>
              <a:rPr lang="zh-TW" altLang="en-US" dirty="0"/>
              <a:t>有沒有可能你、我比大衛、亞伯拉罕還要義</a:t>
            </a:r>
            <a:r>
              <a:rPr lang="en-US" altLang="zh-TW" dirty="0"/>
              <a:t>?</a:t>
            </a:r>
          </a:p>
          <a:p>
            <a:r>
              <a:rPr lang="en-US" altLang="zh-TW" dirty="0">
                <a:solidFill>
                  <a:srgbClr val="FF0000"/>
                </a:solidFill>
              </a:rPr>
              <a:t>NO</a:t>
            </a:r>
            <a:endParaRPr lang="en-US" dirty="0">
              <a:solidFill>
                <a:srgbClr val="FF0000"/>
              </a:solidFill>
            </a:endParaRPr>
          </a:p>
        </p:txBody>
      </p:sp>
      <p:graphicFrame>
        <p:nvGraphicFramePr>
          <p:cNvPr id="4" name="Table 3">
            <a:extLst>
              <a:ext uri="{FF2B5EF4-FFF2-40B4-BE49-F238E27FC236}">
                <a16:creationId xmlns:a16="http://schemas.microsoft.com/office/drawing/2014/main" id="{C40A9B42-4D8B-41F8-A218-6F704D1F9F29}"/>
              </a:ext>
            </a:extLst>
          </p:cNvPr>
          <p:cNvGraphicFramePr>
            <a:graphicFrameLocks noGrp="1"/>
          </p:cNvGraphicFramePr>
          <p:nvPr>
            <p:extLst>
              <p:ext uri="{D42A27DB-BD31-4B8C-83A1-F6EECF244321}">
                <p14:modId xmlns:p14="http://schemas.microsoft.com/office/powerpoint/2010/main" val="1073588248"/>
              </p:ext>
            </p:extLst>
          </p:nvPr>
        </p:nvGraphicFramePr>
        <p:xfrm>
          <a:off x="494522" y="1586203"/>
          <a:ext cx="8154956" cy="3200400"/>
        </p:xfrm>
        <a:graphic>
          <a:graphicData uri="http://schemas.openxmlformats.org/drawingml/2006/table">
            <a:tbl>
              <a:tblPr firstRow="1" bandRow="1">
                <a:tableStyleId>{5C22544A-7EE6-4342-B048-85BDC9FD1C3A}</a:tableStyleId>
              </a:tblPr>
              <a:tblGrid>
                <a:gridCol w="4077478">
                  <a:extLst>
                    <a:ext uri="{9D8B030D-6E8A-4147-A177-3AD203B41FA5}">
                      <a16:colId xmlns:a16="http://schemas.microsoft.com/office/drawing/2014/main" val="580594555"/>
                    </a:ext>
                  </a:extLst>
                </a:gridCol>
                <a:gridCol w="4077478">
                  <a:extLst>
                    <a:ext uri="{9D8B030D-6E8A-4147-A177-3AD203B41FA5}">
                      <a16:colId xmlns:a16="http://schemas.microsoft.com/office/drawing/2014/main" val="3065051484"/>
                    </a:ext>
                  </a:extLst>
                </a:gridCol>
              </a:tblGrid>
              <a:tr h="370840">
                <a:tc>
                  <a:txBody>
                    <a:bodyPr/>
                    <a:lstStyle/>
                    <a:p>
                      <a:pPr algn="ctr"/>
                      <a:r>
                        <a:rPr lang="zh-TW" altLang="en-US" sz="2400" dirty="0"/>
                        <a:t>不是</a:t>
                      </a:r>
                      <a:endParaRPr lang="en-US" sz="2400" dirty="0"/>
                    </a:p>
                  </a:txBody>
                  <a:tcPr/>
                </a:tc>
                <a:tc>
                  <a:txBody>
                    <a:bodyPr/>
                    <a:lstStyle/>
                    <a:p>
                      <a:pPr algn="ctr"/>
                      <a:r>
                        <a:rPr lang="zh-TW" altLang="en-US" sz="2400" dirty="0"/>
                        <a:t>是</a:t>
                      </a:r>
                      <a:endParaRPr lang="en-US" sz="2400" dirty="0"/>
                    </a:p>
                  </a:txBody>
                  <a:tcPr/>
                </a:tc>
                <a:extLst>
                  <a:ext uri="{0D108BD9-81ED-4DB2-BD59-A6C34878D82A}">
                    <a16:rowId xmlns:a16="http://schemas.microsoft.com/office/drawing/2014/main" val="9948993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t>不是   肉體</a:t>
                      </a:r>
                      <a:endParaRPr lang="en-US" altLang="zh-TW"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t>是 蒙神的恩典</a:t>
                      </a:r>
                      <a:r>
                        <a:rPr lang="en-US" altLang="zh-TW" sz="2400" dirty="0"/>
                        <a:t>(</a:t>
                      </a:r>
                      <a:r>
                        <a:rPr lang="zh-TW" altLang="en-US" sz="2400" dirty="0"/>
                        <a:t>耶穌基督救贖</a:t>
                      </a:r>
                      <a:r>
                        <a:rPr lang="en-US" altLang="zh-TW" sz="2400" dirty="0"/>
                        <a:t>)</a:t>
                      </a:r>
                    </a:p>
                  </a:txBody>
                  <a:tcPr/>
                </a:tc>
                <a:extLst>
                  <a:ext uri="{0D108BD9-81ED-4DB2-BD59-A6C34878D82A}">
                    <a16:rowId xmlns:a16="http://schemas.microsoft.com/office/drawing/2014/main" val="20919255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t>不是   藉著行為</a:t>
                      </a:r>
                      <a:endParaRPr lang="en-US" altLang="zh-TW"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t>是 藉著信</a:t>
                      </a:r>
                      <a:endParaRPr lang="en-US" altLang="zh-TW" sz="2400" dirty="0"/>
                    </a:p>
                  </a:txBody>
                  <a:tcPr/>
                </a:tc>
                <a:extLst>
                  <a:ext uri="{0D108BD9-81ED-4DB2-BD59-A6C34878D82A}">
                    <a16:rowId xmlns:a16="http://schemas.microsoft.com/office/drawing/2014/main" val="20209382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t>不是   行律法、割禮</a:t>
                      </a:r>
                      <a:endParaRPr lang="en-US" altLang="zh-TW"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t>是 在神面前無可指責</a:t>
                      </a:r>
                      <a:endParaRPr lang="en-US" altLang="zh-TW" sz="2400" dirty="0"/>
                    </a:p>
                  </a:txBody>
                  <a:tcPr/>
                </a:tc>
                <a:extLst>
                  <a:ext uri="{0D108BD9-81ED-4DB2-BD59-A6C34878D82A}">
                    <a16:rowId xmlns:a16="http://schemas.microsoft.com/office/drawing/2014/main" val="500110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t>不是   作工得工價</a:t>
                      </a:r>
                      <a:endParaRPr lang="en-US" altLang="zh-TW"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t>是 神眼中的完全人</a:t>
                      </a:r>
                      <a:r>
                        <a:rPr lang="en-US" altLang="zh-TW" sz="2400" dirty="0"/>
                        <a:t>!</a:t>
                      </a:r>
                    </a:p>
                  </a:txBody>
                  <a:tcPr/>
                </a:tc>
                <a:extLst>
                  <a:ext uri="{0D108BD9-81ED-4DB2-BD59-A6C34878D82A}">
                    <a16:rowId xmlns:a16="http://schemas.microsoft.com/office/drawing/2014/main" val="2157449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t>不是   赦罪</a:t>
                      </a:r>
                      <a:endParaRPr lang="en-US" altLang="zh-TW"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2400" dirty="0"/>
                    </a:p>
                  </a:txBody>
                  <a:tcPr/>
                </a:tc>
                <a:extLst>
                  <a:ext uri="{0D108BD9-81ED-4DB2-BD59-A6C34878D82A}">
                    <a16:rowId xmlns:a16="http://schemas.microsoft.com/office/drawing/2014/main" val="28810371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t>不是   祖宗遺傳</a:t>
                      </a:r>
                      <a:endParaRPr lang="en-US" altLang="zh-TW"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2400" dirty="0"/>
                    </a:p>
                  </a:txBody>
                  <a:tcPr/>
                </a:tc>
                <a:extLst>
                  <a:ext uri="{0D108BD9-81ED-4DB2-BD59-A6C34878D82A}">
                    <a16:rowId xmlns:a16="http://schemas.microsoft.com/office/drawing/2014/main" val="3473793780"/>
                  </a:ext>
                </a:extLst>
              </a:tr>
            </a:tbl>
          </a:graphicData>
        </a:graphic>
      </p:graphicFrame>
    </p:spTree>
    <p:extLst>
      <p:ext uri="{BB962C8B-B14F-4D97-AF65-F5344CB8AC3E}">
        <p14:creationId xmlns:p14="http://schemas.microsoft.com/office/powerpoint/2010/main" val="6648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arn(inVertical)">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barn(inVertical)">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69D3EF-8A02-45FB-9857-41EF0E1CB25F}"/>
              </a:ext>
            </a:extLst>
          </p:cNvPr>
          <p:cNvSpPr/>
          <p:nvPr/>
        </p:nvSpPr>
        <p:spPr>
          <a:xfrm>
            <a:off x="2950955" y="1966923"/>
            <a:ext cx="4168302" cy="2124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BD2045-3651-4D60-A98C-374C67490C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810A8D-D340-432D-A9FE-8FAF57BA274A}"/>
              </a:ext>
            </a:extLst>
          </p:cNvPr>
          <p:cNvSpPr>
            <a:spLocks noGrp="1"/>
          </p:cNvSpPr>
          <p:nvPr>
            <p:ph idx="1"/>
          </p:nvPr>
        </p:nvSpPr>
        <p:spPr/>
        <p:txBody>
          <a:bodyPr/>
          <a:lstStyle/>
          <a:p>
            <a:endParaRPr lang="en-US"/>
          </a:p>
        </p:txBody>
      </p:sp>
      <p:sp>
        <p:nvSpPr>
          <p:cNvPr id="5" name="Isosceles Triangle 4">
            <a:extLst>
              <a:ext uri="{FF2B5EF4-FFF2-40B4-BE49-F238E27FC236}">
                <a16:creationId xmlns:a16="http://schemas.microsoft.com/office/drawing/2014/main" id="{EEB8F96B-251E-40E7-90C6-34BEB2D67196}"/>
              </a:ext>
            </a:extLst>
          </p:cNvPr>
          <p:cNvSpPr/>
          <p:nvPr/>
        </p:nvSpPr>
        <p:spPr>
          <a:xfrm>
            <a:off x="3261049" y="2967232"/>
            <a:ext cx="2621902" cy="2929812"/>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D221DC50-11C7-4AF3-B9DF-B96FB2E7CED5}"/>
              </a:ext>
            </a:extLst>
          </p:cNvPr>
          <p:cNvSpPr/>
          <p:nvPr/>
        </p:nvSpPr>
        <p:spPr>
          <a:xfrm rot="10800000">
            <a:off x="2990461" y="519697"/>
            <a:ext cx="2621902" cy="2929812"/>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95250D-E7E0-4719-858A-D360A40CBF78}"/>
              </a:ext>
            </a:extLst>
          </p:cNvPr>
          <p:cNvSpPr txBox="1"/>
          <p:nvPr/>
        </p:nvSpPr>
        <p:spPr>
          <a:xfrm>
            <a:off x="3991168" y="641168"/>
            <a:ext cx="919065" cy="369332"/>
          </a:xfrm>
          <a:prstGeom prst="rect">
            <a:avLst/>
          </a:prstGeom>
          <a:noFill/>
        </p:spPr>
        <p:txBody>
          <a:bodyPr wrap="square" rtlCol="0">
            <a:spAutoFit/>
          </a:bodyPr>
          <a:lstStyle/>
          <a:p>
            <a:r>
              <a:rPr lang="zh-TW" altLang="en-US" dirty="0"/>
              <a:t>上帝</a:t>
            </a:r>
            <a:endParaRPr lang="en-US" dirty="0"/>
          </a:p>
        </p:txBody>
      </p:sp>
      <p:sp>
        <p:nvSpPr>
          <p:cNvPr id="8" name="TextBox 7">
            <a:extLst>
              <a:ext uri="{FF2B5EF4-FFF2-40B4-BE49-F238E27FC236}">
                <a16:creationId xmlns:a16="http://schemas.microsoft.com/office/drawing/2014/main" id="{2A9A7982-E6F0-409C-A098-B3A16AA9A75B}"/>
              </a:ext>
            </a:extLst>
          </p:cNvPr>
          <p:cNvSpPr txBox="1"/>
          <p:nvPr/>
        </p:nvSpPr>
        <p:spPr>
          <a:xfrm>
            <a:off x="4000499" y="1336982"/>
            <a:ext cx="919065" cy="369332"/>
          </a:xfrm>
          <a:prstGeom prst="rect">
            <a:avLst/>
          </a:prstGeom>
          <a:noFill/>
        </p:spPr>
        <p:txBody>
          <a:bodyPr wrap="square" rtlCol="0">
            <a:spAutoFit/>
          </a:bodyPr>
          <a:lstStyle/>
          <a:p>
            <a:r>
              <a:rPr lang="zh-TW" altLang="en-US" dirty="0"/>
              <a:t>恩典</a:t>
            </a:r>
            <a:endParaRPr lang="en-US" dirty="0"/>
          </a:p>
        </p:txBody>
      </p:sp>
      <p:sp>
        <p:nvSpPr>
          <p:cNvPr id="9" name="TextBox 8">
            <a:extLst>
              <a:ext uri="{FF2B5EF4-FFF2-40B4-BE49-F238E27FC236}">
                <a16:creationId xmlns:a16="http://schemas.microsoft.com/office/drawing/2014/main" id="{48EB12B1-8729-493F-83BA-CB8632570513}"/>
              </a:ext>
            </a:extLst>
          </p:cNvPr>
          <p:cNvSpPr txBox="1"/>
          <p:nvPr/>
        </p:nvSpPr>
        <p:spPr>
          <a:xfrm>
            <a:off x="3261049" y="2109257"/>
            <a:ext cx="2208730" cy="369332"/>
          </a:xfrm>
          <a:prstGeom prst="rect">
            <a:avLst/>
          </a:prstGeom>
          <a:noFill/>
        </p:spPr>
        <p:txBody>
          <a:bodyPr wrap="square" rtlCol="0">
            <a:spAutoFit/>
          </a:bodyPr>
          <a:lstStyle/>
          <a:p>
            <a:r>
              <a:rPr lang="zh-TW" altLang="en-US" dirty="0"/>
              <a:t>耶穌基督福音</a:t>
            </a:r>
            <a:r>
              <a:rPr lang="en-US" altLang="zh-TW" dirty="0"/>
              <a:t>(</a:t>
            </a:r>
            <a:r>
              <a:rPr lang="zh-TW" altLang="en-US" dirty="0"/>
              <a:t>救恩</a:t>
            </a:r>
            <a:r>
              <a:rPr lang="en-US" altLang="zh-TW" dirty="0"/>
              <a:t>)</a:t>
            </a:r>
            <a:endParaRPr lang="en-US" dirty="0"/>
          </a:p>
        </p:txBody>
      </p:sp>
      <p:sp>
        <p:nvSpPr>
          <p:cNvPr id="10" name="TextBox 9">
            <a:extLst>
              <a:ext uri="{FF2B5EF4-FFF2-40B4-BE49-F238E27FC236}">
                <a16:creationId xmlns:a16="http://schemas.microsoft.com/office/drawing/2014/main" id="{A95BE593-6663-4007-AE87-BC04EB9A13EE}"/>
              </a:ext>
            </a:extLst>
          </p:cNvPr>
          <p:cNvSpPr txBox="1"/>
          <p:nvPr/>
        </p:nvSpPr>
        <p:spPr>
          <a:xfrm>
            <a:off x="3898008" y="5197852"/>
            <a:ext cx="2024449" cy="646331"/>
          </a:xfrm>
          <a:prstGeom prst="rect">
            <a:avLst/>
          </a:prstGeom>
          <a:noFill/>
        </p:spPr>
        <p:txBody>
          <a:bodyPr wrap="square" rtlCol="0">
            <a:spAutoFit/>
          </a:bodyPr>
          <a:lstStyle/>
          <a:p>
            <a:r>
              <a:rPr lang="zh-TW" altLang="en-US" dirty="0"/>
              <a:t>亞伯拉罕之信</a:t>
            </a:r>
            <a:endParaRPr lang="en-US" altLang="zh-TW" dirty="0"/>
          </a:p>
          <a:p>
            <a:r>
              <a:rPr lang="en-US" dirty="0"/>
              <a:t>(</a:t>
            </a:r>
            <a:r>
              <a:rPr lang="zh-TW" altLang="en-US" dirty="0"/>
              <a:t>信心原型</a:t>
            </a:r>
            <a:r>
              <a:rPr lang="en-US" dirty="0"/>
              <a:t>)</a:t>
            </a:r>
          </a:p>
        </p:txBody>
      </p:sp>
      <p:sp>
        <p:nvSpPr>
          <p:cNvPr id="11" name="TextBox 10">
            <a:extLst>
              <a:ext uri="{FF2B5EF4-FFF2-40B4-BE49-F238E27FC236}">
                <a16:creationId xmlns:a16="http://schemas.microsoft.com/office/drawing/2014/main" id="{C7D01305-C475-496B-B400-379383D817EF}"/>
              </a:ext>
            </a:extLst>
          </p:cNvPr>
          <p:cNvSpPr txBox="1"/>
          <p:nvPr/>
        </p:nvSpPr>
        <p:spPr>
          <a:xfrm>
            <a:off x="3635000" y="4371310"/>
            <a:ext cx="2199984" cy="369332"/>
          </a:xfrm>
          <a:prstGeom prst="rect">
            <a:avLst/>
          </a:prstGeom>
          <a:noFill/>
        </p:spPr>
        <p:txBody>
          <a:bodyPr wrap="square" rtlCol="0">
            <a:spAutoFit/>
          </a:bodyPr>
          <a:lstStyle/>
          <a:p>
            <a:r>
              <a:rPr lang="zh-TW" altLang="en-US" dirty="0"/>
              <a:t>效法亞伯拉罕之信</a:t>
            </a:r>
            <a:endParaRPr lang="en-US" dirty="0"/>
          </a:p>
        </p:txBody>
      </p:sp>
      <p:sp>
        <p:nvSpPr>
          <p:cNvPr id="12" name="TextBox 11">
            <a:extLst>
              <a:ext uri="{FF2B5EF4-FFF2-40B4-BE49-F238E27FC236}">
                <a16:creationId xmlns:a16="http://schemas.microsoft.com/office/drawing/2014/main" id="{92AB84C0-2800-4F3B-A5E8-172E8C6DE95B}"/>
              </a:ext>
            </a:extLst>
          </p:cNvPr>
          <p:cNvSpPr txBox="1"/>
          <p:nvPr/>
        </p:nvSpPr>
        <p:spPr>
          <a:xfrm>
            <a:off x="4052111" y="3544768"/>
            <a:ext cx="1830840" cy="369332"/>
          </a:xfrm>
          <a:prstGeom prst="rect">
            <a:avLst/>
          </a:prstGeom>
          <a:noFill/>
        </p:spPr>
        <p:txBody>
          <a:bodyPr wrap="square" rtlCol="0">
            <a:spAutoFit/>
          </a:bodyPr>
          <a:lstStyle/>
          <a:p>
            <a:r>
              <a:rPr lang="zh-TW" altLang="en-US" dirty="0"/>
              <a:t>你我之信</a:t>
            </a:r>
            <a:endParaRPr lang="en-US" dirty="0"/>
          </a:p>
        </p:txBody>
      </p:sp>
      <p:sp>
        <p:nvSpPr>
          <p:cNvPr id="13" name="TextBox 12">
            <a:extLst>
              <a:ext uri="{FF2B5EF4-FFF2-40B4-BE49-F238E27FC236}">
                <a16:creationId xmlns:a16="http://schemas.microsoft.com/office/drawing/2014/main" id="{B0866A49-003F-4812-8072-C2B7B8F55166}"/>
              </a:ext>
            </a:extLst>
          </p:cNvPr>
          <p:cNvSpPr txBox="1"/>
          <p:nvPr/>
        </p:nvSpPr>
        <p:spPr>
          <a:xfrm>
            <a:off x="4919564" y="2933152"/>
            <a:ext cx="1830840" cy="369332"/>
          </a:xfrm>
          <a:prstGeom prst="rect">
            <a:avLst/>
          </a:prstGeom>
          <a:noFill/>
        </p:spPr>
        <p:txBody>
          <a:bodyPr wrap="square" rtlCol="0">
            <a:spAutoFit/>
          </a:bodyPr>
          <a:lstStyle/>
          <a:p>
            <a:r>
              <a:rPr lang="zh-TW" altLang="en-US" dirty="0"/>
              <a:t>稱義的關係</a:t>
            </a:r>
            <a:endParaRPr lang="en-US" dirty="0"/>
          </a:p>
        </p:txBody>
      </p:sp>
    </p:spTree>
    <p:extLst>
      <p:ext uri="{BB962C8B-B14F-4D97-AF65-F5344CB8AC3E}">
        <p14:creationId xmlns:p14="http://schemas.microsoft.com/office/powerpoint/2010/main" val="3185600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7F38-5024-4EC5-AF3C-14D6A00191C4}"/>
              </a:ext>
            </a:extLst>
          </p:cNvPr>
          <p:cNvSpPr>
            <a:spLocks noGrp="1"/>
          </p:cNvSpPr>
          <p:nvPr>
            <p:ph type="title"/>
          </p:nvPr>
        </p:nvSpPr>
        <p:spPr>
          <a:xfrm>
            <a:off x="486696" y="629266"/>
            <a:ext cx="2738601" cy="1676603"/>
          </a:xfrm>
        </p:spPr>
        <p:txBody>
          <a:bodyPr>
            <a:normAutofit/>
          </a:bodyPr>
          <a:lstStyle/>
          <a:p>
            <a:r>
              <a:rPr lang="zh-TW" altLang="en-US" dirty="0"/>
              <a:t>巴西慕義教會</a:t>
            </a:r>
            <a:endParaRPr lang="en-US" dirty="0"/>
          </a:p>
        </p:txBody>
      </p:sp>
      <p:sp>
        <p:nvSpPr>
          <p:cNvPr id="10" name="Content Placeholder 9">
            <a:extLst>
              <a:ext uri="{FF2B5EF4-FFF2-40B4-BE49-F238E27FC236}">
                <a16:creationId xmlns:a16="http://schemas.microsoft.com/office/drawing/2014/main" id="{1B520882-6D5A-4BF5-88E0-78F577824F11}"/>
              </a:ext>
            </a:extLst>
          </p:cNvPr>
          <p:cNvSpPr>
            <a:spLocks noGrp="1"/>
          </p:cNvSpPr>
          <p:nvPr>
            <p:ph idx="1"/>
          </p:nvPr>
        </p:nvSpPr>
        <p:spPr>
          <a:xfrm>
            <a:off x="486698" y="2438400"/>
            <a:ext cx="2738599" cy="3785419"/>
          </a:xfrm>
        </p:spPr>
        <p:txBody>
          <a:bodyPr>
            <a:normAutofit/>
          </a:bodyPr>
          <a:lstStyle/>
          <a:p>
            <a:endParaRPr lang="en-US" sz="1600"/>
          </a:p>
        </p:txBody>
      </p:sp>
      <p:pic>
        <p:nvPicPr>
          <p:cNvPr id="8" name="Content Placeholder 4" descr="A close up of a yellow building&#10;&#10;Description generated with high confidence">
            <a:extLst>
              <a:ext uri="{FF2B5EF4-FFF2-40B4-BE49-F238E27FC236}">
                <a16:creationId xmlns:a16="http://schemas.microsoft.com/office/drawing/2014/main" id="{CB38468E-91C7-4444-8A0A-74E84290AE49}"/>
              </a:ext>
            </a:extLst>
          </p:cNvPr>
          <p:cNvPicPr>
            <a:picLocks noChangeAspect="1"/>
          </p:cNvPicPr>
          <p:nvPr/>
        </p:nvPicPr>
        <p:blipFill rotWithShape="1">
          <a:blip r:embed="rId2">
            <a:extLst>
              <a:ext uri="{28A0092B-C50C-407E-A947-70E740481C1C}">
                <a14:useLocalDpi xmlns:a14="http://schemas.microsoft.com/office/drawing/2010/main" val="0"/>
              </a:ext>
            </a:extLst>
          </a:blip>
          <a:srcRect t="3347" r="-2" b="5852"/>
          <a:stretch/>
        </p:blipFill>
        <p:spPr>
          <a:xfrm>
            <a:off x="3479292" y="10"/>
            <a:ext cx="5664708" cy="6857990"/>
          </a:xfrm>
          <a:prstGeom prst="rect">
            <a:avLst/>
          </a:prstGeom>
          <a:effectLst/>
        </p:spPr>
      </p:pic>
    </p:spTree>
    <p:extLst>
      <p:ext uri="{BB962C8B-B14F-4D97-AF65-F5344CB8AC3E}">
        <p14:creationId xmlns:p14="http://schemas.microsoft.com/office/powerpoint/2010/main" val="3100598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tanding in front of a house&#10;&#10;Description generated with very high confidence">
            <a:extLst>
              <a:ext uri="{FF2B5EF4-FFF2-40B4-BE49-F238E27FC236}">
                <a16:creationId xmlns:a16="http://schemas.microsoft.com/office/drawing/2014/main" id="{32E61B35-C4AA-4E2F-B00C-003C904313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354867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4CBF0-57B8-4411-9362-35C30FE8F484}"/>
              </a:ext>
            </a:extLst>
          </p:cNvPr>
          <p:cNvSpPr>
            <a:spLocks noGrp="1"/>
          </p:cNvSpPr>
          <p:nvPr>
            <p:ph type="title"/>
          </p:nvPr>
        </p:nvSpPr>
        <p:spPr>
          <a:xfrm>
            <a:off x="5413524" y="5910800"/>
            <a:ext cx="4979105" cy="1292433"/>
          </a:xfrm>
        </p:spPr>
        <p:txBody>
          <a:bodyPr vert="horz" lIns="91440" tIns="45720" rIns="91440" bIns="45720" rtlCol="0" anchor="ctr">
            <a:normAutofit/>
          </a:bodyPr>
          <a:lstStyle/>
          <a:p>
            <a:r>
              <a:rPr lang="zh-TW" altLang="en-US" sz="4200" kern="1200" dirty="0">
                <a:solidFill>
                  <a:schemeClr val="tx1"/>
                </a:solidFill>
                <a:latin typeface="+mj-lt"/>
                <a:ea typeface="+mj-ea"/>
                <a:cs typeface="+mj-cs"/>
              </a:rPr>
              <a:t>怎麼開始的</a:t>
            </a:r>
            <a:r>
              <a:rPr lang="en-US" altLang="zh-TW" sz="4200" kern="1200" dirty="0">
                <a:solidFill>
                  <a:schemeClr val="tx1"/>
                </a:solidFill>
                <a:latin typeface="+mj-lt"/>
                <a:ea typeface="+mj-ea"/>
                <a:cs typeface="+mj-cs"/>
              </a:rPr>
              <a:t>?</a:t>
            </a:r>
            <a:endParaRPr lang="en-US" sz="4200" kern="1200" dirty="0">
              <a:solidFill>
                <a:schemeClr val="tx1"/>
              </a:solidFill>
              <a:latin typeface="+mj-lt"/>
              <a:ea typeface="+mj-ea"/>
              <a:cs typeface="+mj-cs"/>
            </a:endParaRPr>
          </a:p>
        </p:txBody>
      </p:sp>
      <p:pic>
        <p:nvPicPr>
          <p:cNvPr id="5" name="Content Placeholder 4" descr="A group of people in a room&#10;&#10;Description generated with high confidence">
            <a:extLst>
              <a:ext uri="{FF2B5EF4-FFF2-40B4-BE49-F238E27FC236}">
                <a16:creationId xmlns:a16="http://schemas.microsoft.com/office/drawing/2014/main" id="{DFDB495C-326F-488E-BF3D-F8F8639693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739" r="3" b="3346"/>
          <a:stretch/>
        </p:blipFill>
        <p:spPr>
          <a:xfrm>
            <a:off x="21" y="1"/>
            <a:ext cx="4346860" cy="3162187"/>
          </a:xfrm>
          <a:prstGeom prst="rect">
            <a:avLst/>
          </a:prstGeom>
        </p:spPr>
      </p:pic>
      <p:pic>
        <p:nvPicPr>
          <p:cNvPr id="9" name="Picture 8" descr="A person standing in a room&#10;&#10;Description generated with very high confidence">
            <a:extLst>
              <a:ext uri="{FF2B5EF4-FFF2-40B4-BE49-F238E27FC236}">
                <a16:creationId xmlns:a16="http://schemas.microsoft.com/office/drawing/2014/main" id="{36226A9B-5988-44A0-9B72-C2CDF07EC4BC}"/>
              </a:ext>
            </a:extLst>
          </p:cNvPr>
          <p:cNvPicPr>
            <a:picLocks noChangeAspect="1"/>
          </p:cNvPicPr>
          <p:nvPr/>
        </p:nvPicPr>
        <p:blipFill rotWithShape="1">
          <a:blip r:embed="rId3">
            <a:extLst>
              <a:ext uri="{28A0092B-C50C-407E-A947-70E740481C1C}">
                <a14:useLocalDpi xmlns:a14="http://schemas.microsoft.com/office/drawing/2010/main" val="0"/>
              </a:ext>
            </a:extLst>
          </a:blip>
          <a:srcRect r="6877" b="-3"/>
          <a:stretch/>
        </p:blipFill>
        <p:spPr>
          <a:xfrm>
            <a:off x="4797120" y="43672"/>
            <a:ext cx="4105990" cy="2810558"/>
          </a:xfrm>
          <a:prstGeom prst="rect">
            <a:avLst/>
          </a:prstGeom>
        </p:spPr>
      </p:pic>
      <p:pic>
        <p:nvPicPr>
          <p:cNvPr id="7" name="Picture 6" descr="A picture containing wall, indoor, floor, room&#10;&#10;Description generated with very high confidence">
            <a:extLst>
              <a:ext uri="{FF2B5EF4-FFF2-40B4-BE49-F238E27FC236}">
                <a16:creationId xmlns:a16="http://schemas.microsoft.com/office/drawing/2014/main" id="{9DD17C4A-AB93-4F1D-8E96-D92ECD4A1AD0}"/>
              </a:ext>
            </a:extLst>
          </p:cNvPr>
          <p:cNvPicPr>
            <a:picLocks noChangeAspect="1"/>
          </p:cNvPicPr>
          <p:nvPr/>
        </p:nvPicPr>
        <p:blipFill rotWithShape="1">
          <a:blip r:embed="rId4">
            <a:extLst>
              <a:ext uri="{28A0092B-C50C-407E-A947-70E740481C1C}">
                <a14:useLocalDpi xmlns:a14="http://schemas.microsoft.com/office/drawing/2010/main" val="0"/>
              </a:ext>
            </a:extLst>
          </a:blip>
          <a:srcRect t="12531" r="5" b="5"/>
          <a:stretch/>
        </p:blipFill>
        <p:spPr>
          <a:xfrm>
            <a:off x="20" y="3629608"/>
            <a:ext cx="4451884" cy="3228392"/>
          </a:xfrm>
          <a:prstGeom prst="rect">
            <a:avLst/>
          </a:prstGeom>
        </p:spPr>
      </p:pic>
      <p:pic>
        <p:nvPicPr>
          <p:cNvPr id="13" name="Picture 12" descr="A house with trees in the background&#10;&#10;Description generated with very high confidence">
            <a:extLst>
              <a:ext uri="{FF2B5EF4-FFF2-40B4-BE49-F238E27FC236}">
                <a16:creationId xmlns:a16="http://schemas.microsoft.com/office/drawing/2014/main" id="{49243BFB-84F9-4FCE-B776-30ADEA998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120" y="3049596"/>
            <a:ext cx="4216250" cy="3162187"/>
          </a:xfrm>
          <a:prstGeom prst="rect">
            <a:avLst/>
          </a:prstGeom>
        </p:spPr>
      </p:pic>
    </p:spTree>
    <p:extLst>
      <p:ext uri="{BB962C8B-B14F-4D97-AF65-F5344CB8AC3E}">
        <p14:creationId xmlns:p14="http://schemas.microsoft.com/office/powerpoint/2010/main" val="338994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54B3-F447-4E82-9622-1DD3B9D8DD98}"/>
              </a:ext>
            </a:extLst>
          </p:cNvPr>
          <p:cNvSpPr>
            <a:spLocks noGrp="1"/>
          </p:cNvSpPr>
          <p:nvPr>
            <p:ph type="title"/>
          </p:nvPr>
        </p:nvSpPr>
        <p:spPr/>
        <p:txBody>
          <a:bodyPr/>
          <a:lstStyle/>
          <a:p>
            <a:r>
              <a:rPr lang="zh-TW" altLang="en-US" dirty="0"/>
              <a:t>引言</a:t>
            </a:r>
            <a:endParaRPr lang="en-US" dirty="0"/>
          </a:p>
        </p:txBody>
      </p:sp>
      <p:sp>
        <p:nvSpPr>
          <p:cNvPr id="3" name="Content Placeholder 2">
            <a:extLst>
              <a:ext uri="{FF2B5EF4-FFF2-40B4-BE49-F238E27FC236}">
                <a16:creationId xmlns:a16="http://schemas.microsoft.com/office/drawing/2014/main" id="{3D481C5C-8C4D-49D7-8C07-485A59AD24DC}"/>
              </a:ext>
            </a:extLst>
          </p:cNvPr>
          <p:cNvSpPr>
            <a:spLocks noGrp="1"/>
          </p:cNvSpPr>
          <p:nvPr>
            <p:ph idx="1"/>
          </p:nvPr>
        </p:nvSpPr>
        <p:spPr/>
        <p:txBody>
          <a:bodyPr/>
          <a:lstStyle/>
          <a:p>
            <a:r>
              <a:rPr lang="zh-TW" altLang="en-US" dirty="0"/>
              <a:t>改教之前天主教怎麼算</a:t>
            </a:r>
            <a:r>
              <a:rPr lang="en-US" altLang="zh-TW" dirty="0"/>
              <a:t>?</a:t>
            </a:r>
            <a:endParaRPr lang="en-US" dirty="0"/>
          </a:p>
          <a:p>
            <a:r>
              <a:rPr lang="zh-TW" altLang="en-US" dirty="0"/>
              <a:t>人算不如神算，神如何算</a:t>
            </a:r>
            <a:r>
              <a:rPr lang="en-US" altLang="zh-TW" dirty="0"/>
              <a:t>?</a:t>
            </a:r>
          </a:p>
          <a:p>
            <a:r>
              <a:rPr lang="zh-TW" altLang="en-US" dirty="0"/>
              <a:t>神算之前</a:t>
            </a:r>
            <a:r>
              <a:rPr lang="en-US" altLang="zh-TW" dirty="0"/>
              <a:t>…</a:t>
            </a:r>
          </a:p>
          <a:p>
            <a:endParaRPr lang="en-US" dirty="0"/>
          </a:p>
        </p:txBody>
      </p:sp>
    </p:spTree>
    <p:extLst>
      <p:ext uri="{BB962C8B-B14F-4D97-AF65-F5344CB8AC3E}">
        <p14:creationId xmlns:p14="http://schemas.microsoft.com/office/powerpoint/2010/main" val="1750876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D6E8-610D-4047-8D1A-7AED380E1343}"/>
              </a:ext>
            </a:extLst>
          </p:cNvPr>
          <p:cNvSpPr>
            <a:spLocks noGrp="1"/>
          </p:cNvSpPr>
          <p:nvPr>
            <p:ph type="title"/>
          </p:nvPr>
        </p:nvSpPr>
        <p:spPr>
          <a:xfrm>
            <a:off x="3901965" y="4665605"/>
            <a:ext cx="4979105" cy="1292433"/>
          </a:xfrm>
        </p:spPr>
        <p:txBody>
          <a:bodyPr vert="horz" lIns="91440" tIns="45720" rIns="91440" bIns="45720" rtlCol="0" anchor="ctr">
            <a:normAutofit/>
          </a:bodyPr>
          <a:lstStyle/>
          <a:p>
            <a:endParaRPr lang="en-US" sz="4200" kern="1200">
              <a:solidFill>
                <a:schemeClr val="tx1"/>
              </a:solidFill>
              <a:latin typeface="+mj-lt"/>
              <a:ea typeface="+mj-ea"/>
              <a:cs typeface="+mj-cs"/>
            </a:endParaRPr>
          </a:p>
        </p:txBody>
      </p:sp>
      <p:pic>
        <p:nvPicPr>
          <p:cNvPr id="13" name="Picture 12" descr="A picture containing indoor, wall, person&#10;&#10;Description generated with very high confidence">
            <a:extLst>
              <a:ext uri="{FF2B5EF4-FFF2-40B4-BE49-F238E27FC236}">
                <a16:creationId xmlns:a16="http://schemas.microsoft.com/office/drawing/2014/main" id="{B90BC8C3-D20A-4C02-8918-C81CDCB91C64}"/>
              </a:ext>
            </a:extLst>
          </p:cNvPr>
          <p:cNvPicPr>
            <a:picLocks noChangeAspect="1"/>
          </p:cNvPicPr>
          <p:nvPr/>
        </p:nvPicPr>
        <p:blipFill rotWithShape="1">
          <a:blip r:embed="rId2">
            <a:extLst>
              <a:ext uri="{28A0092B-C50C-407E-A947-70E740481C1C}">
                <a14:useLocalDpi xmlns:a14="http://schemas.microsoft.com/office/drawing/2010/main" val="0"/>
              </a:ext>
            </a:extLst>
          </a:blip>
          <a:srcRect l="15370" r="22071" b="-3"/>
          <a:stretch/>
        </p:blipFill>
        <p:spPr>
          <a:xfrm>
            <a:off x="20" y="1"/>
            <a:ext cx="3704233" cy="3844211"/>
          </a:xfrm>
          <a:prstGeom prst="rect">
            <a:avLst/>
          </a:prstGeom>
        </p:spPr>
      </p:pic>
      <p:pic>
        <p:nvPicPr>
          <p:cNvPr id="9" name="Content Placeholder 8" descr="A group of people sitting at a table&#10;&#10;Description generated with very high confidence">
            <a:extLst>
              <a:ext uri="{FF2B5EF4-FFF2-40B4-BE49-F238E27FC236}">
                <a16:creationId xmlns:a16="http://schemas.microsoft.com/office/drawing/2014/main" id="{434F410E-851E-45D3-BD8E-FD807E195D7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82" r="5395" b="-3"/>
          <a:stretch/>
        </p:blipFill>
        <p:spPr>
          <a:xfrm>
            <a:off x="4124768" y="0"/>
            <a:ext cx="4888820" cy="3937519"/>
          </a:xfrm>
          <a:prstGeom prst="rect">
            <a:avLst/>
          </a:prstGeom>
        </p:spPr>
      </p:pic>
      <p:pic>
        <p:nvPicPr>
          <p:cNvPr id="11" name="Picture 10" descr="A group of people in a room&#10;&#10;Description generated with very high confidence">
            <a:extLst>
              <a:ext uri="{FF2B5EF4-FFF2-40B4-BE49-F238E27FC236}">
                <a16:creationId xmlns:a16="http://schemas.microsoft.com/office/drawing/2014/main" id="{D41A7102-BA4F-4778-AA69-551D7780646F}"/>
              </a:ext>
            </a:extLst>
          </p:cNvPr>
          <p:cNvPicPr>
            <a:picLocks noChangeAspect="1"/>
          </p:cNvPicPr>
          <p:nvPr/>
        </p:nvPicPr>
        <p:blipFill rotWithShape="1">
          <a:blip r:embed="rId4">
            <a:extLst>
              <a:ext uri="{28A0092B-C50C-407E-A947-70E740481C1C}">
                <a14:useLocalDpi xmlns:a14="http://schemas.microsoft.com/office/drawing/2010/main" val="0"/>
              </a:ext>
            </a:extLst>
          </a:blip>
          <a:srcRect t="12531" r="5" b="5"/>
          <a:stretch/>
        </p:blipFill>
        <p:spPr>
          <a:xfrm>
            <a:off x="19" y="4152122"/>
            <a:ext cx="4124749" cy="2705878"/>
          </a:xfrm>
          <a:prstGeom prst="rect">
            <a:avLst/>
          </a:prstGeom>
        </p:spPr>
      </p:pic>
      <p:pic>
        <p:nvPicPr>
          <p:cNvPr id="15" name="Picture 14" descr="A group of people posing for the camera&#10;&#10;Description generated with very high confidence">
            <a:extLst>
              <a:ext uri="{FF2B5EF4-FFF2-40B4-BE49-F238E27FC236}">
                <a16:creationId xmlns:a16="http://schemas.microsoft.com/office/drawing/2014/main" id="{D6212298-60AE-43C5-9A5F-BEC14A09B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290" y="3542479"/>
            <a:ext cx="4422689" cy="3315521"/>
          </a:xfrm>
          <a:prstGeom prst="rect">
            <a:avLst/>
          </a:prstGeom>
        </p:spPr>
      </p:pic>
    </p:spTree>
    <p:extLst>
      <p:ext uri="{BB962C8B-B14F-4D97-AF65-F5344CB8AC3E}">
        <p14:creationId xmlns:p14="http://schemas.microsoft.com/office/powerpoint/2010/main" val="3285504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03A4A616-D82B-4696-8684-E6A2303C37B3}"/>
              </a:ext>
            </a:extLst>
          </p:cNvPr>
          <p:cNvSpPr>
            <a:spLocks noGrp="1"/>
          </p:cNvSpPr>
          <p:nvPr>
            <p:ph type="title"/>
          </p:nvPr>
        </p:nvSpPr>
        <p:spPr>
          <a:xfrm>
            <a:off x="102907" y="404811"/>
            <a:ext cx="3554915" cy="3024188"/>
          </a:xfrm>
        </p:spPr>
        <p:txBody>
          <a:bodyPr>
            <a:normAutofit/>
          </a:bodyPr>
          <a:lstStyle/>
          <a:p>
            <a:r>
              <a:rPr lang="zh-TW" altLang="en-US" sz="3500" dirty="0">
                <a:solidFill>
                  <a:srgbClr val="FF0000"/>
                </a:solidFill>
              </a:rPr>
              <a:t>亞伯拉罕之約</a:t>
            </a:r>
            <a:br>
              <a:rPr lang="en-US" altLang="zh-TW" sz="3500" dirty="0">
                <a:solidFill>
                  <a:srgbClr val="FF0000"/>
                </a:solidFill>
              </a:rPr>
            </a:br>
            <a:br>
              <a:rPr lang="en-US" altLang="zh-TW" sz="3500" dirty="0">
                <a:solidFill>
                  <a:srgbClr val="FF0000"/>
                </a:solidFill>
              </a:rPr>
            </a:br>
            <a:r>
              <a:rPr lang="zh-TW" altLang="en-US" sz="3500" dirty="0">
                <a:solidFill>
                  <a:srgbClr val="FF0000"/>
                </a:solidFill>
              </a:rPr>
              <a:t>效法亞伯拉罕之信成為後裔</a:t>
            </a:r>
            <a:endParaRPr lang="en-US" sz="3500" dirty="0">
              <a:solidFill>
                <a:srgbClr val="FF0000"/>
              </a:solidFill>
            </a:endParaRPr>
          </a:p>
        </p:txBody>
      </p:sp>
      <p:graphicFrame>
        <p:nvGraphicFramePr>
          <p:cNvPr id="5" name="Content Placeholder 2">
            <a:extLst>
              <a:ext uri="{FF2B5EF4-FFF2-40B4-BE49-F238E27FC236}">
                <a16:creationId xmlns:a16="http://schemas.microsoft.com/office/drawing/2014/main" id="{27CD3F7A-E599-49BE-99BE-DB2BD57CEEE3}"/>
              </a:ext>
            </a:extLst>
          </p:cNvPr>
          <p:cNvGraphicFramePr>
            <a:graphicFrameLocks noGrp="1"/>
          </p:cNvGraphicFramePr>
          <p:nvPr>
            <p:ph idx="1"/>
            <p:extLst>
              <p:ext uri="{D42A27DB-BD31-4B8C-83A1-F6EECF244321}">
                <p14:modId xmlns:p14="http://schemas.microsoft.com/office/powerpoint/2010/main" val="3919731535"/>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1527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585B-206C-4768-91DB-1678A940F9F8}"/>
              </a:ext>
            </a:extLst>
          </p:cNvPr>
          <p:cNvSpPr>
            <a:spLocks noGrp="1"/>
          </p:cNvSpPr>
          <p:nvPr>
            <p:ph type="title"/>
          </p:nvPr>
        </p:nvSpPr>
        <p:spPr/>
        <p:txBody>
          <a:bodyPr/>
          <a:lstStyle/>
          <a:p>
            <a:r>
              <a:rPr lang="zh-TW" altLang="en-US" dirty="0"/>
              <a:t>這事以後  神的應許</a:t>
            </a:r>
            <a:endParaRPr lang="en-US" dirty="0"/>
          </a:p>
        </p:txBody>
      </p:sp>
      <p:graphicFrame>
        <p:nvGraphicFramePr>
          <p:cNvPr id="4" name="Content Placeholder 3">
            <a:extLst>
              <a:ext uri="{FF2B5EF4-FFF2-40B4-BE49-F238E27FC236}">
                <a16:creationId xmlns:a16="http://schemas.microsoft.com/office/drawing/2014/main" id="{53EF07A2-2B3C-4E75-A6CE-7FEDC60F597C}"/>
              </a:ext>
            </a:extLst>
          </p:cNvPr>
          <p:cNvGraphicFramePr>
            <a:graphicFrameLocks noGrp="1"/>
          </p:cNvGraphicFramePr>
          <p:nvPr>
            <p:ph idx="1"/>
            <p:extLst>
              <p:ext uri="{D42A27DB-BD31-4B8C-83A1-F6EECF244321}">
                <p14:modId xmlns:p14="http://schemas.microsoft.com/office/powerpoint/2010/main" val="3130563004"/>
              </p:ext>
            </p:extLst>
          </p:nvPr>
        </p:nvGraphicFramePr>
        <p:xfrm>
          <a:off x="628650" y="1825625"/>
          <a:ext cx="7886700" cy="4358640"/>
        </p:xfrm>
        <a:graphic>
          <a:graphicData uri="http://schemas.openxmlformats.org/drawingml/2006/table">
            <a:tbl>
              <a:tblPr firstRow="1" bandRow="1">
                <a:tableStyleId>{5C22544A-7EE6-4342-B048-85BDC9FD1C3A}</a:tableStyleId>
              </a:tblPr>
              <a:tblGrid>
                <a:gridCol w="7886700">
                  <a:extLst>
                    <a:ext uri="{9D8B030D-6E8A-4147-A177-3AD203B41FA5}">
                      <a16:colId xmlns:a16="http://schemas.microsoft.com/office/drawing/2014/main" val="2976675140"/>
                    </a:ext>
                  </a:extLst>
                </a:gridCol>
              </a:tblGrid>
              <a:tr h="370840">
                <a:tc>
                  <a:txBody>
                    <a:bodyPr/>
                    <a:lstStyle/>
                    <a:p>
                      <a:r>
                        <a:rPr lang="zh-TW" altLang="en-US" sz="3200" dirty="0"/>
                        <a:t>創世記亞伯拉罕蒙應許之四大內容</a:t>
                      </a:r>
                      <a:r>
                        <a:rPr lang="en-US" altLang="zh-TW" sz="3200" dirty="0"/>
                        <a:t>:</a:t>
                      </a:r>
                    </a:p>
                    <a:p>
                      <a:r>
                        <a:rPr lang="en-US" altLang="zh-TW" sz="3200" dirty="0"/>
                        <a:t>(</a:t>
                      </a:r>
                      <a:r>
                        <a:rPr lang="zh-TW" altLang="en-US" sz="3200" dirty="0"/>
                        <a:t>創</a:t>
                      </a:r>
                      <a:r>
                        <a:rPr lang="en-US" altLang="zh-TW" sz="3200" dirty="0"/>
                        <a:t>12/15/17</a:t>
                      </a:r>
                      <a:r>
                        <a:rPr lang="zh-TW" altLang="en-US" sz="3200" dirty="0"/>
                        <a:t>章</a:t>
                      </a:r>
                      <a:r>
                        <a:rPr lang="en-US" altLang="zh-TW" sz="3200" dirty="0"/>
                        <a:t>)</a:t>
                      </a:r>
                      <a:endParaRPr lang="en-US" sz="3200" dirty="0"/>
                    </a:p>
                  </a:txBody>
                  <a:tcPr/>
                </a:tc>
                <a:extLst>
                  <a:ext uri="{0D108BD9-81ED-4DB2-BD59-A6C34878D82A}">
                    <a16:rowId xmlns:a16="http://schemas.microsoft.com/office/drawing/2014/main" val="235590854"/>
                  </a:ext>
                </a:extLst>
              </a:tr>
              <a:tr h="370840">
                <a:tc>
                  <a:txBody>
                    <a:bodyPr/>
                    <a:lstStyle/>
                    <a:p>
                      <a:r>
                        <a:rPr lang="en-US" altLang="zh-TW" sz="3200" dirty="0"/>
                        <a:t>(</a:t>
                      </a:r>
                      <a:r>
                        <a:rPr lang="zh-TW" altLang="en-US" sz="3200" dirty="0"/>
                        <a:t>一</a:t>
                      </a:r>
                      <a:r>
                        <a:rPr lang="en-US" altLang="zh-TW" sz="3200" dirty="0"/>
                        <a:t>)</a:t>
                      </a:r>
                      <a:r>
                        <a:rPr lang="zh-TW" altLang="en-US" sz="3200" dirty="0"/>
                        <a:t>亞伯拉罕從撒萊得子為後嗣</a:t>
                      </a:r>
                      <a:endParaRPr lang="en-US" sz="3200" dirty="0"/>
                    </a:p>
                  </a:txBody>
                  <a:tcPr/>
                </a:tc>
                <a:extLst>
                  <a:ext uri="{0D108BD9-81ED-4DB2-BD59-A6C34878D82A}">
                    <a16:rowId xmlns:a16="http://schemas.microsoft.com/office/drawing/2014/main" val="3168583506"/>
                  </a:ext>
                </a:extLst>
              </a:tr>
              <a:tr h="370840">
                <a:tc>
                  <a:txBody>
                    <a:bodyPr/>
                    <a:lstStyle/>
                    <a:p>
                      <a:r>
                        <a:rPr lang="en-US" altLang="zh-TW" sz="3200" dirty="0"/>
                        <a:t>(</a:t>
                      </a:r>
                      <a:r>
                        <a:rPr lang="zh-TW" altLang="en-US" sz="3200" dirty="0"/>
                        <a:t>二</a:t>
                      </a:r>
                      <a:r>
                        <a:rPr lang="en-US" altLang="zh-TW" sz="3200" dirty="0"/>
                        <a:t>)</a:t>
                      </a:r>
                      <a:r>
                        <a:rPr lang="zh-TW" altLang="en-US" sz="3200" dirty="0"/>
                        <a:t>亞伯拉罕及其後裔極其繁多</a:t>
                      </a:r>
                      <a:endParaRPr lang="en-US" sz="3200" dirty="0"/>
                    </a:p>
                  </a:txBody>
                  <a:tcPr/>
                </a:tc>
                <a:extLst>
                  <a:ext uri="{0D108BD9-81ED-4DB2-BD59-A6C34878D82A}">
                    <a16:rowId xmlns:a16="http://schemas.microsoft.com/office/drawing/2014/main" val="2264413511"/>
                  </a:ext>
                </a:extLst>
              </a:tr>
              <a:tr h="370840">
                <a:tc>
                  <a:txBody>
                    <a:bodyPr/>
                    <a:lstStyle/>
                    <a:p>
                      <a:r>
                        <a:rPr lang="en-US" altLang="zh-TW" sz="3200" dirty="0"/>
                        <a:t>(</a:t>
                      </a:r>
                      <a:r>
                        <a:rPr lang="zh-TW" altLang="en-US" sz="3200" dirty="0"/>
                        <a:t>三</a:t>
                      </a:r>
                      <a:r>
                        <a:rPr lang="en-US" altLang="zh-TW" sz="3200" dirty="0"/>
                        <a:t>)</a:t>
                      </a:r>
                      <a:r>
                        <a:rPr lang="zh-TW" altLang="en-US" sz="3200" dirty="0"/>
                        <a:t>亞伯拉罕及其後裔要得地為業，承受應</a:t>
                      </a:r>
                      <a:endParaRPr lang="en-US" altLang="zh-TW" sz="3200" dirty="0"/>
                    </a:p>
                    <a:p>
                      <a:r>
                        <a:rPr lang="zh-TW" altLang="en-US" sz="3200" dirty="0"/>
                        <a:t>       許之地土</a:t>
                      </a:r>
                      <a:endParaRPr lang="en-US" sz="3200" dirty="0"/>
                    </a:p>
                  </a:txBody>
                  <a:tcPr/>
                </a:tc>
                <a:extLst>
                  <a:ext uri="{0D108BD9-81ED-4DB2-BD59-A6C34878D82A}">
                    <a16:rowId xmlns:a16="http://schemas.microsoft.com/office/drawing/2014/main" val="3826357898"/>
                  </a:ext>
                </a:extLst>
              </a:tr>
              <a:tr h="370840">
                <a:tc>
                  <a:txBody>
                    <a:bodyPr/>
                    <a:lstStyle/>
                    <a:p>
                      <a:r>
                        <a:rPr lang="en-US" altLang="zh-TW" sz="3200" dirty="0"/>
                        <a:t>(</a:t>
                      </a:r>
                      <a:r>
                        <a:rPr lang="zh-TW" altLang="en-US" sz="3200" dirty="0"/>
                        <a:t>四</a:t>
                      </a:r>
                      <a:r>
                        <a:rPr lang="en-US" altLang="zh-TW" sz="3200" dirty="0"/>
                        <a:t>)</a:t>
                      </a:r>
                      <a:r>
                        <a:rPr lang="zh-TW" altLang="en-US" sz="3200" dirty="0"/>
                        <a:t>亞伯拉罕要成為大國，</a:t>
                      </a:r>
                      <a:r>
                        <a:rPr lang="zh-TW" altLang="en-US" sz="3200" dirty="0">
                          <a:highlight>
                            <a:srgbClr val="FF00FF"/>
                          </a:highlight>
                        </a:rPr>
                        <a:t>成為多國的父</a:t>
                      </a:r>
                      <a:r>
                        <a:rPr lang="zh-TW" altLang="en-US" sz="3200" dirty="0"/>
                        <a:t>，</a:t>
                      </a:r>
                      <a:endParaRPr lang="en-US" altLang="zh-TW" sz="3200" dirty="0"/>
                    </a:p>
                    <a:p>
                      <a:r>
                        <a:rPr lang="zh-TW" altLang="en-US" sz="3200" dirty="0"/>
                        <a:t>       君王要從他而出，</a:t>
                      </a:r>
                      <a:r>
                        <a:rPr lang="zh-TW" altLang="en-US" sz="3200" dirty="0">
                          <a:highlight>
                            <a:srgbClr val="FF00FF"/>
                          </a:highlight>
                        </a:rPr>
                        <a:t>萬國</a:t>
                      </a:r>
                      <a:r>
                        <a:rPr lang="zh-TW" altLang="en-US" sz="3200" dirty="0"/>
                        <a:t>要因他得福</a:t>
                      </a:r>
                      <a:endParaRPr lang="en-US" sz="3200" dirty="0"/>
                    </a:p>
                  </a:txBody>
                  <a:tcPr/>
                </a:tc>
                <a:extLst>
                  <a:ext uri="{0D108BD9-81ED-4DB2-BD59-A6C34878D82A}">
                    <a16:rowId xmlns:a16="http://schemas.microsoft.com/office/drawing/2014/main" val="3753397679"/>
                  </a:ext>
                </a:extLst>
              </a:tr>
            </a:tbl>
          </a:graphicData>
        </a:graphic>
      </p:graphicFrame>
    </p:spTree>
    <p:extLst>
      <p:ext uri="{BB962C8B-B14F-4D97-AF65-F5344CB8AC3E}">
        <p14:creationId xmlns:p14="http://schemas.microsoft.com/office/powerpoint/2010/main" val="1970884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E039E-FA60-4AAE-8B5F-E5FBB3371899}"/>
              </a:ext>
            </a:extLst>
          </p:cNvPr>
          <p:cNvSpPr>
            <a:spLocks noGrp="1"/>
          </p:cNvSpPr>
          <p:nvPr>
            <p:ph type="title"/>
          </p:nvPr>
        </p:nvSpPr>
        <p:spPr/>
        <p:txBody>
          <a:bodyPr/>
          <a:lstStyle/>
          <a:p>
            <a:r>
              <a:rPr lang="zh-TW" altLang="en-US" dirty="0">
                <a:solidFill>
                  <a:srgbClr val="FF0000"/>
                </a:solidFill>
              </a:rPr>
              <a:t>羅馬書 第四章</a:t>
            </a:r>
            <a:r>
              <a:rPr lang="en-US" altLang="zh-TW" dirty="0">
                <a:solidFill>
                  <a:srgbClr val="FF0000"/>
                </a:solidFill>
              </a:rPr>
              <a:t>13-17</a:t>
            </a:r>
            <a:endParaRPr lang="en-US" dirty="0"/>
          </a:p>
        </p:txBody>
      </p:sp>
      <p:sp>
        <p:nvSpPr>
          <p:cNvPr id="3" name="Content Placeholder 2">
            <a:extLst>
              <a:ext uri="{FF2B5EF4-FFF2-40B4-BE49-F238E27FC236}">
                <a16:creationId xmlns:a16="http://schemas.microsoft.com/office/drawing/2014/main" id="{91AEACBF-3310-4A01-8F69-1B45AAD2A83A}"/>
              </a:ext>
            </a:extLst>
          </p:cNvPr>
          <p:cNvSpPr>
            <a:spLocks noGrp="1"/>
          </p:cNvSpPr>
          <p:nvPr>
            <p:ph idx="1"/>
          </p:nvPr>
        </p:nvSpPr>
        <p:spPr>
          <a:xfrm>
            <a:off x="628650" y="1548882"/>
            <a:ext cx="7886700" cy="4628081"/>
          </a:xfrm>
        </p:spPr>
        <p:txBody>
          <a:bodyPr>
            <a:normAutofit lnSpcReduction="10000"/>
          </a:bodyPr>
          <a:lstStyle/>
          <a:p>
            <a:r>
              <a:rPr lang="zh-TW" altLang="en-US" dirty="0"/>
              <a:t>因 為 神 應 許 亞 伯 拉 罕 和 他 後 裔 ， </a:t>
            </a:r>
            <a:r>
              <a:rPr lang="zh-TW" altLang="en-US" dirty="0">
                <a:highlight>
                  <a:srgbClr val="FF00FF"/>
                </a:highlight>
              </a:rPr>
              <a:t>必 得 承 受 世 界</a:t>
            </a:r>
            <a:r>
              <a:rPr lang="zh-TW" altLang="en-US" dirty="0"/>
              <a:t> ， 不 是 因 律 法 ， 乃 是 因 信 而 得 的 義 。</a:t>
            </a:r>
            <a:r>
              <a:rPr lang="en-US" altLang="zh-TW" dirty="0"/>
              <a:t> </a:t>
            </a:r>
            <a:r>
              <a:rPr lang="zh-TW" altLang="en-US" dirty="0">
                <a:highlight>
                  <a:srgbClr val="FF00FF"/>
                </a:highlight>
              </a:rPr>
              <a:t>若 是 屬 乎 律 法 的 人 才 得 為 後 嗣 ， 信 就 歸 於 虛 空 ， 應 許 也 就 廢 棄 了 。</a:t>
            </a:r>
            <a:r>
              <a:rPr lang="zh-TW" altLang="en-US" dirty="0"/>
              <a:t>因 為 律 法 是 惹 動 忿 怒 的 （ 或 作 ： 叫 人 受 刑 的 ） ； </a:t>
            </a:r>
            <a:r>
              <a:rPr lang="zh-TW" altLang="en-US" dirty="0">
                <a:highlight>
                  <a:srgbClr val="FF00FF"/>
                </a:highlight>
              </a:rPr>
              <a:t>那 裡 沒 有 律 法 ， 那 裡 就 沒 有 過 犯 。</a:t>
            </a:r>
            <a:r>
              <a:rPr lang="zh-TW" altLang="en-US" dirty="0">
                <a:highlight>
                  <a:srgbClr val="0000FF"/>
                </a:highlight>
              </a:rPr>
              <a:t>所 以</a:t>
            </a:r>
            <a:r>
              <a:rPr lang="zh-TW" altLang="en-US" dirty="0"/>
              <a:t> 人 得 為 後 嗣 是 本 乎 信 ， 因 此 就 屬 乎 恩 ， 叫 應 許 定 然 歸 給 一 切 後 裔 ； 不 但 歸 給 那 屬 乎 律 法 的 </a:t>
            </a:r>
            <a:r>
              <a:rPr lang="zh-TW" altLang="en-US" dirty="0">
                <a:highlight>
                  <a:srgbClr val="000080"/>
                </a:highlight>
              </a:rPr>
              <a:t>， 也 歸 給 那 效 法 亞 伯 拉 罕 之 信 的 。</a:t>
            </a:r>
            <a:r>
              <a:rPr lang="en-US" altLang="zh-TW" dirty="0">
                <a:highlight>
                  <a:srgbClr val="000080"/>
                </a:highlight>
              </a:rPr>
              <a:t> </a:t>
            </a:r>
            <a:r>
              <a:rPr lang="zh-TW" altLang="en-US" dirty="0"/>
              <a:t>亞 伯 拉 罕 所 信 的 ， 是 那 叫 死 人 復 活 、 使 無 變 為 有 的 神 ， 他 在 主 面 前 作 我 們 世 人 的 父 。 如 經 上 所 記 ： 我 已 經 立 你 作 多 國 的 父 。</a:t>
            </a:r>
            <a:endParaRPr lang="en-US" dirty="0"/>
          </a:p>
        </p:txBody>
      </p:sp>
    </p:spTree>
    <p:extLst>
      <p:ext uri="{BB962C8B-B14F-4D97-AF65-F5344CB8AC3E}">
        <p14:creationId xmlns:p14="http://schemas.microsoft.com/office/powerpoint/2010/main" val="3928575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3BE24-DE2F-470A-8247-55DD3D2C89ED}"/>
              </a:ext>
            </a:extLst>
          </p:cNvPr>
          <p:cNvSpPr>
            <a:spLocks noGrp="1"/>
          </p:cNvSpPr>
          <p:nvPr>
            <p:ph type="title"/>
          </p:nvPr>
        </p:nvSpPr>
        <p:spPr/>
        <p:txBody>
          <a:bodyPr/>
          <a:lstStyle/>
          <a:p>
            <a:r>
              <a:rPr lang="zh-TW" altLang="en-US" dirty="0"/>
              <a:t> </a:t>
            </a:r>
            <a:r>
              <a:rPr lang="zh-TW" altLang="en-US" dirty="0">
                <a:highlight>
                  <a:srgbClr val="FF00FF"/>
                </a:highlight>
              </a:rPr>
              <a:t>必 得 承 受 世 界</a:t>
            </a:r>
            <a:endParaRPr lang="en-US" dirty="0"/>
          </a:p>
        </p:txBody>
      </p:sp>
      <p:sp>
        <p:nvSpPr>
          <p:cNvPr id="3" name="Content Placeholder 2">
            <a:extLst>
              <a:ext uri="{FF2B5EF4-FFF2-40B4-BE49-F238E27FC236}">
                <a16:creationId xmlns:a16="http://schemas.microsoft.com/office/drawing/2014/main" id="{23B7424A-8E10-4F5D-AA7E-A3866C54FE54}"/>
              </a:ext>
            </a:extLst>
          </p:cNvPr>
          <p:cNvSpPr>
            <a:spLocks noGrp="1"/>
          </p:cNvSpPr>
          <p:nvPr>
            <p:ph idx="1"/>
          </p:nvPr>
        </p:nvSpPr>
        <p:spPr/>
        <p:txBody>
          <a:bodyPr/>
          <a:lstStyle/>
          <a:p>
            <a:r>
              <a:rPr lang="zh-TW" altLang="en-US" dirty="0"/>
              <a:t>在羅馬書</a:t>
            </a:r>
            <a:r>
              <a:rPr lang="en-US" altLang="zh-TW" dirty="0"/>
              <a:t>4:13</a:t>
            </a:r>
            <a:r>
              <a:rPr lang="zh-TW" altLang="en-US" dirty="0"/>
              <a:t>節提到「承受世界」，這裡暗指猶太傳統認為，根據地上萬國萬族得福的普世性，神要賜福給亞伯拉罕的後裔繁衍眾多的應許，將來要承受世界作為產業。</a:t>
            </a:r>
            <a:endParaRPr lang="en-US" altLang="zh-TW" dirty="0"/>
          </a:p>
          <a:p>
            <a:endParaRPr lang="en-US" dirty="0"/>
          </a:p>
          <a:p>
            <a:endParaRPr lang="en-US" dirty="0"/>
          </a:p>
        </p:txBody>
      </p:sp>
    </p:spTree>
    <p:extLst>
      <p:ext uri="{BB962C8B-B14F-4D97-AF65-F5344CB8AC3E}">
        <p14:creationId xmlns:p14="http://schemas.microsoft.com/office/powerpoint/2010/main" val="1234293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CB49-6EB1-4CF5-9E89-EB262D1026BA}"/>
              </a:ext>
            </a:extLst>
          </p:cNvPr>
          <p:cNvSpPr>
            <a:spLocks noGrp="1"/>
          </p:cNvSpPr>
          <p:nvPr>
            <p:ph type="title"/>
          </p:nvPr>
        </p:nvSpPr>
        <p:spPr/>
        <p:txBody>
          <a:bodyPr>
            <a:normAutofit fontScale="90000"/>
          </a:bodyPr>
          <a:lstStyle/>
          <a:p>
            <a:r>
              <a:rPr lang="zh-TW" altLang="en-US" dirty="0">
                <a:highlight>
                  <a:srgbClr val="FF00FF"/>
                </a:highlight>
              </a:rPr>
              <a:t>若 是 屬 乎 律 法 的 人 才 得 為 後 嗣 ， 信 就 歸 於 虛 空 ， 應 許 也 就 廢 棄 了 。</a:t>
            </a:r>
            <a:endParaRPr lang="en-US" dirty="0"/>
          </a:p>
        </p:txBody>
      </p:sp>
      <p:sp>
        <p:nvSpPr>
          <p:cNvPr id="3" name="Content Placeholder 2">
            <a:extLst>
              <a:ext uri="{FF2B5EF4-FFF2-40B4-BE49-F238E27FC236}">
                <a16:creationId xmlns:a16="http://schemas.microsoft.com/office/drawing/2014/main" id="{A891B63D-AE6D-475B-B2E5-7E50210CBDDD}"/>
              </a:ext>
            </a:extLst>
          </p:cNvPr>
          <p:cNvSpPr>
            <a:spLocks noGrp="1"/>
          </p:cNvSpPr>
          <p:nvPr>
            <p:ph idx="1"/>
          </p:nvPr>
        </p:nvSpPr>
        <p:spPr/>
        <p:txBody>
          <a:bodyPr/>
          <a:lstStyle/>
          <a:p>
            <a:r>
              <a:rPr lang="en-US" altLang="zh-TW" dirty="0"/>
              <a:t>4:14</a:t>
            </a:r>
            <a:r>
              <a:rPr lang="zh-TW" altLang="en-US" dirty="0"/>
              <a:t>也間接說明了人成為亞伯拉罕的後嗣，不是因著行律法</a:t>
            </a:r>
            <a:r>
              <a:rPr lang="en-US" altLang="zh-TW" dirty="0"/>
              <a:t>(</a:t>
            </a:r>
            <a:r>
              <a:rPr lang="zh-TW" altLang="en-US" dirty="0"/>
              <a:t>否定了猶太人靠行律法稱義</a:t>
            </a:r>
            <a:r>
              <a:rPr lang="en-US" altLang="zh-TW" dirty="0"/>
              <a:t>)</a:t>
            </a:r>
            <a:r>
              <a:rPr lang="zh-TW" altLang="en-US" dirty="0"/>
              <a:t>，乃是藉著效法亞伯拉罕之信。如果只是因行律法獲得成為後嗣的身分，那亞伯拉罕之信將變為無用，神的應許也不會兌現。另一種說法，</a:t>
            </a:r>
            <a:r>
              <a:rPr lang="zh-TW" altLang="en-US" dirty="0">
                <a:solidFill>
                  <a:srgbClr val="FF0000"/>
                </a:solidFill>
              </a:rPr>
              <a:t>福音派神學家穆爾提到，如果神的產業是因固守律法而得著的，那根本就沒有繼承者，因為沒有一個人能固守律法完全，律法無法承接應許</a:t>
            </a:r>
            <a:r>
              <a:rPr lang="zh-TW" altLang="en-US" dirty="0"/>
              <a:t>，那應許也將永遠不會實現。如果那些藉著行律法來表明他們有神子民身分的人是後嗣，那麼信心便是虛空，因為信心不是承受產業的根據。</a:t>
            </a:r>
            <a:endParaRPr lang="en-US" dirty="0"/>
          </a:p>
        </p:txBody>
      </p:sp>
    </p:spTree>
    <p:extLst>
      <p:ext uri="{BB962C8B-B14F-4D97-AF65-F5344CB8AC3E}">
        <p14:creationId xmlns:p14="http://schemas.microsoft.com/office/powerpoint/2010/main" val="2259105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1F7F-0678-462D-BF8B-708A4A9E0BDF}"/>
              </a:ext>
            </a:extLst>
          </p:cNvPr>
          <p:cNvSpPr>
            <a:spLocks noGrp="1"/>
          </p:cNvSpPr>
          <p:nvPr>
            <p:ph type="title"/>
          </p:nvPr>
        </p:nvSpPr>
        <p:spPr/>
        <p:txBody>
          <a:bodyPr/>
          <a:lstStyle/>
          <a:p>
            <a:r>
              <a:rPr lang="zh-TW" altLang="en-US" dirty="0">
                <a:highlight>
                  <a:srgbClr val="FF00FF"/>
                </a:highlight>
              </a:rPr>
              <a:t>那 裡 沒 有 律 法 ， 那 裡 就 沒 有 過 犯 。</a:t>
            </a:r>
            <a:endParaRPr lang="en-US" dirty="0"/>
          </a:p>
        </p:txBody>
      </p:sp>
      <p:sp>
        <p:nvSpPr>
          <p:cNvPr id="3" name="Content Placeholder 2">
            <a:extLst>
              <a:ext uri="{FF2B5EF4-FFF2-40B4-BE49-F238E27FC236}">
                <a16:creationId xmlns:a16="http://schemas.microsoft.com/office/drawing/2014/main" id="{5B5A49D8-9955-4681-A52A-B9D5FAA61D95}"/>
              </a:ext>
            </a:extLst>
          </p:cNvPr>
          <p:cNvSpPr>
            <a:spLocks noGrp="1"/>
          </p:cNvSpPr>
          <p:nvPr>
            <p:ph idx="1"/>
          </p:nvPr>
        </p:nvSpPr>
        <p:spPr/>
        <p:txBody>
          <a:bodyPr>
            <a:normAutofit lnSpcReduction="10000"/>
          </a:bodyPr>
          <a:lstStyle/>
          <a:p>
            <a:r>
              <a:rPr lang="en-US" altLang="zh-TW" dirty="0"/>
              <a:t>4:15</a:t>
            </a:r>
            <a:r>
              <a:rPr lang="zh-TW" altLang="en-US" dirty="0"/>
              <a:t>節是進一步解釋</a:t>
            </a:r>
            <a:r>
              <a:rPr lang="en-US" altLang="zh-TW" dirty="0"/>
              <a:t>14</a:t>
            </a:r>
            <a:r>
              <a:rPr lang="zh-TW" altLang="en-US" dirty="0"/>
              <a:t>節「若是屬乎律法」的說明，若是我們是屬乎律法的百姓，我們就是惹動忿怒的，因為哪裡沒有律法，那裏就沒有過犯，相反來說哪裡有律法，那裏就有過犯，代表著律法是引至忿怒的。律法給人誡命，</a:t>
            </a:r>
            <a:r>
              <a:rPr lang="zh-TW" altLang="en-US" dirty="0">
                <a:solidFill>
                  <a:srgbClr val="FF0000"/>
                </a:solidFill>
              </a:rPr>
              <a:t>但律法卻無法帶來遵守律法至完全的能力</a:t>
            </a:r>
            <a:r>
              <a:rPr lang="zh-TW" altLang="en-US" dirty="0"/>
              <a:t>，因此，律法不能引人承接神的應許，反倒是引至神的審判。這也是保羅負面的陳述，目的是為了表達律法之於救恩</a:t>
            </a:r>
            <a:r>
              <a:rPr lang="en-US" altLang="zh-TW" dirty="0"/>
              <a:t>(</a:t>
            </a:r>
            <a:r>
              <a:rPr lang="zh-TW" altLang="en-US" dirty="0"/>
              <a:t>應予</a:t>
            </a:r>
            <a:r>
              <a:rPr lang="en-US" altLang="zh-TW" dirty="0"/>
              <a:t>)</a:t>
            </a:r>
            <a:r>
              <a:rPr lang="zh-TW" altLang="en-US" dirty="0"/>
              <a:t>的侷限性，並指明亞伯拉罕因信蒙應許時，律法尚未賜下，所以，效法亞伯拉罕之信的「一切後裔」，也是在律法之外得蒙稱義，領受救恩的。</a:t>
            </a:r>
            <a:endParaRPr lang="en-US" dirty="0"/>
          </a:p>
        </p:txBody>
      </p:sp>
    </p:spTree>
    <p:extLst>
      <p:ext uri="{BB962C8B-B14F-4D97-AF65-F5344CB8AC3E}">
        <p14:creationId xmlns:p14="http://schemas.microsoft.com/office/powerpoint/2010/main" val="1866515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69D3EF-8A02-45FB-9857-41EF0E1CB25F}"/>
              </a:ext>
            </a:extLst>
          </p:cNvPr>
          <p:cNvSpPr/>
          <p:nvPr/>
        </p:nvSpPr>
        <p:spPr>
          <a:xfrm>
            <a:off x="2950955" y="1966923"/>
            <a:ext cx="4168302" cy="2124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BD2045-3651-4D60-A98C-374C67490C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810A8D-D340-432D-A9FE-8FAF57BA274A}"/>
              </a:ext>
            </a:extLst>
          </p:cNvPr>
          <p:cNvSpPr>
            <a:spLocks noGrp="1"/>
          </p:cNvSpPr>
          <p:nvPr>
            <p:ph idx="1"/>
          </p:nvPr>
        </p:nvSpPr>
        <p:spPr/>
        <p:txBody>
          <a:bodyPr>
            <a:normAutofit/>
          </a:bodyPr>
          <a:lstStyle/>
          <a:p>
            <a:pPr marL="0" indent="0">
              <a:buNone/>
            </a:pPr>
            <a:r>
              <a:rPr lang="zh-TW" altLang="en-US" sz="8000" dirty="0"/>
              <a:t>   </a:t>
            </a:r>
            <a:r>
              <a:rPr lang="en-US" altLang="zh-TW" sz="8000" dirty="0"/>
              <a:t>?</a:t>
            </a:r>
            <a:endParaRPr lang="en-US" sz="8000" dirty="0"/>
          </a:p>
        </p:txBody>
      </p:sp>
      <p:sp>
        <p:nvSpPr>
          <p:cNvPr id="5" name="Isosceles Triangle 4">
            <a:extLst>
              <a:ext uri="{FF2B5EF4-FFF2-40B4-BE49-F238E27FC236}">
                <a16:creationId xmlns:a16="http://schemas.microsoft.com/office/drawing/2014/main" id="{EEB8F96B-251E-40E7-90C6-34BEB2D67196}"/>
              </a:ext>
            </a:extLst>
          </p:cNvPr>
          <p:cNvSpPr/>
          <p:nvPr/>
        </p:nvSpPr>
        <p:spPr>
          <a:xfrm>
            <a:off x="3261049" y="2967232"/>
            <a:ext cx="2621902" cy="2929812"/>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D221DC50-11C7-4AF3-B9DF-B96FB2E7CED5}"/>
              </a:ext>
            </a:extLst>
          </p:cNvPr>
          <p:cNvSpPr/>
          <p:nvPr/>
        </p:nvSpPr>
        <p:spPr>
          <a:xfrm rot="10800000">
            <a:off x="2990461" y="519697"/>
            <a:ext cx="2621902" cy="2929812"/>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95250D-E7E0-4719-858A-D360A40CBF78}"/>
              </a:ext>
            </a:extLst>
          </p:cNvPr>
          <p:cNvSpPr txBox="1"/>
          <p:nvPr/>
        </p:nvSpPr>
        <p:spPr>
          <a:xfrm>
            <a:off x="3991168" y="641168"/>
            <a:ext cx="919065" cy="369332"/>
          </a:xfrm>
          <a:prstGeom prst="rect">
            <a:avLst/>
          </a:prstGeom>
          <a:noFill/>
        </p:spPr>
        <p:txBody>
          <a:bodyPr wrap="square" rtlCol="0">
            <a:spAutoFit/>
          </a:bodyPr>
          <a:lstStyle/>
          <a:p>
            <a:r>
              <a:rPr lang="zh-TW" altLang="en-US" dirty="0"/>
              <a:t>上帝</a:t>
            </a:r>
            <a:endParaRPr lang="en-US" dirty="0"/>
          </a:p>
        </p:txBody>
      </p:sp>
      <p:sp>
        <p:nvSpPr>
          <p:cNvPr id="8" name="TextBox 7">
            <a:extLst>
              <a:ext uri="{FF2B5EF4-FFF2-40B4-BE49-F238E27FC236}">
                <a16:creationId xmlns:a16="http://schemas.microsoft.com/office/drawing/2014/main" id="{2A9A7982-E6F0-409C-A098-B3A16AA9A75B}"/>
              </a:ext>
            </a:extLst>
          </p:cNvPr>
          <p:cNvSpPr txBox="1"/>
          <p:nvPr/>
        </p:nvSpPr>
        <p:spPr>
          <a:xfrm>
            <a:off x="4000499" y="1336982"/>
            <a:ext cx="919065" cy="369332"/>
          </a:xfrm>
          <a:prstGeom prst="rect">
            <a:avLst/>
          </a:prstGeom>
          <a:noFill/>
        </p:spPr>
        <p:txBody>
          <a:bodyPr wrap="square" rtlCol="0">
            <a:spAutoFit/>
          </a:bodyPr>
          <a:lstStyle/>
          <a:p>
            <a:r>
              <a:rPr lang="zh-TW" altLang="en-US" dirty="0"/>
              <a:t>恩典</a:t>
            </a:r>
            <a:endParaRPr lang="en-US" dirty="0"/>
          </a:p>
        </p:txBody>
      </p:sp>
      <p:sp>
        <p:nvSpPr>
          <p:cNvPr id="9" name="TextBox 8">
            <a:extLst>
              <a:ext uri="{FF2B5EF4-FFF2-40B4-BE49-F238E27FC236}">
                <a16:creationId xmlns:a16="http://schemas.microsoft.com/office/drawing/2014/main" id="{48EB12B1-8729-493F-83BA-CB8632570513}"/>
              </a:ext>
            </a:extLst>
          </p:cNvPr>
          <p:cNvSpPr txBox="1"/>
          <p:nvPr/>
        </p:nvSpPr>
        <p:spPr>
          <a:xfrm>
            <a:off x="3261049" y="2109257"/>
            <a:ext cx="2208730" cy="369332"/>
          </a:xfrm>
          <a:prstGeom prst="rect">
            <a:avLst/>
          </a:prstGeom>
          <a:noFill/>
        </p:spPr>
        <p:txBody>
          <a:bodyPr wrap="square" rtlCol="0">
            <a:spAutoFit/>
          </a:bodyPr>
          <a:lstStyle/>
          <a:p>
            <a:r>
              <a:rPr lang="zh-TW" altLang="en-US" dirty="0"/>
              <a:t>耶穌基督福音</a:t>
            </a:r>
            <a:r>
              <a:rPr lang="en-US" altLang="zh-TW" dirty="0"/>
              <a:t>(</a:t>
            </a:r>
            <a:r>
              <a:rPr lang="zh-TW" altLang="en-US" dirty="0"/>
              <a:t>救恩</a:t>
            </a:r>
            <a:r>
              <a:rPr lang="en-US" altLang="zh-TW" dirty="0"/>
              <a:t>)</a:t>
            </a:r>
            <a:endParaRPr lang="en-US" dirty="0"/>
          </a:p>
        </p:txBody>
      </p:sp>
      <p:sp>
        <p:nvSpPr>
          <p:cNvPr id="10" name="TextBox 9">
            <a:extLst>
              <a:ext uri="{FF2B5EF4-FFF2-40B4-BE49-F238E27FC236}">
                <a16:creationId xmlns:a16="http://schemas.microsoft.com/office/drawing/2014/main" id="{A95BE593-6663-4007-AE87-BC04EB9A13EE}"/>
              </a:ext>
            </a:extLst>
          </p:cNvPr>
          <p:cNvSpPr txBox="1"/>
          <p:nvPr/>
        </p:nvSpPr>
        <p:spPr>
          <a:xfrm>
            <a:off x="3898008" y="5197852"/>
            <a:ext cx="2024449" cy="646331"/>
          </a:xfrm>
          <a:prstGeom prst="rect">
            <a:avLst/>
          </a:prstGeom>
          <a:noFill/>
        </p:spPr>
        <p:txBody>
          <a:bodyPr wrap="square" rtlCol="0">
            <a:spAutoFit/>
          </a:bodyPr>
          <a:lstStyle/>
          <a:p>
            <a:r>
              <a:rPr lang="zh-TW" altLang="en-US" dirty="0"/>
              <a:t>亞伯拉罕之信</a:t>
            </a:r>
            <a:endParaRPr lang="en-US" altLang="zh-TW" dirty="0"/>
          </a:p>
          <a:p>
            <a:r>
              <a:rPr lang="en-US" dirty="0"/>
              <a:t>(</a:t>
            </a:r>
            <a:r>
              <a:rPr lang="zh-TW" altLang="en-US" dirty="0"/>
              <a:t>信心原型</a:t>
            </a:r>
            <a:r>
              <a:rPr lang="en-US" dirty="0"/>
              <a:t>)</a:t>
            </a:r>
          </a:p>
        </p:txBody>
      </p:sp>
      <p:sp>
        <p:nvSpPr>
          <p:cNvPr id="11" name="TextBox 10">
            <a:extLst>
              <a:ext uri="{FF2B5EF4-FFF2-40B4-BE49-F238E27FC236}">
                <a16:creationId xmlns:a16="http://schemas.microsoft.com/office/drawing/2014/main" id="{C7D01305-C475-496B-B400-379383D817EF}"/>
              </a:ext>
            </a:extLst>
          </p:cNvPr>
          <p:cNvSpPr txBox="1"/>
          <p:nvPr/>
        </p:nvSpPr>
        <p:spPr>
          <a:xfrm>
            <a:off x="3635000" y="4371310"/>
            <a:ext cx="2199984" cy="369332"/>
          </a:xfrm>
          <a:prstGeom prst="rect">
            <a:avLst/>
          </a:prstGeom>
          <a:noFill/>
        </p:spPr>
        <p:txBody>
          <a:bodyPr wrap="square" rtlCol="0">
            <a:spAutoFit/>
          </a:bodyPr>
          <a:lstStyle/>
          <a:p>
            <a:r>
              <a:rPr lang="zh-TW" altLang="en-US" dirty="0"/>
              <a:t>效法亞伯拉罕之信</a:t>
            </a:r>
            <a:endParaRPr lang="en-US" dirty="0"/>
          </a:p>
        </p:txBody>
      </p:sp>
      <p:sp>
        <p:nvSpPr>
          <p:cNvPr id="12" name="TextBox 11">
            <a:extLst>
              <a:ext uri="{FF2B5EF4-FFF2-40B4-BE49-F238E27FC236}">
                <a16:creationId xmlns:a16="http://schemas.microsoft.com/office/drawing/2014/main" id="{92AB84C0-2800-4F3B-A5E8-172E8C6DE95B}"/>
              </a:ext>
            </a:extLst>
          </p:cNvPr>
          <p:cNvSpPr txBox="1"/>
          <p:nvPr/>
        </p:nvSpPr>
        <p:spPr>
          <a:xfrm>
            <a:off x="4052111" y="3544768"/>
            <a:ext cx="1830840" cy="369332"/>
          </a:xfrm>
          <a:prstGeom prst="rect">
            <a:avLst/>
          </a:prstGeom>
          <a:noFill/>
        </p:spPr>
        <p:txBody>
          <a:bodyPr wrap="square" rtlCol="0">
            <a:spAutoFit/>
          </a:bodyPr>
          <a:lstStyle/>
          <a:p>
            <a:r>
              <a:rPr lang="zh-TW" altLang="en-US" dirty="0"/>
              <a:t>你我之信</a:t>
            </a:r>
            <a:endParaRPr lang="en-US" dirty="0"/>
          </a:p>
        </p:txBody>
      </p:sp>
      <p:sp>
        <p:nvSpPr>
          <p:cNvPr id="13" name="TextBox 12">
            <a:extLst>
              <a:ext uri="{FF2B5EF4-FFF2-40B4-BE49-F238E27FC236}">
                <a16:creationId xmlns:a16="http://schemas.microsoft.com/office/drawing/2014/main" id="{B0866A49-003F-4812-8072-C2B7B8F55166}"/>
              </a:ext>
            </a:extLst>
          </p:cNvPr>
          <p:cNvSpPr txBox="1"/>
          <p:nvPr/>
        </p:nvSpPr>
        <p:spPr>
          <a:xfrm>
            <a:off x="4919564" y="2933152"/>
            <a:ext cx="1830840" cy="369332"/>
          </a:xfrm>
          <a:prstGeom prst="rect">
            <a:avLst/>
          </a:prstGeom>
          <a:noFill/>
        </p:spPr>
        <p:txBody>
          <a:bodyPr wrap="square" rtlCol="0">
            <a:spAutoFit/>
          </a:bodyPr>
          <a:lstStyle/>
          <a:p>
            <a:r>
              <a:rPr lang="zh-TW" altLang="en-US" dirty="0"/>
              <a:t>稱義的關係</a:t>
            </a:r>
            <a:endParaRPr lang="en-US" dirty="0"/>
          </a:p>
        </p:txBody>
      </p:sp>
      <p:sp>
        <p:nvSpPr>
          <p:cNvPr id="15" name="Isosceles Triangle 14">
            <a:extLst>
              <a:ext uri="{FF2B5EF4-FFF2-40B4-BE49-F238E27FC236}">
                <a16:creationId xmlns:a16="http://schemas.microsoft.com/office/drawing/2014/main" id="{1C0869E1-4581-44B1-923F-F5D447EA7EC1}"/>
              </a:ext>
            </a:extLst>
          </p:cNvPr>
          <p:cNvSpPr/>
          <p:nvPr/>
        </p:nvSpPr>
        <p:spPr>
          <a:xfrm>
            <a:off x="358062" y="2967232"/>
            <a:ext cx="2621902" cy="2929812"/>
          </a:xfrm>
          <a:prstGeom prst="triangle">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289AC03-E32F-4BC2-9711-7DA94649BE5A}"/>
              </a:ext>
            </a:extLst>
          </p:cNvPr>
          <p:cNvSpPr txBox="1"/>
          <p:nvPr/>
        </p:nvSpPr>
        <p:spPr>
          <a:xfrm>
            <a:off x="750971" y="4156938"/>
            <a:ext cx="2199984" cy="369332"/>
          </a:xfrm>
          <a:prstGeom prst="rect">
            <a:avLst/>
          </a:prstGeom>
          <a:noFill/>
        </p:spPr>
        <p:txBody>
          <a:bodyPr wrap="square" rtlCol="0">
            <a:spAutoFit/>
          </a:bodyPr>
          <a:lstStyle/>
          <a:p>
            <a:r>
              <a:rPr lang="zh-TW" altLang="en-US" dirty="0"/>
              <a:t>效法誰</a:t>
            </a:r>
            <a:r>
              <a:rPr lang="en-US" altLang="zh-TW" dirty="0"/>
              <a:t>?</a:t>
            </a:r>
            <a:r>
              <a:rPr lang="zh-TW" altLang="en-US" dirty="0"/>
              <a:t> 行律法</a:t>
            </a:r>
            <a:endParaRPr lang="en-US" dirty="0"/>
          </a:p>
        </p:txBody>
      </p:sp>
      <p:sp>
        <p:nvSpPr>
          <p:cNvPr id="17" name="TextBox 16">
            <a:extLst>
              <a:ext uri="{FF2B5EF4-FFF2-40B4-BE49-F238E27FC236}">
                <a16:creationId xmlns:a16="http://schemas.microsoft.com/office/drawing/2014/main" id="{800DDCAB-40B9-4DAD-89F7-1D46E3B2D0A0}"/>
              </a:ext>
            </a:extLst>
          </p:cNvPr>
          <p:cNvSpPr txBox="1"/>
          <p:nvPr/>
        </p:nvSpPr>
        <p:spPr>
          <a:xfrm>
            <a:off x="685287" y="4879838"/>
            <a:ext cx="2199984" cy="369332"/>
          </a:xfrm>
          <a:prstGeom prst="rect">
            <a:avLst/>
          </a:prstGeom>
          <a:noFill/>
        </p:spPr>
        <p:txBody>
          <a:bodyPr wrap="square" rtlCol="0">
            <a:spAutoFit/>
          </a:bodyPr>
          <a:lstStyle/>
          <a:p>
            <a:r>
              <a:rPr lang="zh-TW" altLang="en-US" dirty="0"/>
              <a:t>摩西律法</a:t>
            </a:r>
            <a:r>
              <a:rPr lang="en-US" altLang="zh-TW" dirty="0"/>
              <a:t>(</a:t>
            </a:r>
            <a:r>
              <a:rPr lang="zh-TW" altLang="en-US" dirty="0"/>
              <a:t>靠行為</a:t>
            </a:r>
            <a:r>
              <a:rPr lang="en-US" altLang="zh-TW" dirty="0"/>
              <a:t>)</a:t>
            </a:r>
            <a:endParaRPr lang="en-US" dirty="0"/>
          </a:p>
        </p:txBody>
      </p:sp>
      <p:sp>
        <p:nvSpPr>
          <p:cNvPr id="18" name="TextBox 17">
            <a:extLst>
              <a:ext uri="{FF2B5EF4-FFF2-40B4-BE49-F238E27FC236}">
                <a16:creationId xmlns:a16="http://schemas.microsoft.com/office/drawing/2014/main" id="{ADFFC812-3C8C-4114-A3C6-47CAFE25289C}"/>
              </a:ext>
            </a:extLst>
          </p:cNvPr>
          <p:cNvSpPr txBox="1"/>
          <p:nvPr/>
        </p:nvSpPr>
        <p:spPr>
          <a:xfrm>
            <a:off x="799733" y="5433824"/>
            <a:ext cx="2199984" cy="369332"/>
          </a:xfrm>
          <a:prstGeom prst="rect">
            <a:avLst/>
          </a:prstGeom>
          <a:noFill/>
        </p:spPr>
        <p:txBody>
          <a:bodyPr wrap="square" rtlCol="0">
            <a:spAutoFit/>
          </a:bodyPr>
          <a:lstStyle/>
          <a:p>
            <a:r>
              <a:rPr lang="zh-TW" altLang="en-US" dirty="0"/>
              <a:t>神賜律法的原意</a:t>
            </a:r>
            <a:endParaRPr lang="en-US" dirty="0"/>
          </a:p>
        </p:txBody>
      </p:sp>
      <p:sp>
        <p:nvSpPr>
          <p:cNvPr id="19" name="TextBox 18">
            <a:extLst>
              <a:ext uri="{FF2B5EF4-FFF2-40B4-BE49-F238E27FC236}">
                <a16:creationId xmlns:a16="http://schemas.microsoft.com/office/drawing/2014/main" id="{56643A94-C694-44BD-B4E2-DE2E319B54BA}"/>
              </a:ext>
            </a:extLst>
          </p:cNvPr>
          <p:cNvSpPr txBox="1"/>
          <p:nvPr/>
        </p:nvSpPr>
        <p:spPr>
          <a:xfrm>
            <a:off x="905080" y="3505466"/>
            <a:ext cx="2199984" cy="369332"/>
          </a:xfrm>
          <a:prstGeom prst="rect">
            <a:avLst/>
          </a:prstGeom>
          <a:noFill/>
        </p:spPr>
        <p:txBody>
          <a:bodyPr wrap="square" rtlCol="0">
            <a:spAutoFit/>
          </a:bodyPr>
          <a:lstStyle/>
          <a:p>
            <a:r>
              <a:rPr lang="zh-TW" altLang="en-US" dirty="0"/>
              <a:t>你我行律法</a:t>
            </a:r>
            <a:endParaRPr lang="en-US" dirty="0"/>
          </a:p>
        </p:txBody>
      </p:sp>
    </p:spTree>
    <p:extLst>
      <p:ext uri="{BB962C8B-B14F-4D97-AF65-F5344CB8AC3E}">
        <p14:creationId xmlns:p14="http://schemas.microsoft.com/office/powerpoint/2010/main" val="275649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C549-8777-4CC9-BA5D-00B1EF5B807D}"/>
              </a:ext>
            </a:extLst>
          </p:cNvPr>
          <p:cNvSpPr>
            <a:spLocks noGrp="1"/>
          </p:cNvSpPr>
          <p:nvPr>
            <p:ph type="title"/>
          </p:nvPr>
        </p:nvSpPr>
        <p:spPr/>
        <p:txBody>
          <a:bodyPr/>
          <a:lstStyle/>
          <a:p>
            <a:r>
              <a:rPr lang="zh-TW" altLang="en-US" dirty="0">
                <a:solidFill>
                  <a:srgbClr val="FF0000"/>
                </a:solidFill>
              </a:rPr>
              <a:t>馮蔭坤提出正面及負面三組合</a:t>
            </a:r>
            <a:r>
              <a:rPr lang="en-US" dirty="0">
                <a:solidFill>
                  <a:srgbClr val="FF0000"/>
                </a:solidFill>
              </a:rPr>
              <a:t>: </a:t>
            </a:r>
          </a:p>
        </p:txBody>
      </p:sp>
      <p:graphicFrame>
        <p:nvGraphicFramePr>
          <p:cNvPr id="4" name="Content Placeholder 3">
            <a:extLst>
              <a:ext uri="{FF2B5EF4-FFF2-40B4-BE49-F238E27FC236}">
                <a16:creationId xmlns:a16="http://schemas.microsoft.com/office/drawing/2014/main" id="{0746A76C-E060-45EC-89D3-1B5AD9ED8C95}"/>
              </a:ext>
            </a:extLst>
          </p:cNvPr>
          <p:cNvGraphicFramePr>
            <a:graphicFrameLocks noGrp="1"/>
          </p:cNvGraphicFramePr>
          <p:nvPr>
            <p:ph idx="1"/>
            <p:extLst>
              <p:ext uri="{D42A27DB-BD31-4B8C-83A1-F6EECF244321}">
                <p14:modId xmlns:p14="http://schemas.microsoft.com/office/powerpoint/2010/main" val="4240973684"/>
              </p:ext>
            </p:extLst>
          </p:nvPr>
        </p:nvGraphicFramePr>
        <p:xfrm>
          <a:off x="560615" y="1878564"/>
          <a:ext cx="3943350" cy="3657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a:extLst>
              <a:ext uri="{FF2B5EF4-FFF2-40B4-BE49-F238E27FC236}">
                <a16:creationId xmlns:a16="http://schemas.microsoft.com/office/drawing/2014/main" id="{45378375-B476-417E-B521-46A5D7CE10C9}"/>
              </a:ext>
            </a:extLst>
          </p:cNvPr>
          <p:cNvGraphicFramePr>
            <a:graphicFrameLocks/>
          </p:cNvGraphicFramePr>
          <p:nvPr>
            <p:extLst>
              <p:ext uri="{D42A27DB-BD31-4B8C-83A1-F6EECF244321}">
                <p14:modId xmlns:p14="http://schemas.microsoft.com/office/powerpoint/2010/main" val="3572084808"/>
              </p:ext>
            </p:extLst>
          </p:nvPr>
        </p:nvGraphicFramePr>
        <p:xfrm>
          <a:off x="4503965" y="1878564"/>
          <a:ext cx="3943350" cy="36576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81718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E626E-C39F-489C-A8F2-780258AA9BB8}"/>
              </a:ext>
            </a:extLst>
          </p:cNvPr>
          <p:cNvSpPr>
            <a:spLocks noGrp="1"/>
          </p:cNvSpPr>
          <p:nvPr>
            <p:ph type="title"/>
          </p:nvPr>
        </p:nvSpPr>
        <p:spPr/>
        <p:txBody>
          <a:bodyPr/>
          <a:lstStyle/>
          <a:p>
            <a:r>
              <a:rPr lang="zh-TW" altLang="en-US" dirty="0">
                <a:solidFill>
                  <a:srgbClr val="FF0000"/>
                </a:solidFill>
              </a:rPr>
              <a:t>羅馬書 第四章</a:t>
            </a:r>
            <a:r>
              <a:rPr lang="en-US" altLang="zh-TW" dirty="0">
                <a:solidFill>
                  <a:srgbClr val="FF0000"/>
                </a:solidFill>
              </a:rPr>
              <a:t>16</a:t>
            </a:r>
            <a:r>
              <a:rPr lang="zh-TW" altLang="en-US" dirty="0">
                <a:solidFill>
                  <a:srgbClr val="FF0000"/>
                </a:solidFill>
              </a:rPr>
              <a:t> </a:t>
            </a:r>
            <a:endParaRPr lang="en-US" dirty="0"/>
          </a:p>
        </p:txBody>
      </p:sp>
      <p:sp>
        <p:nvSpPr>
          <p:cNvPr id="3" name="Content Placeholder 2">
            <a:extLst>
              <a:ext uri="{FF2B5EF4-FFF2-40B4-BE49-F238E27FC236}">
                <a16:creationId xmlns:a16="http://schemas.microsoft.com/office/drawing/2014/main" id="{6A384734-B751-446E-AB5F-5C9261906988}"/>
              </a:ext>
            </a:extLst>
          </p:cNvPr>
          <p:cNvSpPr>
            <a:spLocks noGrp="1"/>
          </p:cNvSpPr>
          <p:nvPr>
            <p:ph idx="1"/>
          </p:nvPr>
        </p:nvSpPr>
        <p:spPr/>
        <p:txBody>
          <a:bodyPr/>
          <a:lstStyle/>
          <a:p>
            <a:r>
              <a:rPr lang="zh-TW" altLang="en-US" dirty="0">
                <a:highlight>
                  <a:srgbClr val="0000FF"/>
                </a:highlight>
              </a:rPr>
              <a:t>保羅的小結論</a:t>
            </a:r>
            <a:endParaRPr lang="en-US" altLang="zh-TW" dirty="0">
              <a:highlight>
                <a:srgbClr val="0000FF"/>
              </a:highlight>
            </a:endParaRPr>
          </a:p>
          <a:p>
            <a:r>
              <a:rPr lang="zh-TW" altLang="en-US" dirty="0">
                <a:highlight>
                  <a:srgbClr val="0000FF"/>
                </a:highlight>
              </a:rPr>
              <a:t>所 以</a:t>
            </a:r>
            <a:r>
              <a:rPr lang="zh-TW" altLang="en-US" dirty="0"/>
              <a:t> 人 得 為 後 嗣 是 本 乎 信 ， 因 此 就 屬 乎 恩 ， 叫 應 許 定 然 歸 給 一 切 後 裔 ； 不 但 歸 給 那 屬 乎 律 法 的 </a:t>
            </a:r>
            <a:r>
              <a:rPr lang="zh-TW" altLang="en-US" dirty="0">
                <a:highlight>
                  <a:srgbClr val="000080"/>
                </a:highlight>
              </a:rPr>
              <a:t>， 也 歸 給 那 效 法 亞 伯 拉 罕 之 信 的</a:t>
            </a:r>
            <a:endParaRPr lang="en-US" altLang="zh-TW" dirty="0">
              <a:highlight>
                <a:srgbClr val="000080"/>
              </a:highlight>
            </a:endParaRPr>
          </a:p>
          <a:p>
            <a:endParaRPr lang="en-US" dirty="0">
              <a:highlight>
                <a:srgbClr val="000080"/>
              </a:highlight>
            </a:endParaRPr>
          </a:p>
          <a:p>
            <a:endParaRPr lang="en-US" dirty="0"/>
          </a:p>
        </p:txBody>
      </p:sp>
    </p:spTree>
    <p:extLst>
      <p:ext uri="{BB962C8B-B14F-4D97-AF65-F5344CB8AC3E}">
        <p14:creationId xmlns:p14="http://schemas.microsoft.com/office/powerpoint/2010/main" val="3929217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7F92A-9E6B-418E-81E8-BBB79940BF85}"/>
              </a:ext>
            </a:extLst>
          </p:cNvPr>
          <p:cNvSpPr>
            <a:spLocks noGrp="1"/>
          </p:cNvSpPr>
          <p:nvPr>
            <p:ph type="title"/>
          </p:nvPr>
        </p:nvSpPr>
        <p:spPr/>
        <p:txBody>
          <a:bodyPr/>
          <a:lstStyle/>
          <a:p>
            <a:r>
              <a:rPr lang="zh-TW" altLang="en-US" dirty="0"/>
              <a:t>改教之前天主教怎麼算</a:t>
            </a:r>
            <a:r>
              <a:rPr lang="en-US" altLang="zh-TW" dirty="0"/>
              <a:t>?</a:t>
            </a:r>
            <a:br>
              <a:rPr lang="en-US" dirty="0"/>
            </a:br>
            <a:endParaRPr lang="en-US" dirty="0"/>
          </a:p>
        </p:txBody>
      </p:sp>
      <p:pic>
        <p:nvPicPr>
          <p:cNvPr id="5" name="Content Placeholder 4" descr="A close up of an animal&#10;&#10;Description generated with very high confidence">
            <a:extLst>
              <a:ext uri="{FF2B5EF4-FFF2-40B4-BE49-F238E27FC236}">
                <a16:creationId xmlns:a16="http://schemas.microsoft.com/office/drawing/2014/main" id="{D10C3661-1B52-4CE8-89A7-923BC50462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8496" y="1825625"/>
            <a:ext cx="6527007" cy="4351338"/>
          </a:xfrm>
        </p:spPr>
      </p:pic>
    </p:spTree>
    <p:extLst>
      <p:ext uri="{BB962C8B-B14F-4D97-AF65-F5344CB8AC3E}">
        <p14:creationId xmlns:p14="http://schemas.microsoft.com/office/powerpoint/2010/main" val="366167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F2538-FF8D-47A6-8666-B58E0487288F}"/>
              </a:ext>
            </a:extLst>
          </p:cNvPr>
          <p:cNvSpPr>
            <a:spLocks noGrp="1"/>
          </p:cNvSpPr>
          <p:nvPr>
            <p:ph type="title"/>
          </p:nvPr>
        </p:nvSpPr>
        <p:spPr/>
        <p:txBody>
          <a:bodyPr/>
          <a:lstStyle/>
          <a:p>
            <a:r>
              <a:rPr lang="zh-TW" altLang="en-US" dirty="0"/>
              <a:t>問題</a:t>
            </a:r>
            <a:endParaRPr lang="en-US" dirty="0"/>
          </a:p>
        </p:txBody>
      </p:sp>
      <p:sp>
        <p:nvSpPr>
          <p:cNvPr id="3" name="Content Placeholder 2">
            <a:extLst>
              <a:ext uri="{FF2B5EF4-FFF2-40B4-BE49-F238E27FC236}">
                <a16:creationId xmlns:a16="http://schemas.microsoft.com/office/drawing/2014/main" id="{7E07A04D-7DE8-4FD5-95F1-792D593A5F5A}"/>
              </a:ext>
            </a:extLst>
          </p:cNvPr>
          <p:cNvSpPr>
            <a:spLocks noGrp="1"/>
          </p:cNvSpPr>
          <p:nvPr>
            <p:ph idx="1"/>
          </p:nvPr>
        </p:nvSpPr>
        <p:spPr/>
        <p:txBody>
          <a:bodyPr/>
          <a:lstStyle/>
          <a:p>
            <a:r>
              <a:rPr lang="zh-TW" altLang="en-US" dirty="0"/>
              <a:t>信心有可能一樣嗎</a:t>
            </a:r>
            <a:r>
              <a:rPr lang="en-US" altLang="zh-TW" dirty="0"/>
              <a:t>?</a:t>
            </a:r>
          </a:p>
          <a:p>
            <a:r>
              <a:rPr lang="en-US" altLang="zh-TW" dirty="0"/>
              <a:t>(</a:t>
            </a:r>
            <a:r>
              <a:rPr lang="zh-TW" altLang="en-US" dirty="0"/>
              <a:t>程度一樣</a:t>
            </a:r>
            <a:r>
              <a:rPr lang="en-US" altLang="zh-TW" dirty="0"/>
              <a:t>?</a:t>
            </a:r>
            <a:r>
              <a:rPr lang="zh-TW" altLang="en-US" dirty="0"/>
              <a:t>內涵一樣</a:t>
            </a:r>
            <a:r>
              <a:rPr lang="en-US" altLang="zh-TW" dirty="0"/>
              <a:t>?</a:t>
            </a:r>
            <a:r>
              <a:rPr lang="zh-TW" altLang="en-US" dirty="0"/>
              <a:t>對象一樣</a:t>
            </a:r>
            <a:r>
              <a:rPr lang="en-US" altLang="zh-TW" dirty="0"/>
              <a:t>?)</a:t>
            </a:r>
            <a:endParaRPr lang="en-US" dirty="0"/>
          </a:p>
        </p:txBody>
      </p:sp>
    </p:spTree>
    <p:extLst>
      <p:ext uri="{BB962C8B-B14F-4D97-AF65-F5344CB8AC3E}">
        <p14:creationId xmlns:p14="http://schemas.microsoft.com/office/powerpoint/2010/main" val="72987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C963-40F1-4173-8A8F-F3CFADD5A855}"/>
              </a:ext>
            </a:extLst>
          </p:cNvPr>
          <p:cNvSpPr>
            <a:spLocks noGrp="1"/>
          </p:cNvSpPr>
          <p:nvPr>
            <p:ph type="title"/>
          </p:nvPr>
        </p:nvSpPr>
        <p:spPr/>
        <p:txBody>
          <a:bodyPr/>
          <a:lstStyle/>
          <a:p>
            <a:r>
              <a:rPr lang="zh-TW" altLang="en-US" dirty="0">
                <a:solidFill>
                  <a:srgbClr val="FF0000"/>
                </a:solidFill>
              </a:rPr>
              <a:t>羅馬書</a:t>
            </a:r>
            <a:r>
              <a:rPr lang="en-US" altLang="zh-TW" dirty="0">
                <a:solidFill>
                  <a:srgbClr val="FF0000"/>
                </a:solidFill>
              </a:rPr>
              <a:t>4:17-22</a:t>
            </a:r>
            <a:endParaRPr lang="en-US" dirty="0">
              <a:solidFill>
                <a:srgbClr val="FF0000"/>
              </a:solidFill>
            </a:endParaRPr>
          </a:p>
        </p:txBody>
      </p:sp>
      <p:sp>
        <p:nvSpPr>
          <p:cNvPr id="3" name="Content Placeholder 2">
            <a:extLst>
              <a:ext uri="{FF2B5EF4-FFF2-40B4-BE49-F238E27FC236}">
                <a16:creationId xmlns:a16="http://schemas.microsoft.com/office/drawing/2014/main" id="{10EBC63C-AC39-4F36-846D-FCC4E9F5D42A}"/>
              </a:ext>
            </a:extLst>
          </p:cNvPr>
          <p:cNvSpPr>
            <a:spLocks noGrp="1"/>
          </p:cNvSpPr>
          <p:nvPr>
            <p:ph idx="1"/>
          </p:nvPr>
        </p:nvSpPr>
        <p:spPr>
          <a:xfrm>
            <a:off x="628650" y="1586204"/>
            <a:ext cx="7886700" cy="4590759"/>
          </a:xfrm>
        </p:spPr>
        <p:txBody>
          <a:bodyPr>
            <a:normAutofit lnSpcReduction="10000"/>
          </a:bodyPr>
          <a:lstStyle/>
          <a:p>
            <a:r>
              <a:rPr lang="zh-TW" altLang="en-US" dirty="0"/>
              <a:t>亞 伯 拉 罕 所 信 的 ， 是 </a:t>
            </a:r>
            <a:r>
              <a:rPr lang="zh-TW" altLang="en-US" dirty="0">
                <a:highlight>
                  <a:srgbClr val="FF00FF"/>
                </a:highlight>
              </a:rPr>
              <a:t>那 叫 死 人 復 活 、 使 無 變 為 有</a:t>
            </a:r>
            <a:r>
              <a:rPr lang="zh-TW" altLang="en-US" dirty="0"/>
              <a:t> 的 神 ， 他 在 主 面 前 作 我 們 世 人 的 父 。 如 經 上 所 記 ： 我 已 經 立 你 作 多 國 的 父 。他 在 無 可 指 望 的 時 候 ， 因 信 仍 有 指 望 ， </a:t>
            </a:r>
            <a:r>
              <a:rPr lang="zh-TW" altLang="en-US" dirty="0">
                <a:highlight>
                  <a:srgbClr val="FF0000"/>
                </a:highlight>
              </a:rPr>
              <a:t>就 得 以 作 多 國 的 父 </a:t>
            </a:r>
            <a:r>
              <a:rPr lang="zh-TW" altLang="en-US" dirty="0"/>
              <a:t>， 正 如 先 前 所 說 ， 你 的 後 裔 將 要 如 此 。</a:t>
            </a:r>
            <a:r>
              <a:rPr lang="en-US" altLang="zh-TW" b="1" baseline="30000" dirty="0"/>
              <a:t> </a:t>
            </a:r>
            <a:r>
              <a:rPr lang="zh-TW" altLang="en-US" dirty="0"/>
              <a:t>他 將 近 百 歲 的 時 候 ， 雖 然 想 到 自 己 的 身 體 如 同 已 死 ， 撒 拉 的 生 育 已 經 斷 絕 ， 他 的 信 心 還 是 不 軟 弱 ；並 且 仰 望 神 的 應 許 ， 總 沒 有 因 不 信 心 裡 起 疑 惑 ， 反 倒 因 信 心 裡 得 堅 固 ， 將 榮 耀 歸 給 神 ，且 滿 心 相 信 神 所 應 許 的 必 能 做 成 。</a:t>
            </a:r>
            <a:r>
              <a:rPr lang="zh-TW" altLang="en-US" dirty="0">
                <a:highlight>
                  <a:srgbClr val="0000FF"/>
                </a:highlight>
              </a:rPr>
              <a:t>所 以</a:t>
            </a:r>
            <a:r>
              <a:rPr lang="zh-TW" altLang="en-US" dirty="0"/>
              <a:t> ， 這 就 算 為 他 的 義 。</a:t>
            </a:r>
          </a:p>
          <a:p>
            <a:endParaRPr lang="en-US" dirty="0"/>
          </a:p>
        </p:txBody>
      </p:sp>
    </p:spTree>
    <p:extLst>
      <p:ext uri="{BB962C8B-B14F-4D97-AF65-F5344CB8AC3E}">
        <p14:creationId xmlns:p14="http://schemas.microsoft.com/office/powerpoint/2010/main" val="2509091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5AD56-393C-487C-8377-C49755903305}"/>
              </a:ext>
            </a:extLst>
          </p:cNvPr>
          <p:cNvSpPr>
            <a:spLocks noGrp="1"/>
          </p:cNvSpPr>
          <p:nvPr>
            <p:ph type="title"/>
          </p:nvPr>
        </p:nvSpPr>
        <p:spPr/>
        <p:txBody>
          <a:bodyPr>
            <a:normAutofit/>
          </a:bodyPr>
          <a:lstStyle/>
          <a:p>
            <a:r>
              <a:rPr lang="zh-TW" altLang="en-US" dirty="0">
                <a:solidFill>
                  <a:srgbClr val="FF0000"/>
                </a:solidFill>
              </a:rPr>
              <a:t>亞伯拉罕之信內涵 </a:t>
            </a:r>
            <a:br>
              <a:rPr lang="en-US" altLang="zh-TW" dirty="0">
                <a:solidFill>
                  <a:srgbClr val="FF0000"/>
                </a:solidFill>
              </a:rPr>
            </a:br>
            <a:r>
              <a:rPr lang="zh-TW" altLang="en-US" dirty="0">
                <a:solidFill>
                  <a:srgbClr val="FF0000"/>
                </a:solidFill>
              </a:rPr>
              <a:t>羅馬書</a:t>
            </a:r>
            <a:r>
              <a:rPr lang="en-US" altLang="zh-TW" dirty="0">
                <a:solidFill>
                  <a:srgbClr val="FF0000"/>
                </a:solidFill>
              </a:rPr>
              <a:t>4:17-22</a:t>
            </a:r>
            <a:endParaRPr lang="en-US" dirty="0">
              <a:solidFill>
                <a:srgbClr val="FF0000"/>
              </a:solidFill>
            </a:endParaRPr>
          </a:p>
        </p:txBody>
      </p:sp>
      <p:sp>
        <p:nvSpPr>
          <p:cNvPr id="3" name="Content Placeholder 2">
            <a:extLst>
              <a:ext uri="{FF2B5EF4-FFF2-40B4-BE49-F238E27FC236}">
                <a16:creationId xmlns:a16="http://schemas.microsoft.com/office/drawing/2014/main" id="{8D0FB8FB-8321-4E53-8723-E6D5BB007A8A}"/>
              </a:ext>
            </a:extLst>
          </p:cNvPr>
          <p:cNvSpPr>
            <a:spLocks noGrp="1"/>
          </p:cNvSpPr>
          <p:nvPr>
            <p:ph idx="1"/>
          </p:nvPr>
        </p:nvSpPr>
        <p:spPr/>
        <p:txBody>
          <a:bodyPr>
            <a:normAutofit lnSpcReduction="10000"/>
          </a:bodyPr>
          <a:lstStyle/>
          <a:p>
            <a:r>
              <a:rPr lang="zh-TW" altLang="en-US" dirty="0"/>
              <a:t>有些釋經學者反對將四章</a:t>
            </a:r>
            <a:r>
              <a:rPr lang="en-US" altLang="zh-TW" dirty="0"/>
              <a:t>13</a:t>
            </a:r>
            <a:r>
              <a:rPr lang="zh-TW" altLang="en-US" dirty="0"/>
              <a:t>節至四章</a:t>
            </a:r>
            <a:r>
              <a:rPr lang="en-US" altLang="zh-TW" dirty="0"/>
              <a:t>22</a:t>
            </a:r>
            <a:r>
              <a:rPr lang="zh-TW" altLang="en-US" dirty="0"/>
              <a:t>節分為兩段，認為第</a:t>
            </a:r>
            <a:r>
              <a:rPr lang="en-US" altLang="zh-TW" dirty="0"/>
              <a:t>13</a:t>
            </a:r>
            <a:r>
              <a:rPr lang="zh-TW" altLang="en-US" dirty="0"/>
              <a:t>節至</a:t>
            </a:r>
            <a:r>
              <a:rPr lang="en-US" altLang="zh-TW" dirty="0"/>
              <a:t>22</a:t>
            </a:r>
            <a:r>
              <a:rPr lang="zh-TW" altLang="en-US" dirty="0"/>
              <a:t>節是一個完整段落，雖然前半部分</a:t>
            </a:r>
            <a:r>
              <a:rPr lang="en-US" dirty="0"/>
              <a:t>(13-17a)</a:t>
            </a:r>
            <a:r>
              <a:rPr lang="zh-TW" altLang="en-US" dirty="0"/>
              <a:t>提到的主題是應許在律法之外，後半部分</a:t>
            </a:r>
            <a:r>
              <a:rPr lang="en-US" dirty="0"/>
              <a:t>(17b-22)</a:t>
            </a:r>
            <a:r>
              <a:rPr lang="zh-TW" altLang="en-US" dirty="0"/>
              <a:t>是提到亞伯拉罕信心的性質，但</a:t>
            </a:r>
            <a:r>
              <a:rPr lang="en-US" altLang="zh-TW" dirty="0"/>
              <a:t>17</a:t>
            </a:r>
            <a:r>
              <a:rPr lang="zh-TW" altLang="en-US" dirty="0"/>
              <a:t>節與</a:t>
            </a:r>
            <a:r>
              <a:rPr lang="en-US" altLang="zh-TW" dirty="0"/>
              <a:t>16</a:t>
            </a:r>
            <a:r>
              <a:rPr lang="zh-TW" altLang="en-US" dirty="0"/>
              <a:t>節似乎在句法上乃是有所關聯且無法切割，</a:t>
            </a:r>
            <a:r>
              <a:rPr lang="zh-TW" altLang="en-US" dirty="0">
                <a:solidFill>
                  <a:srgbClr val="FF0000"/>
                </a:solidFill>
              </a:rPr>
              <a:t>除了和合本使用「句號」以外，其它譯本皆在</a:t>
            </a:r>
            <a:r>
              <a:rPr lang="en-US" altLang="zh-TW" dirty="0">
                <a:solidFill>
                  <a:srgbClr val="FF0000"/>
                </a:solidFill>
              </a:rPr>
              <a:t>16</a:t>
            </a:r>
            <a:r>
              <a:rPr lang="zh-TW" altLang="en-US" dirty="0">
                <a:solidFill>
                  <a:srgbClr val="FF0000"/>
                </a:solidFill>
              </a:rPr>
              <a:t>、</a:t>
            </a:r>
            <a:r>
              <a:rPr lang="en-US" altLang="zh-TW" dirty="0">
                <a:solidFill>
                  <a:srgbClr val="FF0000"/>
                </a:solidFill>
              </a:rPr>
              <a:t>17</a:t>
            </a:r>
            <a:r>
              <a:rPr lang="zh-TW" altLang="en-US" dirty="0">
                <a:solidFill>
                  <a:srgbClr val="FF0000"/>
                </a:solidFill>
              </a:rPr>
              <a:t>節中使用「逗號」</a:t>
            </a:r>
            <a:r>
              <a:rPr lang="zh-TW" altLang="en-US" dirty="0"/>
              <a:t>。許多譯本將「他是我們眾人的父」置於第</a:t>
            </a:r>
            <a:r>
              <a:rPr lang="en-US" altLang="zh-TW" dirty="0"/>
              <a:t>16</a:t>
            </a:r>
            <a:r>
              <a:rPr lang="zh-TW" altLang="en-US" dirty="0"/>
              <a:t>節末，因為將此句置於此處是最適合的解釋，承接脈絡「我們」包含了猶太人及外邦信徒，使亞伯拉罕成為所有信徒的屬靈祖宗</a:t>
            </a:r>
            <a:r>
              <a:rPr lang="en-US" dirty="0"/>
              <a:t>(</a:t>
            </a:r>
            <a:r>
              <a:rPr lang="zh-TW" altLang="en-US" dirty="0"/>
              <a:t>惟和合本聖經將此句置於第</a:t>
            </a:r>
            <a:r>
              <a:rPr lang="en-US" altLang="zh-TW" dirty="0"/>
              <a:t>17</a:t>
            </a:r>
            <a:r>
              <a:rPr lang="zh-TW" altLang="en-US" dirty="0"/>
              <a:t>節中</a:t>
            </a:r>
            <a:r>
              <a:rPr lang="en-US" dirty="0"/>
              <a:t>)</a:t>
            </a:r>
            <a:r>
              <a:rPr lang="zh-TW" altLang="en-US" dirty="0"/>
              <a:t>。</a:t>
            </a:r>
            <a:endParaRPr lang="en-US" dirty="0"/>
          </a:p>
          <a:p>
            <a:endParaRPr lang="en-US" dirty="0"/>
          </a:p>
          <a:p>
            <a:endParaRPr lang="en-US" altLang="zh-TW" dirty="0"/>
          </a:p>
        </p:txBody>
      </p:sp>
    </p:spTree>
    <p:extLst>
      <p:ext uri="{BB962C8B-B14F-4D97-AF65-F5344CB8AC3E}">
        <p14:creationId xmlns:p14="http://schemas.microsoft.com/office/powerpoint/2010/main" val="1590128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D92A-CBF5-4085-8003-F2142A7C2845}"/>
              </a:ext>
            </a:extLst>
          </p:cNvPr>
          <p:cNvSpPr>
            <a:spLocks noGrp="1"/>
          </p:cNvSpPr>
          <p:nvPr>
            <p:ph type="title"/>
          </p:nvPr>
        </p:nvSpPr>
        <p:spPr/>
        <p:txBody>
          <a:bodyPr/>
          <a:lstStyle/>
          <a:p>
            <a:r>
              <a:rPr lang="zh-TW" altLang="en-US" dirty="0">
                <a:solidFill>
                  <a:srgbClr val="FF0000"/>
                </a:solidFill>
              </a:rPr>
              <a:t>羅馬書四章</a:t>
            </a:r>
            <a:r>
              <a:rPr lang="en-US" altLang="zh-TW" dirty="0">
                <a:solidFill>
                  <a:srgbClr val="FF0000"/>
                </a:solidFill>
              </a:rPr>
              <a:t>16</a:t>
            </a:r>
            <a:r>
              <a:rPr lang="zh-TW" altLang="en-US" dirty="0">
                <a:solidFill>
                  <a:srgbClr val="FF0000"/>
                </a:solidFill>
              </a:rPr>
              <a:t>節重組</a:t>
            </a:r>
            <a:endParaRPr lang="en-US" dirty="0">
              <a:solidFill>
                <a:srgbClr val="FF0000"/>
              </a:solidFill>
            </a:endParaRPr>
          </a:p>
        </p:txBody>
      </p:sp>
      <p:sp>
        <p:nvSpPr>
          <p:cNvPr id="3" name="Content Placeholder 2">
            <a:extLst>
              <a:ext uri="{FF2B5EF4-FFF2-40B4-BE49-F238E27FC236}">
                <a16:creationId xmlns:a16="http://schemas.microsoft.com/office/drawing/2014/main" id="{72BBA644-BFAE-4037-89F9-4097C608DC82}"/>
              </a:ext>
            </a:extLst>
          </p:cNvPr>
          <p:cNvSpPr>
            <a:spLocks noGrp="1"/>
          </p:cNvSpPr>
          <p:nvPr>
            <p:ph idx="1"/>
          </p:nvPr>
        </p:nvSpPr>
        <p:spPr/>
        <p:txBody>
          <a:bodyPr>
            <a:normAutofit/>
          </a:bodyPr>
          <a:lstStyle/>
          <a:p>
            <a:r>
              <a:rPr lang="zh-TW" altLang="en-US" sz="3200" dirty="0"/>
              <a:t>不但歸給那屬乎律法的，也歸給那效法亞伯拉罕之信的，他在主面前作我們世人的父。</a:t>
            </a:r>
            <a:endParaRPr lang="en-US" altLang="zh-TW" sz="3200" dirty="0"/>
          </a:p>
        </p:txBody>
      </p:sp>
    </p:spTree>
    <p:extLst>
      <p:ext uri="{BB962C8B-B14F-4D97-AF65-F5344CB8AC3E}">
        <p14:creationId xmlns:p14="http://schemas.microsoft.com/office/powerpoint/2010/main" val="1385142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64A4-6C9B-4FC9-BDFA-90CC467D95AB}"/>
              </a:ext>
            </a:extLst>
          </p:cNvPr>
          <p:cNvSpPr>
            <a:spLocks noGrp="1"/>
          </p:cNvSpPr>
          <p:nvPr>
            <p:ph type="title"/>
          </p:nvPr>
        </p:nvSpPr>
        <p:spPr/>
        <p:txBody>
          <a:bodyPr/>
          <a:lstStyle/>
          <a:p>
            <a:r>
              <a:rPr lang="zh-TW" altLang="en-US" dirty="0">
                <a:solidFill>
                  <a:srgbClr val="FF0000"/>
                </a:solidFill>
              </a:rPr>
              <a:t>羅馬書四章</a:t>
            </a:r>
            <a:r>
              <a:rPr lang="en-US" altLang="zh-TW" dirty="0">
                <a:solidFill>
                  <a:srgbClr val="FF0000"/>
                </a:solidFill>
              </a:rPr>
              <a:t>17</a:t>
            </a:r>
            <a:r>
              <a:rPr lang="zh-TW" altLang="en-US" dirty="0">
                <a:solidFill>
                  <a:srgbClr val="FF0000"/>
                </a:solidFill>
              </a:rPr>
              <a:t>節</a:t>
            </a:r>
            <a:endParaRPr lang="en-US" dirty="0"/>
          </a:p>
        </p:txBody>
      </p:sp>
      <p:sp>
        <p:nvSpPr>
          <p:cNvPr id="3" name="Content Placeholder 2">
            <a:extLst>
              <a:ext uri="{FF2B5EF4-FFF2-40B4-BE49-F238E27FC236}">
                <a16:creationId xmlns:a16="http://schemas.microsoft.com/office/drawing/2014/main" id="{CB4B32F4-3551-4314-A8C2-BB5F6FADB20D}"/>
              </a:ext>
            </a:extLst>
          </p:cNvPr>
          <p:cNvSpPr>
            <a:spLocks noGrp="1"/>
          </p:cNvSpPr>
          <p:nvPr>
            <p:ph idx="1"/>
          </p:nvPr>
        </p:nvSpPr>
        <p:spPr/>
        <p:txBody>
          <a:bodyPr>
            <a:normAutofit/>
          </a:bodyPr>
          <a:lstStyle/>
          <a:p>
            <a:r>
              <a:rPr lang="zh-TW" altLang="en-US" sz="3200" dirty="0"/>
              <a:t>釋經學者認為</a:t>
            </a:r>
            <a:r>
              <a:rPr lang="en-US" altLang="zh-TW" sz="3200" dirty="0"/>
              <a:t>17a</a:t>
            </a:r>
            <a:r>
              <a:rPr lang="zh-TW" altLang="en-US" sz="3200" dirty="0"/>
              <a:t>原文前四個字意思是</a:t>
            </a:r>
            <a:r>
              <a:rPr lang="en-US" altLang="zh-TW" sz="3200" dirty="0"/>
              <a:t>:</a:t>
            </a:r>
            <a:r>
              <a:rPr lang="zh-TW" altLang="en-US" sz="3200" dirty="0"/>
              <a:t>「在他所信的神面前」，連在</a:t>
            </a:r>
            <a:r>
              <a:rPr lang="en-US" altLang="zh-TW" sz="3200" dirty="0"/>
              <a:t>16a</a:t>
            </a:r>
            <a:r>
              <a:rPr lang="zh-TW" altLang="en-US" sz="3200" dirty="0"/>
              <a:t>的尾句得出的意思是</a:t>
            </a:r>
            <a:r>
              <a:rPr lang="en-US" altLang="zh-TW" sz="3200" dirty="0"/>
              <a:t>:</a:t>
            </a:r>
            <a:r>
              <a:rPr lang="zh-TW" altLang="en-US" sz="3200" dirty="0">
                <a:highlight>
                  <a:srgbClr val="0000FF"/>
                </a:highlight>
              </a:rPr>
              <a:t>「為要使應許可以在亞伯拉罕所信的神面前，對所有的後裔成為穩固的，在他所信的神面前，亞伯拉罕是我們眾人的父。」</a:t>
            </a:r>
            <a:endParaRPr lang="en-US" altLang="zh-TW" sz="3200" dirty="0">
              <a:highlight>
                <a:srgbClr val="0000FF"/>
              </a:highlight>
            </a:endParaRPr>
          </a:p>
          <a:p>
            <a:r>
              <a:rPr lang="zh-TW" altLang="en-US" sz="3200" dirty="0"/>
              <a:t>另一解釋</a:t>
            </a:r>
            <a:r>
              <a:rPr lang="en-US" altLang="zh-TW" sz="3200" dirty="0"/>
              <a:t>:</a:t>
            </a:r>
            <a:r>
              <a:rPr lang="zh-TW" altLang="en-US" sz="3200" dirty="0"/>
              <a:t>「在神面前，他信」</a:t>
            </a:r>
            <a:endParaRPr lang="en-US" sz="3200" dirty="0"/>
          </a:p>
          <a:p>
            <a:endParaRPr lang="en-US" sz="3200" dirty="0"/>
          </a:p>
        </p:txBody>
      </p:sp>
    </p:spTree>
    <p:extLst>
      <p:ext uri="{BB962C8B-B14F-4D97-AF65-F5344CB8AC3E}">
        <p14:creationId xmlns:p14="http://schemas.microsoft.com/office/powerpoint/2010/main" val="3897671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tanding in a kitchen&#10;&#10;Description generated with high confidence">
            <a:extLst>
              <a:ext uri="{FF2B5EF4-FFF2-40B4-BE49-F238E27FC236}">
                <a16:creationId xmlns:a16="http://schemas.microsoft.com/office/drawing/2014/main" id="{63BD4D53-1D7B-4969-83D1-0951E01B12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65" b="39186"/>
          <a:stretch/>
        </p:blipFill>
        <p:spPr>
          <a:xfrm>
            <a:off x="20" y="10"/>
            <a:ext cx="9143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7DD8C60F-A4DF-4E23-8035-71DC952FEC0A}"/>
              </a:ext>
            </a:extLst>
          </p:cNvPr>
          <p:cNvSpPr>
            <a:spLocks noGrp="1"/>
          </p:cNvSpPr>
          <p:nvPr>
            <p:ph type="title"/>
          </p:nvPr>
        </p:nvSpPr>
        <p:spPr>
          <a:xfrm>
            <a:off x="5306708" y="3734093"/>
            <a:ext cx="3709553" cy="1375542"/>
          </a:xfrm>
        </p:spPr>
        <p:txBody>
          <a:bodyPr vert="horz" lIns="91440" tIns="45720" rIns="91440" bIns="45720" rtlCol="0" anchor="b">
            <a:normAutofit/>
          </a:bodyPr>
          <a:lstStyle/>
          <a:p>
            <a:pPr algn="ctr"/>
            <a:endParaRPr lang="en-US" sz="3500" kern="1200">
              <a:solidFill>
                <a:schemeClr val="tx1"/>
              </a:solidFill>
              <a:latin typeface="+mj-lt"/>
              <a:ea typeface="+mj-ea"/>
              <a:cs typeface="+mj-cs"/>
            </a:endParaRP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411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CFCE1C-BF20-4C7D-8931-2E33476226B8}"/>
              </a:ext>
            </a:extLst>
          </p:cNvPr>
          <p:cNvSpPr>
            <a:spLocks noGrp="1"/>
          </p:cNvSpPr>
          <p:nvPr>
            <p:ph type="title"/>
          </p:nvPr>
        </p:nvSpPr>
        <p:spPr>
          <a:xfrm>
            <a:off x="3766365" y="3812954"/>
            <a:ext cx="4848966" cy="1516014"/>
          </a:xfrm>
        </p:spPr>
        <p:txBody>
          <a:bodyPr vert="horz" lIns="91440" tIns="45720" rIns="91440" bIns="45720" rtlCol="0" anchor="b">
            <a:normAutofit/>
          </a:bodyPr>
          <a:lstStyle/>
          <a:p>
            <a:endParaRPr lang="en-US" sz="4200" kern="1200">
              <a:solidFill>
                <a:srgbClr val="FFFFFF"/>
              </a:solidFill>
              <a:latin typeface="+mj-lt"/>
              <a:ea typeface="+mj-ea"/>
              <a:cs typeface="+mj-cs"/>
            </a:endParaRPr>
          </a:p>
        </p:txBody>
      </p:sp>
      <p:cxnSp>
        <p:nvCxnSpPr>
          <p:cNvPr id="14" name="Straight Connector 1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preparing food in a kitchen&#10;&#10;Description generated with very high confidence">
            <a:extLst>
              <a:ext uri="{FF2B5EF4-FFF2-40B4-BE49-F238E27FC236}">
                <a16:creationId xmlns:a16="http://schemas.microsoft.com/office/drawing/2014/main" id="{EBE3119A-0FFF-416A-844E-037F5FE6CC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141" r="14910" b="-2"/>
          <a:stretch/>
        </p:blipFill>
        <p:spPr>
          <a:xfrm>
            <a:off x="238226" y="321733"/>
            <a:ext cx="3120339" cy="6214534"/>
          </a:xfrm>
          <a:prstGeom prst="rect">
            <a:avLst/>
          </a:prstGeom>
        </p:spPr>
      </p:pic>
      <p:pic>
        <p:nvPicPr>
          <p:cNvPr id="7" name="Picture 6" descr="A group of people in a room&#10;&#10;Description generated with very high confidence">
            <a:extLst>
              <a:ext uri="{FF2B5EF4-FFF2-40B4-BE49-F238E27FC236}">
                <a16:creationId xmlns:a16="http://schemas.microsoft.com/office/drawing/2014/main" id="{2B684E59-DD30-432C-B912-389FEBDE54E3}"/>
              </a:ext>
            </a:extLst>
          </p:cNvPr>
          <p:cNvPicPr>
            <a:picLocks noChangeAspect="1"/>
          </p:cNvPicPr>
          <p:nvPr/>
        </p:nvPicPr>
        <p:blipFill rotWithShape="1">
          <a:blip r:embed="rId3">
            <a:extLst>
              <a:ext uri="{28A0092B-C50C-407E-A947-70E740481C1C}">
                <a14:useLocalDpi xmlns:a14="http://schemas.microsoft.com/office/drawing/2010/main" val="0"/>
              </a:ext>
            </a:extLst>
          </a:blip>
          <a:srcRect t="8968" b="16931"/>
          <a:stretch/>
        </p:blipFill>
        <p:spPr>
          <a:xfrm>
            <a:off x="3490722" y="299363"/>
            <a:ext cx="5412813" cy="3008188"/>
          </a:xfrm>
          <a:prstGeom prst="rect">
            <a:avLst/>
          </a:prstGeom>
        </p:spPr>
      </p:pic>
    </p:spTree>
    <p:extLst>
      <p:ext uri="{BB962C8B-B14F-4D97-AF65-F5344CB8AC3E}">
        <p14:creationId xmlns:p14="http://schemas.microsoft.com/office/powerpoint/2010/main" val="3896566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EC25D-1A17-46D9-8FF7-8FF08761D42F}"/>
              </a:ext>
            </a:extLst>
          </p:cNvPr>
          <p:cNvSpPr>
            <a:spLocks noGrp="1"/>
          </p:cNvSpPr>
          <p:nvPr>
            <p:ph type="title"/>
          </p:nvPr>
        </p:nvSpPr>
        <p:spPr>
          <a:xfrm>
            <a:off x="693964" y="93307"/>
            <a:ext cx="7886700" cy="1325563"/>
          </a:xfrm>
        </p:spPr>
        <p:txBody>
          <a:bodyPr/>
          <a:lstStyle/>
          <a:p>
            <a:r>
              <a:rPr lang="zh-TW" altLang="en-US" dirty="0">
                <a:solidFill>
                  <a:srgbClr val="FF0000"/>
                </a:solidFill>
              </a:rPr>
              <a:t>死人復活</a:t>
            </a:r>
            <a:r>
              <a:rPr lang="en-US" altLang="zh-TW" dirty="0">
                <a:solidFill>
                  <a:srgbClr val="FF0000"/>
                </a:solidFill>
              </a:rPr>
              <a:t>/</a:t>
            </a:r>
            <a:r>
              <a:rPr lang="zh-TW" altLang="en-US" dirty="0">
                <a:solidFill>
                  <a:srgbClr val="FF0000"/>
                </a:solidFill>
              </a:rPr>
              <a:t>使無變有</a:t>
            </a:r>
            <a:endParaRPr lang="en-US" dirty="0">
              <a:solidFill>
                <a:srgbClr val="FF0000"/>
              </a:solidFill>
            </a:endParaRPr>
          </a:p>
        </p:txBody>
      </p:sp>
      <p:sp>
        <p:nvSpPr>
          <p:cNvPr id="3" name="Content Placeholder 2">
            <a:extLst>
              <a:ext uri="{FF2B5EF4-FFF2-40B4-BE49-F238E27FC236}">
                <a16:creationId xmlns:a16="http://schemas.microsoft.com/office/drawing/2014/main" id="{F4010FD0-D46F-45B1-A97A-C287088BD568}"/>
              </a:ext>
            </a:extLst>
          </p:cNvPr>
          <p:cNvSpPr>
            <a:spLocks noGrp="1"/>
          </p:cNvSpPr>
          <p:nvPr>
            <p:ph idx="1"/>
          </p:nvPr>
        </p:nvSpPr>
        <p:spPr>
          <a:xfrm>
            <a:off x="628650" y="1253330"/>
            <a:ext cx="7886700" cy="5511363"/>
          </a:xfrm>
        </p:spPr>
        <p:txBody>
          <a:bodyPr>
            <a:noAutofit/>
          </a:bodyPr>
          <a:lstStyle/>
          <a:p>
            <a:r>
              <a:rPr lang="zh-TW" altLang="en-US" dirty="0">
                <a:highlight>
                  <a:srgbClr val="FF00FF"/>
                </a:highlight>
              </a:rPr>
              <a:t>「叫死人復活」</a:t>
            </a:r>
            <a:r>
              <a:rPr lang="zh-TW" altLang="en-US" dirty="0"/>
              <a:t>是採用猶太禮儀中的用詞，這是普遍猶太人聖經的教導，</a:t>
            </a:r>
            <a:r>
              <a:rPr lang="zh-TW" altLang="en-US" b="1" dirty="0"/>
              <a:t>稱耶和華乃</a:t>
            </a:r>
            <a:r>
              <a:rPr lang="zh-TW" altLang="en-US" b="1" dirty="0">
                <a:highlight>
                  <a:srgbClr val="FF00FF"/>
                </a:highlight>
              </a:rPr>
              <a:t>「賜生命給死人」</a:t>
            </a:r>
            <a:r>
              <a:rPr lang="zh-TW" altLang="en-US" dirty="0">
                <a:highlight>
                  <a:srgbClr val="FF00FF"/>
                </a:highlight>
              </a:rPr>
              <a:t>者</a:t>
            </a:r>
            <a:r>
              <a:rPr lang="zh-TW" altLang="en-US" dirty="0"/>
              <a:t>。保羅在第</a:t>
            </a:r>
            <a:r>
              <a:rPr lang="en-US" altLang="zh-TW" dirty="0"/>
              <a:t>19</a:t>
            </a:r>
            <a:r>
              <a:rPr lang="zh-TW" altLang="en-US" dirty="0"/>
              <a:t>節也引用亞伯拉罕及撒拉身體如同「已死」來表達，他的信心乃是相信神能使</a:t>
            </a:r>
            <a:r>
              <a:rPr lang="zh-TW" altLang="en-US" dirty="0">
                <a:highlight>
                  <a:srgbClr val="FF00FF"/>
                </a:highlight>
              </a:rPr>
              <a:t>「絕孕」的身體重獲生育能力</a:t>
            </a:r>
            <a:r>
              <a:rPr lang="zh-TW" altLang="en-US" dirty="0"/>
              <a:t>。第</a:t>
            </a:r>
            <a:r>
              <a:rPr lang="en-US" altLang="zh-TW" dirty="0"/>
              <a:t>25</a:t>
            </a:r>
            <a:r>
              <a:rPr lang="zh-TW" altLang="en-US" dirty="0"/>
              <a:t>節更是顯明神是使基督復活的事實。神的屬性第二為</a:t>
            </a:r>
            <a:r>
              <a:rPr lang="zh-TW" altLang="en-US" dirty="0">
                <a:highlight>
                  <a:srgbClr val="FF00FF"/>
                </a:highlight>
              </a:rPr>
              <a:t>「使無變為有」</a:t>
            </a:r>
            <a:r>
              <a:rPr lang="zh-TW" altLang="en-US" dirty="0"/>
              <a:t>，穆爾及馮蔭坤皆提到原文翻譯的意思乃是</a:t>
            </a:r>
            <a:r>
              <a:rPr lang="en-US" dirty="0"/>
              <a:t>:</a:t>
            </a:r>
            <a:r>
              <a:rPr lang="zh-TW" altLang="en-US" dirty="0">
                <a:highlight>
                  <a:srgbClr val="FF00FF"/>
                </a:highlight>
              </a:rPr>
              <a:t>「稱那不存在的東西好像存在」</a:t>
            </a:r>
            <a:r>
              <a:rPr lang="zh-TW" altLang="en-US" dirty="0"/>
              <a:t>，也就是「稱無好似為有」。此處並非指神無中生有的創造，乃是指神是那稱不存在的東西好像存在似的神，按上下文脈絡就是指著亞伯拉罕的應許來說，神已經決定了應許內容是立亞伯拉罕作為「多國之父」，雖然暫時尚未實現，但將來必要成就。</a:t>
            </a:r>
            <a:endParaRPr lang="en-US" dirty="0"/>
          </a:p>
          <a:p>
            <a:endParaRPr lang="en-US" dirty="0"/>
          </a:p>
        </p:txBody>
      </p:sp>
    </p:spTree>
    <p:extLst>
      <p:ext uri="{BB962C8B-B14F-4D97-AF65-F5344CB8AC3E}">
        <p14:creationId xmlns:p14="http://schemas.microsoft.com/office/powerpoint/2010/main" val="3839625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1CB5-974E-4EEE-97D5-31363967B95D}"/>
              </a:ext>
            </a:extLst>
          </p:cNvPr>
          <p:cNvSpPr>
            <a:spLocks noGrp="1"/>
          </p:cNvSpPr>
          <p:nvPr>
            <p:ph type="title"/>
          </p:nvPr>
        </p:nvSpPr>
        <p:spPr/>
        <p:txBody>
          <a:bodyPr/>
          <a:lstStyle/>
          <a:p>
            <a:endParaRPr lang="en-US"/>
          </a:p>
        </p:txBody>
      </p:sp>
      <p:pic>
        <p:nvPicPr>
          <p:cNvPr id="5" name="Content Placeholder 4" descr="A group of people standing in front of a church&#10;&#10;Description generated with very high confidence">
            <a:extLst>
              <a:ext uri="{FF2B5EF4-FFF2-40B4-BE49-F238E27FC236}">
                <a16:creationId xmlns:a16="http://schemas.microsoft.com/office/drawing/2014/main" id="{D9CD923F-D515-4C6A-97A5-7BDCD73CD1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9578" y="145770"/>
            <a:ext cx="4924844" cy="6566460"/>
          </a:xfrm>
        </p:spPr>
      </p:pic>
    </p:spTree>
    <p:extLst>
      <p:ext uri="{BB962C8B-B14F-4D97-AF65-F5344CB8AC3E}">
        <p14:creationId xmlns:p14="http://schemas.microsoft.com/office/powerpoint/2010/main" val="2819918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 parked on a city street&#10;&#10;Description generated with very high confidence">
            <a:extLst>
              <a:ext uri="{FF2B5EF4-FFF2-40B4-BE49-F238E27FC236}">
                <a16:creationId xmlns:a16="http://schemas.microsoft.com/office/drawing/2014/main" id="{4D5E3C37-0249-4B44-9B4C-53AA52263F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734" b="23016"/>
          <a:stretch/>
        </p:blipFill>
        <p:spPr>
          <a:xfrm>
            <a:off x="20" y="10"/>
            <a:ext cx="9143980" cy="6857990"/>
          </a:xfrm>
          <a:prstGeom prst="rect">
            <a:avLst/>
          </a:prstGeom>
        </p:spPr>
      </p:pic>
    </p:spTree>
    <p:extLst>
      <p:ext uri="{BB962C8B-B14F-4D97-AF65-F5344CB8AC3E}">
        <p14:creationId xmlns:p14="http://schemas.microsoft.com/office/powerpoint/2010/main" val="3196377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9538-63AA-43A5-8B56-5457965E90AD}"/>
              </a:ext>
            </a:extLst>
          </p:cNvPr>
          <p:cNvSpPr>
            <a:spLocks noGrp="1"/>
          </p:cNvSpPr>
          <p:nvPr>
            <p:ph type="title"/>
          </p:nvPr>
        </p:nvSpPr>
        <p:spPr/>
        <p:txBody>
          <a:bodyPr/>
          <a:lstStyle/>
          <a:p>
            <a:endParaRPr lang="en-US"/>
          </a:p>
        </p:txBody>
      </p:sp>
      <p:pic>
        <p:nvPicPr>
          <p:cNvPr id="5" name="Content Placeholder 4" descr="Two people standing in front of a building&#10;&#10;Description generated with high confidence">
            <a:extLst>
              <a:ext uri="{FF2B5EF4-FFF2-40B4-BE49-F238E27FC236}">
                <a16:creationId xmlns:a16="http://schemas.microsoft.com/office/drawing/2014/main" id="{D9FBE1ED-0CCA-4877-A81C-9F3465FD46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820" y="1825625"/>
            <a:ext cx="7740360" cy="4351338"/>
          </a:xfrm>
        </p:spPr>
      </p:pic>
    </p:spTree>
    <p:extLst>
      <p:ext uri="{BB962C8B-B14F-4D97-AF65-F5344CB8AC3E}">
        <p14:creationId xmlns:p14="http://schemas.microsoft.com/office/powerpoint/2010/main" val="36566508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4E1C6-76E0-46BA-9970-2A0FBCEA270E}"/>
              </a:ext>
            </a:extLst>
          </p:cNvPr>
          <p:cNvSpPr>
            <a:spLocks noGrp="1"/>
          </p:cNvSpPr>
          <p:nvPr>
            <p:ph type="title"/>
          </p:nvPr>
        </p:nvSpPr>
        <p:spPr/>
        <p:txBody>
          <a:bodyPr/>
          <a:lstStyle/>
          <a:p>
            <a:endParaRPr lang="en-US"/>
          </a:p>
        </p:txBody>
      </p:sp>
      <p:pic>
        <p:nvPicPr>
          <p:cNvPr id="5" name="Content Placeholder 4" descr="A large waterfall over a body of water&#10;&#10;Description generated with very high confidence">
            <a:extLst>
              <a:ext uri="{FF2B5EF4-FFF2-40B4-BE49-F238E27FC236}">
                <a16:creationId xmlns:a16="http://schemas.microsoft.com/office/drawing/2014/main" id="{D6390C59-BE78-410E-8202-9765BF7EC1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268" y="264951"/>
            <a:ext cx="8437464" cy="6328098"/>
          </a:xfrm>
        </p:spPr>
      </p:pic>
    </p:spTree>
    <p:extLst>
      <p:ext uri="{BB962C8B-B14F-4D97-AF65-F5344CB8AC3E}">
        <p14:creationId xmlns:p14="http://schemas.microsoft.com/office/powerpoint/2010/main" val="172464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47595-671E-4A2F-AE7B-D0C90BC5E097}"/>
              </a:ext>
            </a:extLst>
          </p:cNvPr>
          <p:cNvSpPr>
            <a:spLocks noGrp="1"/>
          </p:cNvSpPr>
          <p:nvPr>
            <p:ph type="title"/>
          </p:nvPr>
        </p:nvSpPr>
        <p:spPr/>
        <p:txBody>
          <a:bodyPr/>
          <a:lstStyle/>
          <a:p>
            <a:r>
              <a:rPr lang="zh-TW" altLang="en-US" dirty="0"/>
              <a:t>問題</a:t>
            </a:r>
            <a:r>
              <a:rPr lang="en-US" altLang="zh-TW" dirty="0"/>
              <a:t>:</a:t>
            </a:r>
            <a:endParaRPr lang="en-US" dirty="0"/>
          </a:p>
        </p:txBody>
      </p:sp>
      <p:sp>
        <p:nvSpPr>
          <p:cNvPr id="3" name="Content Placeholder 2">
            <a:extLst>
              <a:ext uri="{FF2B5EF4-FFF2-40B4-BE49-F238E27FC236}">
                <a16:creationId xmlns:a16="http://schemas.microsoft.com/office/drawing/2014/main" id="{317C4D14-130C-44E7-A732-887AE8F8F02C}"/>
              </a:ext>
            </a:extLst>
          </p:cNvPr>
          <p:cNvSpPr>
            <a:spLocks noGrp="1"/>
          </p:cNvSpPr>
          <p:nvPr>
            <p:ph idx="1"/>
          </p:nvPr>
        </p:nvSpPr>
        <p:spPr/>
        <p:txBody>
          <a:bodyPr>
            <a:normAutofit/>
          </a:bodyPr>
          <a:lstStyle/>
          <a:p>
            <a:r>
              <a:rPr lang="zh-TW" altLang="en-US" sz="3200" dirty="0"/>
              <a:t>簡單敘述亞伯拉罕信什麼</a:t>
            </a:r>
            <a:r>
              <a:rPr lang="en-US" altLang="zh-TW" sz="3200" dirty="0"/>
              <a:t>?</a:t>
            </a:r>
          </a:p>
          <a:p>
            <a:r>
              <a:rPr lang="zh-TW" altLang="en-US" sz="3200" dirty="0"/>
              <a:t>簡單敘述現在的我們，信什麼</a:t>
            </a:r>
            <a:r>
              <a:rPr lang="en-US" altLang="zh-TW" sz="3200" dirty="0"/>
              <a:t>?</a:t>
            </a:r>
            <a:endParaRPr lang="en-US" sz="3200" dirty="0"/>
          </a:p>
        </p:txBody>
      </p:sp>
    </p:spTree>
    <p:extLst>
      <p:ext uri="{BB962C8B-B14F-4D97-AF65-F5344CB8AC3E}">
        <p14:creationId xmlns:p14="http://schemas.microsoft.com/office/powerpoint/2010/main" val="605452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1BB0A-20D5-4A05-AF1A-736DB893A49A}"/>
              </a:ext>
            </a:extLst>
          </p:cNvPr>
          <p:cNvSpPr>
            <a:spLocks noGrp="1"/>
          </p:cNvSpPr>
          <p:nvPr>
            <p:ph type="title"/>
          </p:nvPr>
        </p:nvSpPr>
        <p:spPr/>
        <p:txBody>
          <a:bodyPr/>
          <a:lstStyle/>
          <a:p>
            <a:r>
              <a:rPr lang="zh-TW" altLang="en-US" dirty="0"/>
              <a:t>羅馬書四章</a:t>
            </a:r>
            <a:r>
              <a:rPr lang="en-US" altLang="zh-TW" dirty="0"/>
              <a:t>18-22</a:t>
            </a:r>
            <a:endParaRPr lang="en-US" dirty="0"/>
          </a:p>
        </p:txBody>
      </p:sp>
      <p:sp>
        <p:nvSpPr>
          <p:cNvPr id="3" name="Content Placeholder 2">
            <a:extLst>
              <a:ext uri="{FF2B5EF4-FFF2-40B4-BE49-F238E27FC236}">
                <a16:creationId xmlns:a16="http://schemas.microsoft.com/office/drawing/2014/main" id="{A906BA02-9665-4085-9FB7-732E679102DA}"/>
              </a:ext>
            </a:extLst>
          </p:cNvPr>
          <p:cNvSpPr>
            <a:spLocks noGrp="1"/>
          </p:cNvSpPr>
          <p:nvPr>
            <p:ph idx="1"/>
          </p:nvPr>
        </p:nvSpPr>
        <p:spPr/>
        <p:txBody>
          <a:bodyPr>
            <a:normAutofit/>
          </a:bodyPr>
          <a:lstStyle/>
          <a:p>
            <a:r>
              <a:rPr lang="zh-TW" altLang="en-US" b="1" baseline="30000" dirty="0"/>
              <a:t> </a:t>
            </a:r>
            <a:r>
              <a:rPr lang="zh-TW" altLang="en-US" dirty="0"/>
              <a:t>他 在 無 可 指 望 的 時 候 ， 因 信 仍 有 指 望 ， 就 得 以 作 多 國 的 父 ， 正 如 先 前 所 說 ， </a:t>
            </a:r>
            <a:r>
              <a:rPr lang="zh-TW" altLang="en-US" dirty="0">
                <a:highlight>
                  <a:srgbClr val="FF00FF"/>
                </a:highlight>
              </a:rPr>
              <a:t>你 的 後 裔 將 要 如 此</a:t>
            </a:r>
            <a:r>
              <a:rPr lang="zh-TW" altLang="en-US" dirty="0"/>
              <a:t> 。他 將 近 百 歲 的 時 候 ， 雖 然 想 到 自 己 的 身 體 如 同 已 死 ， 撒 拉 的 生 育 已 經 斷 絕 ， 他 的 信 心 還 是 不 軟 弱 ；並 且 仰 望 神 的 應 許 ， 總 沒 有 因 不 信 心 裡 起 疑 惑 ， 反 倒 因 信 心 裡 得 堅 固 ， 將 榮 耀 歸 給 神 ，且 滿 心 相 信 神 所 應 許 的 必 能 做 成 。</a:t>
            </a:r>
            <a:r>
              <a:rPr lang="zh-TW" altLang="en-US" dirty="0">
                <a:highlight>
                  <a:srgbClr val="0000FF"/>
                </a:highlight>
              </a:rPr>
              <a:t>所 以 </a:t>
            </a:r>
            <a:r>
              <a:rPr lang="zh-TW" altLang="en-US" dirty="0"/>
              <a:t>， 這 就 算 為 他 的 義 。</a:t>
            </a:r>
          </a:p>
          <a:p>
            <a:endParaRPr lang="en-US" dirty="0"/>
          </a:p>
        </p:txBody>
      </p:sp>
    </p:spTree>
    <p:extLst>
      <p:ext uri="{BB962C8B-B14F-4D97-AF65-F5344CB8AC3E}">
        <p14:creationId xmlns:p14="http://schemas.microsoft.com/office/powerpoint/2010/main" val="36129686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B548-0DDE-4542-A0BA-24B682E58EDE}"/>
              </a:ext>
            </a:extLst>
          </p:cNvPr>
          <p:cNvSpPr>
            <a:spLocks noGrp="1"/>
          </p:cNvSpPr>
          <p:nvPr>
            <p:ph type="title"/>
          </p:nvPr>
        </p:nvSpPr>
        <p:spPr/>
        <p:txBody>
          <a:bodyPr/>
          <a:lstStyle/>
          <a:p>
            <a:r>
              <a:rPr lang="zh-TW" altLang="en-US" dirty="0"/>
              <a:t>羅馬書</a:t>
            </a:r>
            <a:r>
              <a:rPr lang="en-US" altLang="zh-TW" dirty="0"/>
              <a:t>4:18b</a:t>
            </a:r>
            <a:r>
              <a:rPr lang="zh-TW" altLang="en-US" dirty="0"/>
              <a:t> </a:t>
            </a:r>
            <a:r>
              <a:rPr lang="zh-TW" altLang="en-US" dirty="0">
                <a:highlight>
                  <a:srgbClr val="FF00FF"/>
                </a:highlight>
              </a:rPr>
              <a:t>你的後裔將要如此</a:t>
            </a:r>
            <a:endParaRPr lang="en-US" dirty="0">
              <a:highlight>
                <a:srgbClr val="FF00FF"/>
              </a:highlight>
            </a:endParaRPr>
          </a:p>
        </p:txBody>
      </p:sp>
      <p:sp>
        <p:nvSpPr>
          <p:cNvPr id="3" name="Content Placeholder 2">
            <a:extLst>
              <a:ext uri="{FF2B5EF4-FFF2-40B4-BE49-F238E27FC236}">
                <a16:creationId xmlns:a16="http://schemas.microsoft.com/office/drawing/2014/main" id="{B618B883-687A-43D3-960E-76D4BF40C807}"/>
              </a:ext>
            </a:extLst>
          </p:cNvPr>
          <p:cNvSpPr>
            <a:spLocks noGrp="1"/>
          </p:cNvSpPr>
          <p:nvPr>
            <p:ph idx="1"/>
          </p:nvPr>
        </p:nvSpPr>
        <p:spPr/>
        <p:txBody>
          <a:bodyPr>
            <a:normAutofit/>
          </a:bodyPr>
          <a:lstStyle/>
          <a:p>
            <a:r>
              <a:rPr lang="zh-TW" altLang="en-US" sz="3200" dirty="0"/>
              <a:t>亞伯拉罕得已成為許多民族的之父，正如先前所說的「你的後裔將要如此」</a:t>
            </a:r>
            <a:r>
              <a:rPr lang="en-US" altLang="zh-TW" sz="3200" dirty="0"/>
              <a:t>(</a:t>
            </a:r>
            <a:r>
              <a:rPr lang="zh-TW" altLang="en-US" sz="3200" dirty="0"/>
              <a:t>引用</a:t>
            </a:r>
            <a:r>
              <a:rPr lang="en-US" altLang="zh-TW" sz="3200" dirty="0"/>
              <a:t>15</a:t>
            </a:r>
            <a:r>
              <a:rPr lang="zh-TW" altLang="en-US" sz="3200" dirty="0"/>
              <a:t>章</a:t>
            </a:r>
            <a:r>
              <a:rPr lang="en-US" altLang="zh-TW" sz="3200" dirty="0"/>
              <a:t>5</a:t>
            </a:r>
            <a:r>
              <a:rPr lang="zh-TW" altLang="en-US" sz="3200" dirty="0"/>
              <a:t>節</a:t>
            </a:r>
            <a:r>
              <a:rPr lang="en-US" altLang="zh-TW" sz="3200" dirty="0"/>
              <a:t>)</a:t>
            </a:r>
            <a:r>
              <a:rPr lang="zh-TW" altLang="en-US" sz="3200" dirty="0"/>
              <a:t>即多如天上的星。在保羅心中，亞伯拉罕成為他們之父的那許多民族，就是由猶太基督徒和外邦基督徒所組成的、亞伯拉罕屬靈後裔。</a:t>
            </a:r>
            <a:endParaRPr lang="en-US" sz="3200" dirty="0"/>
          </a:p>
        </p:txBody>
      </p:sp>
    </p:spTree>
    <p:extLst>
      <p:ext uri="{BB962C8B-B14F-4D97-AF65-F5344CB8AC3E}">
        <p14:creationId xmlns:p14="http://schemas.microsoft.com/office/powerpoint/2010/main" val="368890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3D6F-A9CA-451D-BFB3-F8D3613C7A7E}"/>
              </a:ext>
            </a:extLst>
          </p:cNvPr>
          <p:cNvSpPr>
            <a:spLocks noGrp="1"/>
          </p:cNvSpPr>
          <p:nvPr>
            <p:ph type="title"/>
          </p:nvPr>
        </p:nvSpPr>
        <p:spPr/>
        <p:txBody>
          <a:bodyPr/>
          <a:lstStyle/>
          <a:p>
            <a:r>
              <a:rPr lang="zh-TW" altLang="en-US" dirty="0">
                <a:solidFill>
                  <a:srgbClr val="FF0000"/>
                </a:solidFill>
              </a:rPr>
              <a:t>羅馬書四章</a:t>
            </a:r>
            <a:r>
              <a:rPr lang="en-US" altLang="zh-TW" dirty="0">
                <a:solidFill>
                  <a:srgbClr val="FF0000"/>
                </a:solidFill>
              </a:rPr>
              <a:t>19-21</a:t>
            </a:r>
            <a:endParaRPr lang="en-US" dirty="0">
              <a:solidFill>
                <a:srgbClr val="FF0000"/>
              </a:solidFill>
            </a:endParaRPr>
          </a:p>
        </p:txBody>
      </p:sp>
      <p:sp>
        <p:nvSpPr>
          <p:cNvPr id="3" name="Content Placeholder 2">
            <a:extLst>
              <a:ext uri="{FF2B5EF4-FFF2-40B4-BE49-F238E27FC236}">
                <a16:creationId xmlns:a16="http://schemas.microsoft.com/office/drawing/2014/main" id="{B9E9D7B9-AFBB-478D-9005-C3070547D4F6}"/>
              </a:ext>
            </a:extLst>
          </p:cNvPr>
          <p:cNvSpPr>
            <a:spLocks noGrp="1"/>
          </p:cNvSpPr>
          <p:nvPr>
            <p:ph idx="1"/>
          </p:nvPr>
        </p:nvSpPr>
        <p:spPr/>
        <p:txBody>
          <a:bodyPr/>
          <a:lstStyle/>
          <a:p>
            <a:r>
              <a:rPr lang="zh-TW" altLang="en-US" dirty="0"/>
              <a:t>第</a:t>
            </a:r>
            <a:r>
              <a:rPr lang="en-US" dirty="0"/>
              <a:t>19-20</a:t>
            </a:r>
            <a:r>
              <a:rPr lang="zh-TW" altLang="en-US" dirty="0"/>
              <a:t>乃是第</a:t>
            </a:r>
            <a:r>
              <a:rPr lang="en-US" dirty="0"/>
              <a:t>18</a:t>
            </a:r>
            <a:r>
              <a:rPr lang="zh-TW" altLang="en-US" dirty="0"/>
              <a:t>節的說明，說明亞伯拉罕如何在無可指望時仍有盼望。第</a:t>
            </a:r>
            <a:r>
              <a:rPr lang="en-US" dirty="0"/>
              <a:t>19</a:t>
            </a:r>
            <a:r>
              <a:rPr lang="zh-TW" altLang="en-US" dirty="0"/>
              <a:t>節提到「他的信心還是不軟弱」，原文直譯是「</a:t>
            </a:r>
            <a:r>
              <a:rPr lang="zh-TW" altLang="en-US" b="1" dirty="0"/>
              <a:t>他沒有在信心上衰弱下來</a:t>
            </a:r>
            <a:r>
              <a:rPr lang="zh-TW" altLang="en-US" dirty="0"/>
              <a:t>」，英文欽定譯本將「想到」譯作「他並不考慮」，即在動詞前有「不」，因此此句解釋就會成為亞伯拉罕沒有把注意力放在不利的環境上。不過在古卷的證據中「想到」之前並沒有「不」，因此，真正符合文理的意思是亞伯拉罕並非忽視現實困境，乃是信心堅強，正視自己和撒拉的光景。</a:t>
            </a:r>
            <a:endParaRPr lang="en-US" dirty="0"/>
          </a:p>
        </p:txBody>
      </p:sp>
    </p:spTree>
    <p:extLst>
      <p:ext uri="{BB962C8B-B14F-4D97-AF65-F5344CB8AC3E}">
        <p14:creationId xmlns:p14="http://schemas.microsoft.com/office/powerpoint/2010/main" val="969476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4A0024-EBD1-4A69-90DA-5FB92EF08DD9}"/>
              </a:ext>
            </a:extLst>
          </p:cNvPr>
          <p:cNvSpPr>
            <a:spLocks noGrp="1"/>
          </p:cNvSpPr>
          <p:nvPr>
            <p:ph idx="1"/>
          </p:nvPr>
        </p:nvSpPr>
        <p:spPr>
          <a:xfrm>
            <a:off x="208772" y="214604"/>
            <a:ext cx="8450035" cy="6204857"/>
          </a:xfrm>
        </p:spPr>
        <p:txBody>
          <a:bodyPr>
            <a:noAutofit/>
          </a:bodyPr>
          <a:lstStyle/>
          <a:p>
            <a:r>
              <a:rPr lang="zh-TW" altLang="en-US" dirty="0">
                <a:solidFill>
                  <a:srgbClr val="FF0000"/>
                </a:solidFill>
              </a:rPr>
              <a:t>並不是說亞伯拉罕沒有一刻沒有懷疑，而是在關乎神的應許上，他沒有一種根深蒂固和長久不信及不一致的心態，他對神的應許必定成就，持一種單一心志的信靠。</a:t>
            </a:r>
            <a:r>
              <a:rPr lang="zh-TW" altLang="en-US" dirty="0"/>
              <a:t>馮蔭坤提到創世記</a:t>
            </a:r>
            <a:r>
              <a:rPr lang="en-US" altLang="zh-TW" dirty="0"/>
              <a:t>17</a:t>
            </a:r>
            <a:r>
              <a:rPr lang="zh-TW" altLang="en-US" dirty="0"/>
              <a:t>章</a:t>
            </a:r>
            <a:r>
              <a:rPr lang="en-US" altLang="zh-TW" dirty="0"/>
              <a:t>17</a:t>
            </a:r>
            <a:r>
              <a:rPr lang="zh-TW" altLang="en-US" dirty="0"/>
              <a:t>節記載亞伯拉罕聽到神的應許便笑起來，創世記</a:t>
            </a:r>
            <a:r>
              <a:rPr lang="en-US" altLang="zh-TW" dirty="0"/>
              <a:t>17</a:t>
            </a:r>
            <a:r>
              <a:rPr lang="zh-TW" altLang="en-US" dirty="0"/>
              <a:t>章</a:t>
            </a:r>
            <a:r>
              <a:rPr lang="en-US" altLang="zh-TW" dirty="0"/>
              <a:t>18</a:t>
            </a:r>
            <a:r>
              <a:rPr lang="zh-TW" altLang="en-US" dirty="0"/>
              <a:t>節亞伯拉罕向神表達了「願以實瑪利活在祢面前」的回應，</a:t>
            </a:r>
            <a:r>
              <a:rPr lang="zh-TW" altLang="en-US" dirty="0">
                <a:highlight>
                  <a:srgbClr val="000080"/>
                </a:highlight>
              </a:rPr>
              <a:t>「不信的笑」是亞伯拉罕對應許初步的反應</a:t>
            </a:r>
            <a:r>
              <a:rPr lang="zh-TW" altLang="en-US" dirty="0"/>
              <a:t>，神的回應則是重申祂清楚的應許，其後，亞伯拉罕成了「堅信」神的應許。我們可以發現</a:t>
            </a:r>
            <a:r>
              <a:rPr lang="zh-TW" altLang="en-US" dirty="0">
                <a:highlight>
                  <a:srgbClr val="000080"/>
                </a:highlight>
              </a:rPr>
              <a:t>亞伯拉罕的信心是因著神的話語而被堅立，以至於他的信心不因環境而衰弱。</a:t>
            </a:r>
            <a:r>
              <a:rPr lang="zh-TW" altLang="en-US" dirty="0"/>
              <a:t>「反倒因信，心裡得堅固」與</a:t>
            </a:r>
            <a:r>
              <a:rPr lang="en-US" altLang="zh-TW" dirty="0"/>
              <a:t>4</a:t>
            </a:r>
            <a:r>
              <a:rPr lang="zh-TW" altLang="en-US" dirty="0"/>
              <a:t>章</a:t>
            </a:r>
            <a:r>
              <a:rPr lang="en-US" altLang="zh-TW" dirty="0"/>
              <a:t>19</a:t>
            </a:r>
            <a:r>
              <a:rPr lang="zh-TW" altLang="en-US" dirty="0"/>
              <a:t>節「沒有衰弱」前後呼應，在信心上得堅固，可譯為「使成為剛強」，乃是神主動使亞伯拉罕的信心堅固。當亞伯拉罕的信心堅強後，引至於他兩個表現，其一就是</a:t>
            </a:r>
            <a:r>
              <a:rPr lang="zh-TW" altLang="en-US" dirty="0">
                <a:highlight>
                  <a:srgbClr val="008000"/>
                </a:highlight>
              </a:rPr>
              <a:t>「將榮耀歸給神」</a:t>
            </a:r>
            <a:r>
              <a:rPr lang="zh-TW" altLang="en-US" dirty="0"/>
              <a:t>，並且</a:t>
            </a:r>
            <a:r>
              <a:rPr lang="zh-TW" altLang="en-US" dirty="0">
                <a:highlight>
                  <a:srgbClr val="008000"/>
                </a:highlight>
              </a:rPr>
              <a:t>「滿心相信」</a:t>
            </a:r>
            <a:r>
              <a:rPr lang="zh-TW" altLang="en-US" dirty="0"/>
              <a:t>神已經應許的祂必能實現。</a:t>
            </a:r>
            <a:endParaRPr lang="en-US" dirty="0"/>
          </a:p>
          <a:p>
            <a:endParaRPr lang="en-US" dirty="0"/>
          </a:p>
        </p:txBody>
      </p:sp>
    </p:spTree>
    <p:extLst>
      <p:ext uri="{BB962C8B-B14F-4D97-AF65-F5344CB8AC3E}">
        <p14:creationId xmlns:p14="http://schemas.microsoft.com/office/powerpoint/2010/main" val="2030370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7057-6949-4C77-827C-224B8116264E}"/>
              </a:ext>
            </a:extLst>
          </p:cNvPr>
          <p:cNvSpPr>
            <a:spLocks noGrp="1"/>
          </p:cNvSpPr>
          <p:nvPr>
            <p:ph type="title"/>
          </p:nvPr>
        </p:nvSpPr>
        <p:spPr/>
        <p:txBody>
          <a:bodyPr/>
          <a:lstStyle/>
          <a:p>
            <a:r>
              <a:rPr lang="zh-TW" altLang="en-US" dirty="0">
                <a:solidFill>
                  <a:srgbClr val="FF0000"/>
                </a:solidFill>
              </a:rPr>
              <a:t>所以</a:t>
            </a:r>
            <a:endParaRPr lang="en-US" dirty="0">
              <a:solidFill>
                <a:srgbClr val="FF0000"/>
              </a:solidFill>
            </a:endParaRPr>
          </a:p>
        </p:txBody>
      </p:sp>
      <p:sp>
        <p:nvSpPr>
          <p:cNvPr id="3" name="Content Placeholder 2">
            <a:extLst>
              <a:ext uri="{FF2B5EF4-FFF2-40B4-BE49-F238E27FC236}">
                <a16:creationId xmlns:a16="http://schemas.microsoft.com/office/drawing/2014/main" id="{9F297504-330B-41C9-9501-E7108F64AB95}"/>
              </a:ext>
            </a:extLst>
          </p:cNvPr>
          <p:cNvSpPr>
            <a:spLocks noGrp="1"/>
          </p:cNvSpPr>
          <p:nvPr>
            <p:ph idx="1"/>
          </p:nvPr>
        </p:nvSpPr>
        <p:spPr/>
        <p:txBody>
          <a:bodyPr>
            <a:normAutofit/>
          </a:bodyPr>
          <a:lstStyle/>
          <a:p>
            <a:pPr marL="0" indent="0">
              <a:buNone/>
            </a:pPr>
            <a:r>
              <a:rPr lang="zh-TW" altLang="en-US" sz="4000" dirty="0"/>
              <a:t>這 就 算 為 他 的 義 。</a:t>
            </a:r>
            <a:endParaRPr lang="en-US" altLang="zh-TW" sz="4000" dirty="0"/>
          </a:p>
          <a:p>
            <a:endParaRPr lang="en-US" altLang="zh-TW" sz="4000" dirty="0"/>
          </a:p>
          <a:p>
            <a:r>
              <a:rPr lang="zh-TW" altLang="en-US" sz="4000" dirty="0"/>
              <a:t>歸納</a:t>
            </a:r>
            <a:r>
              <a:rPr lang="en-US" altLang="zh-TW" sz="4000" dirty="0"/>
              <a:t>:</a:t>
            </a:r>
            <a:r>
              <a:rPr lang="zh-TW" altLang="en-US" sz="4000" dirty="0"/>
              <a:t>神如何算人為義</a:t>
            </a:r>
            <a:r>
              <a:rPr lang="en-US" altLang="zh-TW" sz="4000" dirty="0"/>
              <a:t>?</a:t>
            </a:r>
          </a:p>
          <a:p>
            <a:r>
              <a:rPr lang="zh-TW" altLang="en-US" sz="4000" dirty="0"/>
              <a:t>人在信心上的表現為何</a:t>
            </a:r>
            <a:r>
              <a:rPr lang="en-US" altLang="zh-TW" sz="4000" dirty="0"/>
              <a:t>?</a:t>
            </a:r>
          </a:p>
          <a:p>
            <a:endParaRPr lang="zh-TW" altLang="en-US" sz="4000" dirty="0"/>
          </a:p>
          <a:p>
            <a:endParaRPr lang="en-US" sz="4000" dirty="0"/>
          </a:p>
        </p:txBody>
      </p:sp>
    </p:spTree>
    <p:extLst>
      <p:ext uri="{BB962C8B-B14F-4D97-AF65-F5344CB8AC3E}">
        <p14:creationId xmlns:p14="http://schemas.microsoft.com/office/powerpoint/2010/main" val="4068148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802D8-776D-407B-803C-38CFD57881A9}"/>
              </a:ext>
            </a:extLst>
          </p:cNvPr>
          <p:cNvSpPr>
            <a:spLocks noGrp="1"/>
          </p:cNvSpPr>
          <p:nvPr>
            <p:ph type="title"/>
          </p:nvPr>
        </p:nvSpPr>
        <p:spPr/>
        <p:txBody>
          <a:bodyPr/>
          <a:lstStyle/>
          <a:p>
            <a:r>
              <a:rPr lang="zh-TW" altLang="en-US" dirty="0">
                <a:solidFill>
                  <a:srgbClr val="FF0000"/>
                </a:solidFill>
              </a:rPr>
              <a:t>效法亞伯拉罕之信的人</a:t>
            </a:r>
            <a:endParaRPr lang="en-US" dirty="0">
              <a:solidFill>
                <a:srgbClr val="FF0000"/>
              </a:solidFill>
            </a:endParaRPr>
          </a:p>
        </p:txBody>
      </p:sp>
      <p:sp>
        <p:nvSpPr>
          <p:cNvPr id="3" name="Content Placeholder 2">
            <a:extLst>
              <a:ext uri="{FF2B5EF4-FFF2-40B4-BE49-F238E27FC236}">
                <a16:creationId xmlns:a16="http://schemas.microsoft.com/office/drawing/2014/main" id="{8D2D9380-FB33-4DB2-92C5-475CB7BB4F28}"/>
              </a:ext>
            </a:extLst>
          </p:cNvPr>
          <p:cNvSpPr>
            <a:spLocks noGrp="1"/>
          </p:cNvSpPr>
          <p:nvPr>
            <p:ph idx="1"/>
          </p:nvPr>
        </p:nvSpPr>
        <p:spPr/>
        <p:txBody>
          <a:bodyPr/>
          <a:lstStyle/>
          <a:p>
            <a:r>
              <a:rPr lang="zh-TW" altLang="en-US" dirty="0"/>
              <a:t>算 為 他 義 的 這 句 話 不 是 單 為 他 寫 的 ，也 是 為 我 們 將 來 得 算 為 義 之 人 寫 的 ， 就 是 我 們 這 信 神 使 我 們 的 主 耶 穌 從 死 裡 復 活 的 人 。耶 穌 被 交 給 人 ， 是 為 我 們 的 過 犯 ； 復 活 ， 是 為 叫 我 們 稱 義。</a:t>
            </a:r>
          </a:p>
        </p:txBody>
      </p:sp>
    </p:spTree>
    <p:extLst>
      <p:ext uri="{BB962C8B-B14F-4D97-AF65-F5344CB8AC3E}">
        <p14:creationId xmlns:p14="http://schemas.microsoft.com/office/powerpoint/2010/main" val="3585300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1BC694-2EB8-44E8-AED0-FEF0E81E44E4}"/>
              </a:ext>
            </a:extLst>
          </p:cNvPr>
          <p:cNvSpPr>
            <a:spLocks noGrp="1"/>
          </p:cNvSpPr>
          <p:nvPr>
            <p:ph idx="1"/>
          </p:nvPr>
        </p:nvSpPr>
        <p:spPr>
          <a:xfrm>
            <a:off x="628650" y="578498"/>
            <a:ext cx="7886700" cy="5598465"/>
          </a:xfrm>
        </p:spPr>
        <p:txBody>
          <a:bodyPr>
            <a:normAutofit lnSpcReduction="10000"/>
          </a:bodyPr>
          <a:lstStyle/>
          <a:p>
            <a:r>
              <a:rPr lang="zh-TW" altLang="en-US" dirty="0"/>
              <a:t>第</a:t>
            </a:r>
            <a:r>
              <a:rPr lang="en-US" dirty="0"/>
              <a:t>23</a:t>
            </a:r>
            <a:r>
              <a:rPr lang="zh-TW" altLang="en-US" dirty="0"/>
              <a:t>節「算為他義」是濃縮引句，代表著上一節所引用創世記</a:t>
            </a:r>
            <a:r>
              <a:rPr lang="en-US" altLang="zh-TW" dirty="0"/>
              <a:t>15</a:t>
            </a:r>
            <a:r>
              <a:rPr lang="zh-TW" altLang="en-US" dirty="0"/>
              <a:t>章</a:t>
            </a:r>
            <a:r>
              <a:rPr lang="en-US" altLang="zh-TW" dirty="0"/>
              <a:t>6</a:t>
            </a:r>
            <a:r>
              <a:rPr lang="zh-TW" altLang="en-US" dirty="0"/>
              <a:t>節的全部，保羅認為舊約聖經中每一處不僅是對以色列人說的，也都是對著當今基督徒所說的，第</a:t>
            </a:r>
            <a:r>
              <a:rPr lang="en-US" dirty="0"/>
              <a:t>23-24</a:t>
            </a:r>
            <a:r>
              <a:rPr lang="zh-TW" altLang="en-US" dirty="0"/>
              <a:t>節與</a:t>
            </a:r>
            <a:r>
              <a:rPr lang="en-US" altLang="zh-TW" dirty="0"/>
              <a:t>22</a:t>
            </a:r>
            <a:r>
              <a:rPr lang="zh-TW" altLang="en-US" dirty="0"/>
              <a:t>節「算為」他的義有密切關聯，保羅的意思乃是只要擁有與亞伯拉罕相同的基礎</a:t>
            </a:r>
            <a:r>
              <a:rPr lang="en-US" dirty="0"/>
              <a:t>-</a:t>
            </a:r>
            <a:r>
              <a:rPr lang="zh-TW" altLang="en-US" dirty="0"/>
              <a:t>信心，我們也被神算為義。</a:t>
            </a:r>
            <a:r>
              <a:rPr lang="en-US" altLang="zh-TW" dirty="0">
                <a:highlight>
                  <a:srgbClr val="008000"/>
                </a:highlight>
              </a:rPr>
              <a:t>24</a:t>
            </a:r>
            <a:r>
              <a:rPr lang="zh-TW" altLang="en-US" dirty="0">
                <a:highlight>
                  <a:srgbClr val="008000"/>
                </a:highlight>
              </a:rPr>
              <a:t>節「將來得稱為義」較好的譯法為「將要被算為義」</a:t>
            </a:r>
            <a:r>
              <a:rPr lang="zh-TW" altLang="en-US" dirty="0"/>
              <a:t>，但保羅的意思不僅是將來才會發生，因為在</a:t>
            </a:r>
            <a:r>
              <a:rPr lang="en-US" altLang="zh-TW" dirty="0"/>
              <a:t>4</a:t>
            </a:r>
            <a:r>
              <a:rPr lang="zh-TW" altLang="en-US" dirty="0"/>
              <a:t>章</a:t>
            </a:r>
            <a:r>
              <a:rPr lang="en-US" dirty="0"/>
              <a:t>25</a:t>
            </a:r>
            <a:r>
              <a:rPr lang="zh-TW" altLang="en-US" dirty="0"/>
              <a:t>節及</a:t>
            </a:r>
            <a:r>
              <a:rPr lang="en-US" altLang="zh-TW" dirty="0"/>
              <a:t>5</a:t>
            </a:r>
            <a:r>
              <a:rPr lang="zh-TW" altLang="en-US" dirty="0"/>
              <a:t>章第</a:t>
            </a:r>
            <a:r>
              <a:rPr lang="en-US" dirty="0"/>
              <a:t>1</a:t>
            </a:r>
            <a:r>
              <a:rPr lang="zh-TW" altLang="en-US" dirty="0"/>
              <a:t>節開始的經文都是指目前、今世，信徒在以信心回應的那一刻起，</a:t>
            </a:r>
            <a:r>
              <a:rPr lang="en-US" dirty="0"/>
              <a:t>(</a:t>
            </a:r>
            <a:r>
              <a:rPr lang="zh-TW" altLang="en-US" dirty="0"/>
              <a:t>現在</a:t>
            </a:r>
            <a:r>
              <a:rPr lang="en-US" dirty="0"/>
              <a:t>)</a:t>
            </a:r>
            <a:r>
              <a:rPr lang="zh-TW" altLang="en-US" dirty="0"/>
              <a:t>就被神算為義。保羅在第</a:t>
            </a:r>
            <a:r>
              <a:rPr lang="en-US" dirty="0"/>
              <a:t>24</a:t>
            </a:r>
            <a:r>
              <a:rPr lang="zh-TW" altLang="en-US" dirty="0"/>
              <a:t>節「相信」的對象並非耶穌基督，乃是延續先前的脈絡</a:t>
            </a:r>
            <a:r>
              <a:rPr lang="en-US" dirty="0"/>
              <a:t>-</a:t>
            </a:r>
            <a:r>
              <a:rPr lang="zh-TW" altLang="en-US" dirty="0"/>
              <a:t>神，</a:t>
            </a:r>
            <a:r>
              <a:rPr lang="zh-TW" altLang="en-US" dirty="0">
                <a:highlight>
                  <a:srgbClr val="008000"/>
                </a:highlight>
              </a:rPr>
              <a:t>「耶和華」是舊約亞伯拉罕相信的對象，如今因著同樣的信心，我們所信的對象也同是這位亞伯拉罕的「神」</a:t>
            </a:r>
            <a:r>
              <a:rPr lang="zh-TW" altLang="en-US" dirty="0"/>
              <a:t>。</a:t>
            </a:r>
            <a:endParaRPr lang="en-US" dirty="0"/>
          </a:p>
        </p:txBody>
      </p:sp>
    </p:spTree>
    <p:extLst>
      <p:ext uri="{BB962C8B-B14F-4D97-AF65-F5344CB8AC3E}">
        <p14:creationId xmlns:p14="http://schemas.microsoft.com/office/powerpoint/2010/main" val="1725435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5AF709-6D85-4DEF-918B-1B44174C8D29}"/>
              </a:ext>
            </a:extLst>
          </p:cNvPr>
          <p:cNvSpPr>
            <a:spLocks noGrp="1"/>
          </p:cNvSpPr>
          <p:nvPr>
            <p:ph idx="1"/>
          </p:nvPr>
        </p:nvSpPr>
        <p:spPr>
          <a:xfrm>
            <a:off x="628650" y="699796"/>
            <a:ext cx="7886700" cy="5477167"/>
          </a:xfrm>
        </p:spPr>
        <p:txBody>
          <a:bodyPr>
            <a:normAutofit/>
          </a:bodyPr>
          <a:lstStyle/>
          <a:p>
            <a:r>
              <a:rPr lang="zh-TW" altLang="en-US" dirty="0"/>
              <a:t>當然，並非要將我們的處境與亞伯拉罕的處境相同看待，乃是保羅將亞伯拉罕信心的性質與我們的信心性質作為同一個基礎</a:t>
            </a:r>
            <a:r>
              <a:rPr lang="en-US" dirty="0"/>
              <a:t>-</a:t>
            </a:r>
            <a:r>
              <a:rPr lang="zh-TW" altLang="en-US" dirty="0"/>
              <a:t>就是那「賜生命給死人」者與「使主耶穌從死裡復活」者的上面。將起初「賜生命給死人」者的應許，最終展現於耶穌基督及現今基督徒生命之中，是保羅這節特別想要闡述的重點。從救恩歷史來看，這舊約應許的內涵在新約時期變得更加清晰，</a:t>
            </a:r>
            <a:r>
              <a:rPr lang="zh-TW" altLang="en-US" dirty="0">
                <a:highlight>
                  <a:srgbClr val="008000"/>
                </a:highlight>
              </a:rPr>
              <a:t>我們信心的對象是在歷史中的稱罪人為義的那位</a:t>
            </a:r>
            <a:r>
              <a:rPr lang="zh-TW" altLang="en-US" dirty="0"/>
              <a:t>，如今，並沒有改變，就是「賜生命給死人」的那位神。保羅描述亞伯拉罕之信心於此，</a:t>
            </a:r>
            <a:r>
              <a:rPr lang="zh-TW" altLang="en-US" dirty="0">
                <a:highlight>
                  <a:srgbClr val="008000"/>
                </a:highlight>
              </a:rPr>
              <a:t>成為信仰眾群體「信心」的原型。</a:t>
            </a:r>
            <a:endParaRPr lang="en-US" dirty="0">
              <a:highlight>
                <a:srgbClr val="008000"/>
              </a:highlight>
            </a:endParaRPr>
          </a:p>
        </p:txBody>
      </p:sp>
    </p:spTree>
    <p:extLst>
      <p:ext uri="{BB962C8B-B14F-4D97-AF65-F5344CB8AC3E}">
        <p14:creationId xmlns:p14="http://schemas.microsoft.com/office/powerpoint/2010/main" val="255508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244D-E8A6-4859-BF2C-3B6737787DD6}"/>
              </a:ext>
            </a:extLst>
          </p:cNvPr>
          <p:cNvSpPr>
            <a:spLocks noGrp="1"/>
          </p:cNvSpPr>
          <p:nvPr>
            <p:ph type="title"/>
          </p:nvPr>
        </p:nvSpPr>
        <p:spPr>
          <a:xfrm>
            <a:off x="1673352" y="778079"/>
            <a:ext cx="5813298" cy="1703864"/>
          </a:xfrm>
          <a:solidFill>
            <a:schemeClr val="bg1"/>
          </a:solidFill>
          <a:ln w="31750">
            <a:solidFill>
              <a:schemeClr val="tx1">
                <a:lumMod val="75000"/>
                <a:lumOff val="25000"/>
              </a:schemeClr>
            </a:solidFill>
          </a:ln>
        </p:spPr>
        <p:txBody>
          <a:bodyPr vert="horz" lIns="91440" tIns="45720" rIns="91440" bIns="45720" rtlCol="0" anchor="ctr">
            <a:noAutofit/>
          </a:bodyPr>
          <a:lstStyle/>
          <a:p>
            <a:pPr algn="ctr"/>
            <a:r>
              <a:rPr lang="zh-TW" altLang="en-US" sz="5400" kern="1200" dirty="0">
                <a:solidFill>
                  <a:schemeClr val="tx1"/>
                </a:solidFill>
                <a:latin typeface="+mj-lt"/>
                <a:ea typeface="+mj-ea"/>
                <a:cs typeface="+mj-cs"/>
              </a:rPr>
              <a:t>神如何算</a:t>
            </a:r>
            <a:r>
              <a:rPr lang="en-US" altLang="zh-TW" sz="5400" kern="1200" dirty="0">
                <a:solidFill>
                  <a:schemeClr val="tx1"/>
                </a:solidFill>
                <a:latin typeface="+mj-lt"/>
                <a:ea typeface="+mj-ea"/>
                <a:cs typeface="+mj-cs"/>
              </a:rPr>
              <a:t>?</a:t>
            </a:r>
            <a:br>
              <a:rPr lang="en-US" altLang="zh-TW"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pic>
        <p:nvPicPr>
          <p:cNvPr id="5" name="Content Placeholder 4" descr="A picture containing electronics&#10;&#10;Description generated with high confidence">
            <a:extLst>
              <a:ext uri="{FF2B5EF4-FFF2-40B4-BE49-F238E27FC236}">
                <a16:creationId xmlns:a16="http://schemas.microsoft.com/office/drawing/2014/main" id="{22B14654-2892-4FDA-A49B-1AC5DE164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3352" y="2638044"/>
            <a:ext cx="5797296" cy="2392007"/>
          </a:xfrm>
          <a:prstGeom prst="rect">
            <a:avLst/>
          </a:prstGeom>
        </p:spPr>
      </p:pic>
    </p:spTree>
    <p:extLst>
      <p:ext uri="{BB962C8B-B14F-4D97-AF65-F5344CB8AC3E}">
        <p14:creationId xmlns:p14="http://schemas.microsoft.com/office/powerpoint/2010/main" val="1704770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DFB9-A547-4FD0-AC2C-A645A50D651F}"/>
              </a:ext>
            </a:extLst>
          </p:cNvPr>
          <p:cNvSpPr>
            <a:spLocks noGrp="1"/>
          </p:cNvSpPr>
          <p:nvPr>
            <p:ph type="title"/>
          </p:nvPr>
        </p:nvSpPr>
        <p:spPr/>
        <p:txBody>
          <a:bodyPr/>
          <a:lstStyle/>
          <a:p>
            <a:r>
              <a:rPr lang="zh-TW" altLang="en-US" dirty="0"/>
              <a:t>羅馬書第四章</a:t>
            </a:r>
            <a:r>
              <a:rPr lang="en-US" altLang="zh-TW" dirty="0"/>
              <a:t>25</a:t>
            </a:r>
            <a:r>
              <a:rPr lang="zh-TW" altLang="en-US" dirty="0"/>
              <a:t>節</a:t>
            </a:r>
            <a:endParaRPr lang="en-US" dirty="0"/>
          </a:p>
        </p:txBody>
      </p:sp>
      <p:sp>
        <p:nvSpPr>
          <p:cNvPr id="3" name="Content Placeholder 2">
            <a:extLst>
              <a:ext uri="{FF2B5EF4-FFF2-40B4-BE49-F238E27FC236}">
                <a16:creationId xmlns:a16="http://schemas.microsoft.com/office/drawing/2014/main" id="{D44A3B6D-9A95-4A64-9402-14558D4C2119}"/>
              </a:ext>
            </a:extLst>
          </p:cNvPr>
          <p:cNvSpPr>
            <a:spLocks noGrp="1"/>
          </p:cNvSpPr>
          <p:nvPr>
            <p:ph idx="1"/>
          </p:nvPr>
        </p:nvSpPr>
        <p:spPr/>
        <p:txBody>
          <a:bodyPr/>
          <a:lstStyle/>
          <a:p>
            <a:r>
              <a:rPr lang="en-US" dirty="0"/>
              <a:t>Osborne</a:t>
            </a:r>
            <a:r>
              <a:rPr lang="zh-TW" altLang="en-US" dirty="0"/>
              <a:t>提及第</a:t>
            </a:r>
            <a:r>
              <a:rPr lang="en-US" dirty="0"/>
              <a:t>25</a:t>
            </a:r>
            <a:r>
              <a:rPr lang="zh-TW" altLang="en-US" dirty="0"/>
              <a:t>節是一個早期任信的信條</a:t>
            </a:r>
            <a:r>
              <a:rPr lang="en-US" dirty="0"/>
              <a:t>(Creedal)</a:t>
            </a:r>
            <a:r>
              <a:rPr lang="zh-TW" altLang="en-US" dirty="0"/>
              <a:t>，前半節是任信的公式，後半節是保羅所延伸創作。前半節與七十士譯本中以賽亞書五十三章十二節相似</a:t>
            </a:r>
            <a:r>
              <a:rPr lang="en-US" dirty="0"/>
              <a:t>:</a:t>
            </a:r>
            <a:r>
              <a:rPr lang="zh-TW" altLang="en-US" dirty="0"/>
              <a:t>「祂被交付，是因為他們的罪」，但此處保羅將耶穌的死與「過犯」</a:t>
            </a:r>
            <a:r>
              <a:rPr lang="en-US" dirty="0"/>
              <a:t>(</a:t>
            </a:r>
            <a:r>
              <a:rPr lang="zh-TW" altLang="en-US" dirty="0"/>
              <a:t>而非罪</a:t>
            </a:r>
            <a:r>
              <a:rPr lang="en-US" dirty="0"/>
              <a:t>)</a:t>
            </a:r>
            <a:r>
              <a:rPr lang="zh-TW" altLang="en-US" dirty="0"/>
              <a:t>相連，預示了五章十五至二十節的思路。</a:t>
            </a:r>
            <a:endParaRPr lang="en-US" dirty="0"/>
          </a:p>
        </p:txBody>
      </p:sp>
    </p:spTree>
    <p:extLst>
      <p:ext uri="{BB962C8B-B14F-4D97-AF65-F5344CB8AC3E}">
        <p14:creationId xmlns:p14="http://schemas.microsoft.com/office/powerpoint/2010/main" val="3942594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68212EB-54DF-4197-B750-004CFF336FF4}"/>
              </a:ext>
            </a:extLst>
          </p:cNvPr>
          <p:cNvSpPr>
            <a:spLocks noGrp="1"/>
          </p:cNvSpPr>
          <p:nvPr>
            <p:ph type="title"/>
          </p:nvPr>
        </p:nvSpPr>
        <p:spPr>
          <a:xfrm>
            <a:off x="720090" y="434101"/>
            <a:ext cx="7709978" cy="1362042"/>
          </a:xfrm>
        </p:spPr>
        <p:txBody>
          <a:bodyPr anchor="b">
            <a:normAutofit/>
          </a:bodyPr>
          <a:lstStyle/>
          <a:p>
            <a:endParaRPr lang="en-US" sz="4200">
              <a:solidFill>
                <a:schemeClr val="bg1"/>
              </a:solidFill>
            </a:endParaRPr>
          </a:p>
        </p:txBody>
      </p:sp>
      <p:sp>
        <p:nvSpPr>
          <p:cNvPr id="13" name="Rectangle 12">
            <a:extLst>
              <a:ext uri="{FF2B5EF4-FFF2-40B4-BE49-F238E27FC236}">
                <a16:creationId xmlns:a16="http://schemas.microsoft.com/office/drawing/2014/main" id="{A47020BD-3785-4628-8C5E-A4011B43E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39694"/>
            <a:ext cx="9144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01EB9CEF-7CE7-4CE8-95C2-5EB04131BF9C}"/>
              </a:ext>
            </a:extLst>
          </p:cNvPr>
          <p:cNvGraphicFramePr>
            <a:graphicFrameLocks noGrp="1"/>
          </p:cNvGraphicFramePr>
          <p:nvPr>
            <p:ph idx="1"/>
            <p:extLst>
              <p:ext uri="{D42A27DB-BD31-4B8C-83A1-F6EECF244321}">
                <p14:modId xmlns:p14="http://schemas.microsoft.com/office/powerpoint/2010/main" val="1616832822"/>
              </p:ext>
            </p:extLst>
          </p:nvPr>
        </p:nvGraphicFramePr>
        <p:xfrm>
          <a:off x="1642879" y="2573795"/>
          <a:ext cx="6064207" cy="3344228"/>
        </p:xfrm>
        <a:graphic>
          <a:graphicData uri="http://schemas.openxmlformats.org/drawingml/2006/table">
            <a:tbl>
              <a:tblPr firstRow="1" firstCol="1" bandRow="1"/>
              <a:tblGrid>
                <a:gridCol w="1745940">
                  <a:extLst>
                    <a:ext uri="{9D8B030D-6E8A-4147-A177-3AD203B41FA5}">
                      <a16:colId xmlns:a16="http://schemas.microsoft.com/office/drawing/2014/main" val="132798040"/>
                    </a:ext>
                  </a:extLst>
                </a:gridCol>
                <a:gridCol w="2224624">
                  <a:extLst>
                    <a:ext uri="{9D8B030D-6E8A-4147-A177-3AD203B41FA5}">
                      <a16:colId xmlns:a16="http://schemas.microsoft.com/office/drawing/2014/main" val="3993257540"/>
                    </a:ext>
                  </a:extLst>
                </a:gridCol>
                <a:gridCol w="2093643">
                  <a:extLst>
                    <a:ext uri="{9D8B030D-6E8A-4147-A177-3AD203B41FA5}">
                      <a16:colId xmlns:a16="http://schemas.microsoft.com/office/drawing/2014/main" val="2965653404"/>
                    </a:ext>
                  </a:extLst>
                </a:gridCol>
              </a:tblGrid>
              <a:tr h="1132618">
                <a:tc>
                  <a:txBody>
                    <a:bodyPr/>
                    <a:lstStyle/>
                    <a:p>
                      <a:pPr marL="0" marR="0" algn="l" fontAlgn="t">
                        <a:spcBef>
                          <a:spcPts val="0"/>
                        </a:spcBef>
                        <a:spcAft>
                          <a:spcPts val="0"/>
                        </a:spcAft>
                      </a:pPr>
                      <a:r>
                        <a:rPr lang="zh-TW" altLang="en-US" sz="3600" b="1" i="0" u="none" strike="noStrike" dirty="0">
                          <a:effectLst/>
                          <a:latin typeface="Calibri" panose="020F0502020204030204" pitchFamily="34" charset="0"/>
                          <a:ea typeface="PMingLiU" panose="02020500000000000000" pitchFamily="18" charset="-120"/>
                          <a:cs typeface="Arial" panose="020B0604020202020204" pitchFamily="34" charset="0"/>
                        </a:rPr>
                        <a:t>祂</a:t>
                      </a:r>
                      <a:endParaRPr lang="zh-TW" altLang="en-US" sz="3600" b="1" i="0" u="none" strike="noStrike" dirty="0">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zh-TW" altLang="en-US" sz="3600" b="1" i="0" u="none" strike="noStrike" dirty="0">
                          <a:effectLst/>
                          <a:latin typeface="Calibri" panose="020F0502020204030204" pitchFamily="34" charset="0"/>
                          <a:ea typeface="PMingLiU" panose="02020500000000000000" pitchFamily="18" charset="-120"/>
                          <a:cs typeface="Arial" panose="020B0604020202020204" pitchFamily="34" charset="0"/>
                        </a:rPr>
                        <a:t>被交付</a:t>
                      </a:r>
                      <a:endParaRPr lang="zh-TW" altLang="en-US" sz="3600" b="1" i="0" u="none" strike="noStrike" dirty="0">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zh-TW" altLang="en-US" sz="3600" b="1" i="0" u="none" strike="noStrike" dirty="0">
                          <a:effectLst/>
                          <a:latin typeface="Calibri" panose="020F0502020204030204" pitchFamily="34" charset="0"/>
                          <a:ea typeface="PMingLiU" panose="02020500000000000000" pitchFamily="18" charset="-120"/>
                          <a:cs typeface="Arial" panose="020B0604020202020204" pitchFamily="34" charset="0"/>
                        </a:rPr>
                        <a:t>是為我們的過犯</a:t>
                      </a:r>
                      <a:endParaRPr lang="zh-TW" altLang="en-US" sz="3600" b="1" i="0" u="none" strike="noStrike" dirty="0">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7400025"/>
                  </a:ext>
                </a:extLst>
              </a:tr>
              <a:tr h="1132618">
                <a:tc>
                  <a:txBody>
                    <a:bodyPr/>
                    <a:lstStyle/>
                    <a:p>
                      <a:pPr marL="0" marR="0" algn="l" fontAlgn="t">
                        <a:spcBef>
                          <a:spcPts val="0"/>
                        </a:spcBef>
                        <a:spcAft>
                          <a:spcPts val="0"/>
                        </a:spcAft>
                      </a:pPr>
                      <a:r>
                        <a:rPr lang="zh-TW" altLang="en-US" sz="3600" b="1" i="0" u="none" strike="noStrike">
                          <a:effectLst/>
                          <a:latin typeface="Calibri" panose="020F0502020204030204" pitchFamily="34" charset="0"/>
                          <a:ea typeface="PMingLiU" panose="02020500000000000000" pitchFamily="18" charset="-120"/>
                          <a:cs typeface="Arial" panose="020B0604020202020204" pitchFamily="34" charset="0"/>
                        </a:rPr>
                        <a:t>並且</a:t>
                      </a:r>
                      <a:endParaRPr lang="zh-TW" altLang="en-US" sz="3600" b="1" i="0" u="none" strike="noStrike">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zh-TW" altLang="en-US" sz="3600" b="1" i="0" u="none" strike="noStrike">
                          <a:effectLst/>
                          <a:latin typeface="Calibri" panose="020F0502020204030204" pitchFamily="34" charset="0"/>
                          <a:ea typeface="PMingLiU" panose="02020500000000000000" pitchFamily="18" charset="-120"/>
                          <a:cs typeface="Arial" panose="020B0604020202020204" pitchFamily="34" charset="0"/>
                        </a:rPr>
                        <a:t>復活</a:t>
                      </a:r>
                      <a:endParaRPr lang="zh-TW" altLang="en-US" sz="3600" b="1" i="0" u="none" strike="noStrike">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zh-TW" altLang="en-US" sz="3600" b="1" i="0" u="none" strike="noStrike" dirty="0">
                          <a:effectLst/>
                          <a:latin typeface="Calibri" panose="020F0502020204030204" pitchFamily="34" charset="0"/>
                          <a:ea typeface="PMingLiU" panose="02020500000000000000" pitchFamily="18" charset="-120"/>
                          <a:cs typeface="Arial" panose="020B0604020202020204" pitchFamily="34" charset="0"/>
                        </a:rPr>
                        <a:t>是為叫我們稱義</a:t>
                      </a:r>
                      <a:endParaRPr lang="zh-TW" altLang="en-US" sz="3600" b="1" i="0" u="none" strike="noStrike" dirty="0">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41817"/>
                  </a:ext>
                </a:extLst>
              </a:tr>
            </a:tbl>
          </a:graphicData>
        </a:graphic>
      </p:graphicFrame>
    </p:spTree>
    <p:extLst>
      <p:ext uri="{BB962C8B-B14F-4D97-AF65-F5344CB8AC3E}">
        <p14:creationId xmlns:p14="http://schemas.microsoft.com/office/powerpoint/2010/main" val="2880853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85E4A6-A05B-4200-9406-E494879B355B}"/>
              </a:ext>
            </a:extLst>
          </p:cNvPr>
          <p:cNvSpPr>
            <a:spLocks noGrp="1"/>
          </p:cNvSpPr>
          <p:nvPr>
            <p:ph idx="1"/>
          </p:nvPr>
        </p:nvSpPr>
        <p:spPr>
          <a:xfrm>
            <a:off x="628650" y="793102"/>
            <a:ext cx="7886700" cy="5383861"/>
          </a:xfrm>
        </p:spPr>
        <p:txBody>
          <a:bodyPr/>
          <a:lstStyle/>
          <a:p>
            <a:r>
              <a:rPr lang="zh-TW" altLang="en-US" dirty="0"/>
              <a:t>在以賽亞書中「被交付」是暗示著神為動作的對象，</a:t>
            </a:r>
            <a:r>
              <a:rPr lang="en-US" dirty="0"/>
              <a:t>Osborne</a:t>
            </a:r>
            <a:r>
              <a:rPr lang="zh-TW" altLang="en-US" dirty="0"/>
              <a:t>認為根據福音書，耶穌的死是神的行動，是神將愛子耶穌基督交在罪人手裡。因此，本節若使用</a:t>
            </a:r>
            <a:r>
              <a:rPr lang="zh-TW" altLang="en-US" dirty="0">
                <a:highlight>
                  <a:srgbClr val="008000"/>
                </a:highlight>
              </a:rPr>
              <a:t>主動語態</a:t>
            </a:r>
            <a:r>
              <a:rPr lang="zh-TW" altLang="en-US" dirty="0"/>
              <a:t>會是更好的</a:t>
            </a:r>
            <a:r>
              <a:rPr lang="en-US" dirty="0"/>
              <a:t> : </a:t>
            </a:r>
          </a:p>
          <a:p>
            <a:endParaRPr lang="en-US" dirty="0"/>
          </a:p>
        </p:txBody>
      </p:sp>
      <p:graphicFrame>
        <p:nvGraphicFramePr>
          <p:cNvPr id="4" name="Table 3">
            <a:extLst>
              <a:ext uri="{FF2B5EF4-FFF2-40B4-BE49-F238E27FC236}">
                <a16:creationId xmlns:a16="http://schemas.microsoft.com/office/drawing/2014/main" id="{ABD07717-CEF8-41FE-AFE0-36403CBE2CB6}"/>
              </a:ext>
            </a:extLst>
          </p:cNvPr>
          <p:cNvGraphicFramePr>
            <a:graphicFrameLocks noGrp="1"/>
          </p:cNvGraphicFramePr>
          <p:nvPr>
            <p:extLst>
              <p:ext uri="{D42A27DB-BD31-4B8C-83A1-F6EECF244321}">
                <p14:modId xmlns:p14="http://schemas.microsoft.com/office/powerpoint/2010/main" val="1955011983"/>
              </p:ext>
            </p:extLst>
          </p:nvPr>
        </p:nvGraphicFramePr>
        <p:xfrm>
          <a:off x="429208" y="3249246"/>
          <a:ext cx="8285584" cy="975360"/>
        </p:xfrm>
        <a:graphic>
          <a:graphicData uri="http://schemas.openxmlformats.org/drawingml/2006/table">
            <a:tbl>
              <a:tblPr firstRow="1" firstCol="1" bandRow="1">
                <a:tableStyleId>{5C22544A-7EE6-4342-B048-85BDC9FD1C3A}</a:tableStyleId>
              </a:tblPr>
              <a:tblGrid>
                <a:gridCol w="8285584">
                  <a:extLst>
                    <a:ext uri="{9D8B030D-6E8A-4147-A177-3AD203B41FA5}">
                      <a16:colId xmlns:a16="http://schemas.microsoft.com/office/drawing/2014/main" val="4100719433"/>
                    </a:ext>
                  </a:extLst>
                </a:gridCol>
              </a:tblGrid>
              <a:tr h="0">
                <a:tc>
                  <a:txBody>
                    <a:bodyPr/>
                    <a:lstStyle/>
                    <a:p>
                      <a:pPr marL="0" marR="0" algn="l">
                        <a:spcBef>
                          <a:spcPts val="0"/>
                        </a:spcBef>
                        <a:spcAft>
                          <a:spcPts val="0"/>
                        </a:spcAft>
                      </a:pPr>
                      <a:r>
                        <a:rPr lang="en-US" sz="3200" dirty="0">
                          <a:effectLst/>
                        </a:rPr>
                        <a:t>God handed him over because of our trespasses</a:t>
                      </a:r>
                      <a:endParaRPr lang="en-US" sz="3200" dirty="0">
                        <a:effectLst/>
                        <a:latin typeface="Calibri" panose="020F0502020204030204" pitchFamily="34" charset="0"/>
                        <a:ea typeface="PMingLiU" panose="02020500000000000000" pitchFamily="18" charset="-120"/>
                        <a:cs typeface="Arial" panose="020B0604020202020204" pitchFamily="34" charset="0"/>
                      </a:endParaRPr>
                    </a:p>
                  </a:txBody>
                  <a:tcPr marL="68580" marR="68580" marT="0" marB="0"/>
                </a:tc>
                <a:extLst>
                  <a:ext uri="{0D108BD9-81ED-4DB2-BD59-A6C34878D82A}">
                    <a16:rowId xmlns:a16="http://schemas.microsoft.com/office/drawing/2014/main" val="1218756335"/>
                  </a:ext>
                </a:extLst>
              </a:tr>
              <a:tr h="0">
                <a:tc>
                  <a:txBody>
                    <a:bodyPr/>
                    <a:lstStyle/>
                    <a:p>
                      <a:pPr marL="0" marR="0" algn="l">
                        <a:spcBef>
                          <a:spcPts val="0"/>
                        </a:spcBef>
                        <a:spcAft>
                          <a:spcPts val="0"/>
                        </a:spcAft>
                      </a:pPr>
                      <a:r>
                        <a:rPr lang="en-US" sz="3200" dirty="0">
                          <a:effectLst/>
                        </a:rPr>
                        <a:t>God raised him because of our justification</a:t>
                      </a:r>
                      <a:endParaRPr lang="en-US" sz="3200" dirty="0">
                        <a:effectLst/>
                        <a:latin typeface="Calibri" panose="020F0502020204030204" pitchFamily="34" charset="0"/>
                        <a:ea typeface="PMingLiU" panose="02020500000000000000" pitchFamily="18" charset="-120"/>
                        <a:cs typeface="Arial" panose="020B0604020202020204" pitchFamily="34" charset="0"/>
                      </a:endParaRPr>
                    </a:p>
                  </a:txBody>
                  <a:tcPr marL="68580" marR="68580" marT="0" marB="0"/>
                </a:tc>
                <a:extLst>
                  <a:ext uri="{0D108BD9-81ED-4DB2-BD59-A6C34878D82A}">
                    <a16:rowId xmlns:a16="http://schemas.microsoft.com/office/drawing/2014/main" val="1779758771"/>
                  </a:ext>
                </a:extLst>
              </a:tr>
            </a:tbl>
          </a:graphicData>
        </a:graphic>
      </p:graphicFrame>
    </p:spTree>
    <p:extLst>
      <p:ext uri="{BB962C8B-B14F-4D97-AF65-F5344CB8AC3E}">
        <p14:creationId xmlns:p14="http://schemas.microsoft.com/office/powerpoint/2010/main" val="34605399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9789D-BE5B-415E-ADB5-C0E5C7257714}"/>
              </a:ext>
            </a:extLst>
          </p:cNvPr>
          <p:cNvSpPr>
            <a:spLocks noGrp="1"/>
          </p:cNvSpPr>
          <p:nvPr>
            <p:ph idx="1"/>
          </p:nvPr>
        </p:nvSpPr>
        <p:spPr>
          <a:xfrm>
            <a:off x="628650" y="849086"/>
            <a:ext cx="7886700" cy="5327877"/>
          </a:xfrm>
        </p:spPr>
        <p:txBody>
          <a:bodyPr>
            <a:normAutofit/>
          </a:bodyPr>
          <a:lstStyle/>
          <a:p>
            <a:r>
              <a:rPr lang="zh-TW" altLang="en-US" dirty="0"/>
              <a:t>本節解釋較為眾說紛紜的關鍵，是介系詞「為」這個字，在這平行結構的句子中，至少可以有三種不同的意思。</a:t>
            </a:r>
            <a:endParaRPr lang="en-US" altLang="zh-TW" dirty="0"/>
          </a:p>
          <a:p>
            <a:r>
              <a:rPr lang="zh-TW" altLang="en-US" dirty="0"/>
              <a:t>較佳的解釋</a:t>
            </a:r>
            <a:r>
              <a:rPr lang="en-US" altLang="zh-TW" dirty="0"/>
              <a:t>:</a:t>
            </a:r>
            <a:r>
              <a:rPr lang="zh-TW" altLang="en-US" dirty="0"/>
              <a:t>第一個介系詞仍作是表原因，第二個介系詞則是預期性的表達。因此，第一句翻譯是「耶穌基督因為我們的過犯被交付」第二句則是「祂</a:t>
            </a:r>
            <a:r>
              <a:rPr lang="en-US" dirty="0"/>
              <a:t>(</a:t>
            </a:r>
            <a:r>
              <a:rPr lang="zh-TW" altLang="en-US" dirty="0"/>
              <a:t>神使祂</a:t>
            </a:r>
            <a:r>
              <a:rPr lang="en-US" dirty="0"/>
              <a:t>)</a:t>
            </a:r>
            <a:r>
              <a:rPr lang="zh-TW" altLang="en-US" dirty="0"/>
              <a:t>復活，</a:t>
            </a:r>
            <a:r>
              <a:rPr lang="zh-TW" altLang="en-US" dirty="0">
                <a:highlight>
                  <a:srgbClr val="008000"/>
                </a:highlight>
              </a:rPr>
              <a:t>是為著我們稱義的觀點</a:t>
            </a:r>
            <a:r>
              <a:rPr lang="zh-TW" altLang="en-US" dirty="0"/>
              <a:t>」</a:t>
            </a:r>
            <a:r>
              <a:rPr lang="en-US" dirty="0"/>
              <a:t>(with a view to our justification)</a:t>
            </a:r>
            <a:r>
              <a:rPr lang="zh-TW" altLang="en-US" dirty="0"/>
              <a:t>，也就是耶穌基督復活的目的不單是為了祂自己復活，也是為了確保所有願意傳遞此復活見證之人得稱為義這個觀點的緣故。</a:t>
            </a:r>
            <a:endParaRPr lang="en-US" dirty="0"/>
          </a:p>
        </p:txBody>
      </p:sp>
    </p:spTree>
    <p:extLst>
      <p:ext uri="{BB962C8B-B14F-4D97-AF65-F5344CB8AC3E}">
        <p14:creationId xmlns:p14="http://schemas.microsoft.com/office/powerpoint/2010/main" val="16538744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FF77-2484-4580-B057-CBF4AB06DBF5}"/>
              </a:ext>
            </a:extLst>
          </p:cNvPr>
          <p:cNvSpPr>
            <a:spLocks noGrp="1"/>
          </p:cNvSpPr>
          <p:nvPr>
            <p:ph type="title"/>
          </p:nvPr>
        </p:nvSpPr>
        <p:spPr>
          <a:xfrm>
            <a:off x="3901965" y="4665605"/>
            <a:ext cx="4979105" cy="1292433"/>
          </a:xfrm>
        </p:spPr>
        <p:txBody>
          <a:bodyPr vert="horz" lIns="91440" tIns="45720" rIns="91440" bIns="45720" rtlCol="0" anchor="ctr">
            <a:normAutofit/>
          </a:bodyPr>
          <a:lstStyle/>
          <a:p>
            <a:endParaRPr lang="en-US" sz="4200" kern="1200">
              <a:solidFill>
                <a:schemeClr val="tx1"/>
              </a:solidFill>
              <a:latin typeface="+mj-lt"/>
              <a:ea typeface="+mj-ea"/>
              <a:cs typeface="+mj-cs"/>
            </a:endParaRPr>
          </a:p>
        </p:txBody>
      </p:sp>
      <p:pic>
        <p:nvPicPr>
          <p:cNvPr id="5" name="Content Placeholder 4">
            <a:extLst>
              <a:ext uri="{FF2B5EF4-FFF2-40B4-BE49-F238E27FC236}">
                <a16:creationId xmlns:a16="http://schemas.microsoft.com/office/drawing/2014/main" id="{0A3D1A9B-ECC6-4DA0-9C36-F3EF3A8838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 b="10085"/>
          <a:stretch/>
        </p:blipFill>
        <p:spPr>
          <a:xfrm>
            <a:off x="20" y="1"/>
            <a:ext cx="3636208" cy="4359438"/>
          </a:xfrm>
          <a:prstGeom prst="rect">
            <a:avLst/>
          </a:prstGeom>
        </p:spPr>
      </p:pic>
      <p:pic>
        <p:nvPicPr>
          <p:cNvPr id="9" name="Picture 8" descr="A group of people sitting in a chair&#10;&#10;Description generated with very high confidence">
            <a:extLst>
              <a:ext uri="{FF2B5EF4-FFF2-40B4-BE49-F238E27FC236}">
                <a16:creationId xmlns:a16="http://schemas.microsoft.com/office/drawing/2014/main" id="{0EC45629-45D6-4161-9E98-B4B73001DAE7}"/>
              </a:ext>
            </a:extLst>
          </p:cNvPr>
          <p:cNvPicPr>
            <a:picLocks noChangeAspect="1"/>
          </p:cNvPicPr>
          <p:nvPr/>
        </p:nvPicPr>
        <p:blipFill rotWithShape="1">
          <a:blip r:embed="rId3">
            <a:extLst>
              <a:ext uri="{28A0092B-C50C-407E-A947-70E740481C1C}">
                <a14:useLocalDpi xmlns:a14="http://schemas.microsoft.com/office/drawing/2010/main" val="0"/>
              </a:ext>
            </a:extLst>
          </a:blip>
          <a:srcRect t="6926" r="2" b="12534"/>
          <a:stretch/>
        </p:blipFill>
        <p:spPr>
          <a:xfrm>
            <a:off x="3729037" y="-1"/>
            <a:ext cx="5412677" cy="4359440"/>
          </a:xfrm>
          <a:prstGeom prst="rect">
            <a:avLst/>
          </a:prstGeom>
        </p:spPr>
      </p:pic>
      <p:pic>
        <p:nvPicPr>
          <p:cNvPr id="7" name="Picture 6" descr="A group of people standing in a room&#10;&#10;Description generated with very high confidence">
            <a:extLst>
              <a:ext uri="{FF2B5EF4-FFF2-40B4-BE49-F238E27FC236}">
                <a16:creationId xmlns:a16="http://schemas.microsoft.com/office/drawing/2014/main" id="{DFAC2531-D9D9-45DE-BEBC-E5BC859BB135}"/>
              </a:ext>
            </a:extLst>
          </p:cNvPr>
          <p:cNvPicPr>
            <a:picLocks noChangeAspect="1"/>
          </p:cNvPicPr>
          <p:nvPr/>
        </p:nvPicPr>
        <p:blipFill rotWithShape="1">
          <a:blip r:embed="rId4">
            <a:extLst>
              <a:ext uri="{28A0092B-C50C-407E-A947-70E740481C1C}">
                <a14:useLocalDpi xmlns:a14="http://schemas.microsoft.com/office/drawing/2010/main" val="0"/>
              </a:ext>
            </a:extLst>
          </a:blip>
          <a:srcRect t="38918" b="24181"/>
          <a:stretch/>
        </p:blipFill>
        <p:spPr>
          <a:xfrm>
            <a:off x="20" y="4472610"/>
            <a:ext cx="3636208" cy="2385390"/>
          </a:xfrm>
          <a:prstGeom prst="rect">
            <a:avLst/>
          </a:prstGeom>
        </p:spPr>
      </p:pic>
    </p:spTree>
    <p:extLst>
      <p:ext uri="{BB962C8B-B14F-4D97-AF65-F5344CB8AC3E}">
        <p14:creationId xmlns:p14="http://schemas.microsoft.com/office/powerpoint/2010/main" val="10877684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DC9E-DDA1-4ED3-91E4-106BF4C4023E}"/>
              </a:ext>
            </a:extLst>
          </p:cNvPr>
          <p:cNvSpPr>
            <a:spLocks noGrp="1"/>
          </p:cNvSpPr>
          <p:nvPr>
            <p:ph type="title"/>
          </p:nvPr>
        </p:nvSpPr>
        <p:spPr/>
        <p:txBody>
          <a:bodyPr/>
          <a:lstStyle/>
          <a:p>
            <a:endParaRPr lang="en-US"/>
          </a:p>
        </p:txBody>
      </p:sp>
      <p:pic>
        <p:nvPicPr>
          <p:cNvPr id="5" name="Content Placeholder 4" descr="A group of people sitting at a table&#10;&#10;Description generated with very high confidence">
            <a:extLst>
              <a:ext uri="{FF2B5EF4-FFF2-40B4-BE49-F238E27FC236}">
                <a16:creationId xmlns:a16="http://schemas.microsoft.com/office/drawing/2014/main" id="{5544116A-CE53-4FF9-8480-6AD1239872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7802" y="1153821"/>
            <a:ext cx="5801784" cy="4351338"/>
          </a:xfrm>
        </p:spPr>
      </p:pic>
    </p:spTree>
    <p:extLst>
      <p:ext uri="{BB962C8B-B14F-4D97-AF65-F5344CB8AC3E}">
        <p14:creationId xmlns:p14="http://schemas.microsoft.com/office/powerpoint/2010/main" val="32935492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6A38-DA0B-4B24-BE88-E9786EED78ED}"/>
              </a:ext>
            </a:extLst>
          </p:cNvPr>
          <p:cNvSpPr>
            <a:spLocks noGrp="1"/>
          </p:cNvSpPr>
          <p:nvPr>
            <p:ph type="title"/>
          </p:nvPr>
        </p:nvSpPr>
        <p:spPr/>
        <p:txBody>
          <a:bodyPr/>
          <a:lstStyle/>
          <a:p>
            <a:endParaRPr lang="en-US"/>
          </a:p>
        </p:txBody>
      </p:sp>
      <p:pic>
        <p:nvPicPr>
          <p:cNvPr id="5" name="Content Placeholder 4" descr="A group of people playing football on a field&#10;&#10;Description generated with very high confidence">
            <a:extLst>
              <a:ext uri="{FF2B5EF4-FFF2-40B4-BE49-F238E27FC236}">
                <a16:creationId xmlns:a16="http://schemas.microsoft.com/office/drawing/2014/main" id="{E38F0BAE-6086-4B9D-BDED-7E3461AF9D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781" y="253319"/>
            <a:ext cx="3263503" cy="4351338"/>
          </a:xfrm>
        </p:spPr>
      </p:pic>
      <p:pic>
        <p:nvPicPr>
          <p:cNvPr id="7" name="Picture 6" descr="A group of people posing for the camera&#10;&#10;Description generated with very high confidence">
            <a:extLst>
              <a:ext uri="{FF2B5EF4-FFF2-40B4-BE49-F238E27FC236}">
                <a16:creationId xmlns:a16="http://schemas.microsoft.com/office/drawing/2014/main" id="{8AFA8CEE-3BA3-4EAB-B31C-51AEC9084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933" y="2480655"/>
            <a:ext cx="5571662" cy="4178746"/>
          </a:xfrm>
          <a:prstGeom prst="rect">
            <a:avLst/>
          </a:prstGeom>
        </p:spPr>
      </p:pic>
    </p:spTree>
    <p:extLst>
      <p:ext uri="{BB962C8B-B14F-4D97-AF65-F5344CB8AC3E}">
        <p14:creationId xmlns:p14="http://schemas.microsoft.com/office/powerpoint/2010/main" val="4052799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2C14-D4F2-468A-83F3-18F374617954}"/>
              </a:ext>
            </a:extLst>
          </p:cNvPr>
          <p:cNvSpPr>
            <a:spLocks noGrp="1"/>
          </p:cNvSpPr>
          <p:nvPr>
            <p:ph type="title"/>
          </p:nvPr>
        </p:nvSpPr>
        <p:spPr/>
        <p:txBody>
          <a:bodyPr/>
          <a:lstStyle/>
          <a:p>
            <a:endParaRPr lang="en-US"/>
          </a:p>
        </p:txBody>
      </p:sp>
      <p:pic>
        <p:nvPicPr>
          <p:cNvPr id="5" name="Content Placeholder 4" descr="A picture containing building, ground, indoor, floor&#10;&#10;Description generated with very high confidence">
            <a:extLst>
              <a:ext uri="{FF2B5EF4-FFF2-40B4-BE49-F238E27FC236}">
                <a16:creationId xmlns:a16="http://schemas.microsoft.com/office/drawing/2014/main" id="{6DE19159-F738-4099-81B0-D4523D3497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485" y="615820"/>
            <a:ext cx="4407790" cy="5877054"/>
          </a:xfrm>
        </p:spPr>
      </p:pic>
    </p:spTree>
    <p:extLst>
      <p:ext uri="{BB962C8B-B14F-4D97-AF65-F5344CB8AC3E}">
        <p14:creationId xmlns:p14="http://schemas.microsoft.com/office/powerpoint/2010/main" val="29320064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4CF2-4DA3-4985-8B73-D248BA7B2B39}"/>
              </a:ext>
            </a:extLst>
          </p:cNvPr>
          <p:cNvSpPr>
            <a:spLocks noGrp="1"/>
          </p:cNvSpPr>
          <p:nvPr>
            <p:ph type="title"/>
          </p:nvPr>
        </p:nvSpPr>
        <p:spPr/>
        <p:txBody>
          <a:bodyPr/>
          <a:lstStyle/>
          <a:p>
            <a:r>
              <a:rPr lang="zh-TW" altLang="en-US" dirty="0"/>
              <a:t>結語  </a:t>
            </a:r>
            <a:endParaRPr lang="en-US" dirty="0"/>
          </a:p>
        </p:txBody>
      </p:sp>
      <p:sp>
        <p:nvSpPr>
          <p:cNvPr id="3" name="Content Placeholder 2">
            <a:extLst>
              <a:ext uri="{FF2B5EF4-FFF2-40B4-BE49-F238E27FC236}">
                <a16:creationId xmlns:a16="http://schemas.microsoft.com/office/drawing/2014/main" id="{9CC8F68D-10E7-4167-8CD4-AC7C494D07A2}"/>
              </a:ext>
            </a:extLst>
          </p:cNvPr>
          <p:cNvSpPr>
            <a:spLocks noGrp="1"/>
          </p:cNvSpPr>
          <p:nvPr>
            <p:ph idx="1"/>
          </p:nvPr>
        </p:nvSpPr>
        <p:spPr/>
        <p:txBody>
          <a:bodyPr/>
          <a:lstStyle/>
          <a:p>
            <a:r>
              <a:rPr lang="zh-TW" altLang="en-US" dirty="0"/>
              <a:t>我們聽明白福音了嗎</a:t>
            </a:r>
            <a:r>
              <a:rPr lang="en-US" altLang="zh-TW" dirty="0"/>
              <a:t>?</a:t>
            </a:r>
          </a:p>
          <a:p>
            <a:r>
              <a:rPr lang="zh-TW" altLang="en-US" dirty="0"/>
              <a:t>我們接受福音了嗎</a:t>
            </a:r>
            <a:r>
              <a:rPr lang="en-US" altLang="zh-TW" dirty="0"/>
              <a:t>?</a:t>
            </a:r>
          </a:p>
          <a:p>
            <a:r>
              <a:rPr lang="zh-TW" altLang="en-US" dirty="0"/>
              <a:t>我們行出來這個福音了嗎</a:t>
            </a:r>
            <a:r>
              <a:rPr lang="en-US" altLang="zh-TW" dirty="0"/>
              <a:t>?</a:t>
            </a:r>
          </a:p>
          <a:p>
            <a:r>
              <a:rPr lang="zh-TW" altLang="en-US" dirty="0"/>
              <a:t>你我藉著信領受了嗎</a:t>
            </a:r>
            <a:r>
              <a:rPr lang="en-US" altLang="zh-TW" dirty="0"/>
              <a:t>?</a:t>
            </a:r>
            <a:endParaRPr lang="en-US" dirty="0"/>
          </a:p>
        </p:txBody>
      </p:sp>
    </p:spTree>
    <p:extLst>
      <p:ext uri="{BB962C8B-B14F-4D97-AF65-F5344CB8AC3E}">
        <p14:creationId xmlns:p14="http://schemas.microsoft.com/office/powerpoint/2010/main" val="1707015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76A3-C2D7-46A9-BC2A-B42DCF4238E8}"/>
              </a:ext>
            </a:extLst>
          </p:cNvPr>
          <p:cNvSpPr>
            <a:spLocks noGrp="1"/>
          </p:cNvSpPr>
          <p:nvPr>
            <p:ph type="title"/>
          </p:nvPr>
        </p:nvSpPr>
        <p:spPr/>
        <p:txBody>
          <a:bodyPr/>
          <a:lstStyle/>
          <a:p>
            <a:r>
              <a:rPr lang="zh-TW" altLang="en-US" dirty="0">
                <a:solidFill>
                  <a:srgbClr val="FF0000"/>
                </a:solidFill>
              </a:rPr>
              <a:t>保羅重要論述</a:t>
            </a:r>
            <a:r>
              <a:rPr lang="en-US" altLang="zh-TW" dirty="0">
                <a:solidFill>
                  <a:srgbClr val="FF0000"/>
                </a:solidFill>
              </a:rPr>
              <a:t>-</a:t>
            </a:r>
            <a:r>
              <a:rPr lang="zh-TW" altLang="en-US" dirty="0">
                <a:solidFill>
                  <a:srgbClr val="FF0000"/>
                </a:solidFill>
              </a:rPr>
              <a:t>因信稱義</a:t>
            </a:r>
            <a:endParaRPr lang="en-US" dirty="0">
              <a:solidFill>
                <a:srgbClr val="FF0000"/>
              </a:solidFill>
            </a:endParaRPr>
          </a:p>
        </p:txBody>
      </p:sp>
      <p:sp>
        <p:nvSpPr>
          <p:cNvPr id="3" name="Content Placeholder 2">
            <a:extLst>
              <a:ext uri="{FF2B5EF4-FFF2-40B4-BE49-F238E27FC236}">
                <a16:creationId xmlns:a16="http://schemas.microsoft.com/office/drawing/2014/main" id="{15411567-A360-46FB-AABC-D4AD35D79DA8}"/>
              </a:ext>
            </a:extLst>
          </p:cNvPr>
          <p:cNvSpPr>
            <a:spLocks noGrp="1"/>
          </p:cNvSpPr>
          <p:nvPr>
            <p:ph idx="1"/>
          </p:nvPr>
        </p:nvSpPr>
        <p:spPr/>
        <p:txBody>
          <a:bodyPr/>
          <a:lstStyle/>
          <a:p>
            <a:r>
              <a:rPr lang="zh-TW" altLang="en-US" dirty="0"/>
              <a:t>羅馬書寫作背景及對象</a:t>
            </a:r>
            <a:endParaRPr lang="en-US" altLang="zh-TW" dirty="0"/>
          </a:p>
          <a:p>
            <a:r>
              <a:rPr lang="zh-TW" altLang="en-US" dirty="0"/>
              <a:t>因信稱義</a:t>
            </a:r>
            <a:r>
              <a:rPr lang="en-US" altLang="zh-TW" dirty="0"/>
              <a:t>/</a:t>
            </a:r>
            <a:r>
              <a:rPr lang="zh-TW" altLang="en-US" dirty="0"/>
              <a:t>新信得生</a:t>
            </a:r>
            <a:r>
              <a:rPr lang="en-US" altLang="zh-TW" dirty="0"/>
              <a:t>(1:17)</a:t>
            </a:r>
          </a:p>
          <a:p>
            <a:r>
              <a:rPr lang="zh-TW" altLang="en-US" dirty="0"/>
              <a:t>外邦人犯罪</a:t>
            </a:r>
            <a:r>
              <a:rPr lang="en-US" altLang="zh-TW" dirty="0"/>
              <a:t>(1:21-32)</a:t>
            </a:r>
          </a:p>
          <a:p>
            <a:r>
              <a:rPr lang="zh-TW" altLang="en-US" dirty="0"/>
              <a:t>猶太人行律法的有限</a:t>
            </a:r>
            <a:r>
              <a:rPr lang="en-US" altLang="zh-TW" dirty="0"/>
              <a:t>(2:17)</a:t>
            </a:r>
            <a:r>
              <a:rPr lang="zh-TW" altLang="en-US" dirty="0"/>
              <a:t>，無法完全</a:t>
            </a:r>
            <a:r>
              <a:rPr lang="en-US" altLang="zh-TW" dirty="0"/>
              <a:t>(2:27)</a:t>
            </a:r>
            <a:r>
              <a:rPr lang="zh-TW" altLang="en-US" dirty="0"/>
              <a:t>，律法無法帶來拯救</a:t>
            </a:r>
            <a:r>
              <a:rPr lang="en-US" altLang="zh-TW" dirty="0"/>
              <a:t>(3:20)</a:t>
            </a:r>
          </a:p>
          <a:p>
            <a:r>
              <a:rPr lang="zh-TW" altLang="en-US" dirty="0"/>
              <a:t>證明猶太人及外邦人都在罪惡之下，在神審判面前是一樣的</a:t>
            </a:r>
            <a:r>
              <a:rPr lang="en-US" altLang="zh-TW" dirty="0"/>
              <a:t>(3:9-10</a:t>
            </a:r>
            <a:r>
              <a:rPr lang="zh-TW" altLang="en-US" dirty="0"/>
              <a:t>、</a:t>
            </a:r>
            <a:r>
              <a:rPr lang="en-US" altLang="zh-TW" dirty="0"/>
              <a:t>19)</a:t>
            </a:r>
          </a:p>
          <a:p>
            <a:r>
              <a:rPr lang="zh-TW" altLang="en-US" dirty="0"/>
              <a:t>因信堅固律法</a:t>
            </a:r>
            <a:endParaRPr lang="en-US" altLang="zh-TW" dirty="0"/>
          </a:p>
          <a:p>
            <a:endParaRPr lang="en-US" altLang="zh-TW" dirty="0"/>
          </a:p>
          <a:p>
            <a:endParaRPr lang="en-US" altLang="zh-TW" dirty="0"/>
          </a:p>
          <a:p>
            <a:endParaRPr lang="en-US" altLang="zh-TW" dirty="0"/>
          </a:p>
          <a:p>
            <a:endParaRPr lang="en-US" altLang="zh-TW" dirty="0"/>
          </a:p>
          <a:p>
            <a:endParaRPr lang="en-US" dirty="0"/>
          </a:p>
        </p:txBody>
      </p:sp>
    </p:spTree>
    <p:extLst>
      <p:ext uri="{BB962C8B-B14F-4D97-AF65-F5344CB8AC3E}">
        <p14:creationId xmlns:p14="http://schemas.microsoft.com/office/powerpoint/2010/main" val="1720340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00B7-918C-4F08-9D5A-3D998EF15861}"/>
              </a:ext>
            </a:extLst>
          </p:cNvPr>
          <p:cNvSpPr>
            <a:spLocks noGrp="1"/>
          </p:cNvSpPr>
          <p:nvPr>
            <p:ph type="title"/>
          </p:nvPr>
        </p:nvSpPr>
        <p:spPr>
          <a:xfrm>
            <a:off x="628650" y="365126"/>
            <a:ext cx="7886700" cy="1325563"/>
          </a:xfrm>
        </p:spPr>
        <p:txBody>
          <a:bodyPr/>
          <a:lstStyle/>
          <a:p>
            <a:r>
              <a:rPr lang="zh-TW" altLang="en-US"/>
              <a:t>羅馬教會</a:t>
            </a:r>
            <a:endParaRPr lang="en-US" dirty="0"/>
          </a:p>
        </p:txBody>
      </p:sp>
      <p:pic>
        <p:nvPicPr>
          <p:cNvPr id="4" name="Content Placeholder 4" descr="A picture containing indoor, yellow, wall&#10;&#10;Description generated with very high confidence">
            <a:extLst>
              <a:ext uri="{FF2B5EF4-FFF2-40B4-BE49-F238E27FC236}">
                <a16:creationId xmlns:a16="http://schemas.microsoft.com/office/drawing/2014/main" id="{DF426211-3E03-4A28-8433-167E02F32F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6699" y="759674"/>
            <a:ext cx="5338651" cy="5338651"/>
          </a:xfrm>
        </p:spPr>
      </p:pic>
    </p:spTree>
    <p:extLst>
      <p:ext uri="{BB962C8B-B14F-4D97-AF65-F5344CB8AC3E}">
        <p14:creationId xmlns:p14="http://schemas.microsoft.com/office/powerpoint/2010/main" val="3231410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otalTime>114</TotalTime>
  <Words>6094</Words>
  <Application>Microsoft Office PowerPoint</Application>
  <PresentationFormat>On-screen Show (4:3)</PresentationFormat>
  <Paragraphs>245</Paragraphs>
  <Slides>78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新細明體</vt:lpstr>
      <vt:lpstr>新細明體</vt:lpstr>
      <vt:lpstr>Arial</vt:lpstr>
      <vt:lpstr>Calibri</vt:lpstr>
      <vt:lpstr>Calibri Light</vt:lpstr>
      <vt:lpstr>Office Theme</vt:lpstr>
      <vt:lpstr>聖經中第一個義人</vt:lpstr>
      <vt:lpstr>聖經中第一個「算為」義的人</vt:lpstr>
      <vt:lpstr>PowerPoint Presentation</vt:lpstr>
      <vt:lpstr>引言</vt:lpstr>
      <vt:lpstr>改教之前天主教怎麼算? </vt:lpstr>
      <vt:lpstr>PowerPoint Presentation</vt:lpstr>
      <vt:lpstr>神如何算? </vt:lpstr>
      <vt:lpstr>保羅重要論述-因信稱義</vt:lpstr>
      <vt:lpstr>羅馬教會</vt:lpstr>
      <vt:lpstr>羅馬書3:20</vt:lpstr>
      <vt:lpstr>法庭用語</vt:lpstr>
      <vt:lpstr>PowerPoint Presentation</vt:lpstr>
      <vt:lpstr>羅馬書前3章重點  1.人乃是因信稱義/新信得生(拯救)(1:17) 2.外邦人犯罪(1:21-32) 3.猶太人犯罪(2:1-3:20) 4.證明猶太人及外邦人都在罪惡之下(3:9-20) 5.律法本是叫人知罪(3:20) 6.廢了律法嗎?不!乃是堅固律法(3:31) </vt:lpstr>
      <vt:lpstr>PowerPoint Presentation</vt:lpstr>
      <vt:lpstr>PowerPoint Presentation</vt:lpstr>
      <vt:lpstr>舊約-神恩慈的心就是福音</vt:lpstr>
      <vt:lpstr>舊約對列邦萬民的話</vt:lpstr>
      <vt:lpstr>PowerPoint Presentation</vt:lpstr>
      <vt:lpstr>羅馬書3:27</vt:lpstr>
      <vt:lpstr>神如何算? </vt:lpstr>
      <vt:lpstr>羅馬書第四章-信心原型</vt:lpstr>
      <vt:lpstr>15章6節前亞伯拉罕做了什麼?</vt:lpstr>
      <vt:lpstr>稱義的關鍵經文  創世記15:6</vt:lpstr>
      <vt:lpstr>這事以後  神的應許</vt:lpstr>
      <vt:lpstr>蒙應許之後還有許多事情</vt:lpstr>
      <vt:lpstr>PowerPoint Presentation</vt:lpstr>
      <vt:lpstr>羅馬書 第四章1-4</vt:lpstr>
      <vt:lpstr>惟 有 不 做 工 的 ， 只 信 稱 罪 人 為 義 的 神，他 的 信 就 算 為 義 。</vt:lpstr>
      <vt:lpstr>謀殺者大衛</vt:lpstr>
      <vt:lpstr>羅馬書 第四章6-8</vt:lpstr>
      <vt:lpstr>大衛是罪中打滾的義人</vt:lpstr>
      <vt:lpstr>詩篇 32:1-5</vt:lpstr>
      <vt:lpstr>稱義與赦罪(福音派學者 馮蔭坤)</vt:lpstr>
      <vt:lpstr>羅馬書 第四章9-12</vt:lpstr>
      <vt:lpstr>小結論  稱義的是與不是?</vt:lpstr>
      <vt:lpstr>PowerPoint Presentation</vt:lpstr>
      <vt:lpstr>巴西慕義教會</vt:lpstr>
      <vt:lpstr>PowerPoint Presentation</vt:lpstr>
      <vt:lpstr>怎麼開始的?</vt:lpstr>
      <vt:lpstr>PowerPoint Presentation</vt:lpstr>
      <vt:lpstr>亞伯拉罕之約  效法亞伯拉罕之信成為後裔</vt:lpstr>
      <vt:lpstr>這事以後  神的應許</vt:lpstr>
      <vt:lpstr>羅馬書 第四章13-17</vt:lpstr>
      <vt:lpstr> 必 得 承 受 世 界</vt:lpstr>
      <vt:lpstr>若 是 屬 乎 律 法 的 人 才 得 為 後 嗣 ， 信 就 歸 於 虛 空 ， 應 許 也 就 廢 棄 了 。</vt:lpstr>
      <vt:lpstr>那 裡 沒 有 律 法 ， 那 裡 就 沒 有 過 犯 。</vt:lpstr>
      <vt:lpstr>PowerPoint Presentation</vt:lpstr>
      <vt:lpstr>馮蔭坤提出正面及負面三組合: </vt:lpstr>
      <vt:lpstr>羅馬書 第四章16 </vt:lpstr>
      <vt:lpstr>問題</vt:lpstr>
      <vt:lpstr>羅馬書4:17-22</vt:lpstr>
      <vt:lpstr>亞伯拉罕之信內涵  羅馬書4:17-22</vt:lpstr>
      <vt:lpstr>羅馬書四章16節重組</vt:lpstr>
      <vt:lpstr>羅馬書四章17節</vt:lpstr>
      <vt:lpstr>PowerPoint Presentation</vt:lpstr>
      <vt:lpstr>PowerPoint Presentation</vt:lpstr>
      <vt:lpstr>死人復活/使無變有</vt:lpstr>
      <vt:lpstr>PowerPoint Presentation</vt:lpstr>
      <vt:lpstr>PowerPoint Presentation</vt:lpstr>
      <vt:lpstr>PowerPoint Presentation</vt:lpstr>
      <vt:lpstr>問題:</vt:lpstr>
      <vt:lpstr>羅馬書四章18-22</vt:lpstr>
      <vt:lpstr>羅馬書4:18b 你的後裔將要如此</vt:lpstr>
      <vt:lpstr>羅馬書四章19-21</vt:lpstr>
      <vt:lpstr>PowerPoint Presentation</vt:lpstr>
      <vt:lpstr>所以</vt:lpstr>
      <vt:lpstr>效法亞伯拉罕之信的人</vt:lpstr>
      <vt:lpstr>PowerPoint Presentation</vt:lpstr>
      <vt:lpstr>PowerPoint Presentation</vt:lpstr>
      <vt:lpstr>羅馬書第四章25節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結語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聖經中第一個義人</dc:title>
  <dc:creator>chi-en wang</dc:creator>
  <cp:lastModifiedBy>chi-en wang</cp:lastModifiedBy>
  <cp:revision>9</cp:revision>
  <dcterms:created xsi:type="dcterms:W3CDTF">2018-09-14T17:08:48Z</dcterms:created>
  <dcterms:modified xsi:type="dcterms:W3CDTF">2018-09-15T14:12:20Z</dcterms:modified>
</cp:coreProperties>
</file>