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5"/>
  </p:notesMasterIdLst>
  <p:sldIdLst>
    <p:sldId id="306" r:id="rId2"/>
    <p:sldId id="256" r:id="rId3"/>
    <p:sldId id="257" r:id="rId4"/>
    <p:sldId id="258" r:id="rId5"/>
    <p:sldId id="260" r:id="rId6"/>
    <p:sldId id="302" r:id="rId7"/>
    <p:sldId id="301" r:id="rId8"/>
    <p:sldId id="281" r:id="rId9"/>
    <p:sldId id="282" r:id="rId10"/>
    <p:sldId id="283" r:id="rId11"/>
    <p:sldId id="263" r:id="rId12"/>
    <p:sldId id="303" r:id="rId13"/>
    <p:sldId id="266" r:id="rId14"/>
    <p:sldId id="284" r:id="rId15"/>
    <p:sldId id="299" r:id="rId16"/>
    <p:sldId id="304" r:id="rId17"/>
    <p:sldId id="300" r:id="rId18"/>
    <p:sldId id="267" r:id="rId19"/>
    <p:sldId id="269" r:id="rId20"/>
    <p:sldId id="272" r:id="rId21"/>
    <p:sldId id="307" r:id="rId22"/>
    <p:sldId id="309" r:id="rId23"/>
    <p:sldId id="310" r:id="rId2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56" autoAdjust="0"/>
    <p:restoredTop sz="94706" autoAdjust="0"/>
  </p:normalViewPr>
  <p:slideViewPr>
    <p:cSldViewPr>
      <p:cViewPr varScale="1">
        <p:scale>
          <a:sx n="62" d="100"/>
          <a:sy n="62" d="100"/>
        </p:scale>
        <p:origin x="-763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5FEF7-4F2A-4750-9E6E-580E99F50BDA}" type="datetimeFigureOut">
              <a:rPr lang="zh-TW" altLang="en-US" smtClean="0"/>
              <a:t>2014/9/20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6ED83A-0658-4BF1-B2D6-94ACA80068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2630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/>
            <a:fld id="{AA01A090-66DF-4B9C-96BC-0D4F5E83037A}" type="slidenum">
              <a:rPr lang="en-US" altLang="zh-TW">
                <a:latin typeface="Arial" charset="0"/>
              </a:rPr>
              <a:pPr eaLnBrk="1" hangingPunct="1"/>
              <a:t>1</a:t>
            </a:fld>
            <a:endParaRPr lang="en-US" altLang="zh-TW">
              <a:latin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圓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圓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t>2014/9/20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2014/9/20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t>2014/9/20</a:t>
            </a:fld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t>2014/9/20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2014/9/20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2014/9/20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2014/9/20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圓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圓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2014/9/20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altLang="zh-TW" sz="4000" b="1" i="1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zh-TW" sz="4000" smtClean="0">
                <a:solidFill>
                  <a:srgbClr val="FFFF00"/>
                </a:solidFill>
                <a:latin typeface="Matura MT Script Capitals" pitchFamily="66" charset="0"/>
                <a:ea typeface="新細明體" pitchFamily="18" charset="-120"/>
              </a:rPr>
              <a:t>  2014 </a:t>
            </a:r>
            <a:r>
              <a:rPr lang="zh-TW" altLang="en-US" sz="4000" smtClean="0">
                <a:ea typeface="新細明體" pitchFamily="18" charset="-120"/>
              </a:rPr>
              <a:t>    </a:t>
            </a:r>
            <a:endParaRPr lang="en-US" altLang="zh-TW" sz="4000" smtClean="0">
              <a:ea typeface="新細明體" pitchFamily="18" charset="-120"/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0668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課碼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(Workshop):</a:t>
            </a: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 </a:t>
            </a:r>
            <a:r>
              <a:rPr lang="en-US" altLang="zh-TW" dirty="0" smtClean="0">
                <a:solidFill>
                  <a:srgbClr val="FFFF00"/>
                </a:solidFill>
                <a:ea typeface="SimSun" pitchFamily="2" charset="-122"/>
              </a:rPr>
              <a:t>CM-104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教室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(Room #): </a:t>
            </a:r>
            <a:r>
              <a:rPr lang="zh-TW" altLang="en-US" dirty="0" smtClean="0">
                <a:solidFill>
                  <a:srgbClr val="FFFF00"/>
                </a:solidFill>
                <a:ea typeface="SimSun" pitchFamily="2" charset="-122"/>
              </a:rPr>
              <a:t>東</a:t>
            </a:r>
            <a:r>
              <a:rPr lang="en-US" altLang="zh-TW" dirty="0" smtClean="0">
                <a:solidFill>
                  <a:srgbClr val="FFFF00"/>
                </a:solidFill>
                <a:ea typeface="SimSun" pitchFamily="2" charset="-122"/>
              </a:rPr>
              <a:t>E4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講員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(Speaker): </a:t>
            </a: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劉維玲</a:t>
            </a:r>
            <a:endParaRPr lang="en-US" altLang="zh-TW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b="1" dirty="0" smtClean="0">
                <a:solidFill>
                  <a:srgbClr val="FFFF00"/>
                </a:solidFill>
                <a:ea typeface="新細明體" pitchFamily="18" charset="-120"/>
              </a:rPr>
              <a:t>授課語言</a:t>
            </a:r>
            <a:r>
              <a:rPr lang="en-US" altLang="zh-CN" b="1" dirty="0" smtClean="0">
                <a:solidFill>
                  <a:srgbClr val="FFFF00"/>
                </a:solidFill>
                <a:ea typeface="新細明體" pitchFamily="18" charset="-120"/>
              </a:rPr>
              <a:t>: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 </a:t>
            </a:r>
            <a:r>
              <a:rPr lang="zh-TW" altLang="en-US" dirty="0">
                <a:solidFill>
                  <a:srgbClr val="FFFF00"/>
                </a:solidFill>
                <a:ea typeface="SimSun" pitchFamily="2" charset="-122"/>
              </a:rPr>
              <a:t>中文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題目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(Topic): </a:t>
            </a: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</a:t>
            </a:r>
            <a:r>
              <a:rPr lang="zh-TW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清晨禱告的大能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專題簡介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:</a:t>
            </a:r>
            <a:r>
              <a:rPr lang="zh-TW" altLang="en-US" smtClean="0">
                <a:solidFill>
                  <a:srgbClr val="FFFF00"/>
                </a:solidFill>
                <a:ea typeface="SimSun" pitchFamily="2" charset="-122"/>
              </a:rPr>
              <a:t> 分享</a:t>
            </a:r>
            <a:r>
              <a:rPr lang="zh-TW" altLang="en-US">
                <a:solidFill>
                  <a:srgbClr val="FFFF00"/>
                </a:solidFill>
                <a:ea typeface="SimSun" pitchFamily="2" charset="-122"/>
              </a:rPr>
              <a:t>在</a:t>
            </a:r>
            <a:r>
              <a:rPr lang="zh-TW" altLang="en-US" smtClean="0">
                <a:solidFill>
                  <a:srgbClr val="FFFF00"/>
                </a:solidFill>
                <a:ea typeface="SimSun" pitchFamily="2" charset="-122"/>
              </a:rPr>
              <a:t>清晨禱告中如何經歷</a:t>
            </a:r>
            <a:r>
              <a:rPr lang="zh-TW" altLang="en-US">
                <a:solidFill>
                  <a:srgbClr val="FFFF00"/>
                </a:solidFill>
                <a:ea typeface="SimSun" pitchFamily="2" charset="-122"/>
              </a:rPr>
              <a:t>神的</a:t>
            </a:r>
            <a:r>
              <a:rPr lang="zh-TW" altLang="en-US" smtClean="0">
                <a:solidFill>
                  <a:srgbClr val="FFFF00"/>
                </a:solidFill>
                <a:ea typeface="SimSun" pitchFamily="2" charset="-122"/>
              </a:rPr>
              <a:t>大能，讓生命更新，並</a:t>
            </a:r>
            <a:r>
              <a:rPr lang="zh-TW" altLang="en-US">
                <a:solidFill>
                  <a:srgbClr val="FFFF00"/>
                </a:solidFill>
                <a:ea typeface="SimSun" pitchFamily="2" charset="-122"/>
              </a:rPr>
              <a:t>重新</a:t>
            </a:r>
            <a:r>
              <a:rPr lang="zh-TW" altLang="en-US" smtClean="0">
                <a:solidFill>
                  <a:srgbClr val="FFFF00"/>
                </a:solidFill>
                <a:ea typeface="SimSun" pitchFamily="2" charset="-122"/>
              </a:rPr>
              <a:t>得力</a:t>
            </a:r>
            <a:r>
              <a:rPr lang="zh-TW" altLang="en-US">
                <a:solidFill>
                  <a:srgbClr val="FFFF00"/>
                </a:solidFill>
                <a:ea typeface="SimSun" pitchFamily="2" charset="-122"/>
              </a:rPr>
              <a:t>，及如何實踐晨禱。也教導禱讀，學習吃喝神的話語，實際操練禱</a:t>
            </a:r>
            <a:r>
              <a:rPr lang="zh-TW" altLang="en-US" smtClean="0">
                <a:solidFill>
                  <a:srgbClr val="FFFF00"/>
                </a:solidFill>
                <a:ea typeface="SimSun" pitchFamily="2" charset="-122"/>
              </a:rPr>
              <a:t>讀。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TW" altLang="en-US" sz="2800" smtClean="0">
              <a:solidFill>
                <a:srgbClr val="00FF00"/>
              </a:solidFill>
              <a:ea typeface="新細明體" pitchFamily="18" charset="-120"/>
            </a:endParaRPr>
          </a:p>
          <a:p>
            <a:pPr eaLnBrk="1" hangingPunct="1">
              <a:defRPr/>
            </a:pPr>
            <a:r>
              <a:rPr lang="zh-TW" altLang="en-US" smtClean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altLang="zh-TW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smtClean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2053" name="Picture 5" descr="abc logo_color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525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TW" sz="4000" dirty="0"/>
              <a:t>先親近神，再去服事</a:t>
            </a:r>
            <a:r>
              <a:rPr lang="zh-CN" altLang="zh-TW" sz="4000" dirty="0" smtClean="0"/>
              <a:t>；</a:t>
            </a:r>
            <a:endParaRPr lang="en-US" altLang="zh-CN" sz="4000" dirty="0" smtClean="0"/>
          </a:p>
          <a:p>
            <a:endParaRPr lang="en-US" altLang="zh-CN" sz="4000" dirty="0" smtClean="0"/>
          </a:p>
          <a:p>
            <a:r>
              <a:rPr lang="zh-CN" altLang="zh-TW" sz="4000" dirty="0" smtClean="0"/>
              <a:t>先</a:t>
            </a:r>
            <a:r>
              <a:rPr lang="zh-CN" altLang="zh-TW" sz="4000" dirty="0"/>
              <a:t>從神得著，再出去</a:t>
            </a:r>
            <a:r>
              <a:rPr lang="zh-CN" altLang="zh-TW" sz="4000" dirty="0" smtClean="0"/>
              <a:t>給予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22670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zh-TW" altLang="en-US" sz="4400" dirty="0"/>
              <a:t>二、</a:t>
            </a:r>
            <a:r>
              <a:rPr lang="zh-CN" altLang="zh-TW" sz="4400" dirty="0">
                <a:latin typeface="新細明體" pitchFamily="18" charset="-120"/>
                <a:ea typeface="新細明體" pitchFamily="18" charset="-120"/>
              </a:rPr>
              <a:t>我們選擇對的生命優先順序</a:t>
            </a:r>
            <a:r>
              <a:rPr lang="zh-TW" altLang="zh-TW" sz="4400" dirty="0">
                <a:latin typeface="新細明體" pitchFamily="18" charset="-120"/>
                <a:ea typeface="新細明體" pitchFamily="18" charset="-120"/>
              </a:rPr>
              <a:t/>
            </a:r>
            <a:br>
              <a:rPr lang="zh-TW" altLang="zh-TW" sz="4400" dirty="0">
                <a:latin typeface="新細明體" pitchFamily="18" charset="-120"/>
                <a:ea typeface="新細明體" pitchFamily="18" charset="-120"/>
              </a:rPr>
            </a:br>
            <a:endParaRPr lang="zh-TW" altLang="en-US" sz="4400" dirty="0">
              <a:latin typeface="新細明體" pitchFamily="18" charset="-120"/>
              <a:ea typeface="新細明體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36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西門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和同伴追了他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去</a:t>
            </a:r>
            <a:r>
              <a:rPr lang="zh-TW" altLang="en-US" sz="3600" dirty="0" smtClean="0">
                <a:latin typeface="新細明體" pitchFamily="18" charset="-120"/>
                <a:ea typeface="新細明體" pitchFamily="18" charset="-120"/>
              </a:rPr>
              <a:t>。</a:t>
            </a:r>
            <a:r>
              <a:rPr lang="en-US" altLang="zh-TW" sz="3600" dirty="0" smtClean="0">
                <a:latin typeface="新細明體" pitchFamily="18" charset="-120"/>
                <a:ea typeface="新細明體" pitchFamily="18" charset="-120"/>
              </a:rPr>
              <a:t>37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遇見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了就對他說：眾人都找你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。</a:t>
            </a:r>
            <a:r>
              <a:rPr lang="en-US" altLang="zh-TW" sz="3600" dirty="0" smtClean="0">
                <a:latin typeface="新細明體" pitchFamily="18" charset="-120"/>
                <a:ea typeface="新細明體" pitchFamily="18" charset="-120"/>
              </a:rPr>
              <a:t>(</a:t>
            </a:r>
            <a:r>
              <a:rPr lang="zh-TW" altLang="en-US" sz="3600" dirty="0" smtClean="0">
                <a:latin typeface="新細明體" pitchFamily="18" charset="-120"/>
                <a:ea typeface="新細明體" pitchFamily="18" charset="-120"/>
              </a:rPr>
              <a:t>可</a:t>
            </a:r>
            <a:r>
              <a:rPr lang="en-US" altLang="zh-TW" sz="3600" dirty="0" smtClean="0">
                <a:latin typeface="新細明體" pitchFamily="18" charset="-120"/>
                <a:ea typeface="新細明體" pitchFamily="18" charset="-120"/>
              </a:rPr>
              <a:t>1.36-37)</a:t>
            </a:r>
            <a:endParaRPr lang="en-US" altLang="zh-TW" sz="3600" dirty="0">
              <a:latin typeface="新細明體" pitchFamily="18" charset="-120"/>
              <a:ea typeface="新細明體" pitchFamily="18" charset="-120"/>
            </a:endParaRPr>
          </a:p>
          <a:p>
            <a:endParaRPr lang="zh-TW" altLang="en-US" sz="3600" dirty="0">
              <a:latin typeface="新細明體" pitchFamily="18" charset="-12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450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二、</a:t>
            </a:r>
            <a:r>
              <a:rPr lang="zh-CN" altLang="zh-TW" sz="4000" dirty="0">
                <a:latin typeface="新細明體" pitchFamily="18" charset="-120"/>
                <a:ea typeface="新細明體" pitchFamily="18" charset="-120"/>
              </a:rPr>
              <a:t>我們選擇對的生命優先順序</a:t>
            </a:r>
            <a:endParaRPr lang="zh-TW" altLang="en-US" sz="4000" dirty="0">
              <a:latin typeface="新細明體" pitchFamily="18" charset="-120"/>
              <a:ea typeface="新細明體" pitchFamily="18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1</a:t>
            </a:r>
            <a:r>
              <a:rPr lang="en-US" altLang="zh-CN" sz="3600" dirty="0" smtClean="0">
                <a:latin typeface="新細明體" pitchFamily="18" charset="-120"/>
                <a:ea typeface="新細明體" pitchFamily="18" charset="-120"/>
              </a:rPr>
              <a:t>.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讓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最重要的成為最重要的</a:t>
            </a:r>
            <a:endParaRPr lang="zh-TW" altLang="zh-TW" sz="3600" dirty="0">
              <a:latin typeface="新細明體" pitchFamily="18" charset="-120"/>
              <a:ea typeface="新細明體" pitchFamily="18" charset="-120"/>
            </a:endParaRPr>
          </a:p>
          <a:p>
            <a:r>
              <a:rPr lang="en-US" altLang="zh-TW" sz="3600" dirty="0" smtClean="0">
                <a:latin typeface="新細明體" pitchFamily="18" charset="-120"/>
                <a:ea typeface="新細明體" pitchFamily="18" charset="-120"/>
              </a:rPr>
              <a:t>2. 80/20 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法則</a:t>
            </a:r>
            <a:endParaRPr lang="zh-TW" altLang="en-US" sz="3600" dirty="0">
              <a:latin typeface="新細明體" pitchFamily="18" charset="-12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014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86800" cy="936104"/>
          </a:xfrm>
        </p:spPr>
        <p:txBody>
          <a:bodyPr/>
          <a:lstStyle/>
          <a:p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                 </a:t>
            </a:r>
            <a:r>
              <a:rPr lang="zh-CN" altLang="zh-TW" dirty="0" smtClean="0">
                <a:latin typeface="新細明體" pitchFamily="18" charset="-120"/>
                <a:ea typeface="新細明體" pitchFamily="18" charset="-120"/>
              </a:rPr>
              <a:t>優先次序</a:t>
            </a:r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 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     </a:t>
            </a:r>
            <a:r>
              <a:rPr lang="zh-CN" altLang="zh-TW" dirty="0" smtClean="0">
                <a:latin typeface="新細明體" pitchFamily="18" charset="-120"/>
                <a:ea typeface="新細明體" pitchFamily="18" charset="-120"/>
              </a:rPr>
              <a:t>成果</a:t>
            </a:r>
            <a:endParaRPr lang="zh-TW" altLang="zh-TW" dirty="0">
              <a:latin typeface="新細明體" pitchFamily="18" charset="-120"/>
              <a:ea typeface="新細明體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99273" y="1412776"/>
            <a:ext cx="8686800" cy="4958011"/>
          </a:xfrm>
        </p:spPr>
        <p:txBody>
          <a:bodyPr>
            <a:normAutofit/>
          </a:bodyPr>
          <a:lstStyle/>
          <a:p>
            <a:endParaRPr lang="zh-TW" altLang="zh-TW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196752"/>
            <a:ext cx="4536504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505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TW" sz="4000" dirty="0">
                <a:latin typeface="新細明體" pitchFamily="18" charset="-120"/>
                <a:ea typeface="新細明體" pitchFamily="18" charset="-120"/>
              </a:rPr>
              <a:t>我們被造就是要來敬拜神，敬拜神就是服事神</a:t>
            </a:r>
            <a:r>
              <a:rPr lang="zh-CN" altLang="zh-TW" sz="4000" dirty="0" smtClean="0">
                <a:latin typeface="新細明體" pitchFamily="18" charset="-120"/>
                <a:ea typeface="新細明體" pitchFamily="18" charset="-120"/>
              </a:rPr>
              <a:t>；</a:t>
            </a:r>
            <a:endParaRPr lang="en-US" altLang="zh-CN" sz="4000" dirty="0" smtClean="0">
              <a:latin typeface="新細明體" pitchFamily="18" charset="-120"/>
              <a:ea typeface="新細明體" pitchFamily="18" charset="-120"/>
            </a:endParaRPr>
          </a:p>
          <a:p>
            <a:endParaRPr lang="en-US" altLang="zh-CN" sz="4000" dirty="0" smtClean="0">
              <a:latin typeface="新細明體" pitchFamily="18" charset="-120"/>
              <a:ea typeface="新細明體" pitchFamily="18" charset="-120"/>
            </a:endParaRPr>
          </a:p>
          <a:p>
            <a:r>
              <a:rPr lang="zh-CN" altLang="zh-TW" sz="4000" dirty="0" smtClean="0">
                <a:latin typeface="新細明體" pitchFamily="18" charset="-120"/>
                <a:ea typeface="新細明體" pitchFamily="18" charset="-120"/>
              </a:rPr>
              <a:t>先</a:t>
            </a:r>
            <a:r>
              <a:rPr lang="zh-CN" altLang="zh-TW" sz="4000" dirty="0">
                <a:latin typeface="新細明體" pitchFamily="18" charset="-120"/>
                <a:ea typeface="新細明體" pitchFamily="18" charset="-120"/>
              </a:rPr>
              <a:t>服事神，而後再服事人，服事世界，這是生命正確的優先順序</a:t>
            </a:r>
            <a:endParaRPr lang="zh-TW" altLang="en-US" sz="4000" dirty="0">
              <a:latin typeface="新細明體" pitchFamily="18" charset="-12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413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zh-TW" sz="3600" dirty="0" smtClean="0">
                <a:latin typeface="新細明體" pitchFamily="18" charset="-120"/>
                <a:ea typeface="新細明體" pitchFamily="18" charset="-120"/>
              </a:rPr>
              <a:t>耶和華</a:t>
            </a:r>
            <a:r>
              <a:rPr lang="zh-TW" altLang="zh-TW" sz="3600" dirty="0">
                <a:latin typeface="新細明體" pitchFamily="18" charset="-120"/>
                <a:ea typeface="新細明體" pitchFamily="18" charset="-120"/>
              </a:rPr>
              <a:t>啊，早晨你必聽我的聲音；早晨我必向你陳明我的心意，並</a:t>
            </a:r>
            <a:r>
              <a:rPr lang="zh-TW" altLang="zh-TW" sz="3600" dirty="0" smtClean="0">
                <a:latin typeface="新細明體" pitchFamily="18" charset="-120"/>
                <a:ea typeface="新細明體" pitchFamily="18" charset="-120"/>
              </a:rPr>
              <a:t>要</a:t>
            </a:r>
            <a:r>
              <a:rPr lang="zh-TW" altLang="en-US" sz="3600" dirty="0" smtClean="0">
                <a:latin typeface="新細明體" pitchFamily="18" charset="-120"/>
                <a:ea typeface="新細明體" pitchFamily="18" charset="-120"/>
              </a:rPr>
              <a:t>儆</a:t>
            </a:r>
            <a:r>
              <a:rPr lang="zh-TW" altLang="zh-TW" sz="3600" dirty="0" smtClean="0">
                <a:latin typeface="新細明體" pitchFamily="18" charset="-120"/>
                <a:ea typeface="新細明體" pitchFamily="18" charset="-120"/>
              </a:rPr>
              <a:t>醒</a:t>
            </a:r>
            <a:r>
              <a:rPr lang="zh-TW" altLang="en-US" sz="3600" dirty="0" smtClean="0">
                <a:latin typeface="新細明體" pitchFamily="18" charset="-120"/>
                <a:ea typeface="新細明體" pitchFamily="18" charset="-120"/>
              </a:rPr>
              <a:t>。</a:t>
            </a:r>
            <a:r>
              <a:rPr lang="en-US" altLang="zh-TW" sz="3600" dirty="0" smtClean="0">
                <a:latin typeface="新細明體" pitchFamily="18" charset="-120"/>
                <a:ea typeface="新細明體" pitchFamily="18" charset="-120"/>
              </a:rPr>
              <a:t>(</a:t>
            </a:r>
            <a:r>
              <a:rPr lang="zh-TW" altLang="zh-TW" sz="3600" dirty="0">
                <a:latin typeface="新細明體" pitchFamily="18" charset="-120"/>
                <a:ea typeface="新細明體" pitchFamily="18" charset="-120"/>
              </a:rPr>
              <a:t>詩</a:t>
            </a:r>
            <a:r>
              <a:rPr lang="en-US" altLang="zh-TW" sz="3600" dirty="0">
                <a:latin typeface="新細明體" pitchFamily="18" charset="-120"/>
                <a:ea typeface="新細明體" pitchFamily="18" charset="-120"/>
              </a:rPr>
              <a:t>5.3)</a:t>
            </a:r>
            <a:endParaRPr lang="zh-TW" altLang="zh-TW" sz="3600" dirty="0">
              <a:latin typeface="新細明體" pitchFamily="18" charset="-120"/>
              <a:ea typeface="新細明體" pitchFamily="18" charset="-120"/>
            </a:endParaRPr>
          </a:p>
          <a:p>
            <a:endParaRPr lang="zh-TW" altLang="zh-TW" sz="3600" dirty="0">
              <a:latin typeface="新細明體" pitchFamily="18" charset="-120"/>
              <a:ea typeface="新細明體" pitchFamily="18" charset="-120"/>
            </a:endParaRPr>
          </a:p>
          <a:p>
            <a:r>
              <a:rPr lang="zh-TW" altLang="zh-TW" sz="3600" dirty="0">
                <a:latin typeface="新細明體" pitchFamily="18" charset="-120"/>
                <a:ea typeface="新細明體" pitchFamily="18" charset="-120"/>
              </a:rPr>
              <a:t>耶和華啊，我呼求你；我早晨的禱告要達到你面前。</a:t>
            </a:r>
            <a:r>
              <a:rPr lang="en-US" altLang="zh-TW" sz="3600" dirty="0">
                <a:latin typeface="新細明體" pitchFamily="18" charset="-120"/>
                <a:ea typeface="新細明體" pitchFamily="18" charset="-120"/>
              </a:rPr>
              <a:t>(</a:t>
            </a:r>
            <a:r>
              <a:rPr lang="zh-TW" altLang="zh-TW" sz="3600" dirty="0">
                <a:latin typeface="新細明體" pitchFamily="18" charset="-120"/>
                <a:ea typeface="新細明體" pitchFamily="18" charset="-120"/>
              </a:rPr>
              <a:t>詩</a:t>
            </a:r>
            <a:r>
              <a:rPr lang="en-US" altLang="zh-TW" sz="3600" dirty="0">
                <a:latin typeface="新細明體" pitchFamily="18" charset="-120"/>
                <a:ea typeface="新細明體" pitchFamily="18" charset="-120"/>
              </a:rPr>
              <a:t>88.13)</a:t>
            </a:r>
            <a:endParaRPr lang="zh-TW" altLang="zh-TW" sz="3600" dirty="0">
              <a:latin typeface="新細明體" pitchFamily="18" charset="-120"/>
              <a:ea typeface="新細明體" pitchFamily="18" charset="-120"/>
            </a:endParaRPr>
          </a:p>
          <a:p>
            <a:pPr marL="0" indent="0">
              <a:buNone/>
            </a:pPr>
            <a:r>
              <a:rPr lang="en-US" altLang="zh-TW" sz="3600" dirty="0"/>
              <a:t> </a:t>
            </a:r>
            <a:endParaRPr lang="zh-TW" altLang="zh-TW" sz="3600" dirty="0"/>
          </a:p>
          <a:p>
            <a:pPr marL="0" indent="0">
              <a:buNone/>
            </a:pPr>
            <a:r>
              <a:rPr lang="en-US" altLang="zh-TW" sz="3600" dirty="0"/>
              <a:t> </a:t>
            </a:r>
            <a:endParaRPr lang="zh-TW" altLang="zh-TW" sz="36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20251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400" dirty="0"/>
              <a:t>三、</a:t>
            </a:r>
            <a:r>
              <a:rPr lang="zh-CN" altLang="zh-TW" sz="4400" dirty="0">
                <a:latin typeface="新細明體" pitchFamily="18" charset="-120"/>
                <a:ea typeface="新細明體" pitchFamily="18" charset="-120"/>
              </a:rPr>
              <a:t>我們選擇完成神的託付</a:t>
            </a:r>
            <a:r>
              <a:rPr lang="zh-TW" altLang="zh-TW" sz="4400" dirty="0">
                <a:latin typeface="新細明體" pitchFamily="18" charset="-120"/>
                <a:ea typeface="新細明體" pitchFamily="18" charset="-120"/>
              </a:rPr>
              <a:t/>
            </a:r>
            <a:br>
              <a:rPr lang="zh-TW" altLang="zh-TW" sz="4400" dirty="0">
                <a:latin typeface="新細明體" pitchFamily="18" charset="-120"/>
                <a:ea typeface="新細明體" pitchFamily="18" charset="-120"/>
              </a:rPr>
            </a:br>
            <a:endParaRPr lang="zh-TW" altLang="en-US" sz="4400" dirty="0">
              <a:latin typeface="新細明體" pitchFamily="18" charset="-120"/>
              <a:ea typeface="新細明體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556792"/>
            <a:ext cx="8686800" cy="4525963"/>
          </a:xfrm>
        </p:spPr>
        <p:txBody>
          <a:bodyPr>
            <a:normAutofit/>
          </a:bodyPr>
          <a:lstStyle/>
          <a:p>
            <a:endParaRPr lang="en-US" altLang="zh-CN" sz="3600" dirty="0" smtClean="0"/>
          </a:p>
          <a:p>
            <a:r>
              <a:rPr lang="en-US" altLang="zh-CN" sz="3600" dirty="0" smtClean="0"/>
              <a:t>38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耶穌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對他們說：我們可以往別處去，到鄰近的鄉村，我也好在那裡傳道，因為我是為這事出來的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。</a:t>
            </a:r>
            <a:r>
              <a:rPr lang="en-US" altLang="zh-CN" sz="3600" dirty="0" smtClean="0">
                <a:latin typeface="新細明體" pitchFamily="18" charset="-120"/>
                <a:ea typeface="新細明體" pitchFamily="18" charset="-120"/>
              </a:rPr>
              <a:t>39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於是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在加利利全地，進了會堂，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傳道趕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鬼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。</a:t>
            </a:r>
            <a:r>
              <a:rPr lang="en-US" altLang="zh-TW" sz="3600" dirty="0" smtClean="0">
                <a:latin typeface="新細明體" pitchFamily="18" charset="-120"/>
                <a:ea typeface="新細明體" pitchFamily="18" charset="-120"/>
              </a:rPr>
              <a:t>(</a:t>
            </a:r>
            <a:r>
              <a:rPr lang="zh-TW" altLang="en-US" sz="3600" dirty="0" smtClean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可</a:t>
            </a:r>
            <a:r>
              <a:rPr lang="en-US" altLang="zh-TW" sz="3600" dirty="0" smtClean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1.38-39)</a:t>
            </a:r>
            <a:endParaRPr lang="en-US" altLang="zh-TW" sz="36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endParaRPr lang="zh-TW" altLang="en-US" sz="3600" dirty="0">
              <a:latin typeface="新細明體" pitchFamily="18" charset="-120"/>
              <a:ea typeface="新細明體" pitchFamily="18" charset="-120"/>
            </a:endParaRPr>
          </a:p>
          <a:p>
            <a:endParaRPr lang="zh-TW" altLang="en-US" dirty="0"/>
          </a:p>
          <a:p>
            <a:pPr marL="109728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086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TW" sz="4000" dirty="0">
                <a:latin typeface="新細明體" pitchFamily="18" charset="-120"/>
                <a:ea typeface="新細明體" pitchFamily="18" charset="-120"/>
              </a:rPr>
              <a:t>但耶穌對他們說：我也必須在別城傳神國的福音，因我奉差原是為此。」</a:t>
            </a:r>
            <a:r>
              <a:rPr lang="en-US" altLang="zh-TW" sz="4000" dirty="0">
                <a:latin typeface="新細明體" pitchFamily="18" charset="-120"/>
                <a:ea typeface="新細明體" pitchFamily="18" charset="-120"/>
              </a:rPr>
              <a:t>(</a:t>
            </a:r>
            <a:r>
              <a:rPr lang="zh-TW" altLang="zh-TW" sz="4000" dirty="0">
                <a:latin typeface="新細明體" pitchFamily="18" charset="-120"/>
                <a:ea typeface="新細明體" pitchFamily="18" charset="-120"/>
              </a:rPr>
              <a:t>路</a:t>
            </a:r>
            <a:r>
              <a:rPr lang="en-US" altLang="zh-TW" sz="4000" dirty="0">
                <a:latin typeface="新細明體" pitchFamily="18" charset="-120"/>
                <a:ea typeface="新細明體" pitchFamily="18" charset="-120"/>
              </a:rPr>
              <a:t>4.43) </a:t>
            </a:r>
            <a:endParaRPr lang="zh-TW" altLang="en-US" sz="4000" dirty="0">
              <a:latin typeface="新細明體" pitchFamily="18" charset="-12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569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zh-TW" altLang="en-US" sz="4000" dirty="0"/>
              <a:t>三、</a:t>
            </a:r>
            <a:r>
              <a:rPr lang="zh-CN" altLang="zh-TW" sz="4000" dirty="0" smtClean="0">
                <a:latin typeface="新細明體" pitchFamily="18" charset="-120"/>
                <a:ea typeface="新細明體" pitchFamily="18" charset="-120"/>
              </a:rPr>
              <a:t>我們</a:t>
            </a:r>
            <a:r>
              <a:rPr lang="zh-CN" altLang="zh-TW" sz="4000" dirty="0">
                <a:latin typeface="新細明體" pitchFamily="18" charset="-120"/>
                <a:ea typeface="新細明體" pitchFamily="18" charset="-120"/>
              </a:rPr>
              <a:t>選擇完成神的託付</a:t>
            </a:r>
            <a:r>
              <a:rPr lang="zh-TW" altLang="zh-TW" sz="4000" dirty="0">
                <a:latin typeface="新細明體" pitchFamily="18" charset="-120"/>
                <a:ea typeface="新細明體" pitchFamily="18" charset="-120"/>
              </a:rPr>
              <a:t/>
            </a:r>
            <a:br>
              <a:rPr lang="zh-TW" altLang="zh-TW" sz="4000" dirty="0">
                <a:latin typeface="新細明體" pitchFamily="18" charset="-120"/>
                <a:ea typeface="新細明體" pitchFamily="18" charset="-120"/>
              </a:rPr>
            </a:br>
            <a:endParaRPr lang="zh-TW" altLang="en-US" sz="4000" dirty="0">
              <a:latin typeface="新細明體" pitchFamily="18" charset="-120"/>
              <a:ea typeface="新細明體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1.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清楚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神的託付</a:t>
            </a:r>
            <a:r>
              <a:rPr lang="en-US" altLang="zh-TW" sz="3600" dirty="0">
                <a:latin typeface="新細明體" pitchFamily="18" charset="-120"/>
                <a:ea typeface="新細明體" pitchFamily="18" charset="-120"/>
              </a:rPr>
              <a:t> </a:t>
            </a:r>
            <a:endParaRPr lang="en-US" altLang="zh-TW" sz="3600" dirty="0" smtClean="0">
              <a:latin typeface="新細明體" pitchFamily="18" charset="-120"/>
              <a:ea typeface="新細明體" pitchFamily="18" charset="-120"/>
            </a:endParaRPr>
          </a:p>
          <a:p>
            <a:endParaRPr lang="en-US" altLang="zh-CN" sz="3600" dirty="0">
              <a:latin typeface="新細明體" pitchFamily="18" charset="-120"/>
              <a:ea typeface="新細明體" pitchFamily="18" charset="-120"/>
            </a:endParaRPr>
          </a:p>
          <a:p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「</a:t>
            </a:r>
            <a:r>
              <a:rPr lang="zh-TW" altLang="en-US" sz="3600" dirty="0" smtClean="0">
                <a:latin typeface="新細明體" pitchFamily="18" charset="-120"/>
                <a:ea typeface="新細明體" pitchFamily="18" charset="-120"/>
              </a:rPr>
              <a:t>主阿</a:t>
            </a:r>
            <a:r>
              <a:rPr lang="en-US" altLang="zh-TW" sz="3600" dirty="0" smtClean="0">
                <a:latin typeface="新細明體" pitchFamily="18" charset="-120"/>
                <a:ea typeface="新細明體" pitchFamily="18" charset="-120"/>
              </a:rPr>
              <a:t>! </a:t>
            </a:r>
            <a:r>
              <a:rPr lang="zh-TW" altLang="en-US" sz="3600" dirty="0" smtClean="0">
                <a:latin typeface="新細明體" pitchFamily="18" charset="-120"/>
                <a:ea typeface="新細明體" pitchFamily="18" charset="-120"/>
              </a:rPr>
              <a:t>我當作甚麼</a:t>
            </a:r>
            <a:r>
              <a:rPr lang="en-US" altLang="zh-TW" sz="3600" dirty="0" smtClean="0">
                <a:latin typeface="新細明體" pitchFamily="18" charset="-120"/>
                <a:ea typeface="新細明體" pitchFamily="18" charset="-120"/>
              </a:rPr>
              <a:t>?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」</a:t>
            </a:r>
            <a:r>
              <a:rPr lang="en-US" altLang="zh-TW" sz="3600" dirty="0" smtClean="0">
                <a:latin typeface="新細明體" pitchFamily="18" charset="-120"/>
                <a:ea typeface="新細明體" pitchFamily="18" charset="-120"/>
              </a:rPr>
              <a:t>(</a:t>
            </a:r>
            <a:r>
              <a:rPr lang="zh-TW" altLang="en-US" sz="3600" dirty="0" smtClean="0">
                <a:latin typeface="新細明體" pitchFamily="18" charset="-120"/>
                <a:ea typeface="新細明體" pitchFamily="18" charset="-120"/>
              </a:rPr>
              <a:t>徒</a:t>
            </a:r>
            <a:r>
              <a:rPr lang="en-US" altLang="zh-TW" sz="3600" dirty="0" smtClean="0">
                <a:latin typeface="新細明體" pitchFamily="18" charset="-120"/>
                <a:ea typeface="新細明體" pitchFamily="18" charset="-120"/>
              </a:rPr>
              <a:t>22.10)</a:t>
            </a:r>
            <a:endParaRPr lang="zh-TW" altLang="en-US" sz="3600" dirty="0">
              <a:latin typeface="新細明體" pitchFamily="18" charset="-120"/>
              <a:ea typeface="新細明體" pitchFamily="18" charset="-120"/>
            </a:endParaRPr>
          </a:p>
          <a:p>
            <a:pPr lvl="0"/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22614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80120"/>
          </a:xfrm>
        </p:spPr>
        <p:txBody>
          <a:bodyPr>
            <a:normAutofit/>
          </a:bodyPr>
          <a:lstStyle/>
          <a:p>
            <a:r>
              <a:rPr lang="zh-TW" altLang="en-US" dirty="0"/>
              <a:t>三</a:t>
            </a:r>
            <a:r>
              <a:rPr lang="zh-TW" altLang="en-US" sz="4000" dirty="0">
                <a:latin typeface="新細明體" pitchFamily="18" charset="-120"/>
                <a:ea typeface="新細明體" pitchFamily="18" charset="-120"/>
              </a:rPr>
              <a:t>、</a:t>
            </a:r>
            <a:r>
              <a:rPr lang="zh-CN" altLang="zh-TW" sz="4000" dirty="0">
                <a:latin typeface="新細明體" pitchFamily="18" charset="-120"/>
                <a:ea typeface="新細明體" pitchFamily="18" charset="-120"/>
              </a:rPr>
              <a:t>我們選擇完成神的託付</a:t>
            </a:r>
            <a:endParaRPr lang="zh-TW" altLang="en-US" sz="4000" dirty="0">
              <a:latin typeface="新細明體" pitchFamily="18" charset="-120"/>
              <a:ea typeface="新細明體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196752"/>
            <a:ext cx="8686800" cy="4525963"/>
          </a:xfrm>
        </p:spPr>
        <p:txBody>
          <a:bodyPr>
            <a:normAutofit/>
          </a:bodyPr>
          <a:lstStyle/>
          <a:p>
            <a:endParaRPr lang="en-US" altLang="zh-CN" sz="3600" dirty="0" smtClean="0"/>
          </a:p>
          <a:p>
            <a:r>
              <a:rPr lang="en-US" altLang="zh-CN" sz="3600" dirty="0" smtClean="0"/>
              <a:t>2.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持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守神的託付 </a:t>
            </a:r>
            <a:endParaRPr lang="zh-TW" altLang="en-US" sz="3600" dirty="0">
              <a:latin typeface="新細明體" pitchFamily="18" charset="-120"/>
              <a:ea typeface="新細明體" pitchFamily="18" charset="-12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492896"/>
            <a:ext cx="3888432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83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67544" y="1772816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b="1" dirty="0" smtClean="0"/>
              <a:t>清晨</a:t>
            </a:r>
            <a:r>
              <a:rPr lang="zh-TW" altLang="en-US" sz="6600" b="1" dirty="0" smtClean="0"/>
              <a:t>禱告的大能</a:t>
            </a:r>
            <a:endParaRPr lang="zh-TW" altLang="en-US" sz="6600" b="1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7716" y="3068960"/>
            <a:ext cx="6670366" cy="216024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zh-TW" altLang="en-US" sz="3600" b="1" dirty="0" smtClean="0">
                <a:solidFill>
                  <a:schemeClr val="tx1"/>
                </a:solidFill>
              </a:rPr>
              <a:t>       </a:t>
            </a:r>
            <a:r>
              <a:rPr lang="zh-CN" altLang="zh-TW" sz="3600" b="1" dirty="0" smtClean="0">
                <a:solidFill>
                  <a:schemeClr val="bg1"/>
                </a:solidFill>
              </a:rPr>
              <a:t>經文</a:t>
            </a:r>
            <a:r>
              <a:rPr lang="zh-CN" altLang="zh-TW" sz="3600" b="1" dirty="0">
                <a:solidFill>
                  <a:schemeClr val="bg1"/>
                </a:solidFill>
              </a:rPr>
              <a:t>：可</a:t>
            </a:r>
            <a:r>
              <a:rPr lang="en-US" altLang="zh-TW" sz="3600" b="1" dirty="0">
                <a:solidFill>
                  <a:schemeClr val="bg1"/>
                </a:solidFill>
              </a:rPr>
              <a:t>1.35-39 </a:t>
            </a:r>
            <a:endParaRPr lang="zh-TW" alt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59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zh-CN" altLang="zh-TW" sz="4000" dirty="0" smtClean="0">
                <a:latin typeface="新細明體" pitchFamily="18" charset="-120"/>
                <a:ea typeface="新細明體" pitchFamily="18" charset="-120"/>
              </a:rPr>
              <a:t>清晨</a:t>
            </a:r>
            <a:r>
              <a:rPr lang="zh-TW" altLang="en-US" sz="4000" dirty="0" smtClean="0">
                <a:latin typeface="新細明體" pitchFamily="18" charset="-120"/>
                <a:ea typeface="新細明體" pitchFamily="18" charset="-120"/>
              </a:rPr>
              <a:t>禱告神</a:t>
            </a:r>
            <a:r>
              <a:rPr lang="en-US" altLang="zh-TW" sz="4000" dirty="0" smtClean="0">
                <a:latin typeface="新細明體" pitchFamily="18" charset="-120"/>
                <a:ea typeface="新細明體" pitchFamily="18" charset="-120"/>
              </a:rPr>
              <a:t>TIPS</a:t>
            </a:r>
            <a:r>
              <a:rPr lang="en-US" altLang="zh-TW" sz="4000" dirty="0">
                <a:latin typeface="新細明體" pitchFamily="18" charset="-120"/>
                <a:ea typeface="新細明體" pitchFamily="18" charset="-120"/>
              </a:rPr>
              <a:t/>
            </a:r>
            <a:br>
              <a:rPr lang="en-US" altLang="zh-TW" sz="4000" dirty="0">
                <a:latin typeface="新細明體" pitchFamily="18" charset="-120"/>
                <a:ea typeface="新細明體" pitchFamily="18" charset="-120"/>
              </a:rPr>
            </a:br>
            <a:endParaRPr lang="zh-TW" altLang="en-US" sz="4000" dirty="0">
              <a:latin typeface="新細明體" pitchFamily="18" charset="-120"/>
              <a:ea typeface="新細明體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z="4000" dirty="0" smtClean="0"/>
              <a:t>1</a:t>
            </a:r>
            <a:r>
              <a:rPr lang="en-US" altLang="zh-CN" sz="3600" dirty="0" smtClean="0">
                <a:latin typeface="新細明體" pitchFamily="18" charset="-120"/>
                <a:ea typeface="新細明體" pitchFamily="18" charset="-120"/>
              </a:rPr>
              <a:t>.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立定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心志</a:t>
            </a:r>
            <a:r>
              <a:rPr lang="zh-TW" altLang="en-US" sz="3600" dirty="0">
                <a:latin typeface="新細明體" pitchFamily="18" charset="-120"/>
                <a:ea typeface="新細明體" pitchFamily="18" charset="-120"/>
              </a:rPr>
              <a:t> </a:t>
            </a:r>
            <a:r>
              <a:rPr lang="en-US" altLang="zh-TW" sz="3600" dirty="0">
                <a:latin typeface="新細明體" pitchFamily="18" charset="-120"/>
                <a:ea typeface="新細明體" pitchFamily="18" charset="-120"/>
              </a:rPr>
              <a:t>: 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需要自律和堅持</a:t>
            </a:r>
            <a:endParaRPr lang="zh-TW" altLang="zh-TW" sz="3600" dirty="0">
              <a:latin typeface="新細明體" pitchFamily="18" charset="-120"/>
              <a:ea typeface="新細明體" pitchFamily="18" charset="-120"/>
            </a:endParaRPr>
          </a:p>
          <a:p>
            <a:pPr lvl="0"/>
            <a:r>
              <a:rPr lang="en-US" altLang="zh-TW" sz="3600" dirty="0">
                <a:latin typeface="新細明體" pitchFamily="18" charset="-120"/>
                <a:ea typeface="新細明體" pitchFamily="18" charset="-120"/>
              </a:rPr>
              <a:t>2.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禱告</a:t>
            </a:r>
            <a:endParaRPr lang="en-US" altLang="zh-CN" sz="3600" dirty="0" smtClean="0">
              <a:latin typeface="新細明體" pitchFamily="18" charset="-120"/>
              <a:ea typeface="新細明體" pitchFamily="18" charset="-120"/>
            </a:endParaRPr>
          </a:p>
          <a:p>
            <a:r>
              <a:rPr lang="en-US" altLang="zh-CN" sz="3600" dirty="0">
                <a:latin typeface="新細明體" pitchFamily="18" charset="-120"/>
                <a:ea typeface="新細明體" pitchFamily="18" charset="-120"/>
              </a:rPr>
              <a:t>3. 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屬靈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同伴</a:t>
            </a:r>
            <a:endParaRPr lang="en-US" altLang="zh-CN" sz="3600" dirty="0" smtClean="0">
              <a:latin typeface="新細明體" pitchFamily="18" charset="-120"/>
              <a:ea typeface="新細明體" pitchFamily="18" charset="-120"/>
            </a:endParaRPr>
          </a:p>
          <a:p>
            <a:pPr lvl="0"/>
            <a:r>
              <a:rPr lang="en-US" altLang="zh-TW" sz="3600" dirty="0">
                <a:latin typeface="新細明體" pitchFamily="18" charset="-120"/>
                <a:ea typeface="新細明體" pitchFamily="18" charset="-120"/>
              </a:rPr>
              <a:t>4.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早睡早起</a:t>
            </a:r>
            <a:endParaRPr lang="en-US" altLang="zh-CN" sz="3600" dirty="0" smtClean="0">
              <a:latin typeface="新細明體" pitchFamily="18" charset="-120"/>
              <a:ea typeface="新細明體" pitchFamily="18" charset="-120"/>
            </a:endParaRPr>
          </a:p>
          <a:p>
            <a:pPr lvl="0"/>
            <a:r>
              <a:rPr lang="en-US" altLang="zh-TW" sz="3600" dirty="0" smtClean="0">
                <a:latin typeface="新細明體" pitchFamily="18" charset="-120"/>
                <a:ea typeface="新細明體" pitchFamily="18" charset="-120"/>
              </a:rPr>
              <a:t>5. </a:t>
            </a:r>
            <a:r>
              <a:rPr lang="zh-TW" altLang="en-US" sz="3600" dirty="0" smtClean="0">
                <a:latin typeface="新細明體" pitchFamily="18" charset="-120"/>
                <a:ea typeface="新細明體" pitchFamily="18" charset="-120"/>
              </a:rPr>
              <a:t>參加教會晨禱</a:t>
            </a:r>
            <a:endParaRPr lang="zh-TW" altLang="zh-TW" sz="3600" dirty="0">
              <a:latin typeface="新細明體" pitchFamily="18" charset="-120"/>
              <a:ea typeface="新細明體" pitchFamily="18" charset="-120"/>
            </a:endParaRPr>
          </a:p>
          <a:p>
            <a:endParaRPr lang="zh-TW" altLang="zh-TW" sz="4000" dirty="0"/>
          </a:p>
          <a:p>
            <a:pPr lvl="0"/>
            <a:endParaRPr lang="zh-TW" altLang="zh-TW" sz="4000" dirty="0"/>
          </a:p>
          <a:p>
            <a:endParaRPr lang="zh-TW" altLang="en-US" sz="4000" dirty="0"/>
          </a:p>
          <a:p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077072"/>
            <a:ext cx="3065283" cy="1910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826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</a:t>
            </a:r>
            <a:r>
              <a:rPr lang="zh-TW" altLang="en-US" sz="5000" dirty="0" smtClean="0"/>
              <a:t>禱讀 </a:t>
            </a:r>
            <a:endParaRPr lang="zh-TW" altLang="en-US" sz="5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耶和華─萬軍之神啊，我得著你的言語就當食物吃了；你的言語是我心中的歡喜快樂，因我是稱為你名下的人。 </a:t>
            </a:r>
            <a:r>
              <a:rPr lang="en-US" altLang="zh-TW" sz="4000" dirty="0" smtClean="0"/>
              <a:t>(</a:t>
            </a:r>
            <a:r>
              <a:rPr lang="zh-TW" altLang="en-US" sz="4000" dirty="0" smtClean="0"/>
              <a:t>耶</a:t>
            </a:r>
            <a:r>
              <a:rPr lang="en-US" altLang="zh-TW" sz="4000" dirty="0" smtClean="0"/>
              <a:t>15.16)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5278376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</a:t>
            </a:r>
            <a:r>
              <a:rPr lang="zh-TW" altLang="en-US" sz="5000" dirty="0" smtClean="0"/>
              <a:t>禱讀 </a:t>
            </a:r>
            <a:endParaRPr lang="zh-TW" altLang="en-US" sz="5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4000" dirty="0"/>
              <a:t>他對我說：人子啊，要吃你所得的，要吃這書卷，好去對以色列家講說。 </a:t>
            </a:r>
          </a:p>
          <a:p>
            <a:r>
              <a:rPr lang="zh-TW" altLang="en-US" sz="4000" dirty="0"/>
              <a:t>於是我開口，他就使我吃這書卷， </a:t>
            </a:r>
          </a:p>
          <a:p>
            <a:r>
              <a:rPr lang="zh-TW" altLang="en-US" sz="4000" dirty="0"/>
              <a:t>又對我說：人子啊，要吃我所賜給你的這書卷，充滿你的肚腹。我就吃了，口中覺得其甜如蜜</a:t>
            </a:r>
            <a:r>
              <a:rPr lang="zh-TW" altLang="en-US" sz="4000" dirty="0" smtClean="0"/>
              <a:t>。 </a:t>
            </a:r>
            <a:r>
              <a:rPr lang="en-US" altLang="zh-TW" sz="4000" dirty="0" smtClean="0"/>
              <a:t>(</a:t>
            </a:r>
            <a:r>
              <a:rPr lang="zh-TW" altLang="en-US" sz="4000" dirty="0" smtClean="0"/>
              <a:t>結</a:t>
            </a:r>
            <a:r>
              <a:rPr lang="en-US" altLang="zh-TW" sz="4000" dirty="0" smtClean="0"/>
              <a:t>3.1-3)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4577922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</a:t>
            </a:r>
            <a:r>
              <a:rPr lang="zh-TW" altLang="en-US" sz="5000" dirty="0" smtClean="0"/>
              <a:t>禱讀 </a:t>
            </a:r>
            <a:endParaRPr lang="zh-TW" altLang="en-US" sz="5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sz="4000" dirty="0"/>
              <a:t>我就走到天使那裡，對他說：請你把小書卷給我。他對我說：你拿著吃盡了，便叫你肚子發苦，然而在你口中要甜如蜜。 </a:t>
            </a:r>
          </a:p>
          <a:p>
            <a:r>
              <a:rPr lang="zh-TW" altLang="en-US" sz="4000" dirty="0"/>
              <a:t>我從天使手中把小書卷接過來，吃盡了，在我口中果然甜如蜜，吃了以後，肚子覺得發苦了</a:t>
            </a:r>
            <a:r>
              <a:rPr lang="zh-TW" altLang="en-US" sz="4000" dirty="0" smtClean="0"/>
              <a:t>。</a:t>
            </a:r>
            <a:r>
              <a:rPr lang="en-US" altLang="zh-TW" sz="4000" dirty="0" smtClean="0"/>
              <a:t>(</a:t>
            </a:r>
            <a:r>
              <a:rPr lang="zh-TW" altLang="en-US" sz="4000" dirty="0" smtClean="0"/>
              <a:t>啟</a:t>
            </a:r>
            <a:r>
              <a:rPr lang="en-US" altLang="zh-TW" sz="4000" dirty="0" smtClean="0"/>
              <a:t>10.9-10)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073412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072" y="8424"/>
            <a:ext cx="8686800" cy="1548368"/>
          </a:xfrm>
        </p:spPr>
        <p:txBody>
          <a:bodyPr>
            <a:normAutofit/>
          </a:bodyPr>
          <a:lstStyle/>
          <a:p>
            <a:r>
              <a:rPr lang="zh-CN" altLang="zh-TW" sz="4000" b="1" u="sng" dirty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經文：可</a:t>
            </a:r>
            <a:r>
              <a:rPr lang="en-US" altLang="zh-TW" sz="4000" b="1" u="sng" dirty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1.35-39 </a:t>
            </a:r>
            <a:endParaRPr lang="zh-TW" altLang="en-US" sz="4000" b="1" u="sng" dirty="0">
              <a:solidFill>
                <a:srgbClr val="FF0000"/>
              </a:solidFill>
              <a:latin typeface="新細明體" pitchFamily="18" charset="-120"/>
              <a:ea typeface="新細明體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TW" sz="3600" dirty="0" smtClean="0">
                <a:latin typeface="新細明體" pitchFamily="18" charset="-120"/>
                <a:ea typeface="新細明體" pitchFamily="18" charset="-120"/>
              </a:rPr>
              <a:t>35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次日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早晨，天未亮的時候，耶穌起來，到曠野地方去，在那裡禱告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。</a:t>
            </a:r>
            <a:r>
              <a:rPr lang="en-US" altLang="zh-CN" sz="3600" dirty="0" smtClean="0">
                <a:latin typeface="新細明體" pitchFamily="18" charset="-120"/>
                <a:ea typeface="新細明體" pitchFamily="18" charset="-120"/>
              </a:rPr>
              <a:t>36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西門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和同伴追了他去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，</a:t>
            </a:r>
            <a:r>
              <a:rPr lang="en-US" altLang="zh-CN" sz="3600" dirty="0" smtClean="0">
                <a:latin typeface="新細明體" pitchFamily="18" charset="-120"/>
                <a:ea typeface="新細明體" pitchFamily="18" charset="-120"/>
              </a:rPr>
              <a:t>37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遇見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了就對他說：眾人都找你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。</a:t>
            </a:r>
            <a:endParaRPr lang="zh-TW" altLang="en-US" sz="3600" dirty="0">
              <a:latin typeface="新細明體" pitchFamily="18" charset="-12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6292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08112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經文：可</a:t>
            </a:r>
            <a:r>
              <a:rPr lang="en-US" altLang="zh-TW" sz="4000" dirty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1.35-39 </a:t>
            </a:r>
            <a:endParaRPr lang="zh-TW" altLang="en-US" sz="4000" dirty="0">
              <a:solidFill>
                <a:srgbClr val="FF0000"/>
              </a:solidFill>
              <a:latin typeface="新細明體" pitchFamily="18" charset="-120"/>
              <a:ea typeface="新細明體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700808"/>
            <a:ext cx="8686800" cy="4525963"/>
          </a:xfrm>
        </p:spPr>
        <p:txBody>
          <a:bodyPr/>
          <a:lstStyle/>
          <a:p>
            <a:r>
              <a:rPr lang="en-US" altLang="zh-CN" sz="3600" dirty="0" smtClean="0">
                <a:latin typeface="新細明體" pitchFamily="18" charset="-120"/>
                <a:ea typeface="新細明體" pitchFamily="18" charset="-120"/>
              </a:rPr>
              <a:t>38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耶穌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對他們說：我們可以往別處去，到鄰近的鄉村，我也好在那裡傳道，因為我是為這事出來的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。</a:t>
            </a:r>
            <a:r>
              <a:rPr lang="en-US" altLang="zh-CN" sz="3600" dirty="0" smtClean="0">
                <a:latin typeface="新細明體" pitchFamily="18" charset="-120"/>
                <a:ea typeface="新細明體" pitchFamily="18" charset="-120"/>
              </a:rPr>
              <a:t>39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於是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在加利利全地，進了會堂，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傳道趕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鬼。</a:t>
            </a:r>
            <a:endParaRPr lang="zh-TW" altLang="en-US" sz="3600" dirty="0">
              <a:latin typeface="新細明體" pitchFamily="18" charset="-120"/>
              <a:ea typeface="新細明體" pitchFamily="18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8735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zh-TW" altLang="en-US" dirty="0"/>
              <a:t>一、</a:t>
            </a:r>
            <a:r>
              <a:rPr lang="zh-CN" altLang="zh-TW" sz="4400" dirty="0"/>
              <a:t>我們選擇上好的福分</a:t>
            </a:r>
            <a:r>
              <a:rPr lang="zh-TW" altLang="zh-TW" sz="4900" dirty="0"/>
              <a:t/>
            </a:r>
            <a:br>
              <a:rPr lang="zh-TW" altLang="zh-TW" sz="4900" dirty="0"/>
            </a:br>
            <a:endParaRPr lang="zh-TW" altLang="en-US" sz="49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zh-CN" sz="3600" dirty="0" smtClean="0"/>
              <a:t>1. </a:t>
            </a:r>
            <a:r>
              <a:rPr lang="zh-CN" altLang="zh-TW" sz="3600" dirty="0" smtClean="0"/>
              <a:t>需要</a:t>
            </a:r>
            <a:r>
              <a:rPr lang="zh-CN" altLang="zh-TW" sz="3600" dirty="0"/>
              <a:t>安靜的</a:t>
            </a:r>
            <a:r>
              <a:rPr lang="zh-CN" altLang="zh-TW" sz="3600" dirty="0" smtClean="0"/>
              <a:t>時間</a:t>
            </a:r>
            <a:endParaRPr lang="zh-TW" altLang="zh-TW" sz="3600" dirty="0"/>
          </a:p>
          <a:p>
            <a:endParaRPr lang="zh-TW" altLang="en-US" sz="3800" dirty="0"/>
          </a:p>
          <a:p>
            <a:endParaRPr lang="zh-TW" altLang="en-US" sz="40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846" y="4046004"/>
            <a:ext cx="3114142" cy="2523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2950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/>
              <a:t>可</a:t>
            </a:r>
            <a:r>
              <a:rPr lang="en-US" altLang="zh-TW" sz="4000" dirty="0" smtClean="0"/>
              <a:t>1.29-34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29 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他們</a:t>
            </a:r>
            <a:r>
              <a:rPr lang="zh-TW" altLang="en-US" dirty="0">
                <a:latin typeface="新細明體" pitchFamily="18" charset="-120"/>
                <a:ea typeface="新細明體" pitchFamily="18" charset="-120"/>
              </a:rPr>
              <a:t>一出會堂，就同著雅各、約翰，進了西門和安得烈的家。 </a:t>
            </a:r>
          </a:p>
          <a:p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30 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西門</a:t>
            </a:r>
            <a:r>
              <a:rPr lang="zh-TW" altLang="en-US" dirty="0">
                <a:latin typeface="新細明體" pitchFamily="18" charset="-120"/>
                <a:ea typeface="新細明體" pitchFamily="18" charset="-120"/>
              </a:rPr>
              <a:t>的岳母正害熱病躺著，就有人告訴耶穌。 </a:t>
            </a:r>
          </a:p>
          <a:p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31 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耶穌</a:t>
            </a:r>
            <a:r>
              <a:rPr lang="zh-TW" altLang="en-US" dirty="0">
                <a:latin typeface="新細明體" pitchFamily="18" charset="-120"/>
                <a:ea typeface="新細明體" pitchFamily="18" charset="-120"/>
              </a:rPr>
              <a:t>進前拉著他的手，扶他起來，熱就退了，他就服事他們。 </a:t>
            </a:r>
          </a:p>
          <a:p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32 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天</a:t>
            </a:r>
            <a:r>
              <a:rPr lang="zh-TW" altLang="en-US" dirty="0">
                <a:latin typeface="新細明體" pitchFamily="18" charset="-120"/>
                <a:ea typeface="新細明體" pitchFamily="18" charset="-120"/>
              </a:rPr>
              <a:t>晚日落的時候，有人帶著一切害病的，和被鬼附的，來到耶穌跟前。 </a:t>
            </a:r>
          </a:p>
          <a:p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33 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合</a:t>
            </a:r>
            <a:r>
              <a:rPr lang="zh-TW" altLang="en-US" dirty="0">
                <a:latin typeface="新細明體" pitchFamily="18" charset="-120"/>
                <a:ea typeface="新細明體" pitchFamily="18" charset="-120"/>
              </a:rPr>
              <a:t>城的人都聚集在門前。 </a:t>
            </a:r>
          </a:p>
          <a:p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34 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耶穌</a:t>
            </a:r>
            <a:r>
              <a:rPr lang="zh-TW" altLang="en-US" dirty="0">
                <a:latin typeface="新細明體" pitchFamily="18" charset="-120"/>
                <a:ea typeface="新細明體" pitchFamily="18" charset="-120"/>
              </a:rPr>
              <a:t>治好了許多害各樣病的人，又趕出許多鬼，不許鬼說話，因為鬼認識他。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4485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一、</a:t>
            </a:r>
            <a:r>
              <a:rPr lang="zh-CN" altLang="zh-TW" sz="4400" dirty="0" smtClean="0"/>
              <a:t>我們</a:t>
            </a:r>
            <a:r>
              <a:rPr lang="zh-CN" altLang="zh-TW" sz="4400" dirty="0"/>
              <a:t>選擇上好的福分</a:t>
            </a:r>
            <a:r>
              <a:rPr lang="zh-TW" altLang="zh-TW" sz="4400" dirty="0"/>
              <a:t/>
            </a:r>
            <a:br>
              <a:rPr lang="zh-TW" altLang="zh-TW" sz="4400" dirty="0"/>
            </a:b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z="3600" dirty="0" smtClean="0"/>
              <a:t>2. </a:t>
            </a:r>
            <a:r>
              <a:rPr lang="zh-CN" altLang="zh-TW" sz="3600" dirty="0" smtClean="0"/>
              <a:t>需要</a:t>
            </a:r>
            <a:r>
              <a:rPr lang="zh-CN" altLang="zh-TW" sz="3600" dirty="0"/>
              <a:t>安靜的地點</a:t>
            </a:r>
            <a:endParaRPr lang="zh-TW" altLang="zh-TW" sz="3600" dirty="0"/>
          </a:p>
          <a:p>
            <a:endParaRPr lang="zh-TW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933056"/>
            <a:ext cx="3213521" cy="2604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028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smtClean="0"/>
              <a:t>29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疲乏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的，他賜能力；軟弱的，他加力量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；</a:t>
            </a:r>
            <a:r>
              <a:rPr lang="en-US" altLang="zh-CN" sz="3600" dirty="0" smtClean="0">
                <a:latin typeface="新細明體" pitchFamily="18" charset="-120"/>
                <a:ea typeface="新細明體" pitchFamily="18" charset="-120"/>
              </a:rPr>
              <a:t>30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就是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少年人也要疲乏困倦，強壯的也必全然跌倒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。</a:t>
            </a:r>
            <a:r>
              <a:rPr lang="en-US" altLang="zh-CN" sz="3600" dirty="0" smtClean="0">
                <a:latin typeface="新細明體" pitchFamily="18" charset="-120"/>
                <a:ea typeface="新細明體" pitchFamily="18" charset="-120"/>
              </a:rPr>
              <a:t>31 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但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那等候耶和華的，必從新得力，他們必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如</a:t>
            </a:r>
            <a:r>
              <a:rPr lang="zh-TW" altLang="en-US" sz="3600" dirty="0" smtClean="0">
                <a:latin typeface="新細明體" pitchFamily="18" charset="-120"/>
                <a:ea typeface="新細明體" pitchFamily="18" charset="-120"/>
              </a:rPr>
              <a:t>鷹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展翅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上騰，他們奔跑卻不困倦，行走卻不疲乏。」（賽</a:t>
            </a:r>
            <a:r>
              <a:rPr lang="en-US" altLang="zh-TW" sz="3600" dirty="0" smtClean="0">
                <a:latin typeface="新細明體" pitchFamily="18" charset="-120"/>
                <a:ea typeface="新細明體" pitchFamily="18" charset="-120"/>
              </a:rPr>
              <a:t>40.29-31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）</a:t>
            </a:r>
            <a:endParaRPr lang="zh-TW" altLang="en-US" sz="3600" dirty="0">
              <a:latin typeface="新細明體" pitchFamily="18" charset="-120"/>
              <a:ea typeface="新細明體" pitchFamily="18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316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新細明體" pitchFamily="18" charset="-120"/>
                <a:ea typeface="新細明體" pitchFamily="18" charset="-120"/>
              </a:rPr>
              <a:t>但是</a:t>
            </a:r>
            <a:r>
              <a:rPr lang="zh-CN" altLang="zh-TW" sz="3600" dirty="0" smtClean="0">
                <a:latin typeface="新細明體" pitchFamily="18" charset="-120"/>
                <a:ea typeface="新細明體" pitchFamily="18" charset="-120"/>
              </a:rPr>
              <a:t>不可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少的只有一件，馬利亞已經選擇那上好的福分，是不能奪去的。</a:t>
            </a:r>
            <a:r>
              <a:rPr lang="en-US" altLang="zh-TW" sz="3600" dirty="0">
                <a:latin typeface="新細明體" pitchFamily="18" charset="-120"/>
                <a:ea typeface="新細明體" pitchFamily="18" charset="-120"/>
              </a:rPr>
              <a:t>(</a:t>
            </a:r>
            <a:r>
              <a:rPr lang="zh-CN" altLang="zh-TW" sz="3600" dirty="0">
                <a:latin typeface="新細明體" pitchFamily="18" charset="-120"/>
                <a:ea typeface="新細明體" pitchFamily="18" charset="-120"/>
              </a:rPr>
              <a:t>路</a:t>
            </a:r>
            <a:r>
              <a:rPr lang="en-US" altLang="zh-TW" sz="3600" dirty="0" smtClean="0">
                <a:latin typeface="新細明體" pitchFamily="18" charset="-120"/>
                <a:ea typeface="新細明體" pitchFamily="18" charset="-120"/>
              </a:rPr>
              <a:t>10.42</a:t>
            </a:r>
            <a:r>
              <a:rPr lang="en-US" altLang="zh-TW" sz="3600" dirty="0">
                <a:latin typeface="新細明體" pitchFamily="18" charset="-120"/>
                <a:ea typeface="新細明體" pitchFamily="18" charset="-120"/>
              </a:rPr>
              <a:t>)</a:t>
            </a:r>
            <a:endParaRPr lang="zh-TW" altLang="zh-TW" sz="3600" dirty="0">
              <a:latin typeface="新細明體" pitchFamily="18" charset="-120"/>
              <a:ea typeface="新細明體" pitchFamily="18" charset="-120"/>
            </a:endParaRPr>
          </a:p>
          <a:p>
            <a:endParaRPr lang="zh-TW" altLang="en-US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564184"/>
            <a:ext cx="2741144" cy="3077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168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會">
  <a:themeElements>
    <a:clrScheme name="都會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570</TotalTime>
  <Words>988</Words>
  <Application>Microsoft Office PowerPoint</Application>
  <PresentationFormat>如螢幕大小 (4:3)</PresentationFormat>
  <Paragraphs>75</Paragraphs>
  <Slides>23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24" baseType="lpstr">
      <vt:lpstr>都會</vt:lpstr>
      <vt:lpstr>     ABC  2014     </vt:lpstr>
      <vt:lpstr>清晨禱告的大能</vt:lpstr>
      <vt:lpstr>經文：可1.35-39 </vt:lpstr>
      <vt:lpstr>經文：可1.35-39 </vt:lpstr>
      <vt:lpstr>一、我們選擇上好的福分 </vt:lpstr>
      <vt:lpstr>可1.29-34</vt:lpstr>
      <vt:lpstr>一、我們選擇上好的福分 </vt:lpstr>
      <vt:lpstr>PowerPoint 簡報</vt:lpstr>
      <vt:lpstr>PowerPoint 簡報</vt:lpstr>
      <vt:lpstr>PowerPoint 簡報</vt:lpstr>
      <vt:lpstr>二、我們選擇對的生命優先順序 </vt:lpstr>
      <vt:lpstr>二、我們選擇對的生命優先順序</vt:lpstr>
      <vt:lpstr>                 優先次序      成果</vt:lpstr>
      <vt:lpstr>PowerPoint 簡報</vt:lpstr>
      <vt:lpstr>PowerPoint 簡報</vt:lpstr>
      <vt:lpstr>三、我們選擇完成神的託付 </vt:lpstr>
      <vt:lpstr>PowerPoint 簡報</vt:lpstr>
      <vt:lpstr>三、我們選擇完成神的託付 </vt:lpstr>
      <vt:lpstr>三、我們選擇完成神的託付</vt:lpstr>
      <vt:lpstr>清晨禱告神TIPS </vt:lpstr>
      <vt:lpstr>                     禱讀 </vt:lpstr>
      <vt:lpstr>                     禱讀 </vt:lpstr>
      <vt:lpstr>                     禱讀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清晨禱告</dc:title>
  <dc:creator>Weiling</dc:creator>
  <cp:lastModifiedBy>Weiling</cp:lastModifiedBy>
  <cp:revision>77</cp:revision>
  <dcterms:created xsi:type="dcterms:W3CDTF">2013-12-30T19:08:53Z</dcterms:created>
  <dcterms:modified xsi:type="dcterms:W3CDTF">2014-09-20T12:58:16Z</dcterms:modified>
</cp:coreProperties>
</file>