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  <p:sldMasterId id="2147483732" r:id="rId6"/>
    <p:sldMasterId id="2147483744" r:id="rId7"/>
    <p:sldMasterId id="2147483756" r:id="rId8"/>
  </p:sldMasterIdLst>
  <p:notesMasterIdLst>
    <p:notesMasterId r:id="rId38"/>
  </p:notesMasterIdLst>
  <p:sldIdLst>
    <p:sldId id="283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9" r:id="rId28"/>
    <p:sldId id="300" r:id="rId29"/>
    <p:sldId id="301" r:id="rId30"/>
    <p:sldId id="302" r:id="rId31"/>
    <p:sldId id="305" r:id="rId32"/>
    <p:sldId id="304" r:id="rId33"/>
    <p:sldId id="285" r:id="rId34"/>
    <p:sldId id="286" r:id="rId35"/>
    <p:sldId id="306" r:id="rId36"/>
    <p:sldId id="287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12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16693-BF16-4F07-B955-8FF1475EE365}" type="datetimeFigureOut">
              <a:rPr lang="en-US" smtClean="0"/>
              <a:t>9/20/2014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4273C-7B3C-4054-B491-C92FF2250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97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9pPr>
          </a:lstStyle>
          <a:p>
            <a:pPr eaLnBrk="1" hangingPunct="1"/>
            <a:fld id="{CE3ADBB6-F2A9-4E5E-9A61-DFFA54A0712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707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0225F-AC5C-4DBA-9963-9961693BBF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DA091-CE58-49FB-B2B2-9950DFF85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31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0225F-AC5C-4DBA-9963-9961693BBF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DA091-CE58-49FB-B2B2-9950DFF85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065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0225F-AC5C-4DBA-9963-9961693BBF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DA091-CE58-49FB-B2B2-9950DFF85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142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FB38D4-DB56-4A46-8256-E6C08B6976B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663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348F04-725A-4BE9-B622-78CFC906A4E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293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909BFC-FECF-4CD3-88CC-AAA7D55F143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13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4E8913-40DA-4299-8088-9192E7EB06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312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C0F3E4-A8AF-4552-B8EA-41D570F832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1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2EBB97-0BF8-4F1B-A1D9-4DEB6E1AE96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960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FDC651-1625-4BE7-8D37-FF8BB7CABC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9076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5EE0A6-BC8C-49AF-A2FC-187F87C446B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821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0225F-AC5C-4DBA-9963-9961693BBF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DA091-CE58-49FB-B2B2-9950DFF85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6279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F91AAC-E48B-4851-8A55-163014C64DC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680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EF438F-515F-4C2D-82E0-7D0E962C27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548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CF2EC9-B257-4C30-97E6-FA23255CF2D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1597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7C898-936A-46B7-8A0C-8551E38D1A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FE19-ABD7-4EBD-854B-A05AC17CB3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7831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7C898-936A-46B7-8A0C-8551E38D1A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FE19-ABD7-4EBD-854B-A05AC17CB3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886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7C898-936A-46B7-8A0C-8551E38D1A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FE19-ABD7-4EBD-854B-A05AC17CB3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7314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7C898-936A-46B7-8A0C-8551E38D1A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FE19-ABD7-4EBD-854B-A05AC17CB3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9069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7C898-936A-46B7-8A0C-8551E38D1A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FE19-ABD7-4EBD-854B-A05AC17CB3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2883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7C898-936A-46B7-8A0C-8551E38D1A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FE19-ABD7-4EBD-854B-A05AC17CB3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5004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7C898-936A-46B7-8A0C-8551E38D1A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FE19-ABD7-4EBD-854B-A05AC17CB3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498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0225F-AC5C-4DBA-9963-9961693BBF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DA091-CE58-49FB-B2B2-9950DFF85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803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7C898-936A-46B7-8A0C-8551E38D1A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FE19-ABD7-4EBD-854B-A05AC17CB3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9355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7C898-936A-46B7-8A0C-8551E38D1A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FE19-ABD7-4EBD-854B-A05AC17CB3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593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7C898-936A-46B7-8A0C-8551E38D1A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FE19-ABD7-4EBD-854B-A05AC17CB3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8096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7C898-936A-46B7-8A0C-8551E38D1A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FE19-ABD7-4EBD-854B-A05AC17CB3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8370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6412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5457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0162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13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2477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85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0225F-AC5C-4DBA-9963-9961693BBF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DA091-CE58-49FB-B2B2-9950DFF85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3789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4514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8741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8621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3623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7061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D533-A085-4C64-85A6-8674506481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9F204-3C16-427E-B61D-37D2E5EFB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7056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D533-A085-4C64-85A6-8674506481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9F204-3C16-427E-B61D-37D2E5EFB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124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D533-A085-4C64-85A6-8674506481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9F204-3C16-427E-B61D-37D2E5EFB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1883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D533-A085-4C64-85A6-8674506481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9F204-3C16-427E-B61D-37D2E5EFB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222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D533-A085-4C64-85A6-8674506481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9F204-3C16-427E-B61D-37D2E5EFB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121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0225F-AC5C-4DBA-9963-9961693BBF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DA091-CE58-49FB-B2B2-9950DFF85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5675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D533-A085-4C64-85A6-8674506481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9F204-3C16-427E-B61D-37D2E5EFB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9395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D533-A085-4C64-85A6-8674506481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9F204-3C16-427E-B61D-37D2E5EFB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8939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D533-A085-4C64-85A6-8674506481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9F204-3C16-427E-B61D-37D2E5EFB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1692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D533-A085-4C64-85A6-8674506481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9F204-3C16-427E-B61D-37D2E5EFB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4604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D533-A085-4C64-85A6-8674506481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9F204-3C16-427E-B61D-37D2E5EFB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4438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D533-A085-4C64-85A6-8674506481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9F204-3C16-427E-B61D-37D2E5EFB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7750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61711-56F3-4847-B3FE-E59CC1008D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6A20-7C62-4AC9-878E-AFEC78CF8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816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61711-56F3-4847-B3FE-E59CC1008D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6A20-7C62-4AC9-878E-AFEC78CF8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2046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61711-56F3-4847-B3FE-E59CC1008D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6A20-7C62-4AC9-878E-AFEC78CF8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9930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61711-56F3-4847-B3FE-E59CC1008D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6A20-7C62-4AC9-878E-AFEC78CF8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184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0225F-AC5C-4DBA-9963-9961693BBF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DA091-CE58-49FB-B2B2-9950DFF85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1171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61711-56F3-4847-B3FE-E59CC1008D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6A20-7C62-4AC9-878E-AFEC78CF8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5808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61711-56F3-4847-B3FE-E59CC1008D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6A20-7C62-4AC9-878E-AFEC78CF8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2417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61711-56F3-4847-B3FE-E59CC1008D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6A20-7C62-4AC9-878E-AFEC78CF8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8031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61711-56F3-4847-B3FE-E59CC1008D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6A20-7C62-4AC9-878E-AFEC78CF8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1013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61711-56F3-4847-B3FE-E59CC1008D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6A20-7C62-4AC9-878E-AFEC78CF8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5395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61711-56F3-4847-B3FE-E59CC1008D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6A20-7C62-4AC9-878E-AFEC78CF8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4717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61711-56F3-4847-B3FE-E59CC1008D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6A20-7C62-4AC9-878E-AFEC78CF8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7927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1C90-1E11-47D5-85C4-BA2FC90094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44955-BAE6-4D6B-94CC-6B3B6C5BF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8087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1C90-1E11-47D5-85C4-BA2FC90094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44955-BAE6-4D6B-94CC-6B3B6C5BF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3339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1C90-1E11-47D5-85C4-BA2FC90094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44955-BAE6-4D6B-94CC-6B3B6C5BF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103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0225F-AC5C-4DBA-9963-9961693BBF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DA091-CE58-49FB-B2B2-9950DFF85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6808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1C90-1E11-47D5-85C4-BA2FC90094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44955-BAE6-4D6B-94CC-6B3B6C5BF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3140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1C90-1E11-47D5-85C4-BA2FC90094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44955-BAE6-4D6B-94CC-6B3B6C5BF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4106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1C90-1E11-47D5-85C4-BA2FC90094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44955-BAE6-4D6B-94CC-6B3B6C5BF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8674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1C90-1E11-47D5-85C4-BA2FC90094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44955-BAE6-4D6B-94CC-6B3B6C5BF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277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1C90-1E11-47D5-85C4-BA2FC90094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44955-BAE6-4D6B-94CC-6B3B6C5BF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4571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1C90-1E11-47D5-85C4-BA2FC90094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44955-BAE6-4D6B-94CC-6B3B6C5BF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4378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1C90-1E11-47D5-85C4-BA2FC90094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44955-BAE6-4D6B-94CC-6B3B6C5BF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5295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1C90-1E11-47D5-85C4-BA2FC90094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44955-BAE6-4D6B-94CC-6B3B6C5BF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7163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D533-A085-4C64-85A6-8674506481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9F204-3C16-427E-B61D-37D2E5EFB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5826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D533-A085-4C64-85A6-8674506481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9F204-3C16-427E-B61D-37D2E5EFB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205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0225F-AC5C-4DBA-9963-9961693BBF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DA091-CE58-49FB-B2B2-9950DFF85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0630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D533-A085-4C64-85A6-8674506481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9F204-3C16-427E-B61D-37D2E5EFB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5244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D533-A085-4C64-85A6-8674506481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9F204-3C16-427E-B61D-37D2E5EFB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2539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D533-A085-4C64-85A6-8674506481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9F204-3C16-427E-B61D-37D2E5EFB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6983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D533-A085-4C64-85A6-8674506481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9F204-3C16-427E-B61D-37D2E5EFB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3021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D533-A085-4C64-85A6-8674506481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9F204-3C16-427E-B61D-37D2E5EFB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8740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D533-A085-4C64-85A6-8674506481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9F204-3C16-427E-B61D-37D2E5EFB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9509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D533-A085-4C64-85A6-8674506481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9F204-3C16-427E-B61D-37D2E5EFB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1774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D533-A085-4C64-85A6-8674506481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9F204-3C16-427E-B61D-37D2E5EFB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0498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D533-A085-4C64-85A6-8674506481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9F204-3C16-427E-B61D-37D2E5EFB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791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0225F-AC5C-4DBA-9963-9961693BBF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DA091-CE58-49FB-B2B2-9950DFF85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47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0225F-AC5C-4DBA-9963-9961693BBF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DA091-CE58-49FB-B2B2-9950DFF85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805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962CF0-F0FE-4C7F-99D6-358C7B4CFC6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814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7C898-936A-46B7-8A0C-8551E38D1A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7FE19-ABD7-4EBD-854B-A05AC17CB3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9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025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3D533-A085-4C64-85A6-8674506481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9F204-3C16-427E-B61D-37D2E5EFB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255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61711-56F3-4847-B3FE-E59CC1008D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36A20-7C62-4AC9-878E-AFEC78CF8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70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71C90-1E11-47D5-85C4-BA2FC90094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44955-BAE6-4D6B-94CC-6B3B6C5BF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640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3D533-A085-4C64-85A6-8674506481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9F204-3C16-427E-B61D-37D2E5EFB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958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762000"/>
          </a:xfrm>
          <a:solidFill>
            <a:schemeClr val="accent2"/>
          </a:solidFill>
          <a:ln w="76200" cmpd="tri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altLang="en-US" sz="4000" b="1" i="1" smtClean="0">
                <a:solidFill>
                  <a:srgbClr val="FFFF00"/>
                </a:solidFill>
                <a:latin typeface="Matura MT Script Capitals" panose="03020802060602070202" pitchFamily="66" charset="0"/>
                <a:ea typeface="Batang" panose="02030600000101010101" pitchFamily="18" charset="-127"/>
              </a:rPr>
              <a:t>     ABC</a:t>
            </a:r>
            <a:r>
              <a:rPr lang="en-US" altLang="en-US" sz="4000" smtClean="0">
                <a:solidFill>
                  <a:srgbClr val="FFFF00"/>
                </a:solidFill>
                <a:latin typeface="Matura MT Script Capitals" panose="03020802060602070202" pitchFamily="66" charset="0"/>
              </a:rPr>
              <a:t>  201</a:t>
            </a:r>
            <a:r>
              <a:rPr lang="en-US" altLang="zh-TW" sz="4000" smtClean="0">
                <a:solidFill>
                  <a:srgbClr val="FFFF00"/>
                </a:solidFill>
                <a:latin typeface="Matura MT Script Capitals" panose="03020802060602070202" pitchFamily="66" charset="0"/>
                <a:ea typeface="新細明體" panose="02020500000000000000" pitchFamily="18" charset="-120"/>
              </a:rPr>
              <a:t>4</a:t>
            </a:r>
            <a:r>
              <a:rPr lang="en-US" altLang="en-US" sz="4000" smtClean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zh-TW" altLang="en-US" sz="4000" smtClean="0">
                <a:ea typeface="新細明體" panose="02020500000000000000" pitchFamily="18" charset="-120"/>
              </a:rPr>
              <a:t>    </a:t>
            </a:r>
            <a:endParaRPr lang="en-US" altLang="en-US" sz="4000" smtClean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839200" cy="5638800"/>
          </a:xfrm>
          <a:gradFill rotWithShape="1">
            <a:gsLst>
              <a:gs pos="0">
                <a:schemeClr val="accent2"/>
              </a:gs>
              <a:gs pos="5000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5400000" scaled="1"/>
          </a:gradFill>
          <a:ln w="76200" cmpd="tri">
            <a:solidFill>
              <a:schemeClr val="bg1"/>
            </a:solidFill>
          </a:ln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dirty="0" smtClean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4038600" y="228600"/>
            <a:ext cx="44958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askerville Old Fac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18" charset="-120"/>
              </a:rPr>
              <a:t> </a:t>
            </a:r>
            <a:r>
              <a:rPr lang="zh-TW" alt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北美華人基督徒教育大會</a:t>
            </a:r>
            <a:endParaRPr lang="en-US" sz="2800" dirty="0" smtClean="0">
              <a:solidFill>
                <a:srgbClr val="00FF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FF00"/>
                </a:solidFill>
              </a:rPr>
              <a:t>            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tura MT Script Capitals" pitchFamily="66" charset="0"/>
                <a:ea typeface="MS Gothic" pitchFamily="49" charset="-128"/>
              </a:rPr>
              <a:t>A</a:t>
            </a:r>
            <a:r>
              <a:rPr lang="en-US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tura MT Script Capitals" pitchFamily="66" charset="0"/>
                <a:ea typeface="MS Gothic" pitchFamily="49" charset="-128"/>
              </a:rPr>
              <a:t>ccess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tura MT Script Capitals" pitchFamily="66" charset="0"/>
                <a:ea typeface="MS Gothic" pitchFamily="49" charset="-128"/>
              </a:rPr>
              <a:t>B</a:t>
            </a:r>
            <a:r>
              <a:rPr lang="en-US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tura MT Script Capitals" pitchFamily="66" charset="0"/>
                <a:ea typeface="MS Gothic" pitchFamily="49" charset="-128"/>
              </a:rPr>
              <a:t>ible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tura MT Script Capitals" pitchFamily="66" charset="0"/>
                <a:ea typeface="MS Gothic" pitchFamily="49" charset="-128"/>
              </a:rPr>
              <a:t>C</a:t>
            </a:r>
            <a:r>
              <a:rPr lang="en-US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tura MT Script Capitals" pitchFamily="66" charset="0"/>
                <a:ea typeface="MS Gothic" pitchFamily="49" charset="-128"/>
              </a:rPr>
              <a:t>onvention</a:t>
            </a:r>
            <a:r>
              <a:rPr lang="en-US" dirty="0" smtClean="0">
                <a:solidFill>
                  <a:srgbClr val="00FF00"/>
                </a:solidFill>
              </a:rPr>
              <a:t> </a:t>
            </a:r>
          </a:p>
        </p:txBody>
      </p:sp>
      <p:pic>
        <p:nvPicPr>
          <p:cNvPr id="3077" name="Picture 5" descr="abc logo_color 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685800" cy="609600"/>
          </a:xfrm>
          <a:prstGeom prst="rect">
            <a:avLst/>
          </a:prstGeom>
          <a:noFill/>
          <a:ln w="57150" cmpd="thinThick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82575"/>
            <a:ext cx="685800" cy="6858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762000" y="2027970"/>
            <a:ext cx="77724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altLang="en-US" sz="6000" kern="0" dirty="0" smtClean="0">
                <a:solidFill>
                  <a:srgbClr val="FFFF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門徒訓練的教會</a:t>
            </a:r>
            <a:r>
              <a:rPr lang="en-US" altLang="zh-TW" sz="6000" kern="0" dirty="0" smtClean="0">
                <a:solidFill>
                  <a:srgbClr val="FFFF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/>
            </a:r>
            <a:br>
              <a:rPr lang="en-US" altLang="zh-TW" sz="6000" kern="0" dirty="0" smtClean="0">
                <a:solidFill>
                  <a:srgbClr val="FFFF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en-US" altLang="zh-TW" sz="4000" kern="0" dirty="0" smtClean="0">
                <a:solidFill>
                  <a:schemeClr val="bg1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A</a:t>
            </a:r>
            <a:r>
              <a:rPr lang="zh-TW" altLang="en-US" sz="4000" kern="0" dirty="0" smtClean="0">
                <a:solidFill>
                  <a:schemeClr val="bg1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 </a:t>
            </a:r>
            <a:r>
              <a:rPr lang="en-US" altLang="zh-TW" sz="4000" kern="0" dirty="0" smtClean="0">
                <a:solidFill>
                  <a:schemeClr val="bg1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Disciple-Making Church </a:t>
            </a:r>
            <a:endParaRPr lang="en-US" altLang="zh-TW" kern="0" dirty="0" smtClean="0">
              <a:solidFill>
                <a:schemeClr val="bg1"/>
              </a:solidFill>
              <a:latin typeface="Calibri" panose="020F0502020204030204" pitchFamily="34" charset="0"/>
              <a:ea typeface="DFKai-SB" panose="03000509000000000000" pitchFamily="65" charset="-120"/>
            </a:endParaRPr>
          </a:p>
          <a:p>
            <a:r>
              <a:rPr lang="zh-TW" altLang="en-US" sz="1800" kern="0" dirty="0" smtClean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林永健</a:t>
            </a:r>
            <a:endParaRPr lang="en-US" altLang="zh-TW" sz="1800" kern="0" dirty="0" smtClean="0">
              <a:solidFill>
                <a:schemeClr val="bg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en-US" sz="1800" kern="0" dirty="0" smtClean="0">
                <a:solidFill>
                  <a:schemeClr val="bg1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2014.09.20</a:t>
            </a:r>
            <a:endParaRPr lang="en-US" sz="1800" kern="0" dirty="0">
              <a:solidFill>
                <a:schemeClr val="bg1"/>
              </a:solidFill>
              <a:latin typeface="Calibri" panose="020F0502020204030204" pitchFamily="34" charset="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5315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9331"/>
            <a:ext cx="9148982" cy="51786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690689"/>
          </a:xfrm>
        </p:spPr>
        <p:txBody>
          <a:bodyPr>
            <a:normAutofit/>
          </a:bodyPr>
          <a:lstStyle/>
          <a:p>
            <a:r>
              <a:rPr lang="zh-TW" altLang="en-US" sz="5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追尋神的心意</a:t>
            </a:r>
            <a:r>
              <a:rPr lang="en-US" sz="5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…</a:t>
            </a:r>
            <a:endParaRPr lang="en-US" sz="5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/>
            <a:r>
              <a:rPr lang="zh-TW" altLang="en-US" sz="28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神的心意是什麽？</a:t>
            </a:r>
            <a:endParaRPr lang="en-US" sz="28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8551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bg1"/>
                </a:solidFill>
                <a:latin typeface="+mn-lt"/>
                <a:ea typeface="DFKai-SB" panose="03000509000000000000" pitchFamily="65" charset="-120"/>
              </a:rPr>
              <a:t>創一 </a:t>
            </a:r>
            <a:r>
              <a:rPr lang="en-US" altLang="zh-TW" dirty="0" smtClean="0">
                <a:solidFill>
                  <a:schemeClr val="bg1"/>
                </a:solidFill>
              </a:rPr>
              <a:t>26-28</a:t>
            </a:r>
            <a:r>
              <a:rPr lang="zh-TW" alt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91"/>
            <a:ext cx="8084527" cy="4639772"/>
          </a:xfrm>
        </p:spPr>
        <p:txBody>
          <a:bodyPr>
            <a:noAutofit/>
          </a:bodyPr>
          <a:lstStyle/>
          <a:p>
            <a:pPr marL="473869" indent="-473869">
              <a:buNone/>
            </a:pPr>
            <a:r>
              <a:rPr lang="en-US" altLang="zh-TW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26	</a:t>
            </a:r>
            <a:r>
              <a:rPr lang="zh-TW" altLang="en-US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神說：「我們要照著我們的形像、按著我們的樣式造人，使他們管理海裡的魚、空中的鳥、地上的牲畜，和全地，並地上所爬的一切昆蟲。」</a:t>
            </a:r>
            <a:endParaRPr lang="en-US" altLang="zh-TW" sz="3200" dirty="0">
              <a:solidFill>
                <a:schemeClr val="bg1"/>
              </a:solidFill>
              <a:latin typeface="+mj-lt"/>
              <a:ea typeface="DFKai-SB" panose="03000509000000000000" pitchFamily="65" charset="-120"/>
            </a:endParaRPr>
          </a:p>
          <a:p>
            <a:pPr marL="473869" indent="-473869">
              <a:buNone/>
            </a:pPr>
            <a:r>
              <a:rPr lang="en-US" altLang="zh-TW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27	</a:t>
            </a:r>
            <a:r>
              <a:rPr lang="zh-TW" altLang="en-US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神就照著自己的形像造人，乃是照著他的形像造男造女。</a:t>
            </a:r>
            <a:endParaRPr lang="en-US" altLang="zh-TW" sz="3200" dirty="0">
              <a:solidFill>
                <a:schemeClr val="bg1"/>
              </a:solidFill>
              <a:latin typeface="+mj-lt"/>
              <a:ea typeface="DFKai-SB" panose="03000509000000000000" pitchFamily="65" charset="-120"/>
            </a:endParaRPr>
          </a:p>
          <a:p>
            <a:pPr marL="473869" indent="-473869">
              <a:buNone/>
            </a:pPr>
            <a:r>
              <a:rPr lang="en-US" altLang="zh-TW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28	</a:t>
            </a:r>
            <a:r>
              <a:rPr lang="zh-TW" altLang="en-US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神就賜福給他們，又對他們說：「要生養眾多，遍滿地面，治理這地，也要管理海裡的魚、空中的鳥，和地上各樣行動的活物。」</a:t>
            </a:r>
            <a:endParaRPr lang="en-US" sz="3200" dirty="0">
              <a:solidFill>
                <a:schemeClr val="bg1"/>
              </a:solidFill>
              <a:latin typeface="+mj-lt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0823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000"/>
          <a:stretch/>
        </p:blipFill>
        <p:spPr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創廿六 </a:t>
            </a:r>
            <a:r>
              <a:rPr lang="en-US" altLang="zh-TW" sz="32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4</a:t>
            </a:r>
            <a:endParaRPr lang="en-US" sz="2000" dirty="0">
              <a:solidFill>
                <a:schemeClr val="bg1"/>
              </a:solidFill>
              <a:ea typeface="DFKai-SB" panose="03000509000000000000" pitchFamily="65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690691"/>
            <a:ext cx="7130303" cy="37992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我要加增你的後裔，像天上的星那樣多，</a:t>
            </a:r>
            <a:r>
              <a:rPr lang="en-US" altLang="zh-TW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/>
            </a:r>
            <a:br>
              <a:rPr lang="en-US" altLang="zh-TW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</a:br>
            <a:r>
              <a:rPr lang="zh-TW" altLang="en-US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又要將這些地都賜給你的後裔</a:t>
            </a:r>
            <a:r>
              <a:rPr lang="zh-TW" altLang="en-US" sz="3200" dirty="0">
                <a:solidFill>
                  <a:schemeClr val="bg1"/>
                </a:solidFill>
                <a:ea typeface="DFKai-SB" panose="03000509000000000000" pitchFamily="65" charset="-120"/>
              </a:rPr>
              <a:t>，</a:t>
            </a:r>
            <a:r>
              <a:rPr lang="en-US" altLang="zh-TW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/>
            </a:r>
            <a:br>
              <a:rPr lang="en-US" altLang="zh-TW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</a:br>
            <a:r>
              <a:rPr lang="zh-TW" altLang="en-US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並且地上萬國必因你的後裔得福</a:t>
            </a:r>
            <a:r>
              <a:rPr lang="zh-TW" altLang="en-US" sz="3200" dirty="0">
                <a:solidFill>
                  <a:schemeClr val="bg1"/>
                </a:solidFill>
                <a:ea typeface="DFKai-SB" panose="03000509000000000000" pitchFamily="65" charset="-120"/>
              </a:rPr>
              <a:t>。</a:t>
            </a:r>
            <a:endParaRPr lang="en-US" sz="3200" dirty="0">
              <a:solidFill>
                <a:schemeClr val="bg1"/>
              </a:solidFill>
              <a:latin typeface="+mj-lt"/>
              <a:ea typeface="DFKai-SB" panose="03000509000000000000" pitchFamily="65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94212" y="6297910"/>
            <a:ext cx="2329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prstClr val="white"/>
                </a:solidFill>
                <a:ea typeface="DFKai-SB" panose="03000509000000000000" pitchFamily="65" charset="-120"/>
              </a:rPr>
              <a:t>參創十二 </a:t>
            </a:r>
            <a:r>
              <a:rPr lang="en-US" altLang="zh-TW" dirty="0">
                <a:solidFill>
                  <a:prstClr val="white"/>
                </a:solidFill>
                <a:ea typeface="DFKai-SB" panose="03000509000000000000" pitchFamily="65" charset="-120"/>
              </a:rPr>
              <a:t>1-3; </a:t>
            </a:r>
            <a:r>
              <a:rPr lang="zh-TW" altLang="en-US" dirty="0">
                <a:solidFill>
                  <a:prstClr val="white"/>
                </a:solidFill>
                <a:ea typeface="DFKai-SB" panose="03000509000000000000" pitchFamily="65" charset="-120"/>
              </a:rPr>
              <a:t>廿八 </a:t>
            </a:r>
            <a:r>
              <a:rPr lang="en-US" altLang="zh-TW" dirty="0">
                <a:solidFill>
                  <a:prstClr val="white"/>
                </a:solidFill>
                <a:ea typeface="DFKai-SB" panose="03000509000000000000" pitchFamily="65" charset="-120"/>
              </a:rPr>
              <a:t>14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21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9" y="229763"/>
            <a:ext cx="4510264" cy="45102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366" y="4735330"/>
            <a:ext cx="2107940" cy="994172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bg1"/>
                </a:solidFill>
                <a:ea typeface="DFKai-SB" panose="03000509000000000000" pitchFamily="65" charset="-120"/>
              </a:rPr>
              <a:t>詩六七 </a:t>
            </a:r>
            <a:r>
              <a:rPr lang="en-US" altLang="zh-TW" dirty="0" smtClean="0">
                <a:solidFill>
                  <a:schemeClr val="bg1"/>
                </a:solidFill>
                <a:ea typeface="DFKai-SB" panose="03000509000000000000" pitchFamily="65" charset="-120"/>
              </a:rPr>
              <a:t>1-2</a:t>
            </a:r>
            <a:endParaRPr lang="en-US" dirty="0">
              <a:solidFill>
                <a:schemeClr val="bg1"/>
              </a:solidFill>
              <a:ea typeface="DFKai-SB" panose="03000509000000000000" pitchFamily="65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2633" y="2541494"/>
            <a:ext cx="4749320" cy="3401423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zh-TW" altLang="en-US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願神憐憫我們，</a:t>
            </a:r>
            <a:r>
              <a:rPr lang="en-US" altLang="zh-TW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/>
            </a:r>
            <a:br>
              <a:rPr lang="en-US" altLang="zh-TW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</a:br>
            <a:r>
              <a:rPr lang="zh-TW" altLang="en-US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賜福與我們，</a:t>
            </a:r>
            <a:r>
              <a:rPr lang="en-US" altLang="zh-TW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/>
            </a:r>
            <a:br>
              <a:rPr lang="en-US" altLang="zh-TW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</a:br>
            <a:r>
              <a:rPr lang="zh-TW" altLang="en-US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用臉光照我們，</a:t>
            </a:r>
            <a:r>
              <a:rPr lang="en-US" altLang="zh-TW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/>
            </a:r>
            <a:br>
              <a:rPr lang="en-US" altLang="zh-TW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</a:br>
            <a:r>
              <a:rPr lang="zh-TW" altLang="en-US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好叫世界得知你的道路，</a:t>
            </a:r>
            <a:r>
              <a:rPr lang="en-US" altLang="zh-TW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/>
            </a:r>
            <a:br>
              <a:rPr lang="en-US" altLang="zh-TW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</a:br>
            <a:r>
              <a:rPr lang="zh-TW" altLang="en-US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萬國得知你的救恩。</a:t>
            </a:r>
            <a:r>
              <a:rPr lang="en-US" altLang="zh-TW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/>
            </a:r>
            <a:br>
              <a:rPr lang="en-US" altLang="zh-TW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</a:br>
            <a:r>
              <a:rPr lang="zh-TW" altLang="en-US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神啊，願列邦稱讚你！</a:t>
            </a:r>
            <a:r>
              <a:rPr lang="en-US" altLang="zh-TW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/>
            </a:r>
            <a:br>
              <a:rPr lang="en-US" altLang="zh-TW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</a:br>
            <a:r>
              <a:rPr lang="zh-TW" altLang="en-US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願萬民都稱讚你！</a:t>
            </a:r>
            <a:endParaRPr lang="en-US" sz="3200" dirty="0">
              <a:solidFill>
                <a:schemeClr val="bg1"/>
              </a:solidFill>
              <a:latin typeface="+mj-lt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3165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787" y="682688"/>
            <a:ext cx="7282022" cy="994172"/>
          </a:xfrm>
        </p:spPr>
        <p:txBody>
          <a:bodyPr/>
          <a:lstStyle/>
          <a:p>
            <a:r>
              <a:rPr lang="zh-TW" altLang="en-US" smtClean="0">
                <a:solidFill>
                  <a:schemeClr val="bg1"/>
                </a:solidFill>
                <a:ea typeface="DFKai-SB" panose="03000509000000000000" pitchFamily="65" charset="-120"/>
              </a:rPr>
              <a:t>賽六十六 </a:t>
            </a:r>
            <a:r>
              <a:rPr lang="en-US" altLang="zh-TW" smtClean="0">
                <a:solidFill>
                  <a:schemeClr val="bg1"/>
                </a:solidFill>
                <a:ea typeface="DFKai-SB" panose="03000509000000000000" pitchFamily="65" charset="-120"/>
              </a:rPr>
              <a:t>18-19</a:t>
            </a:r>
            <a:endParaRPr lang="en-US" dirty="0">
              <a:solidFill>
                <a:schemeClr val="bg1"/>
              </a:solidFill>
              <a:ea typeface="DFKai-SB" panose="03000509000000000000" pitchFamily="65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786" y="1676858"/>
            <a:ext cx="4601467" cy="4750835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altLang="zh-TW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18	</a:t>
            </a:r>
            <a:r>
              <a:rPr lang="zh-TW" altLang="en-US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時候將到，我必將萬民萬族聚來，看見我的榮耀，</a:t>
            </a:r>
            <a:endParaRPr lang="en-US" altLang="zh-TW" sz="3200" dirty="0">
              <a:solidFill>
                <a:schemeClr val="bg1"/>
              </a:solidFill>
              <a:latin typeface="+mj-lt"/>
              <a:ea typeface="DFKai-SB" panose="03000509000000000000" pitchFamily="65" charset="-120"/>
            </a:endParaRPr>
          </a:p>
          <a:p>
            <a:pPr marL="514350" indent="-514350">
              <a:buNone/>
            </a:pPr>
            <a:r>
              <a:rPr lang="en-US" altLang="zh-TW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19	</a:t>
            </a:r>
            <a:r>
              <a:rPr lang="zh-TW" altLang="en-US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我要顯神蹟在他們中間</a:t>
            </a:r>
            <a:r>
              <a:rPr lang="zh-TW" altLang="en-US" sz="3200" dirty="0" smtClean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。逃脫</a:t>
            </a:r>
            <a:r>
              <a:rPr lang="zh-TW" altLang="en-US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的，我要差到列國去</a:t>
            </a:r>
            <a:r>
              <a:rPr lang="en-US" altLang="zh-TW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… </a:t>
            </a:r>
            <a:r>
              <a:rPr lang="zh-TW" altLang="en-US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並素來沒有聽見我名聲</a:t>
            </a:r>
            <a:r>
              <a:rPr lang="zh-TW" altLang="en-US" sz="3200" dirty="0" smtClean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、沒</a:t>
            </a:r>
            <a:r>
              <a:rPr lang="zh-TW" altLang="en-US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有看見我榮耀遼遠的海島；他們必將我的榮耀傳揚在列國中。</a:t>
            </a:r>
            <a:endParaRPr lang="en-US" sz="3200" dirty="0">
              <a:solidFill>
                <a:schemeClr val="bg1"/>
              </a:solidFill>
              <a:latin typeface="+mj-lt"/>
              <a:ea typeface="DFKai-SB" panose="03000509000000000000" pitchFamily="65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646" b="6666"/>
          <a:stretch/>
        </p:blipFill>
        <p:spPr>
          <a:xfrm>
            <a:off x="5292969" y="0"/>
            <a:ext cx="3851032" cy="68866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324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417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7540" y="6096255"/>
            <a:ext cx="1227979" cy="616672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ea typeface="DFKai-SB" panose="03000509000000000000" pitchFamily="65" charset="-120"/>
              </a:rPr>
              <a:t>哈二 </a:t>
            </a:r>
            <a:r>
              <a:rPr lang="en-US" altLang="zh-TW" sz="2400" dirty="0">
                <a:solidFill>
                  <a:schemeClr val="bg1"/>
                </a:solidFill>
                <a:ea typeface="DFKai-SB" panose="03000509000000000000" pitchFamily="65" charset="-120"/>
              </a:rPr>
              <a:t>14</a:t>
            </a:r>
            <a:endParaRPr lang="en-US" sz="2400" dirty="0">
              <a:solidFill>
                <a:schemeClr val="bg1"/>
              </a:solidFill>
              <a:ea typeface="DFKai-SB" panose="03000509000000000000" pitchFamily="65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3531" y="5603522"/>
            <a:ext cx="6673509" cy="9643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認識耶和華榮耀的知識要充滿遍地，</a:t>
            </a:r>
            <a:r>
              <a:rPr lang="en-US" altLang="zh-TW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/>
            </a:r>
            <a:br>
              <a:rPr lang="en-US" altLang="zh-TW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</a:br>
            <a:r>
              <a:rPr lang="zh-TW" altLang="en-US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好像水充滿洋海一般。</a:t>
            </a:r>
            <a:endParaRPr lang="en-US" sz="3200" dirty="0">
              <a:solidFill>
                <a:schemeClr val="bg1"/>
              </a:solidFill>
              <a:latin typeface="+mj-lt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263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路廿四 </a:t>
            </a:r>
            <a:r>
              <a:rPr lang="en-US" altLang="zh-TW" sz="32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45-49</a:t>
            </a:r>
            <a:endParaRPr lang="en-US" sz="3200" dirty="0">
              <a:solidFill>
                <a:schemeClr val="bg1"/>
              </a:solidFill>
              <a:ea typeface="DFKai-SB" panose="03000509000000000000" pitchFamily="65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91"/>
            <a:ext cx="8128488" cy="5005944"/>
          </a:xfrm>
        </p:spPr>
        <p:txBody>
          <a:bodyPr>
            <a:noAutofit/>
          </a:bodyPr>
          <a:lstStyle/>
          <a:p>
            <a:pPr marL="473869" indent="-473869">
              <a:buNone/>
            </a:pPr>
            <a:r>
              <a:rPr lang="en-US" altLang="zh-TW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45	</a:t>
            </a:r>
            <a:r>
              <a:rPr lang="zh-TW" altLang="en-US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於是耶穌開他們的心竅</a:t>
            </a:r>
            <a:r>
              <a:rPr lang="zh-TW" altLang="en-US" sz="3200" dirty="0" smtClean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，</a:t>
            </a:r>
            <a:r>
              <a:rPr lang="en-US" altLang="zh-TW" sz="3200" dirty="0" smtClean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/>
            </a:r>
            <a:br>
              <a:rPr lang="en-US" altLang="zh-TW" sz="3200" dirty="0" smtClean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</a:br>
            <a:r>
              <a:rPr lang="zh-TW" altLang="en-US" sz="3200" dirty="0" smtClean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使</a:t>
            </a:r>
            <a:r>
              <a:rPr lang="zh-TW" altLang="en-US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他們能明白聖經，</a:t>
            </a:r>
            <a:r>
              <a:rPr lang="en-US" altLang="zh-TW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 </a:t>
            </a:r>
          </a:p>
          <a:p>
            <a:pPr marL="473869" indent="-473869">
              <a:buNone/>
            </a:pPr>
            <a:r>
              <a:rPr lang="en-US" altLang="zh-TW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46	</a:t>
            </a:r>
            <a:r>
              <a:rPr lang="zh-TW" altLang="en-US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又對他們說：「照經上所寫的，基督必受害</a:t>
            </a:r>
            <a:r>
              <a:rPr lang="zh-TW" altLang="en-US" sz="3200" dirty="0" smtClean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，第三</a:t>
            </a:r>
            <a:r>
              <a:rPr lang="zh-TW" altLang="en-US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日從死裡復活，</a:t>
            </a:r>
            <a:r>
              <a:rPr lang="en-US" altLang="zh-TW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 </a:t>
            </a:r>
          </a:p>
          <a:p>
            <a:pPr marL="473869" indent="-473869">
              <a:buNone/>
            </a:pPr>
            <a:r>
              <a:rPr lang="en-US" altLang="zh-TW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47	</a:t>
            </a:r>
            <a:r>
              <a:rPr lang="zh-TW" altLang="en-US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並且人要奉他的名傳悔改、赦罪的道</a:t>
            </a:r>
            <a:r>
              <a:rPr lang="zh-TW" altLang="en-US" sz="3200" dirty="0" smtClean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，</a:t>
            </a:r>
            <a:r>
              <a:rPr lang="en-US" altLang="zh-TW" sz="3200" dirty="0" smtClean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/>
            </a:r>
            <a:br>
              <a:rPr lang="en-US" altLang="zh-TW" sz="3200" dirty="0" smtClean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</a:br>
            <a:r>
              <a:rPr lang="zh-TW" altLang="en-US" sz="3200" dirty="0" smtClean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從</a:t>
            </a:r>
            <a:r>
              <a:rPr lang="zh-TW" altLang="en-US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耶路撒冷起直傳到萬邦。</a:t>
            </a:r>
            <a:r>
              <a:rPr lang="en-US" altLang="zh-TW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 </a:t>
            </a:r>
          </a:p>
          <a:p>
            <a:pPr marL="473869" indent="-473869">
              <a:buNone/>
            </a:pPr>
            <a:r>
              <a:rPr lang="en-US" altLang="zh-TW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48	</a:t>
            </a:r>
            <a:r>
              <a:rPr lang="zh-TW" altLang="en-US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你們就是這些事的見證。</a:t>
            </a:r>
            <a:endParaRPr lang="en-US" altLang="zh-TW" sz="3200" dirty="0">
              <a:solidFill>
                <a:schemeClr val="bg1"/>
              </a:solidFill>
              <a:latin typeface="+mj-lt"/>
              <a:ea typeface="DFKai-SB" panose="03000509000000000000" pitchFamily="65" charset="-120"/>
            </a:endParaRPr>
          </a:p>
          <a:p>
            <a:pPr marL="473869" indent="-473869">
              <a:buNone/>
            </a:pPr>
            <a:r>
              <a:rPr lang="en-US" altLang="zh-TW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49	</a:t>
            </a:r>
            <a:r>
              <a:rPr lang="zh-TW" altLang="en-US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我要將我父所應許的降在你們身上，你們要在城裡等候，直到你們領受從上頭來的能力。」</a:t>
            </a:r>
            <a:endParaRPr lang="en-US" sz="3200" dirty="0">
              <a:solidFill>
                <a:schemeClr val="bg1"/>
              </a:solidFill>
              <a:latin typeface="+mj-lt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1948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羅十五 </a:t>
            </a:r>
            <a:r>
              <a:rPr lang="en-US" altLang="zh-TW" sz="32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8-9</a:t>
            </a:r>
            <a:endParaRPr lang="en-US" sz="3200" dirty="0">
              <a:solidFill>
                <a:schemeClr val="bg1"/>
              </a:solidFill>
              <a:ea typeface="DFKai-SB" panose="03000509000000000000" pitchFamily="65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73869" indent="-473869">
              <a:buNone/>
            </a:pPr>
            <a:r>
              <a:rPr lang="en-US" altLang="zh-TW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8	</a:t>
            </a:r>
            <a:r>
              <a:rPr lang="zh-TW" altLang="en-US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我說，基督是為神真理作了受割禮人的執事，要證實所應許列祖的話，</a:t>
            </a:r>
            <a:r>
              <a:rPr lang="en-US" altLang="zh-TW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 </a:t>
            </a:r>
          </a:p>
          <a:p>
            <a:pPr marL="473869" indent="-473869">
              <a:buNone/>
            </a:pPr>
            <a:r>
              <a:rPr lang="en-US" altLang="zh-TW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9	</a:t>
            </a:r>
            <a:r>
              <a:rPr lang="zh-TW" altLang="en-US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並叫外邦人因他的憐憫榮耀神。如經上所記：因此，我要在外邦中稱讚你，歌頌你的名；</a:t>
            </a:r>
            <a:endParaRPr lang="en-US" sz="3200" dirty="0">
              <a:solidFill>
                <a:schemeClr val="bg1"/>
              </a:solidFill>
              <a:latin typeface="+mj-lt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1520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0" y="0"/>
            <a:ext cx="91397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914" y="562249"/>
            <a:ext cx="7877908" cy="2019585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>
            <a:normAutofit/>
          </a:bodyPr>
          <a:lstStyle/>
          <a:p>
            <a:pPr marL="82154" indent="0">
              <a:buNone/>
            </a:pPr>
            <a:r>
              <a:rPr lang="zh-TW" altLang="en-US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主所應許的尚未成就，有人以為他是耽延，</a:t>
            </a:r>
            <a:r>
              <a:rPr lang="en-US" altLang="zh-TW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/>
            </a:r>
            <a:br>
              <a:rPr lang="en-US" altLang="zh-TW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</a:br>
            <a:r>
              <a:rPr lang="zh-TW" altLang="en-US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其實不是耽延，乃是寬容你們，</a:t>
            </a:r>
            <a:r>
              <a:rPr lang="en-US" altLang="zh-TW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/>
            </a:r>
            <a:br>
              <a:rPr lang="en-US" altLang="zh-TW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</a:br>
            <a:r>
              <a:rPr lang="zh-TW" altLang="en-US" sz="3200" dirty="0">
                <a:solidFill>
                  <a:srgbClr val="FFFF00"/>
                </a:solidFill>
                <a:latin typeface="+mj-lt"/>
                <a:ea typeface="DFKai-SB" panose="03000509000000000000" pitchFamily="65" charset="-120"/>
              </a:rPr>
              <a:t>不願有一人沉淪，乃願人人都悔改</a:t>
            </a:r>
            <a:r>
              <a:rPr lang="zh-TW" altLang="en-US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。</a:t>
            </a:r>
            <a:endParaRPr lang="en-US" altLang="zh-TW" sz="3200" dirty="0">
              <a:solidFill>
                <a:schemeClr val="bg1"/>
              </a:solidFill>
              <a:latin typeface="+mj-lt"/>
              <a:ea typeface="DFKai-SB" panose="03000509000000000000" pitchFamily="65" charset="-120"/>
            </a:endParaRPr>
          </a:p>
          <a:p>
            <a:pPr marL="82154" indent="0" algn="r">
              <a:buNone/>
            </a:pPr>
            <a:r>
              <a:rPr lang="zh-TW" altLang="en-US" sz="2800" dirty="0">
                <a:solidFill>
                  <a:schemeClr val="bg1"/>
                </a:solidFill>
                <a:ea typeface="DFKai-SB" panose="03000509000000000000" pitchFamily="65" charset="-120"/>
              </a:rPr>
              <a:t>彼後三 </a:t>
            </a:r>
            <a:r>
              <a:rPr lang="en-US" altLang="zh-TW" sz="2800" dirty="0">
                <a:solidFill>
                  <a:schemeClr val="bg1"/>
                </a:solidFill>
                <a:ea typeface="DFKai-SB" panose="03000509000000000000" pitchFamily="65" charset="-120"/>
              </a:rPr>
              <a:t>9</a:t>
            </a:r>
            <a:endParaRPr lang="en-US" sz="2800" dirty="0">
              <a:solidFill>
                <a:schemeClr val="bg1"/>
              </a:solidFill>
              <a:latin typeface="+mj-lt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4449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啟七 </a:t>
            </a:r>
            <a:r>
              <a:rPr lang="en-US" altLang="zh-TW" sz="32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9-10</a:t>
            </a:r>
            <a:endParaRPr lang="en-US" sz="3200" dirty="0">
              <a:solidFill>
                <a:schemeClr val="bg1"/>
              </a:solidFill>
              <a:ea typeface="DFKai-SB" panose="03000509000000000000" pitchFamily="65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73869" indent="-473869">
              <a:buNone/>
            </a:pPr>
            <a:r>
              <a:rPr lang="en-US" altLang="zh-TW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9	</a:t>
            </a:r>
            <a:r>
              <a:rPr lang="zh-TW" altLang="en-US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此後，我觀看，見有許多的人，沒有人能數過來，是從各國、各族、各民、各方來的，站在寶座和羔羊面前，身穿白衣，手拿棕樹枝，</a:t>
            </a:r>
            <a:r>
              <a:rPr lang="en-US" altLang="zh-TW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 </a:t>
            </a:r>
          </a:p>
          <a:p>
            <a:pPr marL="473869" indent="-473869">
              <a:buNone/>
            </a:pPr>
            <a:r>
              <a:rPr lang="en-US" altLang="zh-TW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10	</a:t>
            </a:r>
            <a:r>
              <a:rPr lang="zh-TW" altLang="en-US" sz="3200" dirty="0">
                <a:solidFill>
                  <a:schemeClr val="bg1"/>
                </a:solidFill>
                <a:latin typeface="+mj-lt"/>
                <a:ea typeface="DFKai-SB" panose="03000509000000000000" pitchFamily="65" charset="-120"/>
              </a:rPr>
              <a:t>大聲喊著說：「願救恩歸與坐在寶座上我們的神，也歸與羔羊！」</a:t>
            </a:r>
            <a:endParaRPr lang="en-US" sz="3200" dirty="0">
              <a:solidFill>
                <a:schemeClr val="bg1"/>
              </a:solidFill>
              <a:latin typeface="+mj-lt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9889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馬太四</a:t>
            </a:r>
            <a:endParaRPr lang="en-US" dirty="0">
              <a:solidFill>
                <a:schemeClr val="bg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03775"/>
          </a:xfrm>
        </p:spPr>
        <p:txBody>
          <a:bodyPr>
            <a:normAutofit/>
          </a:bodyPr>
          <a:lstStyle/>
          <a:p>
            <a:pPr marL="511175" indent="-511175">
              <a:buNone/>
            </a:pPr>
            <a:r>
              <a:rPr lang="en-US" dirty="0" smtClean="0">
                <a:solidFill>
                  <a:schemeClr val="bg1"/>
                </a:solidFill>
                <a:ea typeface="DFKai-SB" panose="03000509000000000000" pitchFamily="65" charset="-120"/>
              </a:rPr>
              <a:t>18	</a:t>
            </a:r>
            <a:r>
              <a:rPr lang="zh-TW" altLang="en-US" dirty="0" smtClean="0">
                <a:solidFill>
                  <a:schemeClr val="bg1"/>
                </a:solidFill>
                <a:ea typeface="DFKai-SB" panose="03000509000000000000" pitchFamily="65" charset="-120"/>
              </a:rPr>
              <a:t>耶穌</a:t>
            </a:r>
            <a:r>
              <a:rPr lang="zh-TW" altLang="en-US" dirty="0">
                <a:solidFill>
                  <a:schemeClr val="bg1"/>
                </a:solidFill>
                <a:ea typeface="DFKai-SB" panose="03000509000000000000" pitchFamily="65" charset="-120"/>
              </a:rPr>
              <a:t>在加利利海邊行走，看見弟兄二人，就是那稱呼彼得的西門和他兄弟安得烈，在海裡撒網；他們本是打魚的。</a:t>
            </a:r>
            <a:r>
              <a:rPr lang="en-US" altLang="zh-TW" dirty="0">
                <a:solidFill>
                  <a:schemeClr val="bg1"/>
                </a:solidFill>
                <a:ea typeface="DFKai-SB" panose="03000509000000000000" pitchFamily="65" charset="-120"/>
              </a:rPr>
              <a:t> </a:t>
            </a:r>
          </a:p>
          <a:p>
            <a:pPr marL="511175" indent="-511175">
              <a:buNone/>
            </a:pPr>
            <a:r>
              <a:rPr lang="en-US" dirty="0" smtClean="0">
                <a:solidFill>
                  <a:schemeClr val="bg1"/>
                </a:solidFill>
                <a:ea typeface="DFKai-SB" panose="03000509000000000000" pitchFamily="65" charset="-120"/>
              </a:rPr>
              <a:t>19	</a:t>
            </a:r>
            <a:r>
              <a:rPr lang="zh-TW" altLang="en-US" dirty="0" smtClean="0">
                <a:solidFill>
                  <a:schemeClr val="bg1"/>
                </a:solidFill>
                <a:ea typeface="DFKai-SB" panose="03000509000000000000" pitchFamily="65" charset="-120"/>
              </a:rPr>
              <a:t>耶穌</a:t>
            </a:r>
            <a:r>
              <a:rPr lang="zh-TW" altLang="en-US" dirty="0">
                <a:solidFill>
                  <a:schemeClr val="bg1"/>
                </a:solidFill>
                <a:ea typeface="DFKai-SB" panose="03000509000000000000" pitchFamily="65" charset="-120"/>
              </a:rPr>
              <a:t>對他們說：「</a:t>
            </a:r>
            <a:r>
              <a:rPr lang="zh-TW" altLang="en-US" sz="3200" dirty="0">
                <a:solidFill>
                  <a:srgbClr val="FFFF00"/>
                </a:solidFill>
                <a:ea typeface="DFKai-SB" panose="03000509000000000000" pitchFamily="65" charset="-120"/>
              </a:rPr>
              <a:t>來跟從我，我要叫你們得人如得魚一樣。</a:t>
            </a:r>
            <a:r>
              <a:rPr lang="zh-TW" altLang="en-US" dirty="0">
                <a:solidFill>
                  <a:schemeClr val="bg1"/>
                </a:solidFill>
                <a:ea typeface="DFKai-SB" panose="03000509000000000000" pitchFamily="65" charset="-120"/>
              </a:rPr>
              <a:t>」</a:t>
            </a:r>
            <a:r>
              <a:rPr lang="en-US" altLang="zh-TW" dirty="0">
                <a:solidFill>
                  <a:schemeClr val="bg1"/>
                </a:solidFill>
                <a:ea typeface="DFKai-SB" panose="03000509000000000000" pitchFamily="65" charset="-120"/>
              </a:rPr>
              <a:t> </a:t>
            </a:r>
          </a:p>
          <a:p>
            <a:pPr marL="511175" indent="-511175">
              <a:buNone/>
            </a:pPr>
            <a:r>
              <a:rPr lang="en-US" dirty="0" smtClean="0">
                <a:solidFill>
                  <a:schemeClr val="bg1"/>
                </a:solidFill>
                <a:ea typeface="DFKai-SB" panose="03000509000000000000" pitchFamily="65" charset="-120"/>
              </a:rPr>
              <a:t>20	</a:t>
            </a:r>
            <a:r>
              <a:rPr lang="zh-TW" altLang="en-US" dirty="0" smtClean="0">
                <a:solidFill>
                  <a:schemeClr val="bg1"/>
                </a:solidFill>
                <a:ea typeface="DFKai-SB" panose="03000509000000000000" pitchFamily="65" charset="-120"/>
              </a:rPr>
              <a:t>他們</a:t>
            </a:r>
            <a:r>
              <a:rPr lang="zh-TW" altLang="en-US" dirty="0">
                <a:solidFill>
                  <a:schemeClr val="bg1"/>
                </a:solidFill>
                <a:ea typeface="DFKai-SB" panose="03000509000000000000" pitchFamily="65" charset="-120"/>
              </a:rPr>
              <a:t>就立刻捨了網，跟從了他。</a:t>
            </a:r>
            <a:r>
              <a:rPr lang="en-US" altLang="zh-TW" dirty="0">
                <a:solidFill>
                  <a:schemeClr val="bg1"/>
                </a:solidFill>
                <a:ea typeface="DFKai-SB" panose="03000509000000000000" pitchFamily="65" charset="-120"/>
              </a:rPr>
              <a:t> </a:t>
            </a:r>
          </a:p>
          <a:p>
            <a:pPr marL="511175" indent="-511175">
              <a:buNone/>
            </a:pPr>
            <a:r>
              <a:rPr lang="en-US" dirty="0" smtClean="0">
                <a:solidFill>
                  <a:schemeClr val="bg1"/>
                </a:solidFill>
                <a:ea typeface="DFKai-SB" panose="03000509000000000000" pitchFamily="65" charset="-120"/>
              </a:rPr>
              <a:t>21	</a:t>
            </a:r>
            <a:r>
              <a:rPr lang="zh-TW" altLang="en-US" dirty="0" smtClean="0">
                <a:solidFill>
                  <a:schemeClr val="bg1"/>
                </a:solidFill>
                <a:ea typeface="DFKai-SB" panose="03000509000000000000" pitchFamily="65" charset="-120"/>
              </a:rPr>
              <a:t>從</a:t>
            </a:r>
            <a:r>
              <a:rPr lang="zh-TW" altLang="en-US" dirty="0">
                <a:solidFill>
                  <a:schemeClr val="bg1"/>
                </a:solidFill>
                <a:ea typeface="DFKai-SB" panose="03000509000000000000" pitchFamily="65" charset="-120"/>
              </a:rPr>
              <a:t>那裡往前走，又看見弟兄二人，就是西庇太的兒子雅各和他兄弟約翰，同他們的父親西庇太在船上補網，耶穌就招呼他們，</a:t>
            </a:r>
            <a:r>
              <a:rPr lang="en-US" altLang="zh-TW" dirty="0">
                <a:solidFill>
                  <a:schemeClr val="bg1"/>
                </a:solidFill>
                <a:ea typeface="DFKai-SB" panose="03000509000000000000" pitchFamily="65" charset="-120"/>
              </a:rPr>
              <a:t> </a:t>
            </a:r>
          </a:p>
          <a:p>
            <a:pPr marL="511175" indent="-511175">
              <a:buNone/>
            </a:pPr>
            <a:r>
              <a:rPr lang="en-US" dirty="0" smtClean="0">
                <a:solidFill>
                  <a:schemeClr val="bg1"/>
                </a:solidFill>
                <a:ea typeface="DFKai-SB" panose="03000509000000000000" pitchFamily="65" charset="-120"/>
              </a:rPr>
              <a:t>22	</a:t>
            </a:r>
            <a:r>
              <a:rPr lang="zh-TW" altLang="en-US" dirty="0" smtClean="0">
                <a:solidFill>
                  <a:schemeClr val="bg1"/>
                </a:solidFill>
                <a:ea typeface="DFKai-SB" panose="03000509000000000000" pitchFamily="65" charset="-120"/>
              </a:rPr>
              <a:t>他們</a:t>
            </a:r>
            <a:r>
              <a:rPr lang="zh-TW" altLang="en-US" dirty="0">
                <a:solidFill>
                  <a:schemeClr val="bg1"/>
                </a:solidFill>
                <a:ea typeface="DFKai-SB" panose="03000509000000000000" pitchFamily="65" charset="-120"/>
              </a:rPr>
              <a:t>立刻捨了船，別了父親，跟從了耶穌。</a:t>
            </a:r>
            <a:endParaRPr lang="en-US" dirty="0">
              <a:solidFill>
                <a:schemeClr val="bg1"/>
              </a:solidFill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0627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bg1"/>
                </a:solidFill>
                <a:latin typeface="+mn-lt"/>
                <a:ea typeface="DFKai-SB" panose="03000509000000000000" pitchFamily="65" charset="-120"/>
              </a:rPr>
              <a:t>太四 </a:t>
            </a:r>
            <a:r>
              <a:rPr lang="en-US" altLang="zh-TW" dirty="0" smtClean="0">
                <a:solidFill>
                  <a:schemeClr val="bg1"/>
                </a:solidFill>
                <a:latin typeface="+mn-lt"/>
                <a:ea typeface="DFKai-SB" panose="03000509000000000000" pitchFamily="65" charset="-120"/>
              </a:rPr>
              <a:t>19</a:t>
            </a:r>
            <a:endParaRPr lang="en-US" dirty="0">
              <a:solidFill>
                <a:schemeClr val="bg1"/>
              </a:solidFill>
              <a:latin typeface="+mn-lt"/>
              <a:ea typeface="DFKai-SB" panose="03000509000000000000" pitchFamily="65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4488" y="2628900"/>
            <a:ext cx="5915025" cy="320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200" dirty="0">
                <a:solidFill>
                  <a:srgbClr val="FFFF00"/>
                </a:solidFill>
                <a:ea typeface="DFKai-SB" panose="03000509000000000000" pitchFamily="65" charset="-120"/>
              </a:rPr>
              <a:t>來跟從我，</a:t>
            </a:r>
            <a:r>
              <a:rPr lang="en-US" altLang="zh-TW" sz="3200" dirty="0">
                <a:solidFill>
                  <a:srgbClr val="FFFF00"/>
                </a:solidFill>
                <a:ea typeface="DFKai-SB" panose="03000509000000000000" pitchFamily="65" charset="-120"/>
              </a:rPr>
              <a:t/>
            </a:r>
            <a:br>
              <a:rPr lang="en-US" altLang="zh-TW" sz="3200" dirty="0">
                <a:solidFill>
                  <a:srgbClr val="FFFF00"/>
                </a:solidFill>
                <a:ea typeface="DFKai-SB" panose="03000509000000000000" pitchFamily="65" charset="-120"/>
              </a:rPr>
            </a:br>
            <a:r>
              <a:rPr lang="zh-TW" altLang="en-US" sz="3200" dirty="0">
                <a:solidFill>
                  <a:srgbClr val="FFFF00"/>
                </a:solidFill>
                <a:ea typeface="DFKai-SB" panose="03000509000000000000" pitchFamily="65" charset="-120"/>
              </a:rPr>
              <a:t>我要叫你們得人</a:t>
            </a:r>
            <a:r>
              <a:rPr lang="en-US" altLang="zh-TW" sz="3200" dirty="0">
                <a:solidFill>
                  <a:srgbClr val="FFFF00"/>
                </a:solidFill>
                <a:ea typeface="DFKai-SB" panose="03000509000000000000" pitchFamily="65" charset="-120"/>
              </a:rPr>
              <a:t/>
            </a:r>
            <a:br>
              <a:rPr lang="en-US" altLang="zh-TW" sz="3200" dirty="0">
                <a:solidFill>
                  <a:srgbClr val="FFFF00"/>
                </a:solidFill>
                <a:ea typeface="DFKai-SB" panose="03000509000000000000" pitchFamily="65" charset="-120"/>
              </a:rPr>
            </a:br>
            <a:r>
              <a:rPr lang="zh-TW" altLang="en-US" sz="3200" dirty="0">
                <a:solidFill>
                  <a:srgbClr val="FFFF00"/>
                </a:solidFill>
                <a:ea typeface="DFKai-SB" panose="03000509000000000000" pitchFamily="65" charset="-120"/>
              </a:rPr>
              <a:t>如得魚一樣。</a:t>
            </a:r>
            <a:endParaRPr lang="en-US" altLang="zh-TW" sz="3200" dirty="0">
              <a:solidFill>
                <a:srgbClr val="FFFF00"/>
              </a:solidFill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700" dirty="0">
                <a:solidFill>
                  <a:schemeClr val="bg1"/>
                </a:solidFill>
                <a:ea typeface="DFKai-SB" panose="03000509000000000000" pitchFamily="65" charset="-120"/>
              </a:rPr>
              <a:t>Come follow Me,</a:t>
            </a:r>
            <a:br>
              <a:rPr lang="en-US" altLang="zh-TW" sz="2700" dirty="0">
                <a:solidFill>
                  <a:schemeClr val="bg1"/>
                </a:solidFill>
                <a:ea typeface="DFKai-SB" panose="03000509000000000000" pitchFamily="65" charset="-120"/>
              </a:rPr>
            </a:br>
            <a:r>
              <a:rPr lang="en-US" altLang="zh-TW" sz="2700" dirty="0">
                <a:solidFill>
                  <a:schemeClr val="bg1"/>
                </a:solidFill>
                <a:ea typeface="DFKai-SB" panose="03000509000000000000" pitchFamily="65" charset="-120"/>
              </a:rPr>
              <a:t>and I will make you fishers of men.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603087" y="1131094"/>
            <a:ext cx="1926426" cy="2311712"/>
            <a:chOff x="596" y="634527"/>
            <a:chExt cx="2568568" cy="3082282"/>
          </a:xfrm>
        </p:grpSpPr>
        <p:sp>
          <p:nvSpPr>
            <p:cNvPr id="8" name="Rounded Rectangle 7"/>
            <p:cNvSpPr/>
            <p:nvPr/>
          </p:nvSpPr>
          <p:spPr>
            <a:xfrm>
              <a:off x="596" y="634527"/>
              <a:ext cx="2568568" cy="3082282"/>
            </a:xfrm>
            <a:prstGeom prst="roundRect">
              <a:avLst>
                <a:gd name="adj" fmla="val 5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/>
            <p:nvPr/>
          </p:nvSpPr>
          <p:spPr>
            <a:xfrm rot="16200000">
              <a:off x="-1006282" y="1641406"/>
              <a:ext cx="2527471" cy="5137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69437" rIns="90011" bIns="0" numCol="1" spcCol="1270" anchor="t" anchorCtr="0">
              <a:noAutofit/>
            </a:bodyPr>
            <a:lstStyle/>
            <a:p>
              <a:pPr algn="r" defTabSz="9001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25" dirty="0">
                  <a:solidFill>
                    <a:prstClr val="white"/>
                  </a:solidFill>
                  <a:ea typeface="DFKai-SB" panose="03000509000000000000" pitchFamily="65" charset="-120"/>
                </a:rPr>
                <a:t>太 </a:t>
              </a:r>
              <a:r>
                <a:rPr lang="en-US" altLang="zh-TW" sz="2025" dirty="0">
                  <a:solidFill>
                    <a:prstClr val="white"/>
                  </a:solidFill>
                  <a:ea typeface="DFKai-SB" panose="03000509000000000000" pitchFamily="65" charset="-120"/>
                </a:rPr>
                <a:t>4:19</a:t>
              </a:r>
              <a:endParaRPr lang="en-US" sz="2025" dirty="0">
                <a:solidFill>
                  <a:prstClr val="white"/>
                </a:solidFill>
                <a:ea typeface="DFKai-SB" panose="03000509000000000000" pitchFamily="65" charset="-12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988373" y="1131094"/>
            <a:ext cx="1435187" cy="2311712"/>
            <a:chOff x="514310" y="634527"/>
            <a:chExt cx="1913583" cy="3082282"/>
          </a:xfrm>
        </p:grpSpPr>
        <p:sp>
          <p:nvSpPr>
            <p:cNvPr id="6" name="Rectangle 5"/>
            <p:cNvSpPr/>
            <p:nvPr/>
          </p:nvSpPr>
          <p:spPr>
            <a:xfrm>
              <a:off x="514310" y="634527"/>
              <a:ext cx="1913583" cy="3082282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514310" y="634527"/>
              <a:ext cx="1913583" cy="308228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62020" rIns="0" bIns="0" numCol="1" spcCol="1270" anchor="t" anchorCtr="0">
              <a:noAutofit/>
            </a:bodyPr>
            <a:lstStyle/>
            <a:p>
              <a:pPr defTabSz="210026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4725" dirty="0">
                  <a:solidFill>
                    <a:prstClr val="white"/>
                  </a:solidFill>
                  <a:ea typeface="DFKai-SB" panose="03000509000000000000" pitchFamily="65" charset="-120"/>
                </a:rPr>
                <a:t>門徒</a:t>
              </a:r>
              <a:r>
                <a:rPr lang="zh-TW" altLang="en-US" sz="3600" dirty="0">
                  <a:solidFill>
                    <a:prstClr val="white"/>
                  </a:solidFill>
                  <a:ea typeface="DFKai-SB" panose="03000509000000000000" pitchFamily="65" charset="-120"/>
                </a:rPr>
                <a:t>的使命</a:t>
              </a:r>
              <a:endParaRPr lang="en-US" sz="3600" dirty="0">
                <a:solidFill>
                  <a:prstClr val="white"/>
                </a:solidFill>
                <a:ea typeface="DFKai-SB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279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bg1"/>
                </a:solidFill>
                <a:latin typeface="+mn-lt"/>
                <a:ea typeface="DFKai-SB" panose="03000509000000000000" pitchFamily="65" charset="-120"/>
              </a:rPr>
              <a:t>路十九 </a:t>
            </a:r>
            <a:r>
              <a:rPr lang="en-US" altLang="zh-TW" dirty="0" smtClean="0">
                <a:solidFill>
                  <a:schemeClr val="bg1"/>
                </a:solidFill>
                <a:latin typeface="+mn-lt"/>
                <a:ea typeface="DFKai-SB" panose="03000509000000000000" pitchFamily="65" charset="-120"/>
              </a:rPr>
              <a:t>10</a:t>
            </a:r>
            <a:endParaRPr lang="en-US" dirty="0">
              <a:solidFill>
                <a:schemeClr val="bg1"/>
              </a:solidFill>
              <a:latin typeface="+mn-lt"/>
              <a:ea typeface="DFKai-SB" panose="03000509000000000000" pitchFamily="65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2628900"/>
            <a:ext cx="6686550" cy="2861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200" dirty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人子來，</a:t>
            </a:r>
            <a:r>
              <a:rPr lang="en-US" altLang="zh-TW" sz="3200" dirty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/>
            </a:r>
            <a:br>
              <a:rPr lang="en-US" altLang="zh-TW" sz="3200" dirty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zh-TW" altLang="en-US" sz="3200" dirty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為要尋找，</a:t>
            </a:r>
            <a:r>
              <a:rPr lang="en-US" altLang="zh-TW" sz="3200" dirty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/>
            </a:r>
            <a:br>
              <a:rPr lang="en-US" altLang="zh-TW" sz="3200" dirty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zh-TW" altLang="en-US" sz="3200" dirty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拯救失喪的人。</a:t>
            </a:r>
            <a:endParaRPr lang="en-US" altLang="zh-TW" sz="3200" dirty="0">
              <a:solidFill>
                <a:schemeClr val="bg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en-US" sz="2700" dirty="0">
                <a:solidFill>
                  <a:schemeClr val="bg1"/>
                </a:solidFill>
              </a:rPr>
              <a:t>For the Son of Man came </a:t>
            </a:r>
            <a:br>
              <a:rPr lang="en-US" sz="2700" dirty="0">
                <a:solidFill>
                  <a:schemeClr val="bg1"/>
                </a:solidFill>
              </a:rPr>
            </a:br>
            <a:r>
              <a:rPr lang="en-US" sz="2700" dirty="0">
                <a:solidFill>
                  <a:schemeClr val="bg1"/>
                </a:solidFill>
              </a:rPr>
              <a:t>to seek and to save the lost.</a:t>
            </a:r>
            <a:endParaRPr lang="en-US" sz="2700" dirty="0">
              <a:solidFill>
                <a:schemeClr val="bg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603087" y="1131094"/>
            <a:ext cx="1926426" cy="2311712"/>
            <a:chOff x="2659065" y="634527"/>
            <a:chExt cx="2568568" cy="3082282"/>
          </a:xfrm>
        </p:grpSpPr>
        <p:sp>
          <p:nvSpPr>
            <p:cNvPr id="8" name="Rounded Rectangle 7"/>
            <p:cNvSpPr/>
            <p:nvPr/>
          </p:nvSpPr>
          <p:spPr>
            <a:xfrm>
              <a:off x="2659065" y="634527"/>
              <a:ext cx="2568568" cy="3082282"/>
            </a:xfrm>
            <a:prstGeom prst="roundRect">
              <a:avLst>
                <a:gd name="adj" fmla="val 5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/>
            <p:nvPr/>
          </p:nvSpPr>
          <p:spPr>
            <a:xfrm rot="16200000">
              <a:off x="1652186" y="1641406"/>
              <a:ext cx="2527471" cy="5137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69437" rIns="90011" bIns="0" numCol="1" spcCol="1270" anchor="t" anchorCtr="0">
              <a:noAutofit/>
            </a:bodyPr>
            <a:lstStyle/>
            <a:p>
              <a:pPr algn="r" defTabSz="9001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25" dirty="0">
                  <a:solidFill>
                    <a:prstClr val="white"/>
                  </a:solidFill>
                  <a:ea typeface="DFKai-SB" panose="03000509000000000000" pitchFamily="65" charset="-120"/>
                </a:rPr>
                <a:t>路 </a:t>
              </a:r>
              <a:r>
                <a:rPr lang="en-US" altLang="zh-TW" sz="2025" dirty="0">
                  <a:solidFill>
                    <a:prstClr val="white"/>
                  </a:solidFill>
                  <a:ea typeface="DFKai-SB" panose="03000509000000000000" pitchFamily="65" charset="-120"/>
                </a:rPr>
                <a:t>19:10</a:t>
              </a:r>
              <a:endParaRPr lang="en-US" sz="2025" dirty="0">
                <a:solidFill>
                  <a:prstClr val="white"/>
                </a:solidFill>
                <a:ea typeface="DFKai-SB" panose="03000509000000000000" pitchFamily="65" charset="-12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988373" y="1131094"/>
            <a:ext cx="1435187" cy="2311712"/>
            <a:chOff x="3172779" y="634527"/>
            <a:chExt cx="1913583" cy="3082282"/>
          </a:xfrm>
        </p:grpSpPr>
        <p:sp>
          <p:nvSpPr>
            <p:cNvPr id="6" name="Rectangle 5"/>
            <p:cNvSpPr/>
            <p:nvPr/>
          </p:nvSpPr>
          <p:spPr>
            <a:xfrm>
              <a:off x="3172779" y="634527"/>
              <a:ext cx="1913583" cy="3082282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3172779" y="634527"/>
              <a:ext cx="1913583" cy="308228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62020" rIns="0" bIns="0" numCol="1" spcCol="1270" anchor="t" anchorCtr="0">
              <a:noAutofit/>
            </a:bodyPr>
            <a:lstStyle/>
            <a:p>
              <a:pPr defTabSz="210026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4725" dirty="0">
                  <a:solidFill>
                    <a:prstClr val="white"/>
                  </a:solidFill>
                  <a:ea typeface="DFKai-SB" panose="03000509000000000000" pitchFamily="65" charset="-120"/>
                </a:rPr>
                <a:t>耶穌</a:t>
              </a:r>
              <a:r>
                <a:rPr lang="zh-TW" altLang="en-US" sz="3600" dirty="0">
                  <a:solidFill>
                    <a:prstClr val="white"/>
                  </a:solidFill>
                  <a:ea typeface="DFKai-SB" panose="03000509000000000000" pitchFamily="65" charset="-120"/>
                </a:rPr>
                <a:t>的使命</a:t>
              </a:r>
              <a:endParaRPr lang="en-US" sz="3600" dirty="0">
                <a:solidFill>
                  <a:prstClr val="white"/>
                </a:solidFill>
                <a:ea typeface="DFKai-SB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254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bg1"/>
                </a:solidFill>
                <a:latin typeface="+mn-lt"/>
                <a:ea typeface="DFKai-SB" panose="03000509000000000000" pitchFamily="65" charset="-120"/>
              </a:rPr>
              <a:t>太廿八 </a:t>
            </a:r>
            <a:r>
              <a:rPr lang="en-US" altLang="zh-TW" dirty="0" smtClean="0">
                <a:solidFill>
                  <a:schemeClr val="bg1"/>
                </a:solidFill>
                <a:latin typeface="+mn-lt"/>
                <a:ea typeface="DFKai-SB" panose="03000509000000000000" pitchFamily="65" charset="-120"/>
              </a:rPr>
              <a:t>19</a:t>
            </a:r>
            <a:endParaRPr lang="en-US" dirty="0">
              <a:solidFill>
                <a:schemeClr val="bg1"/>
              </a:solidFill>
              <a:latin typeface="+mn-lt"/>
              <a:ea typeface="DFKai-SB" panose="03000509000000000000" pitchFamily="65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2914650"/>
            <a:ext cx="6915150" cy="25753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200" dirty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你們要去，</a:t>
            </a:r>
            <a:r>
              <a:rPr lang="en-US" altLang="zh-TW" sz="3200" dirty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/>
            </a:r>
            <a:br>
              <a:rPr lang="en-US" altLang="zh-TW" sz="3200" dirty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zh-TW" altLang="en-US" sz="3200" dirty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使萬民作我的門徒！</a:t>
            </a:r>
            <a:endParaRPr lang="en-US" altLang="zh-TW" sz="3200" dirty="0">
              <a:solidFill>
                <a:schemeClr val="bg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en-US" sz="2700" dirty="0">
                <a:solidFill>
                  <a:schemeClr val="bg1"/>
                </a:solidFill>
                <a:ea typeface="DFKai-SB" panose="03000509000000000000" pitchFamily="65" charset="-120"/>
              </a:rPr>
              <a:t>Go and make disciples of all nations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603087" y="1131094"/>
            <a:ext cx="1926426" cy="2311712"/>
            <a:chOff x="5317534" y="634527"/>
            <a:chExt cx="2568568" cy="3082282"/>
          </a:xfrm>
        </p:grpSpPr>
        <p:sp>
          <p:nvSpPr>
            <p:cNvPr id="8" name="Rounded Rectangle 7"/>
            <p:cNvSpPr/>
            <p:nvPr/>
          </p:nvSpPr>
          <p:spPr>
            <a:xfrm>
              <a:off x="5317534" y="634527"/>
              <a:ext cx="2568568" cy="3082282"/>
            </a:xfrm>
            <a:prstGeom prst="roundRect">
              <a:avLst>
                <a:gd name="adj" fmla="val 5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/>
            <p:nvPr/>
          </p:nvSpPr>
          <p:spPr>
            <a:xfrm rot="16200000">
              <a:off x="4310655" y="1641406"/>
              <a:ext cx="2527471" cy="5137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69437" rIns="90011" bIns="0" numCol="1" spcCol="1270" anchor="t" anchorCtr="0">
              <a:noAutofit/>
            </a:bodyPr>
            <a:lstStyle/>
            <a:p>
              <a:pPr algn="r" defTabSz="9001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25" dirty="0">
                  <a:solidFill>
                    <a:prstClr val="white"/>
                  </a:solidFill>
                  <a:ea typeface="DFKai-SB" panose="03000509000000000000" pitchFamily="65" charset="-120"/>
                </a:rPr>
                <a:t>太 </a:t>
              </a:r>
              <a:r>
                <a:rPr lang="en-US" altLang="zh-TW" sz="2025" dirty="0">
                  <a:solidFill>
                    <a:prstClr val="white"/>
                  </a:solidFill>
                  <a:ea typeface="DFKai-SB" panose="03000509000000000000" pitchFamily="65" charset="-120"/>
                </a:rPr>
                <a:t>28:19</a:t>
              </a:r>
              <a:endParaRPr lang="en-US" sz="2025" dirty="0">
                <a:solidFill>
                  <a:prstClr val="white"/>
                </a:solidFill>
                <a:ea typeface="DFKai-SB" panose="03000509000000000000" pitchFamily="65" charset="-12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988373" y="1131094"/>
            <a:ext cx="1435187" cy="2311712"/>
            <a:chOff x="5831248" y="634527"/>
            <a:chExt cx="1913583" cy="3082282"/>
          </a:xfrm>
        </p:grpSpPr>
        <p:sp>
          <p:nvSpPr>
            <p:cNvPr id="6" name="Rectangle 5"/>
            <p:cNvSpPr/>
            <p:nvPr/>
          </p:nvSpPr>
          <p:spPr>
            <a:xfrm>
              <a:off x="5831248" y="634527"/>
              <a:ext cx="1913583" cy="3082282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5831248" y="634527"/>
              <a:ext cx="1913583" cy="308228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62020" rIns="0" bIns="0" numCol="1" spcCol="1270" anchor="t" anchorCtr="0">
              <a:noAutofit/>
            </a:bodyPr>
            <a:lstStyle/>
            <a:p>
              <a:pPr defTabSz="210026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4725" dirty="0">
                  <a:solidFill>
                    <a:prstClr val="white"/>
                  </a:solidFill>
                  <a:ea typeface="DFKai-SB" panose="03000509000000000000" pitchFamily="65" charset="-120"/>
                </a:rPr>
                <a:t>教會</a:t>
              </a:r>
              <a:r>
                <a:rPr lang="zh-TW" altLang="en-US" sz="3600" dirty="0">
                  <a:solidFill>
                    <a:prstClr val="white"/>
                  </a:solidFill>
                  <a:ea typeface="DFKai-SB" panose="03000509000000000000" pitchFamily="65" charset="-120"/>
                </a:rPr>
                <a:t>的使命</a:t>
              </a:r>
              <a:endParaRPr lang="en-US" sz="3600" dirty="0">
                <a:solidFill>
                  <a:prstClr val="white"/>
                </a:solidFill>
                <a:ea typeface="DFKai-SB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501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1.bp.blogspot.com/-p7RLuRxnbEk/UJq__ucox7I/AAAAAAAAHTQ/pD4GnHI238Q/s1600/great-commission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2486"/>
            <a:ext cx="5899638" cy="6436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7754" y="852847"/>
            <a:ext cx="3314700" cy="5143500"/>
          </a:xfrm>
        </p:spPr>
        <p:txBody>
          <a:bodyPr vert="eaVert">
            <a:noAutofit/>
          </a:bodyPr>
          <a:lstStyle/>
          <a:p>
            <a:r>
              <a:rPr lang="zh-TW" altLang="en-US" sz="8000" dirty="0" smtClean="0">
                <a:solidFill>
                  <a:srgbClr val="FFC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大使命</a:t>
            </a:r>
            <a:r>
              <a:rPr lang="en-US" altLang="zh-TW" sz="6000" dirty="0" smtClean="0"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Impact" pitchFamily="34" charset="0"/>
              </a:rPr>
              <a:t/>
            </a:r>
            <a:br>
              <a:rPr lang="en-US" altLang="zh-TW" sz="6000" dirty="0" smtClean="0"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Impact" pitchFamily="34" charset="0"/>
              </a:rPr>
            </a:br>
            <a:r>
              <a:rPr lang="en-US" sz="6000" dirty="0" smtClean="0"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Impact" pitchFamily="34" charset="0"/>
              </a:rPr>
              <a:t>The </a:t>
            </a:r>
            <a:r>
              <a:rPr lang="en-US" sz="6000" dirty="0"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Impact" pitchFamily="34" charset="0"/>
              </a:rPr>
              <a:t>Great Commission</a:t>
            </a:r>
          </a:p>
        </p:txBody>
      </p:sp>
    </p:spTree>
    <p:extLst>
      <p:ext uri="{BB962C8B-B14F-4D97-AF65-F5344CB8AC3E}">
        <p14:creationId xmlns:p14="http://schemas.microsoft.com/office/powerpoint/2010/main" val="239630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www.alan-vincent.com/the%20great%20commiss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9693" y="228600"/>
            <a:ext cx="2905707" cy="2819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zh-TW" altLang="en-US" sz="3200" dirty="0" smtClean="0">
                <a:solidFill>
                  <a:srgbClr val="00206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馬太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Calibri Light" panose="020F0302020204030204" pitchFamily="34" charset="0"/>
              </a:rPr>
              <a:t>28:19-20</a:t>
            </a:r>
            <a:endParaRPr lang="en-US" sz="3200" dirty="0">
              <a:solidFill>
                <a:srgbClr val="002060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840163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使萬民作我的門徒</a:t>
            </a:r>
            <a:r>
              <a:rPr lang="en-US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</a:p>
          <a:p>
            <a:pPr marL="0" indent="0">
              <a:buNone/>
              <a:tabLst>
                <a:tab pos="404813" algn="l"/>
              </a:tabLst>
            </a:pPr>
            <a:r>
              <a:rPr lang="en-US" sz="1800" dirty="0" smtClean="0">
                <a:ea typeface="DFKai-SB" panose="03000509000000000000" pitchFamily="65" charset="-120"/>
              </a:rPr>
              <a:t>1) 	</a:t>
            </a:r>
            <a:r>
              <a:rPr lang="zh-TW" altLang="en-US" dirty="0" smtClean="0">
                <a:ea typeface="DFKai-SB" panose="03000509000000000000" pitchFamily="65" charset="-120"/>
              </a:rPr>
              <a:t>所以你們要去</a:t>
            </a:r>
            <a:r>
              <a:rPr lang="en-US" altLang="zh-TW" dirty="0" smtClean="0">
                <a:ea typeface="DFKai-SB" panose="03000509000000000000" pitchFamily="65" charset="-120"/>
              </a:rPr>
              <a:t/>
            </a:r>
            <a:br>
              <a:rPr lang="en-US" altLang="zh-TW" dirty="0" smtClean="0">
                <a:ea typeface="DFKai-SB" panose="03000509000000000000" pitchFamily="65" charset="-120"/>
              </a:rPr>
            </a:br>
            <a:r>
              <a:rPr lang="en-US" sz="1800" dirty="0" smtClean="0">
                <a:ea typeface="DFKai-SB" panose="03000509000000000000" pitchFamily="65" charset="-120"/>
              </a:rPr>
              <a:t>2) 	</a:t>
            </a:r>
            <a:r>
              <a:rPr lang="zh-TW" altLang="en-US" dirty="0" smtClean="0">
                <a:ea typeface="DFKai-SB" panose="03000509000000000000" pitchFamily="65" charset="-120"/>
              </a:rPr>
              <a:t>奉父、子、聖靈的名為他們施洗</a:t>
            </a:r>
            <a:r>
              <a:rPr lang="en-US" altLang="zh-TW" dirty="0" smtClean="0">
                <a:ea typeface="DFKai-SB" panose="03000509000000000000" pitchFamily="65" charset="-120"/>
              </a:rPr>
              <a:t/>
            </a:r>
            <a:br>
              <a:rPr lang="en-US" altLang="zh-TW" dirty="0" smtClean="0">
                <a:ea typeface="DFKai-SB" panose="03000509000000000000" pitchFamily="65" charset="-120"/>
              </a:rPr>
            </a:br>
            <a:r>
              <a:rPr lang="en-US" sz="1800" dirty="0" smtClean="0">
                <a:ea typeface="DFKai-SB" panose="03000509000000000000" pitchFamily="65" charset="-120"/>
              </a:rPr>
              <a:t>3) 	</a:t>
            </a:r>
            <a:r>
              <a:rPr lang="zh-TW" altLang="en-US" dirty="0" smtClean="0">
                <a:ea typeface="DFKai-SB" panose="03000509000000000000" pitchFamily="65" charset="-120"/>
              </a:rPr>
              <a:t>凡我吩咐你們的都教訓他們遵守</a:t>
            </a:r>
            <a:endParaRPr lang="en-US" altLang="zh-TW" dirty="0" smtClean="0">
              <a:ea typeface="DFKai-SB" panose="03000509000000000000" pitchFamily="65" charset="-120"/>
            </a:endParaRPr>
          </a:p>
          <a:p>
            <a:pPr marL="0" indent="0">
              <a:buNone/>
              <a:tabLst>
                <a:tab pos="404813" algn="l"/>
              </a:tabLst>
            </a:pPr>
            <a:r>
              <a:rPr lang="zh-TW" altLang="en-US" dirty="0" smtClean="0">
                <a:ea typeface="DFKai-SB" panose="03000509000000000000" pitchFamily="65" charset="-120"/>
              </a:rPr>
              <a:t>我就常與你們同在，直到世界末了。</a:t>
            </a:r>
            <a:endParaRPr lang="en-US" dirty="0" smtClean="0">
              <a:ea typeface="DFKai-SB" panose="03000509000000000000" pitchFamily="65" charset="-120"/>
            </a:endParaRPr>
          </a:p>
        </p:txBody>
      </p:sp>
      <p:sp>
        <p:nvSpPr>
          <p:cNvPr id="8194" name="AutoShape 2" descr="http://www.alan-vincent.com/the%20great%20commissi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4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901" y="3728884"/>
            <a:ext cx="3394514" cy="22718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使一 </a:t>
            </a:r>
            <a:r>
              <a:rPr lang="en-US" altLang="zh-TW" sz="32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8</a:t>
            </a:r>
            <a:endParaRPr lang="en-US" sz="3200" dirty="0">
              <a:solidFill>
                <a:schemeClr val="bg1"/>
              </a:solidFill>
              <a:ea typeface="DFKai-SB" panose="03000509000000000000" pitchFamily="65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200" dirty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但聖靈降臨在你們身上，你們就必得著能力，並要在耶路撒冷、猶太全地，和撒瑪利亞，直到地極，作我的見證</a:t>
            </a:r>
            <a:r>
              <a:rPr lang="zh-TW" altLang="en-US" sz="3200" dirty="0" smtClean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。</a:t>
            </a:r>
            <a:endParaRPr lang="en-US" altLang="zh-TW" sz="3200" dirty="0">
              <a:solidFill>
                <a:schemeClr val="bg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2615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效法的信仰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lvl="1" indent="-514350">
              <a:buNone/>
            </a:pPr>
            <a:r>
              <a:rPr lang="zh-TW" altLang="en-US" sz="3600" dirty="0" smtClean="0">
                <a:ea typeface="DFKai-SB" panose="03000509000000000000" pitchFamily="65" charset="-120"/>
              </a:rPr>
              <a:t>耶</a:t>
            </a:r>
            <a:r>
              <a:rPr lang="zh-TW" altLang="en-US" sz="3600" dirty="0">
                <a:ea typeface="DFKai-SB" panose="03000509000000000000" pitchFamily="65" charset="-120"/>
              </a:rPr>
              <a:t>穌的大使</a:t>
            </a:r>
            <a:r>
              <a:rPr lang="zh-TW" altLang="en-US" sz="3600" dirty="0" smtClean="0">
                <a:ea typeface="DFKai-SB" panose="03000509000000000000" pitchFamily="65" charset="-120"/>
              </a:rPr>
              <a:t>命</a:t>
            </a:r>
            <a:r>
              <a:rPr lang="en-US" sz="3600" dirty="0">
                <a:ea typeface="DFKai-SB" panose="03000509000000000000" pitchFamily="65" charset="-120"/>
              </a:rPr>
              <a:t> </a:t>
            </a:r>
            <a:endParaRPr lang="en-US" sz="3600" dirty="0" smtClean="0">
              <a:ea typeface="DFKai-SB" panose="03000509000000000000" pitchFamily="65" charset="-120"/>
            </a:endParaRPr>
          </a:p>
          <a:p>
            <a:pPr marL="1081088" lvl="2" indent="-388938"/>
            <a:r>
              <a:rPr lang="zh-TW" altLang="en-US" sz="3200" dirty="0" smtClean="0">
                <a:ea typeface="DFKai-SB" panose="03000509000000000000" pitchFamily="65" charset="-120"/>
              </a:rPr>
              <a:t>「</a:t>
            </a:r>
            <a:r>
              <a:rPr lang="zh-TW" altLang="en-US" sz="3200" dirty="0">
                <a:ea typeface="DFKai-SB" panose="03000509000000000000" pitchFamily="65" charset="-120"/>
              </a:rPr>
              <a:t>去」的人是那些「跟隨」的人</a:t>
            </a:r>
            <a:endParaRPr lang="en-US" sz="3200" dirty="0">
              <a:ea typeface="DFKai-SB" panose="03000509000000000000" pitchFamily="65" charset="-120"/>
            </a:endParaRPr>
          </a:p>
          <a:p>
            <a:pPr marL="1081088" lvl="2" indent="-388938"/>
            <a:r>
              <a:rPr lang="zh-TW" altLang="en-US" sz="3200" dirty="0">
                <a:ea typeface="DFKai-SB" panose="03000509000000000000" pitchFamily="65" charset="-120"/>
              </a:rPr>
              <a:t>「施洗」的人是那些「被施洗」過的人</a:t>
            </a:r>
            <a:endParaRPr lang="en-US" sz="3200" dirty="0">
              <a:ea typeface="DFKai-SB" panose="03000509000000000000" pitchFamily="65" charset="-120"/>
            </a:endParaRPr>
          </a:p>
          <a:p>
            <a:pPr marL="1081088" lvl="2" indent="-388938"/>
            <a:r>
              <a:rPr lang="zh-TW" altLang="en-US" sz="3200" dirty="0">
                <a:ea typeface="DFKai-SB" panose="03000509000000000000" pitchFamily="65" charset="-120"/>
              </a:rPr>
              <a:t>「教」的人是那些「被教」過的人</a:t>
            </a:r>
            <a:endParaRPr lang="en-US" sz="3200" dirty="0">
              <a:ea typeface="DFKai-SB" panose="03000509000000000000" pitchFamily="65" charset="-120"/>
            </a:endParaRPr>
          </a:p>
          <a:p>
            <a:pPr marL="1081088" lvl="2" indent="-388938"/>
            <a:r>
              <a:rPr lang="zh-TW" altLang="en-US" sz="3200" dirty="0">
                <a:ea typeface="DFKai-SB" panose="03000509000000000000" pitchFamily="65" charset="-120"/>
              </a:rPr>
              <a:t>「一生跟隨主的門徒」又是「一生造就門徒的人</a:t>
            </a:r>
            <a:r>
              <a:rPr lang="zh-TW" altLang="en-US" sz="3200" dirty="0" smtClean="0">
                <a:ea typeface="DFKai-SB" panose="03000509000000000000" pitchFamily="65" charset="-120"/>
              </a:rPr>
              <a:t>」</a:t>
            </a:r>
            <a:endParaRPr lang="en-US" sz="3200" dirty="0"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9421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效法的信仰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lvl="1" indent="-514350">
              <a:buNone/>
            </a:pPr>
            <a:r>
              <a:rPr lang="zh-TW" altLang="en-US" sz="3600" dirty="0" smtClean="0">
                <a:ea typeface="DFKai-SB" panose="03000509000000000000" pitchFamily="65" charset="-120"/>
              </a:rPr>
              <a:t>耶</a:t>
            </a:r>
            <a:r>
              <a:rPr lang="zh-TW" altLang="en-US" sz="3600" dirty="0">
                <a:ea typeface="DFKai-SB" panose="03000509000000000000" pitchFamily="65" charset="-120"/>
              </a:rPr>
              <a:t>穌改變世界的方法</a:t>
            </a:r>
            <a:endParaRPr lang="en-US" sz="3600" dirty="0">
              <a:ea typeface="DFKai-SB" panose="03000509000000000000" pitchFamily="65" charset="-120"/>
            </a:endParaRPr>
          </a:p>
          <a:p>
            <a:pPr marL="1089025" indent="-403225"/>
            <a:r>
              <a:rPr lang="zh-TW" altLang="en-US" dirty="0" smtClean="0">
                <a:ea typeface="DFKai-SB" panose="03000509000000000000" pitchFamily="65" charset="-120"/>
              </a:rPr>
              <a:t>耶穌</a:t>
            </a:r>
            <a:r>
              <a:rPr lang="zh-TW" altLang="en-US" dirty="0" smtClean="0">
                <a:ea typeface="DFKai-SB" panose="03000509000000000000" pitchFamily="65" charset="-120"/>
              </a:rPr>
              <a:t>沒有寫過任何作品，沒有辦過學，也沒有離開本鄉到任何地方遠遊，也沒有成立國家政府或政黨，更沒有留下任何貴重的物件。</a:t>
            </a:r>
            <a:endParaRPr lang="en-US" dirty="0" smtClean="0">
              <a:ea typeface="DFKai-SB" panose="03000509000000000000" pitchFamily="65" charset="-120"/>
            </a:endParaRPr>
          </a:p>
          <a:p>
            <a:pPr marL="1089025" lvl="2" indent="-403225"/>
            <a:r>
              <a:rPr lang="zh-TW" altLang="en-US" sz="3200" dirty="0" smtClean="0">
                <a:ea typeface="DFKai-SB" panose="03000509000000000000" pitchFamily="65" charset="-120"/>
              </a:rPr>
              <a:t>祂</a:t>
            </a:r>
            <a:r>
              <a:rPr lang="zh-TW" altLang="en-US" sz="3200" dirty="0">
                <a:ea typeface="DFKai-SB" panose="03000509000000000000" pitchFamily="65" charset="-120"/>
              </a:rPr>
              <a:t>卻揀選了十二個門徒，用三年多的時間建立關係，一同生活，口傳身教，傳授生命。</a:t>
            </a:r>
            <a:endParaRPr lang="en-US" sz="3200" dirty="0">
              <a:ea typeface="DFKai-SB" panose="03000509000000000000" pitchFamily="65" charset="-120"/>
            </a:endParaRPr>
          </a:p>
          <a:p>
            <a:pPr marL="1089025" lvl="2" indent="-403225"/>
            <a:r>
              <a:rPr lang="zh-TW" altLang="en-US" sz="3200" dirty="0">
                <a:ea typeface="DFKai-SB" panose="03000509000000000000" pitchFamily="65" charset="-120"/>
              </a:rPr>
              <a:t>結果祂透過這些門徒改變了世界</a:t>
            </a:r>
            <a:r>
              <a:rPr lang="zh-TW" altLang="en-US" sz="3200" dirty="0" smtClean="0">
                <a:ea typeface="DFKai-SB" panose="03000509000000000000" pitchFamily="65" charset="-120"/>
              </a:rPr>
              <a:t>。</a:t>
            </a:r>
            <a:endParaRPr lang="en-US" sz="3200" dirty="0"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5589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295402" y="762000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效法我</a:t>
            </a:r>
            <a:endParaRPr lang="en-US" altLang="zh-TW" sz="4000" dirty="0">
              <a:solidFill>
                <a:srgbClr val="FF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5943600"/>
            <a:ext cx="4801314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4000" b="1" dirty="0">
                <a:solidFill>
                  <a:srgbClr val="FF0000"/>
                </a:solidFill>
                <a:latin typeface="DFKai-SB" pitchFamily="65" charset="-120"/>
                <a:ea typeface="DFKai-SB" pitchFamily="65" charset="-120"/>
              </a:rPr>
              <a:t>好像我效法基督一樣</a:t>
            </a:r>
            <a:endParaRPr lang="en-US" sz="4000" b="1" dirty="0">
              <a:solidFill>
                <a:srgbClr val="FF0000"/>
              </a:solidFill>
              <a:latin typeface="DFKai-SB" pitchFamily="65" charset="-120"/>
              <a:ea typeface="DFKai-SB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0839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3933" r="1453"/>
          <a:stretch/>
        </p:blipFill>
        <p:spPr>
          <a:xfrm>
            <a:off x="4563208" y="-3806"/>
            <a:ext cx="4589584" cy="6861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3177" t="128" r="27384" b="-128"/>
          <a:stretch/>
        </p:blipFill>
        <p:spPr>
          <a:xfrm>
            <a:off x="0" y="-3806"/>
            <a:ext cx="4572000" cy="68618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37895" y="134293"/>
            <a:ext cx="1964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Kent </a:t>
            </a:r>
            <a:r>
              <a:rPr lang="en-US" sz="2800" dirty="0" err="1">
                <a:solidFill>
                  <a:schemeClr val="bg1"/>
                </a:solidFill>
              </a:rPr>
              <a:t>Brantly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37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947768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道森</a:t>
            </a:r>
            <a:r>
              <a:rPr lang="en-US" altLang="zh-TW" dirty="0" smtClean="0">
                <a:solidFill>
                  <a:schemeClr val="bg1"/>
                </a:solidFill>
              </a:rPr>
              <a:t/>
            </a:r>
            <a:br>
              <a:rPr lang="en-US" altLang="zh-TW" dirty="0" smtClean="0">
                <a:solidFill>
                  <a:schemeClr val="bg1"/>
                </a:solidFill>
              </a:rPr>
            </a:br>
            <a:r>
              <a:rPr lang="en-US" altLang="zh-TW" sz="3200" dirty="0" smtClean="0">
                <a:solidFill>
                  <a:schemeClr val="bg1"/>
                </a:solidFill>
                <a:latin typeface="+mn-lt"/>
              </a:rPr>
              <a:t>Dawson Trotman</a:t>
            </a:r>
            <a:r>
              <a:rPr lang="en-US" altLang="zh-TW" sz="3200" dirty="0" smtClean="0">
                <a:solidFill>
                  <a:schemeClr val="bg1"/>
                </a:solidFill>
              </a:rPr>
              <a:t/>
            </a:r>
            <a:br>
              <a:rPr lang="en-US" altLang="zh-TW" sz="3200" dirty="0" smtClean="0">
                <a:solidFill>
                  <a:schemeClr val="bg1"/>
                </a:solidFill>
              </a:rPr>
            </a:br>
            <a:r>
              <a:rPr lang="en-US" altLang="zh-TW" sz="2400" dirty="0" smtClean="0">
                <a:solidFill>
                  <a:schemeClr val="bg1"/>
                </a:solidFill>
                <a:latin typeface="+mn-lt"/>
              </a:rPr>
              <a:t>1906-1956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306" y="188258"/>
            <a:ext cx="4628803" cy="65083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2214283"/>
            <a:ext cx="2923934" cy="251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11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4902"/>
          <a:stretch/>
        </p:blipFill>
        <p:spPr>
          <a:xfrm>
            <a:off x="359228" y="0"/>
            <a:ext cx="8425543" cy="652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16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+mn-lt"/>
              </a:rPr>
              <a:t>Bill Bright</a:t>
            </a:r>
            <a:br>
              <a:rPr lang="en-US" dirty="0" smtClean="0">
                <a:latin typeface="+mn-lt"/>
              </a:rPr>
            </a:br>
            <a:r>
              <a:rPr lang="en-US" sz="2400" dirty="0" smtClean="0">
                <a:latin typeface="+mn-lt"/>
              </a:rPr>
              <a:t>1921-2003</a:t>
            </a:r>
            <a:endParaRPr lang="en-US" sz="24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084" y="0"/>
            <a:ext cx="480691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2915983"/>
            <a:ext cx="3418915" cy="256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51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365126"/>
            <a:ext cx="7883425" cy="59125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4222" y="935665"/>
            <a:ext cx="4412513" cy="755024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zh-TW" altLang="en-US" dirty="0" smtClean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倍增的原理</a:t>
            </a:r>
            <a:endParaRPr lang="en-US" dirty="0">
              <a:solidFill>
                <a:schemeClr val="bg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4521" y="1906021"/>
            <a:ext cx="7427554" cy="4707430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796925" indent="0">
              <a:buNone/>
              <a:tabLst>
                <a:tab pos="5719763" algn="r"/>
              </a:tabLst>
            </a:pP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第一年</a:t>
            </a:r>
            <a:r>
              <a:rPr lang="en-US" altLang="zh-TW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	1,400</a:t>
            </a: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 門徒</a:t>
            </a:r>
            <a:endParaRPr lang="en-US" altLang="zh-TW" sz="2400" dirty="0" smtClean="0">
              <a:solidFill>
                <a:schemeClr val="bg1"/>
              </a:solidFill>
              <a:ea typeface="DFKai-SB" panose="03000509000000000000" pitchFamily="65" charset="-120"/>
            </a:endParaRPr>
          </a:p>
          <a:p>
            <a:pPr marL="796925" indent="0">
              <a:buNone/>
              <a:tabLst>
                <a:tab pos="5719763" algn="r"/>
              </a:tabLst>
            </a:pP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第二年</a:t>
            </a:r>
            <a:r>
              <a:rPr lang="en-US" altLang="zh-TW" sz="2400" dirty="0">
                <a:solidFill>
                  <a:schemeClr val="bg1"/>
                </a:solidFill>
                <a:ea typeface="DFKai-SB" panose="03000509000000000000" pitchFamily="65" charset="-120"/>
              </a:rPr>
              <a:t>	</a:t>
            </a:r>
            <a:r>
              <a:rPr lang="en-US" altLang="zh-TW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2,800</a:t>
            </a: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 </a:t>
            </a:r>
            <a:r>
              <a:rPr lang="zh-TW" altLang="en-US" sz="2400" dirty="0">
                <a:solidFill>
                  <a:schemeClr val="bg1"/>
                </a:solidFill>
                <a:ea typeface="DFKai-SB" panose="03000509000000000000" pitchFamily="65" charset="-120"/>
              </a:rPr>
              <a:t>門徒</a:t>
            </a:r>
            <a:endParaRPr lang="en-US" altLang="zh-TW" sz="2400" dirty="0">
              <a:solidFill>
                <a:schemeClr val="bg1"/>
              </a:solidFill>
              <a:ea typeface="DFKai-SB" panose="03000509000000000000" pitchFamily="65" charset="-120"/>
            </a:endParaRPr>
          </a:p>
          <a:p>
            <a:pPr marL="796925" indent="0">
              <a:buNone/>
              <a:tabLst>
                <a:tab pos="5719763" algn="r"/>
              </a:tabLst>
            </a:pP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第三年</a:t>
            </a:r>
            <a:r>
              <a:rPr lang="en-US" altLang="zh-TW" sz="2400" dirty="0">
                <a:solidFill>
                  <a:schemeClr val="bg1"/>
                </a:solidFill>
                <a:ea typeface="DFKai-SB" panose="03000509000000000000" pitchFamily="65" charset="-120"/>
              </a:rPr>
              <a:t>	</a:t>
            </a:r>
            <a:r>
              <a:rPr lang="en-US" altLang="zh-TW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5,600</a:t>
            </a: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 </a:t>
            </a:r>
            <a:r>
              <a:rPr lang="zh-TW" altLang="en-US" sz="2400" dirty="0">
                <a:solidFill>
                  <a:schemeClr val="bg1"/>
                </a:solidFill>
                <a:ea typeface="DFKai-SB" panose="03000509000000000000" pitchFamily="65" charset="-120"/>
              </a:rPr>
              <a:t>門徒</a:t>
            </a:r>
            <a:endParaRPr lang="en-US" altLang="zh-TW" sz="2400" dirty="0">
              <a:solidFill>
                <a:schemeClr val="bg1"/>
              </a:solidFill>
              <a:ea typeface="DFKai-SB" panose="03000509000000000000" pitchFamily="65" charset="-120"/>
            </a:endParaRPr>
          </a:p>
          <a:p>
            <a:pPr marL="796925" indent="0">
              <a:buNone/>
              <a:tabLst>
                <a:tab pos="5719763" algn="r"/>
              </a:tabLst>
            </a:pP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第四年</a:t>
            </a:r>
            <a:r>
              <a:rPr lang="en-US" altLang="zh-TW" sz="2400" dirty="0">
                <a:solidFill>
                  <a:schemeClr val="bg1"/>
                </a:solidFill>
                <a:ea typeface="DFKai-SB" panose="03000509000000000000" pitchFamily="65" charset="-120"/>
              </a:rPr>
              <a:t>	</a:t>
            </a:r>
            <a:r>
              <a:rPr lang="en-US" altLang="zh-TW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11,200</a:t>
            </a: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 </a:t>
            </a:r>
            <a:r>
              <a:rPr lang="zh-TW" altLang="en-US" sz="2400" dirty="0">
                <a:solidFill>
                  <a:schemeClr val="bg1"/>
                </a:solidFill>
                <a:ea typeface="DFKai-SB" panose="03000509000000000000" pitchFamily="65" charset="-120"/>
              </a:rPr>
              <a:t>門徒</a:t>
            </a:r>
            <a:endParaRPr lang="en-US" altLang="zh-TW" sz="2400" dirty="0">
              <a:solidFill>
                <a:schemeClr val="bg1"/>
              </a:solidFill>
              <a:ea typeface="DFKai-SB" panose="03000509000000000000" pitchFamily="65" charset="-120"/>
            </a:endParaRPr>
          </a:p>
          <a:p>
            <a:pPr marL="796925" indent="0">
              <a:buNone/>
              <a:tabLst>
                <a:tab pos="5719763" algn="r"/>
              </a:tabLst>
            </a:pP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第五年</a:t>
            </a:r>
            <a:r>
              <a:rPr lang="en-US" altLang="zh-TW" sz="2400" dirty="0">
                <a:solidFill>
                  <a:schemeClr val="bg1"/>
                </a:solidFill>
                <a:ea typeface="DFKai-SB" panose="03000509000000000000" pitchFamily="65" charset="-120"/>
              </a:rPr>
              <a:t>	</a:t>
            </a:r>
            <a:r>
              <a:rPr lang="en-US" altLang="zh-TW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22,400</a:t>
            </a: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 </a:t>
            </a:r>
            <a:r>
              <a:rPr lang="zh-TW" altLang="en-US" sz="2400" dirty="0">
                <a:solidFill>
                  <a:schemeClr val="bg1"/>
                </a:solidFill>
                <a:ea typeface="DFKai-SB" panose="03000509000000000000" pitchFamily="65" charset="-120"/>
              </a:rPr>
              <a:t>門徒</a:t>
            </a:r>
            <a:endParaRPr lang="en-US" altLang="zh-TW" sz="2400" dirty="0">
              <a:solidFill>
                <a:schemeClr val="bg1"/>
              </a:solidFill>
              <a:ea typeface="DFKai-SB" panose="03000509000000000000" pitchFamily="65" charset="-120"/>
            </a:endParaRPr>
          </a:p>
          <a:p>
            <a:pPr marL="796925" indent="0">
              <a:buNone/>
              <a:tabLst>
                <a:tab pos="5719763" algn="r"/>
              </a:tabLst>
            </a:pP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第六年</a:t>
            </a:r>
            <a:r>
              <a:rPr lang="en-US" altLang="zh-TW" sz="2400" dirty="0">
                <a:solidFill>
                  <a:schemeClr val="bg1"/>
                </a:solidFill>
                <a:ea typeface="DFKai-SB" panose="03000509000000000000" pitchFamily="65" charset="-120"/>
              </a:rPr>
              <a:t>	</a:t>
            </a:r>
            <a:r>
              <a:rPr lang="en-US" altLang="zh-TW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44,800</a:t>
            </a: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 </a:t>
            </a:r>
            <a:r>
              <a:rPr lang="zh-TW" altLang="en-US" sz="2400" dirty="0">
                <a:solidFill>
                  <a:schemeClr val="bg1"/>
                </a:solidFill>
                <a:ea typeface="DFKai-SB" panose="03000509000000000000" pitchFamily="65" charset="-120"/>
              </a:rPr>
              <a:t>門徒</a:t>
            </a:r>
            <a:endParaRPr lang="en-US" altLang="zh-TW" sz="2400" dirty="0">
              <a:solidFill>
                <a:schemeClr val="bg1"/>
              </a:solidFill>
              <a:ea typeface="DFKai-SB" panose="03000509000000000000" pitchFamily="65" charset="-120"/>
            </a:endParaRPr>
          </a:p>
          <a:p>
            <a:pPr marL="796925" indent="0">
              <a:buNone/>
              <a:tabLst>
                <a:tab pos="5719763" algn="r"/>
              </a:tabLst>
            </a:pP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第</a:t>
            </a:r>
            <a:r>
              <a:rPr lang="zh-TW" altLang="en-US" sz="2400" dirty="0">
                <a:solidFill>
                  <a:schemeClr val="bg1"/>
                </a:solidFill>
                <a:ea typeface="DFKai-SB" panose="03000509000000000000" pitchFamily="65" charset="-120"/>
              </a:rPr>
              <a:t>七</a:t>
            </a: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年</a:t>
            </a:r>
            <a:r>
              <a:rPr lang="en-US" altLang="zh-TW" sz="2400" dirty="0">
                <a:solidFill>
                  <a:schemeClr val="bg1"/>
                </a:solidFill>
                <a:ea typeface="DFKai-SB" panose="03000509000000000000" pitchFamily="65" charset="-120"/>
              </a:rPr>
              <a:t>	</a:t>
            </a:r>
            <a:r>
              <a:rPr lang="en-US" altLang="zh-TW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89,600</a:t>
            </a: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 </a:t>
            </a:r>
            <a:r>
              <a:rPr lang="zh-TW" altLang="en-US" sz="2400" dirty="0">
                <a:solidFill>
                  <a:schemeClr val="bg1"/>
                </a:solidFill>
                <a:ea typeface="DFKai-SB" panose="03000509000000000000" pitchFamily="65" charset="-120"/>
              </a:rPr>
              <a:t>門徒</a:t>
            </a:r>
            <a:endParaRPr lang="en-US" altLang="zh-TW" sz="2400" dirty="0">
              <a:solidFill>
                <a:schemeClr val="bg1"/>
              </a:solidFill>
              <a:ea typeface="DFKai-SB" panose="03000509000000000000" pitchFamily="65" charset="-120"/>
            </a:endParaRPr>
          </a:p>
          <a:p>
            <a:pPr marL="796925" indent="0">
              <a:buNone/>
              <a:tabLst>
                <a:tab pos="5719763" algn="r"/>
              </a:tabLst>
            </a:pP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第八年</a:t>
            </a:r>
            <a:r>
              <a:rPr lang="en-US" altLang="zh-TW" sz="2400" dirty="0">
                <a:solidFill>
                  <a:schemeClr val="bg1"/>
                </a:solidFill>
                <a:ea typeface="DFKai-SB" panose="03000509000000000000" pitchFamily="65" charset="-120"/>
              </a:rPr>
              <a:t>	</a:t>
            </a:r>
            <a:r>
              <a:rPr lang="en-US" altLang="zh-TW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179,200</a:t>
            </a: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 </a:t>
            </a:r>
            <a:r>
              <a:rPr lang="zh-TW" altLang="en-US" sz="2400" dirty="0">
                <a:solidFill>
                  <a:schemeClr val="bg1"/>
                </a:solidFill>
                <a:ea typeface="DFKai-SB" panose="03000509000000000000" pitchFamily="65" charset="-120"/>
              </a:rPr>
              <a:t>門徒</a:t>
            </a:r>
            <a:endParaRPr lang="en-US" altLang="zh-TW" sz="2400" dirty="0">
              <a:solidFill>
                <a:schemeClr val="bg1"/>
              </a:solidFill>
              <a:ea typeface="DFKai-SB" panose="03000509000000000000" pitchFamily="65" charset="-120"/>
            </a:endParaRPr>
          </a:p>
          <a:p>
            <a:pPr marL="796925" indent="0">
              <a:buNone/>
              <a:tabLst>
                <a:tab pos="5719763" algn="r"/>
              </a:tabLst>
            </a:pP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第九年</a:t>
            </a:r>
            <a:r>
              <a:rPr lang="en-US" altLang="zh-TW" sz="2400" dirty="0">
                <a:solidFill>
                  <a:schemeClr val="bg1"/>
                </a:solidFill>
                <a:ea typeface="DFKai-SB" panose="03000509000000000000" pitchFamily="65" charset="-120"/>
              </a:rPr>
              <a:t>	</a:t>
            </a:r>
            <a:r>
              <a:rPr lang="en-US" altLang="zh-TW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358,400</a:t>
            </a: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 </a:t>
            </a:r>
            <a:r>
              <a:rPr lang="zh-TW" altLang="en-US" sz="2400" dirty="0">
                <a:solidFill>
                  <a:schemeClr val="bg1"/>
                </a:solidFill>
                <a:ea typeface="DFKai-SB" panose="03000509000000000000" pitchFamily="65" charset="-120"/>
              </a:rPr>
              <a:t>門徒</a:t>
            </a:r>
            <a:endParaRPr lang="en-US" altLang="zh-TW" sz="2400" dirty="0">
              <a:solidFill>
                <a:schemeClr val="bg1"/>
              </a:solidFill>
              <a:ea typeface="DFKai-SB" panose="03000509000000000000" pitchFamily="65" charset="-120"/>
            </a:endParaRPr>
          </a:p>
          <a:p>
            <a:pPr marL="796925" indent="0">
              <a:buNone/>
              <a:tabLst>
                <a:tab pos="5719763" algn="r"/>
              </a:tabLst>
            </a:pP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第十年</a:t>
            </a:r>
            <a:r>
              <a:rPr lang="en-US" altLang="zh-TW" sz="2400" dirty="0">
                <a:solidFill>
                  <a:schemeClr val="bg1"/>
                </a:solidFill>
                <a:ea typeface="DFKai-SB" panose="03000509000000000000" pitchFamily="65" charset="-120"/>
              </a:rPr>
              <a:t>	</a:t>
            </a:r>
            <a:r>
              <a:rPr lang="en-US" altLang="zh-TW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716,800</a:t>
            </a: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 </a:t>
            </a:r>
            <a:r>
              <a:rPr lang="zh-TW" altLang="en-US" sz="2400" dirty="0">
                <a:solidFill>
                  <a:schemeClr val="bg1"/>
                </a:solidFill>
                <a:ea typeface="DFKai-SB" panose="03000509000000000000" pitchFamily="65" charset="-120"/>
              </a:rPr>
              <a:t>門</a:t>
            </a: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徒</a:t>
            </a:r>
            <a:endParaRPr lang="en-US" altLang="zh-TW" sz="2400" dirty="0">
              <a:solidFill>
                <a:schemeClr val="bg1"/>
              </a:solidFill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9578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365126"/>
            <a:ext cx="7883425" cy="59125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4222" y="935665"/>
            <a:ext cx="4412513" cy="755024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zh-TW" altLang="en-US" dirty="0" smtClean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倍增的原理</a:t>
            </a:r>
            <a:endParaRPr lang="en-US" dirty="0">
              <a:solidFill>
                <a:schemeClr val="bg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4521" y="1906021"/>
            <a:ext cx="7427554" cy="4707430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796925" indent="0">
              <a:buNone/>
              <a:tabLst>
                <a:tab pos="5719763" algn="r"/>
              </a:tabLst>
            </a:pP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第十一年</a:t>
            </a:r>
            <a:r>
              <a:rPr lang="en-US" altLang="zh-TW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	1,433,600</a:t>
            </a: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 門徒</a:t>
            </a:r>
            <a:endParaRPr lang="en-US" altLang="zh-TW" sz="2400" dirty="0" smtClean="0">
              <a:solidFill>
                <a:schemeClr val="bg1"/>
              </a:solidFill>
              <a:ea typeface="DFKai-SB" panose="03000509000000000000" pitchFamily="65" charset="-120"/>
            </a:endParaRPr>
          </a:p>
          <a:p>
            <a:pPr marL="796925" indent="0">
              <a:buNone/>
              <a:tabLst>
                <a:tab pos="5719763" algn="r"/>
              </a:tabLst>
            </a:pP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第</a:t>
            </a:r>
            <a:r>
              <a:rPr lang="zh-TW" altLang="en-US" sz="2400" dirty="0">
                <a:solidFill>
                  <a:schemeClr val="bg1"/>
                </a:solidFill>
                <a:ea typeface="DFKai-SB" panose="03000509000000000000" pitchFamily="65" charset="-120"/>
              </a:rPr>
              <a:t>十</a:t>
            </a: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二年</a:t>
            </a:r>
            <a:r>
              <a:rPr lang="en-US" altLang="zh-TW" sz="2400" dirty="0">
                <a:solidFill>
                  <a:schemeClr val="bg1"/>
                </a:solidFill>
                <a:ea typeface="DFKai-SB" panose="03000509000000000000" pitchFamily="65" charset="-120"/>
              </a:rPr>
              <a:t>	</a:t>
            </a:r>
            <a:r>
              <a:rPr lang="en-US" altLang="zh-TW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2,867,200</a:t>
            </a: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 </a:t>
            </a:r>
            <a:r>
              <a:rPr lang="zh-TW" altLang="en-US" sz="2400" dirty="0">
                <a:solidFill>
                  <a:schemeClr val="bg1"/>
                </a:solidFill>
                <a:ea typeface="DFKai-SB" panose="03000509000000000000" pitchFamily="65" charset="-120"/>
              </a:rPr>
              <a:t>門徒</a:t>
            </a:r>
            <a:endParaRPr lang="en-US" altLang="zh-TW" sz="2400" dirty="0">
              <a:solidFill>
                <a:schemeClr val="bg1"/>
              </a:solidFill>
              <a:ea typeface="DFKai-SB" panose="03000509000000000000" pitchFamily="65" charset="-120"/>
            </a:endParaRPr>
          </a:p>
          <a:p>
            <a:pPr marL="796925" indent="0">
              <a:buNone/>
              <a:tabLst>
                <a:tab pos="5719763" algn="r"/>
              </a:tabLst>
            </a:pP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第</a:t>
            </a:r>
            <a:r>
              <a:rPr lang="zh-TW" altLang="en-US" sz="2400" dirty="0">
                <a:solidFill>
                  <a:schemeClr val="bg1"/>
                </a:solidFill>
                <a:ea typeface="DFKai-SB" panose="03000509000000000000" pitchFamily="65" charset="-120"/>
              </a:rPr>
              <a:t>十</a:t>
            </a: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三年</a:t>
            </a:r>
            <a:r>
              <a:rPr lang="en-US" altLang="zh-TW" sz="2400" dirty="0">
                <a:solidFill>
                  <a:schemeClr val="bg1"/>
                </a:solidFill>
                <a:ea typeface="DFKai-SB" panose="03000509000000000000" pitchFamily="65" charset="-120"/>
              </a:rPr>
              <a:t>	</a:t>
            </a:r>
            <a:r>
              <a:rPr lang="en-US" altLang="zh-TW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5,734,400</a:t>
            </a: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 </a:t>
            </a:r>
            <a:r>
              <a:rPr lang="zh-TW" altLang="en-US" sz="2400" dirty="0">
                <a:solidFill>
                  <a:schemeClr val="bg1"/>
                </a:solidFill>
                <a:ea typeface="DFKai-SB" panose="03000509000000000000" pitchFamily="65" charset="-120"/>
              </a:rPr>
              <a:t>門徒</a:t>
            </a:r>
            <a:endParaRPr lang="en-US" altLang="zh-TW" sz="2400" dirty="0">
              <a:solidFill>
                <a:schemeClr val="bg1"/>
              </a:solidFill>
              <a:ea typeface="DFKai-SB" panose="03000509000000000000" pitchFamily="65" charset="-120"/>
            </a:endParaRPr>
          </a:p>
          <a:p>
            <a:pPr marL="796925" indent="0">
              <a:buNone/>
              <a:tabLst>
                <a:tab pos="5719763" algn="r"/>
              </a:tabLst>
            </a:pP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第</a:t>
            </a:r>
            <a:r>
              <a:rPr lang="zh-TW" altLang="en-US" sz="2400" dirty="0">
                <a:solidFill>
                  <a:schemeClr val="bg1"/>
                </a:solidFill>
                <a:ea typeface="DFKai-SB" panose="03000509000000000000" pitchFamily="65" charset="-120"/>
              </a:rPr>
              <a:t>十</a:t>
            </a: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四年</a:t>
            </a:r>
            <a:r>
              <a:rPr lang="en-US" altLang="zh-TW" sz="2400" dirty="0">
                <a:solidFill>
                  <a:schemeClr val="bg1"/>
                </a:solidFill>
                <a:ea typeface="DFKai-SB" panose="03000509000000000000" pitchFamily="65" charset="-120"/>
              </a:rPr>
              <a:t>	</a:t>
            </a:r>
            <a:r>
              <a:rPr lang="en-US" altLang="zh-TW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11,468,800</a:t>
            </a: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 </a:t>
            </a:r>
            <a:r>
              <a:rPr lang="zh-TW" altLang="en-US" sz="2400" dirty="0">
                <a:solidFill>
                  <a:schemeClr val="bg1"/>
                </a:solidFill>
                <a:ea typeface="DFKai-SB" panose="03000509000000000000" pitchFamily="65" charset="-120"/>
              </a:rPr>
              <a:t>門徒</a:t>
            </a:r>
            <a:endParaRPr lang="en-US" altLang="zh-TW" sz="2400" dirty="0">
              <a:solidFill>
                <a:schemeClr val="bg1"/>
              </a:solidFill>
              <a:ea typeface="DFKai-SB" panose="03000509000000000000" pitchFamily="65" charset="-120"/>
            </a:endParaRPr>
          </a:p>
          <a:p>
            <a:pPr marL="796925" indent="0">
              <a:buNone/>
              <a:tabLst>
                <a:tab pos="5719763" algn="r"/>
              </a:tabLst>
            </a:pP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第</a:t>
            </a:r>
            <a:r>
              <a:rPr lang="zh-TW" altLang="en-US" sz="2400" dirty="0">
                <a:solidFill>
                  <a:schemeClr val="bg1"/>
                </a:solidFill>
                <a:ea typeface="DFKai-SB" panose="03000509000000000000" pitchFamily="65" charset="-120"/>
              </a:rPr>
              <a:t>十</a:t>
            </a: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五年</a:t>
            </a:r>
            <a:r>
              <a:rPr lang="en-US" altLang="zh-TW" sz="2400" dirty="0">
                <a:solidFill>
                  <a:schemeClr val="bg1"/>
                </a:solidFill>
                <a:ea typeface="DFKai-SB" panose="03000509000000000000" pitchFamily="65" charset="-120"/>
              </a:rPr>
              <a:t>	</a:t>
            </a:r>
            <a:r>
              <a:rPr lang="en-US" altLang="zh-TW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22,937,600</a:t>
            </a: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 </a:t>
            </a:r>
            <a:r>
              <a:rPr lang="zh-TW" altLang="en-US" sz="2400" dirty="0">
                <a:solidFill>
                  <a:schemeClr val="bg1"/>
                </a:solidFill>
                <a:ea typeface="DFKai-SB" panose="03000509000000000000" pitchFamily="65" charset="-120"/>
              </a:rPr>
              <a:t>門徒</a:t>
            </a:r>
            <a:endParaRPr lang="en-US" altLang="zh-TW" sz="2400" dirty="0">
              <a:solidFill>
                <a:schemeClr val="bg1"/>
              </a:solidFill>
              <a:ea typeface="DFKai-SB" panose="03000509000000000000" pitchFamily="65" charset="-120"/>
            </a:endParaRPr>
          </a:p>
          <a:p>
            <a:pPr marL="796925" indent="0">
              <a:buNone/>
              <a:tabLst>
                <a:tab pos="5719763" algn="r"/>
              </a:tabLst>
            </a:pP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第</a:t>
            </a:r>
            <a:r>
              <a:rPr lang="zh-TW" altLang="en-US" sz="2400" dirty="0">
                <a:solidFill>
                  <a:schemeClr val="bg1"/>
                </a:solidFill>
                <a:ea typeface="DFKai-SB" panose="03000509000000000000" pitchFamily="65" charset="-120"/>
              </a:rPr>
              <a:t>十</a:t>
            </a: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六年</a:t>
            </a:r>
            <a:r>
              <a:rPr lang="en-US" altLang="zh-TW" sz="2400" dirty="0">
                <a:solidFill>
                  <a:schemeClr val="bg1"/>
                </a:solidFill>
                <a:ea typeface="DFKai-SB" panose="03000509000000000000" pitchFamily="65" charset="-120"/>
              </a:rPr>
              <a:t>	</a:t>
            </a:r>
            <a:r>
              <a:rPr lang="en-US" altLang="zh-TW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45,875,200</a:t>
            </a: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 </a:t>
            </a:r>
            <a:r>
              <a:rPr lang="zh-TW" altLang="en-US" sz="2400" dirty="0">
                <a:solidFill>
                  <a:schemeClr val="bg1"/>
                </a:solidFill>
                <a:ea typeface="DFKai-SB" panose="03000509000000000000" pitchFamily="65" charset="-120"/>
              </a:rPr>
              <a:t>門徒</a:t>
            </a:r>
            <a:endParaRPr lang="en-US" altLang="zh-TW" sz="2400" dirty="0">
              <a:solidFill>
                <a:schemeClr val="bg1"/>
              </a:solidFill>
              <a:ea typeface="DFKai-SB" panose="03000509000000000000" pitchFamily="65" charset="-120"/>
            </a:endParaRPr>
          </a:p>
          <a:p>
            <a:pPr marL="796925" indent="0">
              <a:buNone/>
              <a:tabLst>
                <a:tab pos="5719763" algn="r"/>
              </a:tabLst>
            </a:pP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第</a:t>
            </a:r>
            <a:r>
              <a:rPr lang="zh-TW" altLang="en-US" sz="2400" dirty="0">
                <a:solidFill>
                  <a:schemeClr val="bg1"/>
                </a:solidFill>
                <a:ea typeface="DFKai-SB" panose="03000509000000000000" pitchFamily="65" charset="-120"/>
              </a:rPr>
              <a:t>十</a:t>
            </a: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七年</a:t>
            </a:r>
            <a:r>
              <a:rPr lang="en-US" altLang="zh-TW" sz="2400" dirty="0">
                <a:solidFill>
                  <a:schemeClr val="bg1"/>
                </a:solidFill>
                <a:ea typeface="DFKai-SB" panose="03000509000000000000" pitchFamily="65" charset="-120"/>
              </a:rPr>
              <a:t>	</a:t>
            </a:r>
            <a:r>
              <a:rPr lang="en-US" altLang="zh-TW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91,750,400</a:t>
            </a: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 </a:t>
            </a:r>
            <a:r>
              <a:rPr lang="zh-TW" altLang="en-US" sz="2400" dirty="0">
                <a:solidFill>
                  <a:schemeClr val="bg1"/>
                </a:solidFill>
                <a:ea typeface="DFKai-SB" panose="03000509000000000000" pitchFamily="65" charset="-120"/>
              </a:rPr>
              <a:t>門徒</a:t>
            </a:r>
            <a:endParaRPr lang="en-US" altLang="zh-TW" sz="2400" dirty="0">
              <a:solidFill>
                <a:schemeClr val="bg1"/>
              </a:solidFill>
              <a:ea typeface="DFKai-SB" panose="03000509000000000000" pitchFamily="65" charset="-120"/>
            </a:endParaRPr>
          </a:p>
          <a:p>
            <a:pPr marL="796925" indent="0">
              <a:buNone/>
              <a:tabLst>
                <a:tab pos="5719763" algn="r"/>
              </a:tabLst>
            </a:pP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第</a:t>
            </a:r>
            <a:r>
              <a:rPr lang="zh-TW" altLang="en-US" sz="2400" dirty="0">
                <a:solidFill>
                  <a:schemeClr val="bg1"/>
                </a:solidFill>
                <a:ea typeface="DFKai-SB" panose="03000509000000000000" pitchFamily="65" charset="-120"/>
              </a:rPr>
              <a:t>十</a:t>
            </a: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八年</a:t>
            </a:r>
            <a:r>
              <a:rPr lang="en-US" altLang="zh-TW" sz="2400" dirty="0">
                <a:solidFill>
                  <a:schemeClr val="bg1"/>
                </a:solidFill>
                <a:ea typeface="DFKai-SB" panose="03000509000000000000" pitchFamily="65" charset="-120"/>
              </a:rPr>
              <a:t>	</a:t>
            </a:r>
            <a:r>
              <a:rPr lang="en-US" altLang="zh-TW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183,500,800</a:t>
            </a: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 </a:t>
            </a:r>
            <a:r>
              <a:rPr lang="zh-TW" altLang="en-US" sz="2400" dirty="0">
                <a:solidFill>
                  <a:schemeClr val="bg1"/>
                </a:solidFill>
                <a:ea typeface="DFKai-SB" panose="03000509000000000000" pitchFamily="65" charset="-120"/>
              </a:rPr>
              <a:t>門徒</a:t>
            </a:r>
            <a:endParaRPr lang="en-US" altLang="zh-TW" sz="2400" dirty="0">
              <a:solidFill>
                <a:schemeClr val="bg1"/>
              </a:solidFill>
              <a:ea typeface="DFKai-SB" panose="03000509000000000000" pitchFamily="65" charset="-120"/>
            </a:endParaRPr>
          </a:p>
          <a:p>
            <a:pPr marL="796925" indent="0">
              <a:buNone/>
              <a:tabLst>
                <a:tab pos="5719763" algn="r"/>
              </a:tabLst>
            </a:pP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第</a:t>
            </a:r>
            <a:r>
              <a:rPr lang="zh-TW" altLang="en-US" sz="2400" dirty="0">
                <a:solidFill>
                  <a:schemeClr val="bg1"/>
                </a:solidFill>
                <a:ea typeface="DFKai-SB" panose="03000509000000000000" pitchFamily="65" charset="-120"/>
              </a:rPr>
              <a:t>十</a:t>
            </a: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九年</a:t>
            </a:r>
            <a:r>
              <a:rPr lang="en-US" altLang="zh-TW" sz="2400" dirty="0">
                <a:solidFill>
                  <a:schemeClr val="bg1"/>
                </a:solidFill>
                <a:ea typeface="DFKai-SB" panose="03000509000000000000" pitchFamily="65" charset="-120"/>
              </a:rPr>
              <a:t>	</a:t>
            </a:r>
            <a:r>
              <a:rPr lang="en-US" altLang="zh-TW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367,001,600</a:t>
            </a: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 </a:t>
            </a:r>
            <a:r>
              <a:rPr lang="zh-TW" altLang="en-US" sz="2400" dirty="0">
                <a:solidFill>
                  <a:schemeClr val="bg1"/>
                </a:solidFill>
                <a:ea typeface="DFKai-SB" panose="03000509000000000000" pitchFamily="65" charset="-120"/>
              </a:rPr>
              <a:t>門徒</a:t>
            </a:r>
            <a:endParaRPr lang="en-US" altLang="zh-TW" sz="2400" dirty="0">
              <a:solidFill>
                <a:schemeClr val="bg1"/>
              </a:solidFill>
              <a:ea typeface="DFKai-SB" panose="03000509000000000000" pitchFamily="65" charset="-120"/>
            </a:endParaRPr>
          </a:p>
          <a:p>
            <a:pPr marL="796925" indent="0">
              <a:buNone/>
              <a:tabLst>
                <a:tab pos="5719763" algn="r"/>
              </a:tabLst>
            </a:pP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第二十年</a:t>
            </a:r>
            <a:r>
              <a:rPr lang="en-US" altLang="zh-TW" sz="2400" dirty="0">
                <a:solidFill>
                  <a:schemeClr val="bg1"/>
                </a:solidFill>
                <a:ea typeface="DFKai-SB" panose="03000509000000000000" pitchFamily="65" charset="-120"/>
              </a:rPr>
              <a:t>	</a:t>
            </a:r>
            <a:r>
              <a:rPr lang="en-US" altLang="zh-TW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734,003,200</a:t>
            </a: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 </a:t>
            </a:r>
            <a:r>
              <a:rPr lang="zh-TW" altLang="en-US" sz="2400" dirty="0">
                <a:solidFill>
                  <a:schemeClr val="bg1"/>
                </a:solidFill>
                <a:ea typeface="DFKai-SB" panose="03000509000000000000" pitchFamily="65" charset="-120"/>
              </a:rPr>
              <a:t>門</a:t>
            </a: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徒</a:t>
            </a:r>
            <a:endParaRPr lang="en-US" altLang="zh-TW" sz="2400" dirty="0">
              <a:solidFill>
                <a:schemeClr val="bg1"/>
              </a:solidFill>
              <a:ea typeface="DFKai-SB" panose="03000509000000000000" pitchFamily="65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10204" y="3308351"/>
            <a:ext cx="5720316" cy="393405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05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365126"/>
            <a:ext cx="7883425" cy="59125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4222" y="935665"/>
            <a:ext cx="4412513" cy="755024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zh-TW" altLang="en-US" dirty="0" smtClean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倍增的原理</a:t>
            </a:r>
            <a:endParaRPr lang="en-US" dirty="0">
              <a:solidFill>
                <a:schemeClr val="bg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4521" y="1906021"/>
            <a:ext cx="7427554" cy="4707430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796925" indent="0">
              <a:buNone/>
              <a:tabLst>
                <a:tab pos="5719763" algn="r"/>
              </a:tabLst>
            </a:pP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第二十一年</a:t>
            </a:r>
            <a:r>
              <a:rPr lang="en-US" altLang="zh-TW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	1,468,006,400</a:t>
            </a: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 門徒</a:t>
            </a:r>
            <a:endParaRPr lang="en-US" altLang="zh-TW" sz="2400" dirty="0" smtClean="0">
              <a:solidFill>
                <a:schemeClr val="bg1"/>
              </a:solidFill>
              <a:ea typeface="DFKai-SB" panose="03000509000000000000" pitchFamily="65" charset="-120"/>
            </a:endParaRPr>
          </a:p>
          <a:p>
            <a:pPr marL="796925" indent="0">
              <a:buNone/>
              <a:tabLst>
                <a:tab pos="5719763" algn="r"/>
              </a:tabLst>
            </a:pP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第二十二年</a:t>
            </a:r>
            <a:r>
              <a:rPr lang="en-US" altLang="zh-TW" sz="2400" dirty="0">
                <a:solidFill>
                  <a:schemeClr val="bg1"/>
                </a:solidFill>
                <a:ea typeface="DFKai-SB" panose="03000509000000000000" pitchFamily="65" charset="-120"/>
              </a:rPr>
              <a:t>	</a:t>
            </a:r>
            <a:r>
              <a:rPr lang="en-US" altLang="zh-TW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2,936,012,800</a:t>
            </a: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 </a:t>
            </a:r>
            <a:r>
              <a:rPr lang="zh-TW" altLang="en-US" sz="2400" dirty="0">
                <a:solidFill>
                  <a:schemeClr val="bg1"/>
                </a:solidFill>
                <a:ea typeface="DFKai-SB" panose="03000509000000000000" pitchFamily="65" charset="-120"/>
              </a:rPr>
              <a:t>門徒</a:t>
            </a:r>
            <a:endParaRPr lang="en-US" altLang="zh-TW" sz="2400" dirty="0">
              <a:solidFill>
                <a:schemeClr val="bg1"/>
              </a:solidFill>
              <a:ea typeface="DFKai-SB" panose="03000509000000000000" pitchFamily="65" charset="-120"/>
            </a:endParaRPr>
          </a:p>
          <a:p>
            <a:pPr marL="796925" indent="0">
              <a:buNone/>
              <a:tabLst>
                <a:tab pos="5719763" algn="r"/>
              </a:tabLst>
            </a:pP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第二十三年</a:t>
            </a:r>
            <a:r>
              <a:rPr lang="en-US" altLang="zh-TW" sz="2400" dirty="0">
                <a:solidFill>
                  <a:schemeClr val="bg1"/>
                </a:solidFill>
                <a:ea typeface="DFKai-SB" panose="03000509000000000000" pitchFamily="65" charset="-120"/>
              </a:rPr>
              <a:t>	</a:t>
            </a:r>
            <a:r>
              <a:rPr lang="en-US" altLang="zh-TW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5,872,025,800</a:t>
            </a: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 </a:t>
            </a:r>
            <a:r>
              <a:rPr lang="zh-TW" altLang="en-US" sz="2400" dirty="0">
                <a:solidFill>
                  <a:schemeClr val="bg1"/>
                </a:solidFill>
                <a:ea typeface="DFKai-SB" panose="03000509000000000000" pitchFamily="65" charset="-120"/>
              </a:rPr>
              <a:t>門徒</a:t>
            </a:r>
            <a:endParaRPr lang="en-US" altLang="zh-TW" sz="2400" dirty="0">
              <a:solidFill>
                <a:schemeClr val="bg1"/>
              </a:solidFill>
              <a:ea typeface="DFKai-SB" panose="03000509000000000000" pitchFamily="65" charset="-120"/>
            </a:endParaRPr>
          </a:p>
          <a:p>
            <a:pPr marL="796925" indent="0">
              <a:buNone/>
              <a:tabLst>
                <a:tab pos="5719763" algn="r"/>
              </a:tabLst>
            </a:pP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第</a:t>
            </a:r>
            <a:r>
              <a:rPr lang="zh-TW" altLang="en-US" sz="2400" dirty="0">
                <a:solidFill>
                  <a:schemeClr val="bg1"/>
                </a:solidFill>
                <a:ea typeface="DFKai-SB" panose="03000509000000000000" pitchFamily="65" charset="-120"/>
              </a:rPr>
              <a:t>二</a:t>
            </a: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十四年</a:t>
            </a:r>
            <a:r>
              <a:rPr lang="en-US" altLang="zh-TW" sz="2400" dirty="0">
                <a:solidFill>
                  <a:schemeClr val="bg1"/>
                </a:solidFill>
                <a:ea typeface="DFKai-SB" panose="03000509000000000000" pitchFamily="65" charset="-120"/>
              </a:rPr>
              <a:t>	</a:t>
            </a:r>
            <a:r>
              <a:rPr lang="en-US" altLang="zh-TW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11,744,051,200</a:t>
            </a: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 門徒</a:t>
            </a:r>
            <a:endParaRPr lang="en-US" altLang="zh-TW" sz="2400" dirty="0">
              <a:solidFill>
                <a:schemeClr val="bg1"/>
              </a:solidFill>
              <a:ea typeface="DFKai-SB" panose="03000509000000000000" pitchFamily="65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10204" y="3308351"/>
            <a:ext cx="5720316" cy="393405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5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365126"/>
            <a:ext cx="7883425" cy="59125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4222" y="935665"/>
            <a:ext cx="4412513" cy="755024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zh-TW" altLang="en-US" dirty="0" smtClean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倍增的原理</a:t>
            </a:r>
            <a:endParaRPr lang="en-US" dirty="0">
              <a:solidFill>
                <a:schemeClr val="bg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4521" y="1906021"/>
            <a:ext cx="7427554" cy="4005681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796925" indent="0">
              <a:buNone/>
              <a:tabLst>
                <a:tab pos="5719763" algn="r"/>
              </a:tabLst>
            </a:pP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第三十一年</a:t>
            </a:r>
            <a:r>
              <a:rPr lang="en-US" altLang="zh-TW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	2,147,485,648</a:t>
            </a: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 門徒</a:t>
            </a:r>
            <a:endParaRPr lang="en-US" altLang="zh-TW" sz="2400" dirty="0" smtClean="0">
              <a:solidFill>
                <a:schemeClr val="bg1"/>
              </a:solidFill>
              <a:ea typeface="DFKai-SB" panose="03000509000000000000" pitchFamily="65" charset="-120"/>
            </a:endParaRPr>
          </a:p>
          <a:p>
            <a:pPr marL="796925" indent="0">
              <a:buNone/>
              <a:tabLst>
                <a:tab pos="5719763" algn="r"/>
              </a:tabLst>
            </a:pP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第</a:t>
            </a:r>
            <a:r>
              <a:rPr lang="zh-TW" altLang="en-US" sz="2400" dirty="0">
                <a:solidFill>
                  <a:schemeClr val="bg1"/>
                </a:solidFill>
                <a:ea typeface="DFKai-SB" panose="03000509000000000000" pitchFamily="65" charset="-120"/>
              </a:rPr>
              <a:t>三</a:t>
            </a: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十二年</a:t>
            </a:r>
            <a:r>
              <a:rPr lang="en-US" altLang="zh-TW" sz="2400" dirty="0">
                <a:solidFill>
                  <a:schemeClr val="bg1"/>
                </a:solidFill>
                <a:ea typeface="DFKai-SB" panose="03000509000000000000" pitchFamily="65" charset="-120"/>
              </a:rPr>
              <a:t>	</a:t>
            </a:r>
            <a:r>
              <a:rPr lang="en-US" altLang="zh-TW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4,294,967,296</a:t>
            </a: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 </a:t>
            </a:r>
            <a:r>
              <a:rPr lang="zh-TW" altLang="en-US" sz="2400" dirty="0">
                <a:solidFill>
                  <a:schemeClr val="bg1"/>
                </a:solidFill>
                <a:ea typeface="DFKai-SB" panose="03000509000000000000" pitchFamily="65" charset="-120"/>
              </a:rPr>
              <a:t>門徒</a:t>
            </a:r>
            <a:endParaRPr lang="en-US" altLang="zh-TW" sz="2400" dirty="0">
              <a:solidFill>
                <a:schemeClr val="bg1"/>
              </a:solidFill>
              <a:ea typeface="DFKai-SB" panose="03000509000000000000" pitchFamily="65" charset="-120"/>
            </a:endParaRPr>
          </a:p>
          <a:p>
            <a:pPr marL="796925" indent="0">
              <a:buNone/>
              <a:tabLst>
                <a:tab pos="5719763" algn="r"/>
              </a:tabLst>
            </a:pP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第</a:t>
            </a:r>
            <a:r>
              <a:rPr lang="zh-TW" altLang="en-US" sz="2400" dirty="0">
                <a:solidFill>
                  <a:schemeClr val="bg1"/>
                </a:solidFill>
                <a:ea typeface="DFKai-SB" panose="03000509000000000000" pitchFamily="65" charset="-120"/>
              </a:rPr>
              <a:t>三</a:t>
            </a: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十三年</a:t>
            </a:r>
            <a:r>
              <a:rPr lang="en-US" altLang="zh-TW" sz="2400" dirty="0">
                <a:solidFill>
                  <a:schemeClr val="bg1"/>
                </a:solidFill>
                <a:ea typeface="DFKai-SB" panose="03000509000000000000" pitchFamily="65" charset="-120"/>
              </a:rPr>
              <a:t>	</a:t>
            </a:r>
            <a:r>
              <a:rPr lang="en-US" altLang="zh-TW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8,589,934,592</a:t>
            </a: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 </a:t>
            </a:r>
            <a:r>
              <a:rPr lang="zh-TW" altLang="en-US" sz="2400" dirty="0">
                <a:solidFill>
                  <a:schemeClr val="bg1"/>
                </a:solidFill>
                <a:ea typeface="DFKai-SB" panose="03000509000000000000" pitchFamily="65" charset="-120"/>
              </a:rPr>
              <a:t>門</a:t>
            </a:r>
            <a:r>
              <a:rPr lang="zh-TW" altLang="en-US" sz="2400" dirty="0" smtClean="0">
                <a:solidFill>
                  <a:schemeClr val="bg1"/>
                </a:solidFill>
                <a:ea typeface="DFKai-SB" panose="03000509000000000000" pitchFamily="65" charset="-120"/>
              </a:rPr>
              <a:t>徒</a:t>
            </a:r>
            <a:endParaRPr lang="en-US" altLang="zh-TW" sz="2400" dirty="0">
              <a:solidFill>
                <a:schemeClr val="bg1"/>
              </a:solidFill>
              <a:ea typeface="DFKai-SB" panose="03000509000000000000" pitchFamily="65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10204" y="2838179"/>
            <a:ext cx="5720316" cy="393405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1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225</TotalTime>
  <Words>326</Words>
  <Application>Microsoft Office PowerPoint</Application>
  <PresentationFormat>On-screen Show (4:3)</PresentationFormat>
  <Paragraphs>113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29</vt:i4>
      </vt:variant>
    </vt:vector>
  </HeadingPairs>
  <TitlesOfParts>
    <vt:vector size="47" baseType="lpstr">
      <vt:lpstr>Batang</vt:lpstr>
      <vt:lpstr>DFKai-SB</vt:lpstr>
      <vt:lpstr>MS Gothic</vt:lpstr>
      <vt:lpstr>新細明體</vt:lpstr>
      <vt:lpstr>Arial</vt:lpstr>
      <vt:lpstr>Baskerville Old Face</vt:lpstr>
      <vt:lpstr>Calibri</vt:lpstr>
      <vt:lpstr>Calibri Light</vt:lpstr>
      <vt:lpstr>Impact</vt:lpstr>
      <vt:lpstr>Matura MT Script Capitals</vt:lpstr>
      <vt:lpstr>1_Office Theme</vt:lpstr>
      <vt:lpstr>Default Design</vt:lpstr>
      <vt:lpstr>4_Office Theme</vt:lpstr>
      <vt:lpstr>Office Theme</vt:lpstr>
      <vt:lpstr>2_Office Theme</vt:lpstr>
      <vt:lpstr>3_Office Theme</vt:lpstr>
      <vt:lpstr>5_Office Theme</vt:lpstr>
      <vt:lpstr>6_Office Theme</vt:lpstr>
      <vt:lpstr>     ABC  2014     </vt:lpstr>
      <vt:lpstr>馬太四</vt:lpstr>
      <vt:lpstr>道森 Dawson Trotman 1906-1956</vt:lpstr>
      <vt:lpstr>PowerPoint Presentation</vt:lpstr>
      <vt:lpstr>Bill Bright 1921-2003</vt:lpstr>
      <vt:lpstr>倍增的原理</vt:lpstr>
      <vt:lpstr>倍增的原理</vt:lpstr>
      <vt:lpstr>倍增的原理</vt:lpstr>
      <vt:lpstr>倍增的原理</vt:lpstr>
      <vt:lpstr>追尋神的心意…</vt:lpstr>
      <vt:lpstr>創一 26-28 </vt:lpstr>
      <vt:lpstr>創廿六 4</vt:lpstr>
      <vt:lpstr>詩六七 1-2</vt:lpstr>
      <vt:lpstr>賽六十六 18-19</vt:lpstr>
      <vt:lpstr>哈二 14</vt:lpstr>
      <vt:lpstr>路廿四 45-49</vt:lpstr>
      <vt:lpstr>羅十五 8-9</vt:lpstr>
      <vt:lpstr>PowerPoint Presentation</vt:lpstr>
      <vt:lpstr>啟七 9-10</vt:lpstr>
      <vt:lpstr>太四 19</vt:lpstr>
      <vt:lpstr>路十九 10</vt:lpstr>
      <vt:lpstr>太廿八 19</vt:lpstr>
      <vt:lpstr>大使命 The Great Commission</vt:lpstr>
      <vt:lpstr>馬太 28:19-20</vt:lpstr>
      <vt:lpstr>使一 8</vt:lpstr>
      <vt:lpstr>效法的信仰</vt:lpstr>
      <vt:lpstr>效法的信仰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黏結傳承的信仰</dc:title>
  <dc:creator>Brian Lam</dc:creator>
  <cp:lastModifiedBy>Brian Lam</cp:lastModifiedBy>
  <cp:revision>15</cp:revision>
  <dcterms:created xsi:type="dcterms:W3CDTF">2014-09-17T22:18:53Z</dcterms:created>
  <dcterms:modified xsi:type="dcterms:W3CDTF">2014-09-20T14:19:41Z</dcterms:modified>
</cp:coreProperties>
</file>