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912" r:id="rId13"/>
    <p:sldMasterId id="2147483972" r:id="rId14"/>
    <p:sldMasterId id="2147483984" r:id="rId15"/>
    <p:sldMasterId id="2147484008" r:id="rId16"/>
    <p:sldMasterId id="2147484020" r:id="rId17"/>
    <p:sldMasterId id="2147484032" r:id="rId18"/>
    <p:sldMasterId id="2147484044" r:id="rId19"/>
    <p:sldMasterId id="2147484056" r:id="rId20"/>
    <p:sldMasterId id="2147484068" r:id="rId21"/>
  </p:sldMasterIdLst>
  <p:notesMasterIdLst>
    <p:notesMasterId r:id="rId173"/>
  </p:notesMasterIdLst>
  <p:sldIdLst>
    <p:sldId id="640" r:id="rId22"/>
    <p:sldId id="257" r:id="rId23"/>
    <p:sldId id="641" r:id="rId24"/>
    <p:sldId id="642" r:id="rId25"/>
    <p:sldId id="267" r:id="rId26"/>
    <p:sldId id="269" r:id="rId27"/>
    <p:sldId id="477" r:id="rId28"/>
    <p:sldId id="284" r:id="rId29"/>
    <p:sldId id="645" r:id="rId30"/>
    <p:sldId id="643" r:id="rId31"/>
    <p:sldId id="644" r:id="rId32"/>
    <p:sldId id="373" r:id="rId33"/>
    <p:sldId id="390" r:id="rId34"/>
    <p:sldId id="415" r:id="rId35"/>
    <p:sldId id="374" r:id="rId36"/>
    <p:sldId id="397" r:id="rId37"/>
    <p:sldId id="259" r:id="rId38"/>
    <p:sldId id="260" r:id="rId39"/>
    <p:sldId id="395" r:id="rId40"/>
    <p:sldId id="413" r:id="rId41"/>
    <p:sldId id="396" r:id="rId42"/>
    <p:sldId id="398" r:id="rId43"/>
    <p:sldId id="283" r:id="rId44"/>
    <p:sldId id="282" r:id="rId45"/>
    <p:sldId id="278" r:id="rId46"/>
    <p:sldId id="277" r:id="rId47"/>
    <p:sldId id="280" r:id="rId48"/>
    <p:sldId id="274" r:id="rId49"/>
    <p:sldId id="377" r:id="rId50"/>
    <p:sldId id="281" r:id="rId51"/>
    <p:sldId id="286" r:id="rId52"/>
    <p:sldId id="287" r:id="rId53"/>
    <p:sldId id="288" r:id="rId54"/>
    <p:sldId id="294" r:id="rId55"/>
    <p:sldId id="295" r:id="rId56"/>
    <p:sldId id="299" r:id="rId57"/>
    <p:sldId id="452" r:id="rId58"/>
    <p:sldId id="453" r:id="rId59"/>
    <p:sldId id="454" r:id="rId60"/>
    <p:sldId id="455" r:id="rId61"/>
    <p:sldId id="456" r:id="rId62"/>
    <p:sldId id="457" r:id="rId63"/>
    <p:sldId id="458" r:id="rId64"/>
    <p:sldId id="459" r:id="rId65"/>
    <p:sldId id="460" r:id="rId66"/>
    <p:sldId id="464" r:id="rId67"/>
    <p:sldId id="465" r:id="rId68"/>
    <p:sldId id="466" r:id="rId69"/>
    <p:sldId id="467" r:id="rId70"/>
    <p:sldId id="468" r:id="rId71"/>
    <p:sldId id="469" r:id="rId72"/>
    <p:sldId id="470" r:id="rId73"/>
    <p:sldId id="471" r:id="rId74"/>
    <p:sldId id="472" r:id="rId75"/>
    <p:sldId id="473" r:id="rId76"/>
    <p:sldId id="474" r:id="rId77"/>
    <p:sldId id="475" r:id="rId78"/>
    <p:sldId id="476" r:id="rId79"/>
    <p:sldId id="296" r:id="rId80"/>
    <p:sldId id="297" r:id="rId81"/>
    <p:sldId id="298" r:id="rId82"/>
    <p:sldId id="289" r:id="rId83"/>
    <p:sldId id="399" r:id="rId84"/>
    <p:sldId id="400" r:id="rId85"/>
    <p:sldId id="300" r:id="rId86"/>
    <p:sldId id="301" r:id="rId87"/>
    <p:sldId id="302" r:id="rId88"/>
    <p:sldId id="303" r:id="rId89"/>
    <p:sldId id="304" r:id="rId90"/>
    <p:sldId id="636" r:id="rId91"/>
    <p:sldId id="637" r:id="rId92"/>
    <p:sldId id="638" r:id="rId93"/>
    <p:sldId id="646" r:id="rId94"/>
    <p:sldId id="639" r:id="rId95"/>
    <p:sldId id="290" r:id="rId96"/>
    <p:sldId id="647" r:id="rId97"/>
    <p:sldId id="648" r:id="rId98"/>
    <p:sldId id="649" r:id="rId99"/>
    <p:sldId id="650" r:id="rId100"/>
    <p:sldId id="651" r:id="rId101"/>
    <p:sldId id="652" r:id="rId102"/>
    <p:sldId id="653" r:id="rId103"/>
    <p:sldId id="654" r:id="rId104"/>
    <p:sldId id="655" r:id="rId105"/>
    <p:sldId id="656" r:id="rId106"/>
    <p:sldId id="657" r:id="rId107"/>
    <p:sldId id="658" r:id="rId108"/>
    <p:sldId id="659" r:id="rId109"/>
    <p:sldId id="660" r:id="rId110"/>
    <p:sldId id="661" r:id="rId111"/>
    <p:sldId id="662" r:id="rId112"/>
    <p:sldId id="663" r:id="rId113"/>
    <p:sldId id="664" r:id="rId114"/>
    <p:sldId id="665" r:id="rId115"/>
    <p:sldId id="666" r:id="rId116"/>
    <p:sldId id="667" r:id="rId117"/>
    <p:sldId id="668" r:id="rId118"/>
    <p:sldId id="306" r:id="rId119"/>
    <p:sldId id="340" r:id="rId120"/>
    <p:sldId id="308" r:id="rId121"/>
    <p:sldId id="309" r:id="rId122"/>
    <p:sldId id="384" r:id="rId123"/>
    <p:sldId id="385" r:id="rId124"/>
    <p:sldId id="311" r:id="rId125"/>
    <p:sldId id="316" r:id="rId126"/>
    <p:sldId id="312" r:id="rId127"/>
    <p:sldId id="421" r:id="rId128"/>
    <p:sldId id="424" r:id="rId129"/>
    <p:sldId id="323" r:id="rId130"/>
    <p:sldId id="324" r:id="rId131"/>
    <p:sldId id="425" r:id="rId132"/>
    <p:sldId id="327" r:id="rId133"/>
    <p:sldId id="328" r:id="rId134"/>
    <p:sldId id="329" r:id="rId135"/>
    <p:sldId id="330" r:id="rId136"/>
    <p:sldId id="331" r:id="rId137"/>
    <p:sldId id="332" r:id="rId138"/>
    <p:sldId id="333" r:id="rId139"/>
    <p:sldId id="335" r:id="rId140"/>
    <p:sldId id="336" r:id="rId141"/>
    <p:sldId id="337" r:id="rId142"/>
    <p:sldId id="338" r:id="rId143"/>
    <p:sldId id="347" r:id="rId144"/>
    <p:sldId id="348" r:id="rId145"/>
    <p:sldId id="451" r:id="rId146"/>
    <p:sldId id="341" r:id="rId147"/>
    <p:sldId id="344" r:id="rId148"/>
    <p:sldId id="416" r:id="rId149"/>
    <p:sldId id="417" r:id="rId150"/>
    <p:sldId id="463" r:id="rId151"/>
    <p:sldId id="438" r:id="rId152"/>
    <p:sldId id="440" r:id="rId153"/>
    <p:sldId id="441" r:id="rId154"/>
    <p:sldId id="442" r:id="rId155"/>
    <p:sldId id="443" r:id="rId156"/>
    <p:sldId id="444" r:id="rId157"/>
    <p:sldId id="445" r:id="rId158"/>
    <p:sldId id="450" r:id="rId159"/>
    <p:sldId id="448" r:id="rId160"/>
    <p:sldId id="478" r:id="rId161"/>
    <p:sldId id="479" r:id="rId162"/>
    <p:sldId id="480" r:id="rId163"/>
    <p:sldId id="481" r:id="rId164"/>
    <p:sldId id="493" r:id="rId165"/>
    <p:sldId id="494" r:id="rId166"/>
    <p:sldId id="495" r:id="rId167"/>
    <p:sldId id="496" r:id="rId168"/>
    <p:sldId id="497" r:id="rId169"/>
    <p:sldId id="498" r:id="rId170"/>
    <p:sldId id="499" r:id="rId171"/>
    <p:sldId id="500" r:id="rId1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25" autoAdjust="0"/>
    <p:restoredTop sz="94646" autoAdjust="0"/>
  </p:normalViewPr>
  <p:slideViewPr>
    <p:cSldViewPr>
      <p:cViewPr varScale="1">
        <p:scale>
          <a:sx n="84" d="100"/>
          <a:sy n="84" d="100"/>
        </p:scale>
        <p:origin x="1212"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slide" Target="slides/slide117.xml"/><Relationship Id="rId154" Type="http://schemas.openxmlformats.org/officeDocument/2006/relationships/slide" Target="slides/slide133.xml"/><Relationship Id="rId159" Type="http://schemas.openxmlformats.org/officeDocument/2006/relationships/slide" Target="slides/slide138.xml"/><Relationship Id="rId175" Type="http://schemas.openxmlformats.org/officeDocument/2006/relationships/viewProps" Target="viewProps.xml"/><Relationship Id="rId170" Type="http://schemas.openxmlformats.org/officeDocument/2006/relationships/slide" Target="slides/slide149.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144" Type="http://schemas.openxmlformats.org/officeDocument/2006/relationships/slide" Target="slides/slide123.xml"/><Relationship Id="rId149" Type="http://schemas.openxmlformats.org/officeDocument/2006/relationships/slide" Target="slides/slide128.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60" Type="http://schemas.openxmlformats.org/officeDocument/2006/relationships/slide" Target="slides/slide139.xml"/><Relationship Id="rId165" Type="http://schemas.openxmlformats.org/officeDocument/2006/relationships/slide" Target="slides/slide14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slide" Target="slides/slide129.xml"/><Relationship Id="rId155" Type="http://schemas.openxmlformats.org/officeDocument/2006/relationships/slide" Target="slides/slide134.xml"/><Relationship Id="rId171" Type="http://schemas.openxmlformats.org/officeDocument/2006/relationships/slide" Target="slides/slide150.xml"/><Relationship Id="rId176"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slide" Target="slides/slide119.xml"/><Relationship Id="rId145" Type="http://schemas.openxmlformats.org/officeDocument/2006/relationships/slide" Target="slides/slide124.xml"/><Relationship Id="rId161" Type="http://schemas.openxmlformats.org/officeDocument/2006/relationships/slide" Target="slides/slide140.xml"/><Relationship Id="rId166" Type="http://schemas.openxmlformats.org/officeDocument/2006/relationships/slide" Target="slides/slide14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slide" Target="slides/slide114.xml"/><Relationship Id="rId143" Type="http://schemas.openxmlformats.org/officeDocument/2006/relationships/slide" Target="slides/slide122.xml"/><Relationship Id="rId148" Type="http://schemas.openxmlformats.org/officeDocument/2006/relationships/slide" Target="slides/slide127.xml"/><Relationship Id="rId151" Type="http://schemas.openxmlformats.org/officeDocument/2006/relationships/slide" Target="slides/slide130.xml"/><Relationship Id="rId156" Type="http://schemas.openxmlformats.org/officeDocument/2006/relationships/slide" Target="slides/slide135.xml"/><Relationship Id="rId164" Type="http://schemas.openxmlformats.org/officeDocument/2006/relationships/slide" Target="slides/slide143.xml"/><Relationship Id="rId169" Type="http://schemas.openxmlformats.org/officeDocument/2006/relationships/slide" Target="slides/slide148.xml"/><Relationship Id="rId177"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5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slide" Target="slides/slide146.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9A32AF-973A-4353-80BF-6F2754C46811}" type="datetimeFigureOut">
              <a:rPr lang="en-US" smtClean="0"/>
              <a:t>9/15/2018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9B19E7-5609-41AF-8451-CFF9A770DAB1}" type="slidenum">
              <a:rPr lang="en-US" smtClean="0"/>
              <a:t>‹#›</a:t>
            </a:fld>
            <a:endParaRPr lang="en-US"/>
          </a:p>
        </p:txBody>
      </p:sp>
    </p:spTree>
    <p:extLst>
      <p:ext uri="{BB962C8B-B14F-4D97-AF65-F5344CB8AC3E}">
        <p14:creationId xmlns:p14="http://schemas.microsoft.com/office/powerpoint/2010/main" val="2183300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1</a:t>
            </a:fld>
            <a:endParaRPr lang="en-US"/>
          </a:p>
        </p:txBody>
      </p:sp>
    </p:spTree>
    <p:extLst>
      <p:ext uri="{BB962C8B-B14F-4D97-AF65-F5344CB8AC3E}">
        <p14:creationId xmlns:p14="http://schemas.microsoft.com/office/powerpoint/2010/main" val="1092802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ABAC2-7E25-4841-AE9B-B6DFCBE1A6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3967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427B8CE-15D7-4BBC-8CB0-41B3B779DD6E}" type="slidenum">
              <a:rPr lang="en-US" sz="1200">
                <a:solidFill>
                  <a:prstClr val="black"/>
                </a:solidFill>
              </a:rPr>
              <a:pPr eaLnBrk="1" hangingPunct="1"/>
              <a:t>100</a:t>
            </a:fld>
            <a:endParaRPr lang="en-US" sz="1200">
              <a:solidFill>
                <a:prstClr val="black"/>
              </a:solidFill>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978525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450248D-F22A-43F7-ADE7-2C562A315645}" type="slidenum">
              <a:rPr lang="en-US" sz="1200">
                <a:solidFill>
                  <a:prstClr val="black"/>
                </a:solidFill>
              </a:rPr>
              <a:pPr eaLnBrk="1" hangingPunct="1"/>
              <a:t>101</a:t>
            </a:fld>
            <a:endParaRPr lang="en-US" sz="1200">
              <a:solidFill>
                <a:prstClr val="black"/>
              </a:solidFill>
            </a:endParaRPr>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412054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490B54B-70F2-4CD8-8F98-7AA88554FFCE}" type="slidenum">
              <a:rPr lang="en-US" sz="1200">
                <a:solidFill>
                  <a:srgbClr val="000000"/>
                </a:solidFill>
                <a:cs typeface="Arial" pitchFamily="34" charset="0"/>
              </a:rPr>
              <a:pPr eaLnBrk="1" hangingPunct="1"/>
              <a:t>102</a:t>
            </a:fld>
            <a:endParaRPr lang="en-US" sz="1200">
              <a:solidFill>
                <a:srgbClr val="000000"/>
              </a:solidFill>
              <a:cs typeface="Arial" pitchFamily="34"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Tree>
    <p:extLst>
      <p:ext uri="{BB962C8B-B14F-4D97-AF65-F5344CB8AC3E}">
        <p14:creationId xmlns:p14="http://schemas.microsoft.com/office/powerpoint/2010/main" val="19705108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530B3CA-F699-452B-9C65-2DF171B76609}" type="slidenum">
              <a:rPr lang="en-US" sz="1200">
                <a:solidFill>
                  <a:srgbClr val="000000"/>
                </a:solidFill>
                <a:cs typeface="Arial" pitchFamily="34" charset="0"/>
              </a:rPr>
              <a:pPr eaLnBrk="1" hangingPunct="1"/>
              <a:t>103</a:t>
            </a:fld>
            <a:endParaRPr lang="en-US" sz="1200">
              <a:solidFill>
                <a:srgbClr val="000000"/>
              </a:solidFill>
              <a:cs typeface="Arial" pitchFamily="34"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Tree>
    <p:extLst>
      <p:ext uri="{BB962C8B-B14F-4D97-AF65-F5344CB8AC3E}">
        <p14:creationId xmlns:p14="http://schemas.microsoft.com/office/powerpoint/2010/main" val="26194724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5FDC8CB-A235-43BE-B1F6-5CC32A5AE17E}" type="slidenum">
              <a:rPr lang="en-US" sz="1200">
                <a:solidFill>
                  <a:prstClr val="black"/>
                </a:solidFill>
              </a:rPr>
              <a:pPr eaLnBrk="1" hangingPunct="1"/>
              <a:t>104</a:t>
            </a:fld>
            <a:endParaRPr lang="en-US" sz="1200">
              <a:solidFill>
                <a:prstClr val="black"/>
              </a:solidFill>
            </a:endParaRPr>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537485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1B2C8FD-AE50-46B8-A393-E5722EFBD781}" type="slidenum">
              <a:rPr lang="en-US" sz="1200">
                <a:solidFill>
                  <a:prstClr val="black"/>
                </a:solidFill>
              </a:rPr>
              <a:pPr eaLnBrk="1" hangingPunct="1"/>
              <a:t>105</a:t>
            </a:fld>
            <a:endParaRPr lang="en-US" sz="1200">
              <a:solidFill>
                <a:prstClr val="black"/>
              </a:solidFill>
            </a:endParaRPr>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48060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3BE5BF-FFF8-4900-B96F-866BAF2EBE4A}" type="slidenum">
              <a:rPr lang="en-US" sz="1200">
                <a:solidFill>
                  <a:prstClr val="black"/>
                </a:solidFill>
              </a:rPr>
              <a:pPr eaLnBrk="1" hangingPunct="1"/>
              <a:t>106</a:t>
            </a:fld>
            <a:endParaRPr lang="en-US" sz="1200">
              <a:solidFill>
                <a:prstClr val="black"/>
              </a:solidFill>
            </a:endParaRPr>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933147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3BE5BF-FFF8-4900-B96F-866BAF2EBE4A}" type="slidenum">
              <a:rPr lang="en-US" sz="1200">
                <a:solidFill>
                  <a:prstClr val="black"/>
                </a:solidFill>
              </a:rPr>
              <a:pPr eaLnBrk="1" hangingPunct="1"/>
              <a:t>107</a:t>
            </a:fld>
            <a:endParaRPr lang="en-US" sz="1200">
              <a:solidFill>
                <a:prstClr val="black"/>
              </a:solidFill>
            </a:endParaRPr>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627436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1B2C8FD-AE50-46B8-A393-E5722EFBD781}" type="slidenum">
              <a:rPr lang="en-US" sz="1200">
                <a:solidFill>
                  <a:prstClr val="black"/>
                </a:solidFill>
              </a:rPr>
              <a:pPr eaLnBrk="1" hangingPunct="1"/>
              <a:t>108</a:t>
            </a:fld>
            <a:endParaRPr lang="en-US" sz="1200">
              <a:solidFill>
                <a:prstClr val="black"/>
              </a:solidFill>
            </a:endParaRPr>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371031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11D8B0-2096-4218-9D37-E6012495C2F7}" type="slidenum">
              <a:rPr lang="en-US" sz="1200">
                <a:solidFill>
                  <a:prstClr val="black"/>
                </a:solidFill>
              </a:rPr>
              <a:pPr eaLnBrk="1" hangingPunct="1"/>
              <a:t>109</a:t>
            </a:fld>
            <a:endParaRPr lang="en-US" sz="1200">
              <a:solidFill>
                <a:prstClr val="black"/>
              </a:solidFill>
            </a:endParaRPr>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17459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ABAC2-7E25-4841-AE9B-B6DFCBE1A6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3967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23A72E2-787B-4676-94D4-6AE69FD6A112}" type="slidenum">
              <a:rPr lang="en-US" sz="1200">
                <a:solidFill>
                  <a:prstClr val="black"/>
                </a:solidFill>
              </a:rPr>
              <a:pPr eaLnBrk="1" hangingPunct="1"/>
              <a:t>110</a:t>
            </a:fld>
            <a:endParaRPr lang="en-US" sz="1200">
              <a:solidFill>
                <a:prstClr val="black"/>
              </a:solidFill>
            </a:endParaRPr>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371388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23A72E2-787B-4676-94D4-6AE69FD6A112}" type="slidenum">
              <a:rPr lang="en-US" sz="1200">
                <a:solidFill>
                  <a:prstClr val="black"/>
                </a:solidFill>
              </a:rPr>
              <a:pPr eaLnBrk="1" hangingPunct="1"/>
              <a:t>111</a:t>
            </a:fld>
            <a:endParaRPr lang="en-US" sz="1200">
              <a:solidFill>
                <a:prstClr val="black"/>
              </a:solidFill>
            </a:endParaRPr>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770523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707842C-DAC5-44D9-BBF6-C57C7F444770}" type="slidenum">
              <a:rPr lang="en-US" sz="1200">
                <a:solidFill>
                  <a:prstClr val="black"/>
                </a:solidFill>
              </a:rPr>
              <a:pPr eaLnBrk="1" hangingPunct="1"/>
              <a:t>112</a:t>
            </a:fld>
            <a:endParaRPr lang="en-US" sz="1200">
              <a:solidFill>
                <a:prstClr val="black"/>
              </a:solidFill>
            </a:endParaRPr>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848833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1234276-1A71-4231-AB31-B4DCA166A427}" type="slidenum">
              <a:rPr lang="en-US" sz="1200">
                <a:solidFill>
                  <a:prstClr val="black"/>
                </a:solidFill>
              </a:rPr>
              <a:pPr eaLnBrk="1" hangingPunct="1"/>
              <a:t>113</a:t>
            </a:fld>
            <a:endParaRPr lang="en-US" sz="1200">
              <a:solidFill>
                <a:prstClr val="black"/>
              </a:solidFill>
            </a:endParaRPr>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2974598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80A3033-F7FF-43C5-933A-42CC2059811A}" type="slidenum">
              <a:rPr lang="en-US" sz="1200">
                <a:solidFill>
                  <a:prstClr val="black"/>
                </a:solidFill>
              </a:rPr>
              <a:pPr eaLnBrk="1" hangingPunct="1"/>
              <a:t>114</a:t>
            </a:fld>
            <a:endParaRPr lang="en-US" sz="1200">
              <a:solidFill>
                <a:prstClr val="black"/>
              </a:solidFill>
            </a:endParaRPr>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532319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90070C4-57E4-4AE5-8276-FAD93A4B77FC}" type="slidenum">
              <a:rPr lang="en-US" sz="1200">
                <a:solidFill>
                  <a:prstClr val="black"/>
                </a:solidFill>
              </a:rPr>
              <a:pPr eaLnBrk="1" hangingPunct="1"/>
              <a:t>115</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115795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76D50FD-7CB6-426C-B82B-2391CA8D7F77}" type="slidenum">
              <a:rPr lang="en-US" sz="1200">
                <a:solidFill>
                  <a:prstClr val="black"/>
                </a:solidFill>
              </a:rPr>
              <a:pPr eaLnBrk="1" hangingPunct="1"/>
              <a:t>116</a:t>
            </a:fld>
            <a:endParaRPr lang="en-US" sz="1200">
              <a:solidFill>
                <a:prstClr val="black"/>
              </a:solidFill>
            </a:endParaRPr>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276789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601BE0-F03F-4C6E-A5F7-F7D0B5C1D429}" type="slidenum">
              <a:rPr lang="en-US" sz="1200">
                <a:solidFill>
                  <a:prstClr val="black"/>
                </a:solidFill>
              </a:rPr>
              <a:pPr eaLnBrk="1" hangingPunct="1"/>
              <a:t>117</a:t>
            </a:fld>
            <a:endParaRPr lang="en-US" sz="1200">
              <a:solidFill>
                <a:prstClr val="black"/>
              </a:solidFill>
            </a:endParaRPr>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758671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1653DAC-A4CA-4CDA-A689-B538D30F280D}" type="slidenum">
              <a:rPr lang="en-US" sz="1200">
                <a:solidFill>
                  <a:prstClr val="black"/>
                </a:solidFill>
              </a:rPr>
              <a:pPr eaLnBrk="1" hangingPunct="1"/>
              <a:t>118</a:t>
            </a:fld>
            <a:endParaRPr lang="en-US" sz="1200">
              <a:solidFill>
                <a:prstClr val="black"/>
              </a:solidFill>
            </a:endParaRPr>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514747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9C5A536-381A-4227-A7F8-E0C9E7021711}" type="slidenum">
              <a:rPr lang="en-US" sz="1200">
                <a:solidFill>
                  <a:prstClr val="black"/>
                </a:solidFill>
              </a:rPr>
              <a:pPr eaLnBrk="1" hangingPunct="1"/>
              <a:t>119</a:t>
            </a:fld>
            <a:endParaRPr lang="en-US" sz="1200">
              <a:solidFill>
                <a:prstClr val="black"/>
              </a:solidFill>
            </a:endParaRPr>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51347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12</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586AB6-DBF9-4866-B555-905765BF6C0B}" type="slidenum">
              <a:rPr lang="en-US" sz="1200">
                <a:solidFill>
                  <a:prstClr val="black"/>
                </a:solidFill>
              </a:rPr>
              <a:pPr eaLnBrk="1" hangingPunct="1"/>
              <a:t>120</a:t>
            </a:fld>
            <a:endParaRPr lang="en-US" sz="1200">
              <a:solidFill>
                <a:prstClr val="black"/>
              </a:solidFill>
            </a:endParaRPr>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3867064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B5E28BB-3F87-4864-BCBA-A1B0DC722502}" type="slidenum">
              <a:rPr lang="en-US" sz="1200">
                <a:solidFill>
                  <a:prstClr val="black"/>
                </a:solidFill>
              </a:rPr>
              <a:pPr eaLnBrk="1" hangingPunct="1"/>
              <a:t>121</a:t>
            </a:fld>
            <a:endParaRPr lang="en-US" sz="1200">
              <a:solidFill>
                <a:prstClr val="black"/>
              </a:solidFill>
            </a:endParaRPr>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532357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974233-F0A4-4F54-A61C-E78F0CE5C8B0}" type="slidenum">
              <a:rPr lang="en-US" sz="1200">
                <a:solidFill>
                  <a:prstClr val="black"/>
                </a:solidFill>
              </a:rPr>
              <a:pPr eaLnBrk="1" hangingPunct="1"/>
              <a:t>122</a:t>
            </a:fld>
            <a:endParaRPr lang="en-US" sz="1200">
              <a:solidFill>
                <a:prstClr val="black"/>
              </a:solidFill>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3278027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49D4CAA-F29E-4EBD-B688-A322841C59C3}" type="slidenum">
              <a:rPr lang="en-US" sz="1200">
                <a:solidFill>
                  <a:prstClr val="black"/>
                </a:solidFill>
              </a:rPr>
              <a:pPr eaLnBrk="1" hangingPunct="1"/>
              <a:t>123</a:t>
            </a:fld>
            <a:endParaRPr lang="en-US" sz="1200">
              <a:solidFill>
                <a:prstClr val="black"/>
              </a:solidFill>
            </a:endParaRPr>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410244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A71ECF1-E5B5-4CFF-87ED-B98C32B79BB9}" type="slidenum">
              <a:rPr lang="en-US" sz="1200">
                <a:solidFill>
                  <a:prstClr val="black"/>
                </a:solidFill>
              </a:rPr>
              <a:pPr eaLnBrk="1" hangingPunct="1"/>
              <a:t>124</a:t>
            </a:fld>
            <a:endParaRPr lang="en-US" sz="1200">
              <a:solidFill>
                <a:prstClr val="black"/>
              </a:solidFill>
            </a:endParaRPr>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684602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C6A2F7-8D94-4CDD-8113-693390816251}" type="slidenum">
              <a:rPr lang="en-US" sz="1200">
                <a:solidFill>
                  <a:prstClr val="black"/>
                </a:solidFill>
              </a:rPr>
              <a:pPr eaLnBrk="1" hangingPunct="1"/>
              <a:t>125</a:t>
            </a:fld>
            <a:endParaRPr lang="en-US" sz="1200">
              <a:solidFill>
                <a:prstClr val="black"/>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a:ea typeface="KaiTi" pitchFamily="49" charset="-122"/>
            </a:endParaRPr>
          </a:p>
        </p:txBody>
      </p:sp>
    </p:spTree>
    <p:extLst>
      <p:ext uri="{BB962C8B-B14F-4D97-AF65-F5344CB8AC3E}">
        <p14:creationId xmlns:p14="http://schemas.microsoft.com/office/powerpoint/2010/main" val="27656000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13</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A9370F-96F7-46F2-91B5-32529AF13C76}" type="slidenum">
              <a:rPr lang="en-US" sz="1200">
                <a:solidFill>
                  <a:prstClr val="black"/>
                </a:solidFill>
              </a:rPr>
              <a:pPr eaLnBrk="1" hangingPunct="1"/>
              <a:t>131</a:t>
            </a:fld>
            <a:endParaRPr lang="en-US" sz="1200">
              <a:solidFill>
                <a:prstClr val="black"/>
              </a:solidFill>
            </a:endParaRPr>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456871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0889228-4C96-464B-B8A0-DEE358FB057F}" type="slidenum">
              <a:rPr lang="en-US" sz="1200">
                <a:solidFill>
                  <a:prstClr val="black"/>
                </a:solidFill>
              </a:rPr>
              <a:pPr eaLnBrk="1" hangingPunct="1"/>
              <a:t>132</a:t>
            </a:fld>
            <a:endParaRPr lang="en-US" sz="1200">
              <a:solidFill>
                <a:prstClr val="black"/>
              </a:solidFill>
            </a:endParaRPr>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9008243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1FACEED-59D7-4E43-BD7F-A319F8032CE8}" type="slidenum">
              <a:rPr lang="en-US" sz="1200">
                <a:solidFill>
                  <a:prstClr val="black"/>
                </a:solidFill>
              </a:rPr>
              <a:pPr eaLnBrk="1" hangingPunct="1"/>
              <a:t>133</a:t>
            </a:fld>
            <a:endParaRPr lang="en-US" sz="1200">
              <a:solidFill>
                <a:prstClr val="black"/>
              </a:solidFill>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49097579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11D279B-42D8-49AF-A7A8-C47928158C10}" type="slidenum">
              <a:rPr lang="en-US" sz="1200">
                <a:solidFill>
                  <a:prstClr val="black"/>
                </a:solidFill>
              </a:rPr>
              <a:pPr eaLnBrk="1" hangingPunct="1"/>
              <a:t>134</a:t>
            </a:fld>
            <a:endParaRPr lang="en-US" sz="1200">
              <a:solidFill>
                <a:prstClr val="black"/>
              </a:solidFill>
            </a:endParaRPr>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53347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E348439-EDF4-4F04-873D-6BAC3C57D818}" type="slidenum">
              <a:rPr lang="en-US" sz="1200">
                <a:solidFill>
                  <a:prstClr val="black"/>
                </a:solidFill>
              </a:rPr>
              <a:pPr eaLnBrk="1" hangingPunct="1"/>
              <a:t>135</a:t>
            </a:fld>
            <a:endParaRPr lang="en-US" sz="1200">
              <a:solidFill>
                <a:prstClr val="black"/>
              </a:solidFill>
            </a:endParaRPr>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4291127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8C61CEF-2BF9-495A-A15B-8C966637C586}" type="slidenum">
              <a:rPr lang="en-US" sz="1200">
                <a:solidFill>
                  <a:prstClr val="black"/>
                </a:solidFill>
              </a:rPr>
              <a:pPr eaLnBrk="1" hangingPunct="1"/>
              <a:t>136</a:t>
            </a:fld>
            <a:endParaRPr lang="en-US" sz="1200">
              <a:solidFill>
                <a:prstClr val="black"/>
              </a:solidFill>
            </a:endParaRPr>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32480356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7A9370F-96F7-46F2-91B5-32529AF13C76}" type="slidenum">
              <a:rPr lang="en-US" sz="1200">
                <a:solidFill>
                  <a:prstClr val="black"/>
                </a:solidFill>
              </a:rPr>
              <a:pPr eaLnBrk="1" hangingPunct="1"/>
              <a:t>137</a:t>
            </a:fld>
            <a:endParaRPr lang="en-US" sz="1200">
              <a:solidFill>
                <a:prstClr val="black"/>
              </a:solidFill>
            </a:endParaRPr>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107075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E206074-0592-4E7B-8BFC-2B02B96E9264}" type="slidenum">
              <a:rPr lang="en-US" sz="1200">
                <a:solidFill>
                  <a:prstClr val="black"/>
                </a:solidFill>
              </a:rPr>
              <a:pPr eaLnBrk="1" hangingPunct="1"/>
              <a:t>138</a:t>
            </a:fld>
            <a:endParaRPr lang="en-US" sz="1200">
              <a:solidFill>
                <a:prstClr val="black"/>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09181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D3CECC-4288-4370-943B-D952A8AC3EFB}" type="slidenum">
              <a:rPr lang="en-US" sz="1200">
                <a:solidFill>
                  <a:prstClr val="black"/>
                </a:solidFill>
              </a:rPr>
              <a:pPr eaLnBrk="1" hangingPunct="1"/>
              <a:t>139</a:t>
            </a:fld>
            <a:endParaRPr lang="en-US" sz="1200">
              <a:solidFill>
                <a:prstClr val="black"/>
              </a:solidFill>
            </a:endParaRPr>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0569697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00B0A0-D859-426D-869D-8D626B4908A6}"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80179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14</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CB6685-D7CA-4E66-BAE1-3EA42D07F342}"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3282693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B4B43A-30B8-482C-99CE-2EB71EF0F806}"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75203597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1A3EAB-5E8A-4AC5-9F8A-C0612C73DF9E}"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9089813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85305" indent="-302040" eaLnBrk="0" hangingPunct="0">
              <a:spcBef>
                <a:spcPct val="30000"/>
              </a:spcBef>
              <a:defRPr sz="1200">
                <a:solidFill>
                  <a:schemeClr val="tx1"/>
                </a:solidFill>
                <a:latin typeface="Times New Roman" pitchFamily="18" charset="0"/>
              </a:defRPr>
            </a:lvl2pPr>
            <a:lvl3pPr marL="1208161" indent="-241632" eaLnBrk="0" hangingPunct="0">
              <a:spcBef>
                <a:spcPct val="30000"/>
              </a:spcBef>
              <a:defRPr sz="1200">
                <a:solidFill>
                  <a:schemeClr val="tx1"/>
                </a:solidFill>
                <a:latin typeface="Times New Roman" pitchFamily="18" charset="0"/>
              </a:defRPr>
            </a:lvl3pPr>
            <a:lvl4pPr marL="1691426" indent="-241632" eaLnBrk="0" hangingPunct="0">
              <a:spcBef>
                <a:spcPct val="30000"/>
              </a:spcBef>
              <a:defRPr sz="1200">
                <a:solidFill>
                  <a:schemeClr val="tx1"/>
                </a:solidFill>
                <a:latin typeface="Times New Roman" pitchFamily="18" charset="0"/>
              </a:defRPr>
            </a:lvl4pPr>
            <a:lvl5pPr marL="2174690" indent="-241632" eaLnBrk="0" hangingPunct="0">
              <a:spcBef>
                <a:spcPct val="30000"/>
              </a:spcBef>
              <a:defRPr sz="1200">
                <a:solidFill>
                  <a:schemeClr val="tx1"/>
                </a:solidFill>
                <a:latin typeface="Times New Roman" pitchFamily="18" charset="0"/>
              </a:defRPr>
            </a:lvl5pPr>
            <a:lvl6pPr marL="2657954" indent="-241632" eaLnBrk="0" fontAlgn="base" hangingPunct="0">
              <a:spcBef>
                <a:spcPct val="30000"/>
              </a:spcBef>
              <a:spcAft>
                <a:spcPct val="0"/>
              </a:spcAft>
              <a:defRPr sz="1200">
                <a:solidFill>
                  <a:schemeClr val="tx1"/>
                </a:solidFill>
                <a:latin typeface="Times New Roman" pitchFamily="18" charset="0"/>
              </a:defRPr>
            </a:lvl6pPr>
            <a:lvl7pPr marL="3141218" indent="-241632" eaLnBrk="0" fontAlgn="base" hangingPunct="0">
              <a:spcBef>
                <a:spcPct val="30000"/>
              </a:spcBef>
              <a:spcAft>
                <a:spcPct val="0"/>
              </a:spcAft>
              <a:defRPr sz="1200">
                <a:solidFill>
                  <a:schemeClr val="tx1"/>
                </a:solidFill>
                <a:latin typeface="Times New Roman" pitchFamily="18" charset="0"/>
              </a:defRPr>
            </a:lvl7pPr>
            <a:lvl8pPr marL="3624483" indent="-241632" eaLnBrk="0" fontAlgn="base" hangingPunct="0">
              <a:spcBef>
                <a:spcPct val="30000"/>
              </a:spcBef>
              <a:spcAft>
                <a:spcPct val="0"/>
              </a:spcAft>
              <a:defRPr sz="1200">
                <a:solidFill>
                  <a:schemeClr val="tx1"/>
                </a:solidFill>
                <a:latin typeface="Times New Roman" pitchFamily="18" charset="0"/>
              </a:defRPr>
            </a:lvl8pPr>
            <a:lvl9pPr marL="4107747" indent="-241632"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66529" rtl="0" eaLnBrk="1" fontAlgn="auto" latinLnBrk="0" hangingPunct="1">
              <a:lnSpc>
                <a:spcPct val="100000"/>
              </a:lnSpc>
              <a:spcBef>
                <a:spcPct val="0"/>
              </a:spcBef>
              <a:spcAft>
                <a:spcPts val="0"/>
              </a:spcAft>
              <a:buClrTx/>
              <a:buSzTx/>
              <a:buFontTx/>
              <a:buNone/>
              <a:tabLst/>
              <a:defRPr/>
            </a:pPr>
            <a:fld id="{9FD4BBCE-8770-4CB2-BCD0-731E257CCE6D}" type="slidenum">
              <a:rPr kumimoji="0" lang="en-US" altLang="en-US" sz="1200" b="0" i="0" u="none" strike="noStrike" kern="0" cap="none" spc="0" normalizeH="0" baseline="0" noProof="0">
                <a:ln>
                  <a:noFill/>
                </a:ln>
                <a:solidFill>
                  <a:prstClr val="black"/>
                </a:solidFill>
                <a:effectLst/>
                <a:uLnTx/>
                <a:uFillTx/>
                <a:latin typeface="Times New Roman" pitchFamily="18" charset="0"/>
                <a:ea typeface="+mn-ea"/>
                <a:cs typeface="+mn-cs"/>
              </a:rPr>
              <a:pPr marL="0" marR="0" lvl="0" indent="0" algn="r" defTabSz="966529" rtl="0" eaLnBrk="1" fontAlgn="auto" latinLnBrk="0" hangingPunct="1">
                <a:lnSpc>
                  <a:spcPct val="100000"/>
                </a:lnSpc>
                <a:spcBef>
                  <a:spcPct val="0"/>
                </a:spcBef>
                <a:spcAft>
                  <a:spcPts val="0"/>
                </a:spcAft>
                <a:buClrTx/>
                <a:buSzTx/>
                <a:buFontTx/>
                <a:buNone/>
                <a:tabLst/>
                <a:defRPr/>
              </a:pPr>
              <a:t>144</a:t>
            </a:fld>
            <a:endParaRPr kumimoji="0" lang="en-US" altLang="en-US" sz="1200" b="0" i="0" u="none" strike="noStrike" kern="0" cap="none" spc="0" normalizeH="0" baseline="0" noProof="0">
              <a:ln>
                <a:noFill/>
              </a:ln>
              <a:solidFill>
                <a:prstClr val="black"/>
              </a:solidFill>
              <a:effectLst/>
              <a:uLnTx/>
              <a:uFillTx/>
              <a:latin typeface="Times New Roman" pitchFamily="18" charset="0"/>
              <a:ea typeface="+mn-ea"/>
              <a:cs typeface="+mn-cs"/>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0035FC-15C0-4526-995D-8B05F29BB033}"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107196518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1486EDAB-814F-4FFD-BE8E-D230BF79C0DE}" type="slidenum">
              <a:rPr kumimoji="0" lang="en-US" altLang="en-US" sz="1900" b="0" i="0" u="none" strike="noStrike" kern="0" cap="none" spc="0" normalizeH="0" baseline="0" noProof="0">
                <a:ln>
                  <a:noFill/>
                </a:ln>
                <a:solidFill>
                  <a:srgbClr val="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145</a:t>
            </a:fld>
            <a:endParaRPr kumimoji="0" lang="en-US" altLang="en-US" sz="1900" b="0" i="0" u="none" strike="noStrike" kern="0" cap="none" spc="0" normalizeH="0" baseline="0" noProof="0">
              <a:ln>
                <a:noFill/>
              </a:ln>
              <a:solidFill>
                <a:srgbClr val="000000"/>
              </a:solidFill>
              <a:effectLst/>
              <a:uLnTx/>
              <a:uFillTx/>
              <a:latin typeface="Calibri"/>
              <a:ea typeface="+mn-ea"/>
              <a:cs typeface="+mn-cs"/>
            </a:endParaRPr>
          </a:p>
        </p:txBody>
      </p:sp>
      <p:sp>
        <p:nvSpPr>
          <p:cNvPr id="2164738" name="Rectangle 2"/>
          <p:cNvSpPr>
            <a:spLocks noGrp="1" noRot="1" noChangeAspect="1" noChangeArrowheads="1" noTextEdit="1"/>
          </p:cNvSpPr>
          <p:nvPr>
            <p:ph type="sldImg"/>
          </p:nvPr>
        </p:nvSpPr>
        <p:spPr>
          <a:ln/>
        </p:spPr>
      </p:sp>
      <p:sp>
        <p:nvSpPr>
          <p:cNvPr id="21647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D0F38-2516-472F-A81B-D215C4ABDA78}"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49129484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1486EDAB-814F-4FFD-BE8E-D230BF79C0DE}" type="slidenum">
              <a:rPr kumimoji="0" lang="en-US" altLang="en-US" sz="1900" b="0" i="0" u="none" strike="noStrike" kern="0" cap="none" spc="0" normalizeH="0" baseline="0" noProof="0">
                <a:ln>
                  <a:noFill/>
                </a:ln>
                <a:solidFill>
                  <a:srgbClr val="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146</a:t>
            </a:fld>
            <a:endParaRPr kumimoji="0" lang="en-US" altLang="en-US" sz="1900" b="0" i="0" u="none" strike="noStrike" kern="0" cap="none" spc="0" normalizeH="0" baseline="0" noProof="0">
              <a:ln>
                <a:noFill/>
              </a:ln>
              <a:solidFill>
                <a:srgbClr val="000000"/>
              </a:solidFill>
              <a:effectLst/>
              <a:uLnTx/>
              <a:uFillTx/>
              <a:latin typeface="Calibri"/>
              <a:ea typeface="+mn-ea"/>
              <a:cs typeface="+mn-cs"/>
            </a:endParaRPr>
          </a:p>
        </p:txBody>
      </p:sp>
      <p:sp>
        <p:nvSpPr>
          <p:cNvPr id="2164738" name="Rectangle 2"/>
          <p:cNvSpPr>
            <a:spLocks noGrp="1" noRot="1" noChangeAspect="1" noChangeArrowheads="1" noTextEdit="1"/>
          </p:cNvSpPr>
          <p:nvPr>
            <p:ph type="sldImg"/>
          </p:nvPr>
        </p:nvSpPr>
        <p:spPr>
          <a:ln/>
        </p:spPr>
      </p:sp>
      <p:sp>
        <p:nvSpPr>
          <p:cNvPr id="21647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8AB9F-D529-4AFC-8999-8F7F02E5519F}"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33989700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1486EDAB-814F-4FFD-BE8E-D230BF79C0DE}" type="slidenum">
              <a:rPr kumimoji="0" lang="en-US" altLang="en-US" sz="1900" b="0" i="0" u="none" strike="noStrike" kern="0" cap="none" spc="0" normalizeH="0" baseline="0" noProof="0">
                <a:ln>
                  <a:noFill/>
                </a:ln>
                <a:solidFill>
                  <a:srgbClr val="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147</a:t>
            </a:fld>
            <a:endParaRPr kumimoji="0" lang="en-US" altLang="en-US" sz="1900" b="0" i="0" u="none" strike="noStrike" kern="0" cap="none" spc="0" normalizeH="0" baseline="0" noProof="0">
              <a:ln>
                <a:noFill/>
              </a:ln>
              <a:solidFill>
                <a:srgbClr val="000000"/>
              </a:solidFill>
              <a:effectLst/>
              <a:uLnTx/>
              <a:uFillTx/>
              <a:latin typeface="Calibri"/>
              <a:ea typeface="+mn-ea"/>
              <a:cs typeface="+mn-cs"/>
            </a:endParaRPr>
          </a:p>
        </p:txBody>
      </p:sp>
      <p:sp>
        <p:nvSpPr>
          <p:cNvPr id="2164738" name="Rectangle 2"/>
          <p:cNvSpPr>
            <a:spLocks noGrp="1" noRot="1" noChangeAspect="1" noChangeArrowheads="1" noTextEdit="1"/>
          </p:cNvSpPr>
          <p:nvPr>
            <p:ph type="sldImg"/>
          </p:nvPr>
        </p:nvSpPr>
        <p:spPr>
          <a:ln/>
        </p:spPr>
      </p:sp>
      <p:sp>
        <p:nvSpPr>
          <p:cNvPr id="21647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40F248-C748-4B04-9F1F-F0AFC6B811B6}"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384987413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1486EDAB-814F-4FFD-BE8E-D230BF79C0DE}" type="slidenum">
              <a:rPr kumimoji="0" lang="en-US" altLang="en-US" sz="1900" b="0" i="0" u="none" strike="noStrike" kern="0" cap="none" spc="0" normalizeH="0" baseline="0" noProof="0">
                <a:ln>
                  <a:noFill/>
                </a:ln>
                <a:solidFill>
                  <a:srgbClr val="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148</a:t>
            </a:fld>
            <a:endParaRPr kumimoji="0" lang="en-US" altLang="en-US" sz="1900" b="0" i="0" u="none" strike="noStrike" kern="0" cap="none" spc="0" normalizeH="0" baseline="0" noProof="0">
              <a:ln>
                <a:noFill/>
              </a:ln>
              <a:solidFill>
                <a:srgbClr val="000000"/>
              </a:solidFill>
              <a:effectLst/>
              <a:uLnTx/>
              <a:uFillTx/>
              <a:latin typeface="Calibri"/>
              <a:ea typeface="+mn-ea"/>
              <a:cs typeface="+mn-cs"/>
            </a:endParaRPr>
          </a:p>
        </p:txBody>
      </p:sp>
      <p:sp>
        <p:nvSpPr>
          <p:cNvPr id="2164738" name="Rectangle 2"/>
          <p:cNvSpPr>
            <a:spLocks noGrp="1" noRot="1" noChangeAspect="1" noChangeArrowheads="1" noTextEdit="1"/>
          </p:cNvSpPr>
          <p:nvPr>
            <p:ph type="sldImg"/>
          </p:nvPr>
        </p:nvSpPr>
        <p:spPr>
          <a:ln/>
        </p:spPr>
      </p:sp>
      <p:sp>
        <p:nvSpPr>
          <p:cNvPr id="21647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4F878-5753-4418-A80C-3F3CD171D0F7}"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165290646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1486EDAB-814F-4FFD-BE8E-D230BF79C0DE}" type="slidenum">
              <a:rPr kumimoji="0" lang="en-US" altLang="en-US" sz="1900" b="0" i="0" u="none" strike="noStrike" kern="0" cap="none" spc="0" normalizeH="0" baseline="0" noProof="0">
                <a:ln>
                  <a:noFill/>
                </a:ln>
                <a:solidFill>
                  <a:srgbClr val="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149</a:t>
            </a:fld>
            <a:endParaRPr kumimoji="0" lang="en-US" altLang="en-US" sz="1900" b="0" i="0" u="none" strike="noStrike" kern="0" cap="none" spc="0" normalizeH="0" baseline="0" noProof="0">
              <a:ln>
                <a:noFill/>
              </a:ln>
              <a:solidFill>
                <a:srgbClr val="000000"/>
              </a:solidFill>
              <a:effectLst/>
              <a:uLnTx/>
              <a:uFillTx/>
              <a:latin typeface="Calibri"/>
              <a:ea typeface="+mn-ea"/>
              <a:cs typeface="+mn-cs"/>
            </a:endParaRPr>
          </a:p>
        </p:txBody>
      </p:sp>
      <p:sp>
        <p:nvSpPr>
          <p:cNvPr id="2164738" name="Rectangle 2"/>
          <p:cNvSpPr>
            <a:spLocks noGrp="1" noRot="1" noChangeAspect="1" noChangeArrowheads="1" noTextEdit="1"/>
          </p:cNvSpPr>
          <p:nvPr>
            <p:ph type="sldImg"/>
          </p:nvPr>
        </p:nvSpPr>
        <p:spPr>
          <a:ln/>
        </p:spPr>
      </p:sp>
      <p:sp>
        <p:nvSpPr>
          <p:cNvPr id="21647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17BD72-5CD5-43AC-9B70-FFBF083FA9CC}"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24939814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1486EDAB-814F-4FFD-BE8E-D230BF79C0DE}" type="slidenum">
              <a:rPr kumimoji="0" lang="en-US" altLang="en-US" sz="1900" b="0" i="0" u="none" strike="noStrike" kern="0" cap="none" spc="0" normalizeH="0" baseline="0" noProof="0">
                <a:ln>
                  <a:noFill/>
                </a:ln>
                <a:solidFill>
                  <a:srgbClr val="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150</a:t>
            </a:fld>
            <a:endParaRPr kumimoji="0" lang="en-US" altLang="en-US" sz="1900" b="0" i="0" u="none" strike="noStrike" kern="0" cap="none" spc="0" normalizeH="0" baseline="0" noProof="0">
              <a:ln>
                <a:noFill/>
              </a:ln>
              <a:solidFill>
                <a:srgbClr val="000000"/>
              </a:solidFill>
              <a:effectLst/>
              <a:uLnTx/>
              <a:uFillTx/>
              <a:latin typeface="Calibri"/>
              <a:ea typeface="+mn-ea"/>
              <a:cs typeface="+mn-cs"/>
            </a:endParaRPr>
          </a:p>
        </p:txBody>
      </p:sp>
      <p:sp>
        <p:nvSpPr>
          <p:cNvPr id="2164738" name="Rectangle 2"/>
          <p:cNvSpPr>
            <a:spLocks noGrp="1" noRot="1" noChangeAspect="1" noChangeArrowheads="1" noTextEdit="1"/>
          </p:cNvSpPr>
          <p:nvPr>
            <p:ph type="sldImg"/>
          </p:nvPr>
        </p:nvSpPr>
        <p:spPr>
          <a:ln/>
        </p:spPr>
      </p:sp>
      <p:sp>
        <p:nvSpPr>
          <p:cNvPr id="21647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26A4D-E734-4DE7-BE9D-C58C6296454B}"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4216041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1486EDAB-814F-4FFD-BE8E-D230BF79C0DE}" type="slidenum">
              <a:rPr kumimoji="0" lang="en-US" altLang="en-US" sz="1900" b="0" i="0" u="none" strike="noStrike" kern="0" cap="none" spc="0" normalizeH="0" baseline="0" noProof="0">
                <a:ln>
                  <a:noFill/>
                </a:ln>
                <a:solidFill>
                  <a:srgbClr val="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151</a:t>
            </a:fld>
            <a:endParaRPr kumimoji="0" lang="en-US" altLang="en-US" sz="1900" b="0" i="0" u="none" strike="noStrike" kern="0" cap="none" spc="0" normalizeH="0" baseline="0" noProof="0">
              <a:ln>
                <a:noFill/>
              </a:ln>
              <a:solidFill>
                <a:srgbClr val="000000"/>
              </a:solidFill>
              <a:effectLst/>
              <a:uLnTx/>
              <a:uFillTx/>
              <a:latin typeface="Calibri"/>
              <a:ea typeface="+mn-ea"/>
              <a:cs typeface="+mn-cs"/>
            </a:endParaRPr>
          </a:p>
        </p:txBody>
      </p:sp>
      <p:sp>
        <p:nvSpPr>
          <p:cNvPr id="2164738" name="Rectangle 2"/>
          <p:cNvSpPr>
            <a:spLocks noGrp="1" noRot="1" noChangeAspect="1" noChangeArrowheads="1" noTextEdit="1"/>
          </p:cNvSpPr>
          <p:nvPr>
            <p:ph type="sldImg"/>
          </p:nvPr>
        </p:nvSpPr>
        <p:spPr>
          <a:ln/>
        </p:spPr>
      </p:sp>
      <p:sp>
        <p:nvSpPr>
          <p:cNvPr id="21647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31966-5AE0-4EC4-A278-BCC92983B667}"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91396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16</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17</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18</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19</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2</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20</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21</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22</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23</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24</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25</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26</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27</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28</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29</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ABAC2-7E25-4841-AE9B-B6DFCBE1A6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396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smtClean="0"/>
              <a:t>30</a:t>
            </a:fld>
            <a:endParaRPr lang="en-US"/>
          </a:p>
        </p:txBody>
      </p:sp>
    </p:spTree>
    <p:extLst>
      <p:ext uri="{BB962C8B-B14F-4D97-AF65-F5344CB8AC3E}">
        <p14:creationId xmlns:p14="http://schemas.microsoft.com/office/powerpoint/2010/main" val="1414853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E19202B-ED5E-4BC0-876F-747680F466FC}" type="slidenum">
              <a:rPr lang="en-US" altLang="en-US" smtClean="0">
                <a:solidFill>
                  <a:srgbClr val="000000"/>
                </a:solidFill>
              </a:rPr>
              <a:pPr eaLnBrk="1" hangingPunct="1">
                <a:spcBef>
                  <a:spcPct val="0"/>
                </a:spcBef>
              </a:pPr>
              <a:t>37</a:t>
            </a:fld>
            <a:endParaRPr lang="en-US" altLang="en-US">
              <a:solidFill>
                <a:srgbClr val="000000"/>
              </a:solidFill>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94003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93438F6-7C2B-4658-B875-1F8C47A88EB9}" type="slidenum">
              <a:rPr lang="en-US" altLang="en-US" smtClean="0">
                <a:solidFill>
                  <a:srgbClr val="000000"/>
                </a:solidFill>
              </a:rPr>
              <a:pPr eaLnBrk="1" hangingPunct="1">
                <a:spcBef>
                  <a:spcPct val="0"/>
                </a:spcBef>
              </a:pPr>
              <a:t>38</a:t>
            </a:fld>
            <a:endParaRPr lang="en-US" altLang="en-US">
              <a:solidFill>
                <a:srgbClr val="000000"/>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82610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32F32F5-B4F1-4728-9397-8217B0C4B261}" type="slidenum">
              <a:rPr lang="en-US" altLang="en-US" smtClean="0">
                <a:solidFill>
                  <a:srgbClr val="000000"/>
                </a:solidFill>
              </a:rPr>
              <a:pPr eaLnBrk="1" hangingPunct="1">
                <a:spcBef>
                  <a:spcPct val="0"/>
                </a:spcBef>
              </a:pPr>
              <a:t>39</a:t>
            </a:fld>
            <a:endParaRPr lang="en-US" altLang="en-US">
              <a:solidFill>
                <a:srgbClr val="000000"/>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80939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ABAC2-7E25-4841-AE9B-B6DFCBE1A6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396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0921393-DB67-43A6-AD90-5EE7949601F8}" type="slidenum">
              <a:rPr lang="en-US" altLang="en-US" smtClean="0">
                <a:solidFill>
                  <a:srgbClr val="000000"/>
                </a:solidFill>
              </a:rPr>
              <a:pPr eaLnBrk="1" hangingPunct="1">
                <a:spcBef>
                  <a:spcPct val="0"/>
                </a:spcBef>
              </a:pPr>
              <a:t>40</a:t>
            </a:fld>
            <a:endParaRPr lang="en-US" altLang="en-US">
              <a:solidFill>
                <a:srgbClr val="000000"/>
              </a:solidFill>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43205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FC3A4AA-A34A-475C-B79D-9EA0AE6FC9C4}" type="slidenum">
              <a:rPr lang="en-US" altLang="en-US" smtClean="0">
                <a:solidFill>
                  <a:srgbClr val="000000"/>
                </a:solidFill>
              </a:rPr>
              <a:pPr eaLnBrk="1" hangingPunct="1">
                <a:spcBef>
                  <a:spcPct val="0"/>
                </a:spcBef>
              </a:pPr>
              <a:t>41</a:t>
            </a:fld>
            <a:endParaRPr lang="en-US" altLang="en-US">
              <a:solidFill>
                <a:srgbClr val="000000"/>
              </a:solidFill>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0996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56E0057-32D8-4A1C-ACEA-290CA2775E0A}" type="slidenum">
              <a:rPr lang="en-US" altLang="en-US" smtClean="0">
                <a:solidFill>
                  <a:srgbClr val="000000"/>
                </a:solidFill>
              </a:rPr>
              <a:pPr eaLnBrk="1" hangingPunct="1">
                <a:spcBef>
                  <a:spcPct val="0"/>
                </a:spcBef>
              </a:pPr>
              <a:t>42</a:t>
            </a:fld>
            <a:endParaRPr lang="en-US" altLang="en-US">
              <a:solidFill>
                <a:srgbClr val="000000"/>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24221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CE45CE3-6312-4BEF-937B-1521CEBC011F}" type="slidenum">
              <a:rPr lang="en-US" altLang="en-US" smtClean="0">
                <a:solidFill>
                  <a:srgbClr val="000000"/>
                </a:solidFill>
              </a:rPr>
              <a:pPr eaLnBrk="1" hangingPunct="1">
                <a:spcBef>
                  <a:spcPct val="0"/>
                </a:spcBef>
              </a:pPr>
              <a:t>43</a:t>
            </a:fld>
            <a:endParaRPr lang="en-US" altLang="en-US">
              <a:solidFill>
                <a:srgbClr val="000000"/>
              </a:solidFill>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55940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04C9DCF-4430-4E93-8010-5D7DCD1F9A3E}" type="slidenum">
              <a:rPr lang="en-US" altLang="en-US" smtClean="0">
                <a:solidFill>
                  <a:srgbClr val="000000"/>
                </a:solidFill>
              </a:rPr>
              <a:pPr eaLnBrk="1" hangingPunct="1">
                <a:spcBef>
                  <a:spcPct val="0"/>
                </a:spcBef>
              </a:pPr>
              <a:t>44</a:t>
            </a:fld>
            <a:endParaRPr lang="en-US" altLang="en-US">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5662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78A825B-5D8D-4BFB-84C4-443D833745F4}" type="slidenum">
              <a:rPr lang="en-US" altLang="en-US" smtClean="0">
                <a:solidFill>
                  <a:srgbClr val="000000"/>
                </a:solidFill>
              </a:rPr>
              <a:pPr eaLnBrk="1" hangingPunct="1">
                <a:spcBef>
                  <a:spcPct val="0"/>
                </a:spcBef>
              </a:pPr>
              <a:t>45</a:t>
            </a:fld>
            <a:endParaRPr lang="en-US" alt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54435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024FCF59-36EF-4FDA-8DEF-683FC32B900A}"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46</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1824770" name="Rectangle 2"/>
          <p:cNvSpPr>
            <a:spLocks noGrp="1" noRot="1" noChangeAspect="1" noChangeArrowheads="1" noTextEdit="1"/>
          </p:cNvSpPr>
          <p:nvPr>
            <p:ph type="sldImg"/>
          </p:nvPr>
        </p:nvSpPr>
        <p:spPr>
          <a:ln/>
        </p:spPr>
      </p:sp>
      <p:sp>
        <p:nvSpPr>
          <p:cNvPr id="182477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28C8B9B-DB07-4167-91C0-7D5477A96C6A}"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1629468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FBE2EE4F-995F-4B58-958B-35A3730ADF12}"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47</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21378" name="Rectangle 2"/>
          <p:cNvSpPr>
            <a:spLocks noGrp="1" noRot="1" noChangeAspect="1" noChangeArrowheads="1" noTextEdit="1"/>
          </p:cNvSpPr>
          <p:nvPr>
            <p:ph type="sldImg"/>
          </p:nvPr>
        </p:nvSpPr>
        <p:spPr>
          <a:ln/>
        </p:spPr>
      </p:sp>
      <p:sp>
        <p:nvSpPr>
          <p:cNvPr id="202137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7A3DD13-48E1-4349-9BED-40E9FD7022D2}"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706593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256DA55C-ACC3-455C-BF38-61B501AB3CF2}"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48</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23426" name="Rectangle 2"/>
          <p:cNvSpPr>
            <a:spLocks noGrp="1" noRot="1" noChangeAspect="1" noChangeArrowheads="1" noTextEdit="1"/>
          </p:cNvSpPr>
          <p:nvPr>
            <p:ph type="sldImg"/>
          </p:nvPr>
        </p:nvSpPr>
        <p:spPr>
          <a:ln/>
        </p:spPr>
      </p:sp>
      <p:sp>
        <p:nvSpPr>
          <p:cNvPr id="202342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A1EAFD1-FDA1-499C-ADA6-84C985FFAB06}"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2072924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3C988514-0550-4762-B864-D59CE340EC78}"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49</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25474" name="Rectangle 2"/>
          <p:cNvSpPr>
            <a:spLocks noGrp="1" noRot="1" noChangeAspect="1" noChangeArrowheads="1" noTextEdit="1"/>
          </p:cNvSpPr>
          <p:nvPr>
            <p:ph type="sldImg"/>
          </p:nvPr>
        </p:nvSpPr>
        <p:spPr>
          <a:ln/>
        </p:spPr>
      </p:sp>
      <p:sp>
        <p:nvSpPr>
          <p:cNvPr id="202547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5AC8D71-6BF7-4EA9-B571-0ADE540A8790}"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739648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41F75-E797-4229-9EC2-D2807D9AEB66}" type="slidenum">
              <a:rPr lang="en-US" sz="1200">
                <a:solidFill>
                  <a:srgbClr val="000000"/>
                </a:solidFill>
              </a:rPr>
              <a:pPr eaLnBrk="1" hangingPunct="1"/>
              <a:t>5</a:t>
            </a:fld>
            <a:endParaRPr lang="en-US" sz="1200">
              <a:solidFill>
                <a:srgbClr val="000000"/>
              </a:solidFill>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98097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E3A1A132-924F-46C8-9BFB-3030AC53115B}"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50</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27522" name="Rectangle 2"/>
          <p:cNvSpPr>
            <a:spLocks noGrp="1" noRot="1" noChangeAspect="1" noChangeArrowheads="1" noTextEdit="1"/>
          </p:cNvSpPr>
          <p:nvPr>
            <p:ph type="sldImg"/>
          </p:nvPr>
        </p:nvSpPr>
        <p:spPr>
          <a:ln/>
        </p:spPr>
      </p:sp>
      <p:sp>
        <p:nvSpPr>
          <p:cNvPr id="202752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FA9024B-C058-425D-B6E7-B52AEC5C3995}"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847520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430C9390-289A-4B3C-BB46-85FBCEA52DAA}"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51</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35714" name="Rectangle 2"/>
          <p:cNvSpPr>
            <a:spLocks noGrp="1" noRot="1" noChangeAspect="1" noChangeArrowheads="1" noTextEdit="1"/>
          </p:cNvSpPr>
          <p:nvPr>
            <p:ph type="sldImg"/>
          </p:nvPr>
        </p:nvSpPr>
        <p:spPr>
          <a:ln/>
        </p:spPr>
      </p:sp>
      <p:sp>
        <p:nvSpPr>
          <p:cNvPr id="203571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B73835C-D558-45C9-9C56-E6FAC7979474}"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25190468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B3ECF01A-7F52-4535-8614-D561A6B04288}"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52</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29570" name="Rectangle 2"/>
          <p:cNvSpPr>
            <a:spLocks noGrp="1" noRot="1" noChangeAspect="1" noChangeArrowheads="1" noTextEdit="1"/>
          </p:cNvSpPr>
          <p:nvPr>
            <p:ph type="sldImg"/>
          </p:nvPr>
        </p:nvSpPr>
        <p:spPr>
          <a:ln/>
        </p:spPr>
      </p:sp>
      <p:sp>
        <p:nvSpPr>
          <p:cNvPr id="202957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5C9E803-8744-4AFA-AA61-ABE66607E47F}"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404413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CBF5CA07-2278-4C57-93D3-EE3D66C6D917}"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53</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34690" name="Rectangle 2"/>
          <p:cNvSpPr>
            <a:spLocks noGrp="1" noRot="1" noChangeAspect="1" noChangeArrowheads="1" noTextEdit="1"/>
          </p:cNvSpPr>
          <p:nvPr>
            <p:ph type="sldImg"/>
          </p:nvPr>
        </p:nvSpPr>
        <p:spPr>
          <a:ln/>
        </p:spPr>
      </p:sp>
      <p:sp>
        <p:nvSpPr>
          <p:cNvPr id="203469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9A124D6-53FB-493E-8CEE-D7EF5C296E34}"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10818599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42602B4A-FC25-4B17-A367-36CCD4FB6FE6}"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54</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31618" name="Rectangle 2"/>
          <p:cNvSpPr>
            <a:spLocks noGrp="1" noRot="1" noChangeAspect="1" noChangeArrowheads="1" noTextEdit="1"/>
          </p:cNvSpPr>
          <p:nvPr>
            <p:ph type="sldImg"/>
          </p:nvPr>
        </p:nvSpPr>
        <p:spPr>
          <a:ln/>
        </p:spPr>
      </p:sp>
      <p:sp>
        <p:nvSpPr>
          <p:cNvPr id="203161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0CA4584-919B-40BC-B7C3-E800C551644A}"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25639915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C732D820-BCC0-4585-9CD1-74A0D30D8C54}"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55</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33666" name="Rectangle 2"/>
          <p:cNvSpPr>
            <a:spLocks noGrp="1" noRot="1" noChangeAspect="1" noChangeArrowheads="1" noTextEdit="1"/>
          </p:cNvSpPr>
          <p:nvPr>
            <p:ph type="sldImg"/>
          </p:nvPr>
        </p:nvSpPr>
        <p:spPr>
          <a:ln/>
        </p:spPr>
      </p:sp>
      <p:sp>
        <p:nvSpPr>
          <p:cNvPr id="203366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5FC18F8-A25E-4FB8-BB36-DC5B9E92B4E3}"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2699637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823C0615-5049-488C-975C-3489260FE5A0}"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56</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39810" name="Rectangle 2"/>
          <p:cNvSpPr>
            <a:spLocks noGrp="1" noRot="1" noChangeAspect="1" noChangeArrowheads="1" noTextEdit="1"/>
          </p:cNvSpPr>
          <p:nvPr>
            <p:ph type="sldImg"/>
          </p:nvPr>
        </p:nvSpPr>
        <p:spPr>
          <a:ln/>
        </p:spPr>
      </p:sp>
      <p:sp>
        <p:nvSpPr>
          <p:cNvPr id="203981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CF0C7C3-59C7-4D2C-8AE7-529D47E3A5B8}"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30420958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823C0615-5049-488C-975C-3489260FE5A0}"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57</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39810" name="Rectangle 2"/>
          <p:cNvSpPr>
            <a:spLocks noGrp="1" noRot="1" noChangeAspect="1" noChangeArrowheads="1" noTextEdit="1"/>
          </p:cNvSpPr>
          <p:nvPr>
            <p:ph type="sldImg"/>
          </p:nvPr>
        </p:nvSpPr>
        <p:spPr>
          <a:ln/>
        </p:spPr>
      </p:sp>
      <p:sp>
        <p:nvSpPr>
          <p:cNvPr id="203981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690BFF0-78E4-4A13-9445-D961DB9EDBE6}"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40499572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66529" eaLnBrk="1" fontAlgn="auto" latinLnBrk="0" hangingPunct="1">
              <a:lnSpc>
                <a:spcPct val="100000"/>
              </a:lnSpc>
              <a:spcBef>
                <a:spcPts val="0"/>
              </a:spcBef>
              <a:spcAft>
                <a:spcPts val="0"/>
              </a:spcAft>
              <a:buClrTx/>
              <a:buSzTx/>
              <a:buFontTx/>
              <a:buNone/>
              <a:tabLst/>
              <a:defRPr/>
            </a:pPr>
            <a:fld id="{823C0615-5049-488C-975C-3489260FE5A0}" type="slidenum">
              <a:rPr kumimoji="0" lang="en-US" altLang="en-US" sz="1900" b="0" i="0" u="none" strike="noStrike" kern="0" cap="none" spc="0" normalizeH="0" baseline="0" noProof="0">
                <a:ln>
                  <a:noFill/>
                </a:ln>
                <a:solidFill>
                  <a:sysClr val="windowText" lastClr="000000"/>
                </a:solidFill>
                <a:effectLst/>
                <a:uLnTx/>
                <a:uFillTx/>
              </a:rPr>
              <a:pPr marL="0" marR="0" lvl="0" indent="0" defTabSz="966529" eaLnBrk="1" fontAlgn="auto" latinLnBrk="0" hangingPunct="1">
                <a:lnSpc>
                  <a:spcPct val="100000"/>
                </a:lnSpc>
                <a:spcBef>
                  <a:spcPts val="0"/>
                </a:spcBef>
                <a:spcAft>
                  <a:spcPts val="0"/>
                </a:spcAft>
                <a:buClrTx/>
                <a:buSzTx/>
                <a:buFontTx/>
                <a:buNone/>
                <a:tabLst/>
                <a:defRPr/>
              </a:pPr>
              <a:t>58</a:t>
            </a:fld>
            <a:endParaRPr kumimoji="0" lang="en-US" altLang="en-US" sz="1900" b="0" i="0" u="none" strike="noStrike" kern="0" cap="none" spc="0" normalizeH="0" baseline="0" noProof="0">
              <a:ln>
                <a:noFill/>
              </a:ln>
              <a:solidFill>
                <a:sysClr val="windowText" lastClr="000000"/>
              </a:solidFill>
              <a:effectLst/>
              <a:uLnTx/>
              <a:uFillTx/>
            </a:endParaRPr>
          </a:p>
        </p:txBody>
      </p:sp>
      <p:sp>
        <p:nvSpPr>
          <p:cNvPr id="2039810" name="Rectangle 2"/>
          <p:cNvSpPr>
            <a:spLocks noGrp="1" noRot="1" noChangeAspect="1" noChangeArrowheads="1" noTextEdit="1"/>
          </p:cNvSpPr>
          <p:nvPr>
            <p:ph type="sldImg"/>
          </p:nvPr>
        </p:nvSpPr>
        <p:spPr>
          <a:ln/>
        </p:spPr>
      </p:sp>
      <p:sp>
        <p:nvSpPr>
          <p:cNvPr id="203981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C4B626-A98A-4A23-AEA9-2AF1510F5ECC}"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endParaRPr>
          </a:p>
        </p:txBody>
      </p:sp>
      <p:sp>
        <p:nvSpPr>
          <p:cNvPr id="3" name="Footer Placeholder 2"/>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Copyrighted material, DO NOT COPY PLEASE</a:t>
            </a:r>
          </a:p>
        </p:txBody>
      </p:sp>
      <p:sp>
        <p:nvSpPr>
          <p:cNvPr id="4" name="Header Placeholder 3"/>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Dr. James Hwang's Presentaion</a:t>
            </a:r>
          </a:p>
        </p:txBody>
      </p:sp>
    </p:spTree>
    <p:extLst>
      <p:ext uri="{BB962C8B-B14F-4D97-AF65-F5344CB8AC3E}">
        <p14:creationId xmlns:p14="http://schemas.microsoft.com/office/powerpoint/2010/main" val="30002049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E47699B-4FBB-4A78-90FB-B6137E503309}" type="slidenum">
              <a:rPr lang="en-US" sz="1200">
                <a:solidFill>
                  <a:srgbClr val="000000"/>
                </a:solidFill>
                <a:cs typeface="Times New Roman" pitchFamily="18" charset="0"/>
              </a:rPr>
              <a:pPr eaLnBrk="1" hangingPunct="1"/>
              <a:t>59</a:t>
            </a:fld>
            <a:endParaRPr lang="en-US" sz="1200">
              <a:solidFill>
                <a:srgbClr val="000000"/>
              </a:solidFill>
              <a:cs typeface="Times New Roman" pitchFamily="18"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208779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FDCEB8B-3148-4D6A-87C7-DCF552141CE1}" type="slidenum">
              <a:rPr lang="en-US" sz="1200">
                <a:solidFill>
                  <a:srgbClr val="000000"/>
                </a:solidFill>
              </a:rPr>
              <a:pPr eaLnBrk="1" hangingPunct="1"/>
              <a:t>6</a:t>
            </a:fld>
            <a:endParaRPr lang="en-US" sz="1200">
              <a:solidFill>
                <a:srgbClr val="000000"/>
              </a:solidFill>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316718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CE57DF8-2EE5-4CA2-895D-77B87E158F19}" type="slidenum">
              <a:rPr lang="en-US" sz="1200">
                <a:solidFill>
                  <a:srgbClr val="000000"/>
                </a:solidFill>
                <a:cs typeface="Times New Roman" pitchFamily="18" charset="0"/>
              </a:rPr>
              <a:pPr eaLnBrk="1" hangingPunct="1"/>
              <a:t>60</a:t>
            </a:fld>
            <a:endParaRPr lang="en-US" sz="1200">
              <a:solidFill>
                <a:srgbClr val="000000"/>
              </a:solidFill>
              <a:cs typeface="Times New Roman" pitchFamily="18" charset="0"/>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90216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AEB5F1A-9AEF-4E07-AAE3-A5C888B06854}" type="slidenum">
              <a:rPr lang="en-US" sz="1200">
                <a:solidFill>
                  <a:srgbClr val="000000"/>
                </a:solidFill>
                <a:cs typeface="Times New Roman" pitchFamily="18" charset="0"/>
              </a:rPr>
              <a:pPr eaLnBrk="1" hangingPunct="1"/>
              <a:t>61</a:t>
            </a:fld>
            <a:endParaRPr lang="en-US" sz="1200">
              <a:solidFill>
                <a:srgbClr val="000000"/>
              </a:solidFill>
              <a:cs typeface="Times New Roman" pitchFamily="18" charset="0"/>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39014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84348A4-8393-4E47-A18C-8AD1570D4E6C}" type="slidenum">
              <a:rPr lang="en-US" sz="1200">
                <a:solidFill>
                  <a:prstClr val="black"/>
                </a:solidFill>
              </a:rPr>
              <a:pPr eaLnBrk="1" hangingPunct="1"/>
              <a:t>65</a:t>
            </a:fld>
            <a:endParaRPr lang="en-US" sz="1200">
              <a:solidFill>
                <a:prstClr val="black"/>
              </a:solidFill>
            </a:endParaRPr>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566824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383CBA5-B475-4926-AC4D-5A65FE46C127}" type="slidenum">
              <a:rPr lang="en-US" sz="1200">
                <a:solidFill>
                  <a:srgbClr val="000000"/>
                </a:solidFill>
                <a:cs typeface="Times New Roman" pitchFamily="18" charset="0"/>
              </a:rPr>
              <a:pPr eaLnBrk="1" hangingPunct="1"/>
              <a:t>66</a:t>
            </a:fld>
            <a:endParaRPr lang="en-US" sz="1200">
              <a:solidFill>
                <a:srgbClr val="000000"/>
              </a:solidFill>
              <a:cs typeface="Times New Roman" pitchFamily="18" charset="0"/>
            </a:endParaRPr>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172124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E66222-D6BD-40DF-8984-1A4B9B23FED5}" type="slidenum">
              <a:rPr lang="en-US" sz="1200">
                <a:solidFill>
                  <a:srgbClr val="000000"/>
                </a:solidFill>
                <a:cs typeface="Times New Roman" pitchFamily="18" charset="0"/>
              </a:rPr>
              <a:pPr eaLnBrk="1" hangingPunct="1"/>
              <a:t>67</a:t>
            </a:fld>
            <a:endParaRPr lang="en-US" sz="1200">
              <a:solidFill>
                <a:srgbClr val="000000"/>
              </a:solidFill>
              <a:cs typeface="Times New Roman" pitchFamily="18" charset="0"/>
            </a:endParaRPr>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520168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EF96C2-6428-41AC-830B-24F2815A5998}" type="slidenum">
              <a:rPr lang="en-US" sz="1200">
                <a:solidFill>
                  <a:srgbClr val="000000"/>
                </a:solidFill>
                <a:cs typeface="Times New Roman" pitchFamily="18" charset="0"/>
              </a:rPr>
              <a:pPr eaLnBrk="1" hangingPunct="1"/>
              <a:t>68</a:t>
            </a:fld>
            <a:endParaRPr lang="en-US" sz="1200">
              <a:solidFill>
                <a:srgbClr val="000000"/>
              </a:solidFill>
              <a:cs typeface="Times New Roman" pitchFamily="18" charset="0"/>
            </a:endParaRPr>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22773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7DABBA8-80B0-4777-AD69-1DCEA75BEB46}" type="slidenum">
              <a:rPr lang="en-US" sz="1200">
                <a:solidFill>
                  <a:prstClr val="black"/>
                </a:solidFill>
              </a:rPr>
              <a:pPr eaLnBrk="1" hangingPunct="1"/>
              <a:t>69</a:t>
            </a:fld>
            <a:endParaRPr lang="en-US" sz="1200">
              <a:solidFill>
                <a:prstClr val="black"/>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49981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381000" y="685800"/>
            <a:ext cx="6096000" cy="3429000"/>
          </a:xfrm>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05" indent="-302040" eaLnBrk="0" hangingPunct="0">
              <a:defRPr sz="2500">
                <a:solidFill>
                  <a:schemeClr val="tx1"/>
                </a:solidFill>
                <a:latin typeface="Times New Roman" pitchFamily="18" charset="0"/>
              </a:defRPr>
            </a:lvl2pPr>
            <a:lvl3pPr marL="1208161" indent="-241632" eaLnBrk="0" hangingPunct="0">
              <a:defRPr sz="2500">
                <a:solidFill>
                  <a:schemeClr val="tx1"/>
                </a:solidFill>
                <a:latin typeface="Times New Roman" pitchFamily="18" charset="0"/>
              </a:defRPr>
            </a:lvl3pPr>
            <a:lvl4pPr marL="1691426" indent="-241632" eaLnBrk="0" hangingPunct="0">
              <a:defRPr sz="2500">
                <a:solidFill>
                  <a:schemeClr val="tx1"/>
                </a:solidFill>
                <a:latin typeface="Times New Roman" pitchFamily="18" charset="0"/>
              </a:defRPr>
            </a:lvl4pPr>
            <a:lvl5pPr marL="2174690" indent="-241632" eaLnBrk="0" hangingPunct="0">
              <a:defRPr sz="2500">
                <a:solidFill>
                  <a:schemeClr val="tx1"/>
                </a:solidFill>
                <a:latin typeface="Times New Roman" pitchFamily="18" charset="0"/>
              </a:defRPr>
            </a:lvl5pPr>
            <a:lvl6pPr marL="2657954" indent="-241632" eaLnBrk="0" fontAlgn="base" hangingPunct="0">
              <a:spcBef>
                <a:spcPct val="0"/>
              </a:spcBef>
              <a:spcAft>
                <a:spcPct val="0"/>
              </a:spcAft>
              <a:defRPr sz="2500">
                <a:solidFill>
                  <a:schemeClr val="tx1"/>
                </a:solidFill>
                <a:latin typeface="Times New Roman" pitchFamily="18" charset="0"/>
              </a:defRPr>
            </a:lvl6pPr>
            <a:lvl7pPr marL="3141218" indent="-241632" eaLnBrk="0" fontAlgn="base" hangingPunct="0">
              <a:spcBef>
                <a:spcPct val="0"/>
              </a:spcBef>
              <a:spcAft>
                <a:spcPct val="0"/>
              </a:spcAft>
              <a:defRPr sz="2500">
                <a:solidFill>
                  <a:schemeClr val="tx1"/>
                </a:solidFill>
                <a:latin typeface="Times New Roman" pitchFamily="18" charset="0"/>
              </a:defRPr>
            </a:lvl7pPr>
            <a:lvl8pPr marL="3624483" indent="-241632" eaLnBrk="0" fontAlgn="base" hangingPunct="0">
              <a:spcBef>
                <a:spcPct val="0"/>
              </a:spcBef>
              <a:spcAft>
                <a:spcPct val="0"/>
              </a:spcAft>
              <a:defRPr sz="2500">
                <a:solidFill>
                  <a:schemeClr val="tx1"/>
                </a:solidFill>
                <a:latin typeface="Times New Roman" pitchFamily="18" charset="0"/>
              </a:defRPr>
            </a:lvl8pPr>
            <a:lvl9pPr marL="4107747" indent="-241632" eaLnBrk="0" fontAlgn="base" hangingPunct="0">
              <a:spcBef>
                <a:spcPct val="0"/>
              </a:spcBef>
              <a:spcAft>
                <a:spcPct val="0"/>
              </a:spcAft>
              <a:defRPr sz="2500">
                <a:solidFill>
                  <a:schemeClr val="tx1"/>
                </a:solidFill>
                <a:latin typeface="Times New Roman" pitchFamily="18" charset="0"/>
              </a:defRPr>
            </a:lvl9pPr>
          </a:lstStyle>
          <a:p>
            <a:pPr marL="0" marR="0" lvl="0" indent="0" algn="r" defTabSz="966529" rtl="0" eaLnBrk="1" fontAlgn="auto" latinLnBrk="0" hangingPunct="1">
              <a:lnSpc>
                <a:spcPct val="100000"/>
              </a:lnSpc>
              <a:spcBef>
                <a:spcPts val="0"/>
              </a:spcBef>
              <a:spcAft>
                <a:spcPts val="0"/>
              </a:spcAft>
              <a:buClrTx/>
              <a:buSzTx/>
              <a:buFontTx/>
              <a:buNone/>
              <a:tabLst/>
              <a:defRPr/>
            </a:pPr>
            <a:fld id="{80BCA60E-A6E9-41B2-92D5-A26294926CC1}" type="slidenum">
              <a:rPr kumimoji="0" lang="en-US" altLang="en-US" sz="1200" b="0" i="0" u="none" strike="noStrike" kern="0" cap="none" spc="0" normalizeH="0" baseline="0" noProof="0">
                <a:ln>
                  <a:noFill/>
                </a:ln>
                <a:solidFill>
                  <a:srgbClr val="000000"/>
                </a:solidFill>
                <a:effectLst/>
                <a:uLnTx/>
                <a:uFillTx/>
                <a:latin typeface="Times New Roman" pitchFamily="18" charset="0"/>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0" cap="none" spc="0" normalizeH="0" baseline="0" noProof="0">
              <a:ln>
                <a:noFill/>
              </a:ln>
              <a:solidFill>
                <a:srgbClr val="000000"/>
              </a:solidFill>
              <a:effectLst/>
              <a:uLnTx/>
              <a:uFillTx/>
              <a:latin typeface="Times New Roman" pitchFamily="18" charset="0"/>
              <a:ea typeface="+mn-ea"/>
              <a:cs typeface="+mn-cs"/>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E5F5E-82DC-483F-ABE7-133DA4ACFA06}"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634060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21D3E-21F8-4AF7-85F6-46F514C8EA2B}" type="slidenum">
              <a:rPr kumimoji="0" lang="en-US" altLang="zh-TW" sz="1200" b="0" i="0" u="none" strike="noStrike" kern="1200" cap="none" spc="0" normalizeH="0" baseline="0" noProof="0" smtClean="0">
                <a:ln>
                  <a:noFill/>
                </a:ln>
                <a:solidFill>
                  <a:srgbClr val="000000"/>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zh-TW" sz="1200" b="0" i="0" u="none" strike="noStrike" kern="1200" cap="none" spc="0" normalizeH="0" baseline="0" noProof="0" dirty="0">
              <a:ln>
                <a:noFill/>
              </a:ln>
              <a:solidFill>
                <a:srgbClr val="000000"/>
              </a:solidFill>
              <a:effectLst/>
              <a:uLnTx/>
              <a:uFillTx/>
              <a:latin typeface="Calibri"/>
              <a:ea typeface="新細明體" panose="02020500000000000000" pitchFamily="18" charset="-120"/>
              <a:cs typeface="+mn-cs"/>
            </a:endParaRPr>
          </a:p>
        </p:txBody>
      </p:sp>
      <p:sp>
        <p:nvSpPr>
          <p:cNvPr id="146435" name="Rectangle 2"/>
          <p:cNvSpPr>
            <a:spLocks noGrp="1" noRot="1" noChangeAspect="1" noChangeArrowheads="1" noTextEdit="1"/>
          </p:cNvSpPr>
          <p:nvPr>
            <p:ph type="sldImg"/>
          </p:nvPr>
        </p:nvSpPr>
        <p:spPr>
          <a:xfrm>
            <a:off x="1143000" y="685800"/>
            <a:ext cx="4572000" cy="3429000"/>
          </a:xfrm>
          <a:ln/>
        </p:spPr>
      </p:sp>
      <p:sp>
        <p:nvSpPr>
          <p:cNvPr id="146436" name="Rectangle 3"/>
          <p:cNvSpPr>
            <a:spLocks noGrp="1" noChangeArrowheads="1"/>
          </p:cNvSpPr>
          <p:nvPr>
            <p:ph type="body" idx="1"/>
          </p:nvPr>
        </p:nvSpPr>
        <p:spPr>
          <a:noFill/>
          <a:ln/>
        </p:spPr>
        <p:txBody>
          <a:bodyPr/>
          <a:lstStyle/>
          <a:p>
            <a:pPr eaLnBrk="1" hangingPunct="1"/>
            <a:endParaRPr lang="en-US" altLang="zh-TW">
              <a:cs typeface="Times New Roman" pitchFamily="18" charset="0"/>
            </a:endParaRPr>
          </a:p>
        </p:txBody>
      </p:sp>
    </p:spTree>
    <p:extLst>
      <p:ext uri="{BB962C8B-B14F-4D97-AF65-F5344CB8AC3E}">
        <p14:creationId xmlns:p14="http://schemas.microsoft.com/office/powerpoint/2010/main" val="25078711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21D3E-21F8-4AF7-85F6-46F514C8EA2B}" type="slidenum">
              <a:rPr kumimoji="0" lang="en-US" altLang="zh-TW" sz="1200" b="0" i="0" u="none" strike="noStrike" kern="1200" cap="none" spc="0" normalizeH="0" baseline="0" noProof="0" smtClean="0">
                <a:ln>
                  <a:noFill/>
                </a:ln>
                <a:solidFill>
                  <a:srgbClr val="000000"/>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zh-TW" sz="1200" b="0" i="0" u="none" strike="noStrike" kern="1200" cap="none" spc="0" normalizeH="0" baseline="0" noProof="0" dirty="0">
              <a:ln>
                <a:noFill/>
              </a:ln>
              <a:solidFill>
                <a:srgbClr val="000000"/>
              </a:solidFill>
              <a:effectLst/>
              <a:uLnTx/>
              <a:uFillTx/>
              <a:latin typeface="Calibri"/>
              <a:ea typeface="新細明體" panose="02020500000000000000" pitchFamily="18" charset="-120"/>
              <a:cs typeface="+mn-cs"/>
            </a:endParaRPr>
          </a:p>
        </p:txBody>
      </p:sp>
      <p:sp>
        <p:nvSpPr>
          <p:cNvPr id="146435" name="Rectangle 2"/>
          <p:cNvSpPr>
            <a:spLocks noGrp="1" noRot="1" noChangeAspect="1" noChangeArrowheads="1" noTextEdit="1"/>
          </p:cNvSpPr>
          <p:nvPr>
            <p:ph type="sldImg"/>
          </p:nvPr>
        </p:nvSpPr>
        <p:spPr>
          <a:xfrm>
            <a:off x="1143000" y="685800"/>
            <a:ext cx="4572000" cy="3429000"/>
          </a:xfrm>
          <a:ln/>
        </p:spPr>
      </p:sp>
      <p:sp>
        <p:nvSpPr>
          <p:cNvPr id="146436" name="Rectangle 3"/>
          <p:cNvSpPr>
            <a:spLocks noGrp="1" noChangeArrowheads="1"/>
          </p:cNvSpPr>
          <p:nvPr>
            <p:ph type="body" idx="1"/>
          </p:nvPr>
        </p:nvSpPr>
        <p:spPr>
          <a:noFill/>
          <a:ln/>
        </p:spPr>
        <p:txBody>
          <a:bodyPr/>
          <a:lstStyle/>
          <a:p>
            <a:pPr eaLnBrk="1" hangingPunct="1"/>
            <a:endParaRPr lang="en-US" altLang="zh-TW">
              <a:cs typeface="Times New Roman" pitchFamily="18" charset="0"/>
            </a:endParaRPr>
          </a:p>
        </p:txBody>
      </p:sp>
    </p:spTree>
    <p:extLst>
      <p:ext uri="{BB962C8B-B14F-4D97-AF65-F5344CB8AC3E}">
        <p14:creationId xmlns:p14="http://schemas.microsoft.com/office/powerpoint/2010/main" val="11507969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21D3E-21F8-4AF7-85F6-46F514C8EA2B}" type="slidenum">
              <a:rPr kumimoji="0" lang="en-US" altLang="zh-TW" sz="1200" b="0" i="0" u="none" strike="noStrike" kern="1200" cap="none" spc="0" normalizeH="0" baseline="0" noProof="0" smtClean="0">
                <a:ln>
                  <a:noFill/>
                </a:ln>
                <a:solidFill>
                  <a:srgbClr val="000000"/>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zh-TW" sz="1200" b="0" i="0" u="none" strike="noStrike" kern="1200" cap="none" spc="0" normalizeH="0" baseline="0" noProof="0" dirty="0">
              <a:ln>
                <a:noFill/>
              </a:ln>
              <a:solidFill>
                <a:srgbClr val="000000"/>
              </a:solidFill>
              <a:effectLst/>
              <a:uLnTx/>
              <a:uFillTx/>
              <a:latin typeface="Calibri"/>
              <a:ea typeface="新細明體" panose="02020500000000000000" pitchFamily="18" charset="-120"/>
              <a:cs typeface="+mn-cs"/>
            </a:endParaRPr>
          </a:p>
        </p:txBody>
      </p:sp>
      <p:sp>
        <p:nvSpPr>
          <p:cNvPr id="146435" name="Rectangle 2"/>
          <p:cNvSpPr>
            <a:spLocks noGrp="1" noRot="1" noChangeAspect="1" noChangeArrowheads="1" noTextEdit="1"/>
          </p:cNvSpPr>
          <p:nvPr>
            <p:ph type="sldImg"/>
          </p:nvPr>
        </p:nvSpPr>
        <p:spPr>
          <a:xfrm>
            <a:off x="1143000" y="685800"/>
            <a:ext cx="4572000" cy="3429000"/>
          </a:xfrm>
          <a:ln/>
        </p:spPr>
      </p:sp>
      <p:sp>
        <p:nvSpPr>
          <p:cNvPr id="146436" name="Rectangle 3"/>
          <p:cNvSpPr>
            <a:spLocks noGrp="1" noChangeArrowheads="1"/>
          </p:cNvSpPr>
          <p:nvPr>
            <p:ph type="body" idx="1"/>
          </p:nvPr>
        </p:nvSpPr>
        <p:spPr>
          <a:noFill/>
          <a:ln/>
        </p:spPr>
        <p:txBody>
          <a:bodyPr/>
          <a:lstStyle/>
          <a:p>
            <a:pPr eaLnBrk="1" hangingPunct="1"/>
            <a:endParaRPr lang="en-US" altLang="zh-TW">
              <a:cs typeface="Times New Roman" pitchFamily="18" charset="0"/>
            </a:endParaRPr>
          </a:p>
        </p:txBody>
      </p:sp>
    </p:spTree>
    <p:extLst>
      <p:ext uri="{BB962C8B-B14F-4D97-AF65-F5344CB8AC3E}">
        <p14:creationId xmlns:p14="http://schemas.microsoft.com/office/powerpoint/2010/main" val="30683100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21D3E-21F8-4AF7-85F6-46F514C8EA2B}" type="slidenum">
              <a:rPr kumimoji="0" lang="en-US" altLang="zh-TW" sz="1200" b="0" i="0" u="none" strike="noStrike" kern="1200" cap="none" spc="0" normalizeH="0" baseline="0" noProof="0" smtClean="0">
                <a:ln>
                  <a:noFill/>
                </a:ln>
                <a:solidFill>
                  <a:srgbClr val="000000"/>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zh-TW" sz="1200" b="0" i="0" u="none" strike="noStrike" kern="1200" cap="none" spc="0" normalizeH="0" baseline="0" noProof="0" dirty="0">
              <a:ln>
                <a:noFill/>
              </a:ln>
              <a:solidFill>
                <a:srgbClr val="000000"/>
              </a:solidFill>
              <a:effectLst/>
              <a:uLnTx/>
              <a:uFillTx/>
              <a:latin typeface="Calibri"/>
              <a:ea typeface="新細明體" panose="02020500000000000000" pitchFamily="18" charset="-120"/>
              <a:cs typeface="+mn-cs"/>
            </a:endParaRPr>
          </a:p>
        </p:txBody>
      </p:sp>
      <p:sp>
        <p:nvSpPr>
          <p:cNvPr id="146435" name="Rectangle 2"/>
          <p:cNvSpPr>
            <a:spLocks noGrp="1" noRot="1" noChangeAspect="1" noChangeArrowheads="1" noTextEdit="1"/>
          </p:cNvSpPr>
          <p:nvPr>
            <p:ph type="sldImg"/>
          </p:nvPr>
        </p:nvSpPr>
        <p:spPr>
          <a:xfrm>
            <a:off x="1143000" y="685800"/>
            <a:ext cx="4572000" cy="3429000"/>
          </a:xfrm>
          <a:ln/>
        </p:spPr>
      </p:sp>
      <p:sp>
        <p:nvSpPr>
          <p:cNvPr id="146436" name="Rectangle 3"/>
          <p:cNvSpPr>
            <a:spLocks noGrp="1" noChangeArrowheads="1"/>
          </p:cNvSpPr>
          <p:nvPr>
            <p:ph type="body" idx="1"/>
          </p:nvPr>
        </p:nvSpPr>
        <p:spPr>
          <a:noFill/>
          <a:ln/>
        </p:spPr>
        <p:txBody>
          <a:bodyPr/>
          <a:lstStyle/>
          <a:p>
            <a:pPr eaLnBrk="1" hangingPunct="1"/>
            <a:endParaRPr lang="en-US" altLang="zh-TW">
              <a:cs typeface="Times New Roman" pitchFamily="18" charset="0"/>
            </a:endParaRPr>
          </a:p>
        </p:txBody>
      </p:sp>
    </p:spTree>
    <p:extLst>
      <p:ext uri="{BB962C8B-B14F-4D97-AF65-F5344CB8AC3E}">
        <p14:creationId xmlns:p14="http://schemas.microsoft.com/office/powerpoint/2010/main" val="18984246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21D3E-21F8-4AF7-85F6-46F514C8EA2B}" type="slidenum">
              <a:rPr kumimoji="0" lang="en-US" altLang="zh-TW" sz="1200" b="0" i="0" u="none" strike="noStrike" kern="1200" cap="none" spc="0" normalizeH="0" baseline="0" noProof="0" smtClean="0">
                <a:ln>
                  <a:noFill/>
                </a:ln>
                <a:solidFill>
                  <a:srgbClr val="000000"/>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zh-TW" sz="1200" b="0" i="0" u="none" strike="noStrike" kern="1200" cap="none" spc="0" normalizeH="0" baseline="0" noProof="0" dirty="0">
              <a:ln>
                <a:noFill/>
              </a:ln>
              <a:solidFill>
                <a:srgbClr val="000000"/>
              </a:solidFill>
              <a:effectLst/>
              <a:uLnTx/>
              <a:uFillTx/>
              <a:latin typeface="Calibri"/>
              <a:ea typeface="新細明體" panose="02020500000000000000" pitchFamily="18" charset="-120"/>
              <a:cs typeface="+mn-cs"/>
            </a:endParaRPr>
          </a:p>
        </p:txBody>
      </p:sp>
      <p:sp>
        <p:nvSpPr>
          <p:cNvPr id="146435" name="Rectangle 2"/>
          <p:cNvSpPr>
            <a:spLocks noGrp="1" noRot="1" noChangeAspect="1" noChangeArrowheads="1" noTextEdit="1"/>
          </p:cNvSpPr>
          <p:nvPr>
            <p:ph type="sldImg"/>
          </p:nvPr>
        </p:nvSpPr>
        <p:spPr>
          <a:xfrm>
            <a:off x="1143000" y="685800"/>
            <a:ext cx="4572000" cy="3429000"/>
          </a:xfrm>
          <a:ln/>
        </p:spPr>
      </p:sp>
      <p:sp>
        <p:nvSpPr>
          <p:cNvPr id="146436" name="Rectangle 3"/>
          <p:cNvSpPr>
            <a:spLocks noGrp="1" noChangeArrowheads="1"/>
          </p:cNvSpPr>
          <p:nvPr>
            <p:ph type="body" idx="1"/>
          </p:nvPr>
        </p:nvSpPr>
        <p:spPr>
          <a:noFill/>
          <a:ln/>
        </p:spPr>
        <p:txBody>
          <a:bodyPr/>
          <a:lstStyle/>
          <a:p>
            <a:pPr eaLnBrk="1" hangingPunct="1"/>
            <a:endParaRPr lang="en-US" altLang="zh-TW">
              <a:cs typeface="Times New Roman" pitchFamily="18" charset="0"/>
            </a:endParaRPr>
          </a:p>
        </p:txBody>
      </p:sp>
    </p:spTree>
    <p:extLst>
      <p:ext uri="{BB962C8B-B14F-4D97-AF65-F5344CB8AC3E}">
        <p14:creationId xmlns:p14="http://schemas.microsoft.com/office/powerpoint/2010/main" val="16972508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B19E7-5609-41AF-8451-CFF9A770DAB1}" type="slidenum">
              <a:rPr lang="en-US">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4148532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E19202B-ED5E-4BC0-876F-747680F466FC}"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968990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93438F6-7C2B-4658-B875-1F8C47A88EB9}"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483621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32F32F5-B4F1-4728-9397-8217B0C4B261}"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891586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0921393-DB67-43A6-AD90-5EE7949601F8}"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54497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ABAC2-7E25-4841-AE9B-B6DFCBE1A6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3967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FC3A4AA-A34A-475C-B79D-9EA0AE6FC9C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3876048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56E0057-32D8-4A1C-ACEA-290CA2775E0A}"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06748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CE45CE3-6312-4BEF-937B-1521CEBC011F}"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0793638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04C9DCF-4430-4E93-8010-5D7DCD1F9A3E}"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111606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78A825B-5D8D-4BFB-84C4-443D833745F4}"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599272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024FCF59-36EF-4FDA-8DEF-683FC32B900A}"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85</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24770" name="Rectangle 2"/>
          <p:cNvSpPr>
            <a:spLocks noGrp="1" noRot="1" noChangeAspect="1" noChangeArrowheads="1" noTextEdit="1"/>
          </p:cNvSpPr>
          <p:nvPr>
            <p:ph type="sldImg"/>
          </p:nvPr>
        </p:nvSpPr>
        <p:spPr>
          <a:ln/>
        </p:spPr>
      </p:sp>
      <p:sp>
        <p:nvSpPr>
          <p:cNvPr id="182477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8C8B9B-DB07-4167-91C0-7D5477A96C6A}"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39133177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FBE2EE4F-995F-4B58-958B-35A3730ADF12}"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86</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21378" name="Rectangle 2"/>
          <p:cNvSpPr>
            <a:spLocks noGrp="1" noRot="1" noChangeAspect="1" noChangeArrowheads="1" noTextEdit="1"/>
          </p:cNvSpPr>
          <p:nvPr>
            <p:ph type="sldImg"/>
          </p:nvPr>
        </p:nvSpPr>
        <p:spPr>
          <a:ln/>
        </p:spPr>
      </p:sp>
      <p:sp>
        <p:nvSpPr>
          <p:cNvPr id="202137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DD13-48E1-4349-9BED-40E9FD7022D2}"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5162971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256DA55C-ACC3-455C-BF38-61B501AB3CF2}"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87</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23426" name="Rectangle 2"/>
          <p:cNvSpPr>
            <a:spLocks noGrp="1" noRot="1" noChangeAspect="1" noChangeArrowheads="1" noTextEdit="1"/>
          </p:cNvSpPr>
          <p:nvPr>
            <p:ph type="sldImg"/>
          </p:nvPr>
        </p:nvSpPr>
        <p:spPr>
          <a:ln/>
        </p:spPr>
      </p:sp>
      <p:sp>
        <p:nvSpPr>
          <p:cNvPr id="202342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EAFD1-FDA1-499C-ADA6-84C985FFAB06}"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32182751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3C988514-0550-4762-B864-D59CE340EC78}"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88</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25474" name="Rectangle 2"/>
          <p:cNvSpPr>
            <a:spLocks noGrp="1" noRot="1" noChangeAspect="1" noChangeArrowheads="1" noTextEdit="1"/>
          </p:cNvSpPr>
          <p:nvPr>
            <p:ph type="sldImg"/>
          </p:nvPr>
        </p:nvSpPr>
        <p:spPr>
          <a:ln/>
        </p:spPr>
      </p:sp>
      <p:sp>
        <p:nvSpPr>
          <p:cNvPr id="202547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C8D71-6BF7-4EA9-B571-0ADE540A8790}"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7715057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E3A1A132-924F-46C8-9BFB-3030AC53115B}"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89</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27522" name="Rectangle 2"/>
          <p:cNvSpPr>
            <a:spLocks noGrp="1" noRot="1" noChangeAspect="1" noChangeArrowheads="1" noTextEdit="1"/>
          </p:cNvSpPr>
          <p:nvPr>
            <p:ph type="sldImg"/>
          </p:nvPr>
        </p:nvSpPr>
        <p:spPr>
          <a:ln/>
        </p:spPr>
      </p:sp>
      <p:sp>
        <p:nvSpPr>
          <p:cNvPr id="202752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9024B-C058-425D-B6E7-B52AEC5C3995}"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213940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ABAC2-7E25-4841-AE9B-B6DFCBE1A6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96888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430C9390-289A-4B3C-BB46-85FBCEA52DAA}"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90</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5714" name="Rectangle 2"/>
          <p:cNvSpPr>
            <a:spLocks noGrp="1" noRot="1" noChangeAspect="1" noChangeArrowheads="1" noTextEdit="1"/>
          </p:cNvSpPr>
          <p:nvPr>
            <p:ph type="sldImg"/>
          </p:nvPr>
        </p:nvSpPr>
        <p:spPr>
          <a:ln/>
        </p:spPr>
      </p:sp>
      <p:sp>
        <p:nvSpPr>
          <p:cNvPr id="203571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3835C-D558-45C9-9C56-E6FAC7979474}"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3352957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B3ECF01A-7F52-4535-8614-D561A6B04288}"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91</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29570" name="Rectangle 2"/>
          <p:cNvSpPr>
            <a:spLocks noGrp="1" noRot="1" noChangeAspect="1" noChangeArrowheads="1" noTextEdit="1"/>
          </p:cNvSpPr>
          <p:nvPr>
            <p:ph type="sldImg"/>
          </p:nvPr>
        </p:nvSpPr>
        <p:spPr>
          <a:ln/>
        </p:spPr>
      </p:sp>
      <p:sp>
        <p:nvSpPr>
          <p:cNvPr id="202957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9E803-8744-4AFA-AA61-ABE66607E47F}"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6832574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CBF5CA07-2278-4C57-93D3-EE3D66C6D917}"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92</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4690" name="Rectangle 2"/>
          <p:cNvSpPr>
            <a:spLocks noGrp="1" noRot="1" noChangeAspect="1" noChangeArrowheads="1" noTextEdit="1"/>
          </p:cNvSpPr>
          <p:nvPr>
            <p:ph type="sldImg"/>
          </p:nvPr>
        </p:nvSpPr>
        <p:spPr>
          <a:ln/>
        </p:spPr>
      </p:sp>
      <p:sp>
        <p:nvSpPr>
          <p:cNvPr id="203469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124D6-53FB-493E-8CEE-D7EF5C296E34}"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8869224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42602B4A-FC25-4B17-A367-36CCD4FB6FE6}"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93</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1618" name="Rectangle 2"/>
          <p:cNvSpPr>
            <a:spLocks noGrp="1" noRot="1" noChangeAspect="1" noChangeArrowheads="1" noTextEdit="1"/>
          </p:cNvSpPr>
          <p:nvPr>
            <p:ph type="sldImg"/>
          </p:nvPr>
        </p:nvSpPr>
        <p:spPr>
          <a:ln/>
        </p:spPr>
      </p:sp>
      <p:sp>
        <p:nvSpPr>
          <p:cNvPr id="203161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A4584-919B-40BC-B7C3-E800C551644A}"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14756579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C732D820-BCC0-4585-9CD1-74A0D30D8C54}"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94</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3666" name="Rectangle 2"/>
          <p:cNvSpPr>
            <a:spLocks noGrp="1" noRot="1" noChangeAspect="1" noChangeArrowheads="1" noTextEdit="1"/>
          </p:cNvSpPr>
          <p:nvPr>
            <p:ph type="sldImg"/>
          </p:nvPr>
        </p:nvSpPr>
        <p:spPr>
          <a:ln/>
        </p:spPr>
      </p:sp>
      <p:sp>
        <p:nvSpPr>
          <p:cNvPr id="203366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C18F8-A25E-4FB8-BB36-DC5B9E92B4E3}"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13704106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823C0615-5049-488C-975C-3489260FE5A0}"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95</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9810" name="Rectangle 2"/>
          <p:cNvSpPr>
            <a:spLocks noGrp="1" noRot="1" noChangeAspect="1" noChangeArrowheads="1" noTextEdit="1"/>
          </p:cNvSpPr>
          <p:nvPr>
            <p:ph type="sldImg"/>
          </p:nvPr>
        </p:nvSpPr>
        <p:spPr>
          <a:ln/>
        </p:spPr>
      </p:sp>
      <p:sp>
        <p:nvSpPr>
          <p:cNvPr id="203981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C7C3-59C7-4D2C-8AE7-529D47E3A5B8}"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13133851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823C0615-5049-488C-975C-3489260FE5A0}"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96</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9810" name="Rectangle 2"/>
          <p:cNvSpPr>
            <a:spLocks noGrp="1" noRot="1" noChangeAspect="1" noChangeArrowheads="1" noTextEdit="1"/>
          </p:cNvSpPr>
          <p:nvPr>
            <p:ph type="sldImg"/>
          </p:nvPr>
        </p:nvSpPr>
        <p:spPr>
          <a:ln/>
        </p:spPr>
      </p:sp>
      <p:sp>
        <p:nvSpPr>
          <p:cNvPr id="203981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0BFF0-78E4-4A13-9445-D961DB9EDBE6}"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37249869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66529" rtl="0" eaLnBrk="1" fontAlgn="auto" latinLnBrk="0" hangingPunct="1">
              <a:lnSpc>
                <a:spcPct val="100000"/>
              </a:lnSpc>
              <a:spcBef>
                <a:spcPts val="0"/>
              </a:spcBef>
              <a:spcAft>
                <a:spcPts val="0"/>
              </a:spcAft>
              <a:buClrTx/>
              <a:buSzTx/>
              <a:buFontTx/>
              <a:buNone/>
              <a:tabLst/>
              <a:defRPr/>
            </a:pPr>
            <a:fld id="{823C0615-5049-488C-975C-3489260FE5A0}" type="slidenum">
              <a:rPr kumimoji="0" lang="en-US" alt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66529" rtl="0" eaLnBrk="1" fontAlgn="auto" latinLnBrk="0" hangingPunct="1">
                <a:lnSpc>
                  <a:spcPct val="100000"/>
                </a:lnSpc>
                <a:spcBef>
                  <a:spcPts val="0"/>
                </a:spcBef>
                <a:spcAft>
                  <a:spcPts val="0"/>
                </a:spcAft>
                <a:buClrTx/>
                <a:buSzTx/>
                <a:buFontTx/>
                <a:buNone/>
                <a:tabLst/>
                <a:defRPr/>
              </a:pPr>
              <a:t>97</a:t>
            </a:fld>
            <a:endParaRPr kumimoji="0" lang="en-US" altLang="en-US" sz="19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39810" name="Rectangle 2"/>
          <p:cNvSpPr>
            <a:spLocks noGrp="1" noRot="1" noChangeAspect="1" noChangeArrowheads="1" noTextEdit="1"/>
          </p:cNvSpPr>
          <p:nvPr>
            <p:ph type="sldImg"/>
          </p:nvPr>
        </p:nvSpPr>
        <p:spPr>
          <a:ln/>
        </p:spPr>
      </p:sp>
      <p:sp>
        <p:nvSpPr>
          <p:cNvPr id="203981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4B626-A98A-4A23-AEA9-2AF1510F5ECC}" type="datetime1">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9/15/2018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Copyrighted material, DO NOT COPY PLEASE</a:t>
            </a:r>
          </a:p>
        </p:txBody>
      </p:sp>
      <p:sp>
        <p:nvSpPr>
          <p:cNvPr id="4" name="Header Placeholder 3"/>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Calibri"/>
                <a:ea typeface="+mn-ea"/>
                <a:cs typeface="+mn-cs"/>
              </a:rPr>
              <a:t>Dr. James Hwang's Presentaion</a:t>
            </a:r>
          </a:p>
        </p:txBody>
      </p:sp>
    </p:spTree>
    <p:extLst>
      <p:ext uri="{BB962C8B-B14F-4D97-AF65-F5344CB8AC3E}">
        <p14:creationId xmlns:p14="http://schemas.microsoft.com/office/powerpoint/2010/main" val="18037238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C6A2F7-8D94-4CDD-8113-693390816251}" type="slidenum">
              <a:rPr lang="en-US" sz="1200">
                <a:solidFill>
                  <a:prstClr val="black"/>
                </a:solidFill>
              </a:rPr>
              <a:pPr eaLnBrk="1" hangingPunct="1"/>
              <a:t>98</a:t>
            </a:fld>
            <a:endParaRPr lang="en-US" sz="1200">
              <a:solidFill>
                <a:prstClr val="black"/>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a:ea typeface="KaiTi" pitchFamily="49" charset="-122"/>
            </a:endParaRPr>
          </a:p>
        </p:txBody>
      </p:sp>
    </p:spTree>
    <p:extLst>
      <p:ext uri="{BB962C8B-B14F-4D97-AF65-F5344CB8AC3E}">
        <p14:creationId xmlns:p14="http://schemas.microsoft.com/office/powerpoint/2010/main" val="33916949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C6A2F7-8D94-4CDD-8113-693390816251}" type="slidenum">
              <a:rPr lang="en-US" sz="1200">
                <a:solidFill>
                  <a:prstClr val="black"/>
                </a:solidFill>
              </a:rPr>
              <a:pPr eaLnBrk="1" hangingPunct="1"/>
              <a:t>99</a:t>
            </a:fld>
            <a:endParaRPr lang="en-US" sz="1200">
              <a:solidFill>
                <a:prstClr val="black"/>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a:ea typeface="KaiTi" pitchFamily="49" charset="-122"/>
            </a:endParaRPr>
          </a:p>
        </p:txBody>
      </p:sp>
    </p:spTree>
    <p:extLst>
      <p:ext uri="{BB962C8B-B14F-4D97-AF65-F5344CB8AC3E}">
        <p14:creationId xmlns:p14="http://schemas.microsoft.com/office/powerpoint/2010/main" val="301210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B3D472-2C40-445E-9A95-1D4954649DDE}"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A6C4-D6BB-4427-A845-24C9673EE73B}" type="slidenum">
              <a:rPr lang="en-US" smtClean="0"/>
              <a:t>‹#›</a:t>
            </a:fld>
            <a:endParaRPr lang="en-US"/>
          </a:p>
        </p:txBody>
      </p:sp>
    </p:spTree>
    <p:extLst>
      <p:ext uri="{BB962C8B-B14F-4D97-AF65-F5344CB8AC3E}">
        <p14:creationId xmlns:p14="http://schemas.microsoft.com/office/powerpoint/2010/main" val="985777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3D472-2C40-445E-9A95-1D4954649DDE}"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A6C4-D6BB-4427-A845-24C9673EE73B}" type="slidenum">
              <a:rPr lang="en-US" smtClean="0"/>
              <a:t>‹#›</a:t>
            </a:fld>
            <a:endParaRPr lang="en-US"/>
          </a:p>
        </p:txBody>
      </p:sp>
    </p:spTree>
    <p:extLst>
      <p:ext uri="{BB962C8B-B14F-4D97-AF65-F5344CB8AC3E}">
        <p14:creationId xmlns:p14="http://schemas.microsoft.com/office/powerpoint/2010/main" val="7924083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E12A1A-47A9-4387-B1CF-D88A7B16C0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18286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9B76D0-CCBE-4D62-8C8F-049C32C5C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96277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55B61-3844-49D0-8FDE-DE934BD665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5081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F47DA2-876E-40D1-85DC-A80897EB4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72564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27CA5F-D5A7-4A40-8304-FD260104E5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42346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C1D5BB-2284-4683-8CE8-6ADC812652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020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53971E-0123-4495-8C53-7B8F4E0E22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54654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B7159-BA91-48A1-9A13-B47BC60015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70827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567F4-6412-4035-A988-D10FD9CF6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0363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0EC5A-BF94-4D60-8188-6E31DDC7B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788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3D472-2C40-445E-9A95-1D4954649DDE}"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A6C4-D6BB-4427-A845-24C9673EE73B}" type="slidenum">
              <a:rPr lang="en-US" smtClean="0"/>
              <a:t>‹#›</a:t>
            </a:fld>
            <a:endParaRPr lang="en-US"/>
          </a:p>
        </p:txBody>
      </p:sp>
    </p:spTree>
    <p:extLst>
      <p:ext uri="{BB962C8B-B14F-4D97-AF65-F5344CB8AC3E}">
        <p14:creationId xmlns:p14="http://schemas.microsoft.com/office/powerpoint/2010/main" val="29589338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85C78D-858D-4BC6-BFE5-1FA41E8CA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8675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8DA09-2C29-4928-A375-F43BBEA29A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3071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2152C8-93D0-4174-ACBE-4109033F0B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4826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5A0A9C-63CC-4B90-A50A-66E51D0873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36358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652399-CC67-4192-9587-1421450E37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4175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3F12C3-35AB-4207-B2F6-EE79C40E3C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9942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DDD49D-5594-4039-A7D8-23CABF3BD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648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A25753-C6D9-4D5B-A138-BA754B614E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8975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128562-AEB0-42D8-B28C-B88FA7206C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9048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E9CE86-E9A1-4C60-B9CB-172853B13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2175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E8927F-EF45-4165-8466-C1FFE08E329C}" type="slidenum">
              <a:rPr lang="en-US"/>
              <a:pPr>
                <a:defRPr/>
              </a:pPr>
              <a:t>‹#›</a:t>
            </a:fld>
            <a:endParaRPr lang="en-US"/>
          </a:p>
        </p:txBody>
      </p:sp>
    </p:spTree>
    <p:extLst>
      <p:ext uri="{BB962C8B-B14F-4D97-AF65-F5344CB8AC3E}">
        <p14:creationId xmlns:p14="http://schemas.microsoft.com/office/powerpoint/2010/main" val="8305933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F3C74F-0290-4CF7-8E9B-9CABEACC43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2202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01DBC2-E03E-497D-B2E3-8F4ACF9BD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6655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E12A1A-47A9-4387-B1CF-D88A7B16C0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2915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9B76D0-CCBE-4D62-8C8F-049C32C5C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1837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55B61-3844-49D0-8FDE-DE934BD665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39528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F47DA2-876E-40D1-85DC-A80897EB40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7954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27CA5F-D5A7-4A40-8304-FD260104E5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5528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4C1D5BB-2284-4683-8CE8-6ADC812652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2358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53971E-0123-4495-8C53-7B8F4E0E22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8623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B7159-BA91-48A1-9A13-B47BC60015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1334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21753B-3B81-4BCA-8C53-8C13F9E9022B}" type="slidenum">
              <a:rPr lang="en-US"/>
              <a:pPr>
                <a:defRPr/>
              </a:pPr>
              <a:t>‹#›</a:t>
            </a:fld>
            <a:endParaRPr lang="en-US"/>
          </a:p>
        </p:txBody>
      </p:sp>
    </p:spTree>
    <p:extLst>
      <p:ext uri="{BB962C8B-B14F-4D97-AF65-F5344CB8AC3E}">
        <p14:creationId xmlns:p14="http://schemas.microsoft.com/office/powerpoint/2010/main" val="6519910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567F4-6412-4035-A988-D10FD9CF6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26221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0EC5A-BF94-4D60-8188-6E31DDC7B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88500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85C78D-858D-4BC6-BFE5-1FA41E8CA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5553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CA031-4404-4B1A-B3CC-603A6E413B83}" type="slidenum">
              <a:rPr lang="en-US"/>
              <a:pPr>
                <a:defRPr/>
              </a:pPr>
              <a:t>‹#›</a:t>
            </a:fld>
            <a:endParaRPr lang="en-US"/>
          </a:p>
        </p:txBody>
      </p:sp>
    </p:spTree>
    <p:extLst>
      <p:ext uri="{BB962C8B-B14F-4D97-AF65-F5344CB8AC3E}">
        <p14:creationId xmlns:p14="http://schemas.microsoft.com/office/powerpoint/2010/main" val="10221839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C1FB04-5F37-4BF7-8FDE-A5D0EFB0829D}" type="slidenum">
              <a:rPr lang="en-US"/>
              <a:pPr>
                <a:defRPr/>
              </a:pPr>
              <a:t>‹#›</a:t>
            </a:fld>
            <a:endParaRPr lang="en-US"/>
          </a:p>
        </p:txBody>
      </p:sp>
    </p:spTree>
    <p:extLst>
      <p:ext uri="{BB962C8B-B14F-4D97-AF65-F5344CB8AC3E}">
        <p14:creationId xmlns:p14="http://schemas.microsoft.com/office/powerpoint/2010/main" val="21574876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54E5DC-D084-4B9D-A27B-536C09BF5595}" type="slidenum">
              <a:rPr lang="en-US"/>
              <a:pPr>
                <a:defRPr/>
              </a:pPr>
              <a:t>‹#›</a:t>
            </a:fld>
            <a:endParaRPr lang="en-US"/>
          </a:p>
        </p:txBody>
      </p:sp>
    </p:spTree>
    <p:extLst>
      <p:ext uri="{BB962C8B-B14F-4D97-AF65-F5344CB8AC3E}">
        <p14:creationId xmlns:p14="http://schemas.microsoft.com/office/powerpoint/2010/main" val="24622504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784A2E-31AD-4585-A095-3697DE2ACE9A}" type="slidenum">
              <a:rPr lang="en-US"/>
              <a:pPr>
                <a:defRPr/>
              </a:pPr>
              <a:t>‹#›</a:t>
            </a:fld>
            <a:endParaRPr lang="en-US"/>
          </a:p>
        </p:txBody>
      </p:sp>
    </p:spTree>
    <p:extLst>
      <p:ext uri="{BB962C8B-B14F-4D97-AF65-F5344CB8AC3E}">
        <p14:creationId xmlns:p14="http://schemas.microsoft.com/office/powerpoint/2010/main" val="42627376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243537-83A5-480B-B194-198DF1C6FAB6}" type="slidenum">
              <a:rPr lang="en-US"/>
              <a:pPr>
                <a:defRPr/>
              </a:pPr>
              <a:t>‹#›</a:t>
            </a:fld>
            <a:endParaRPr lang="en-US"/>
          </a:p>
        </p:txBody>
      </p:sp>
    </p:spTree>
    <p:extLst>
      <p:ext uri="{BB962C8B-B14F-4D97-AF65-F5344CB8AC3E}">
        <p14:creationId xmlns:p14="http://schemas.microsoft.com/office/powerpoint/2010/main" val="9873863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B8E13F-0E6C-4F37-A42A-C980067E5275}" type="slidenum">
              <a:rPr lang="en-US"/>
              <a:pPr>
                <a:defRPr/>
              </a:pPr>
              <a:t>‹#›</a:t>
            </a:fld>
            <a:endParaRPr lang="en-US"/>
          </a:p>
        </p:txBody>
      </p:sp>
    </p:spTree>
    <p:extLst>
      <p:ext uri="{BB962C8B-B14F-4D97-AF65-F5344CB8AC3E}">
        <p14:creationId xmlns:p14="http://schemas.microsoft.com/office/powerpoint/2010/main" val="41844799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EA1E68-BABE-4263-8C02-4BD7FA5F0631}" type="slidenum">
              <a:rPr lang="en-US"/>
              <a:pPr>
                <a:defRPr/>
              </a:pPr>
              <a:t>‹#›</a:t>
            </a:fld>
            <a:endParaRPr lang="en-US"/>
          </a:p>
        </p:txBody>
      </p:sp>
    </p:spTree>
    <p:extLst>
      <p:ext uri="{BB962C8B-B14F-4D97-AF65-F5344CB8AC3E}">
        <p14:creationId xmlns:p14="http://schemas.microsoft.com/office/powerpoint/2010/main" val="3161481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7ACF46-71F8-41DD-B686-2A01745E9953}" type="slidenum">
              <a:rPr lang="en-US"/>
              <a:pPr>
                <a:defRPr/>
              </a:pPr>
              <a:t>‹#›</a:t>
            </a:fld>
            <a:endParaRPr lang="en-US"/>
          </a:p>
        </p:txBody>
      </p:sp>
    </p:spTree>
    <p:extLst>
      <p:ext uri="{BB962C8B-B14F-4D97-AF65-F5344CB8AC3E}">
        <p14:creationId xmlns:p14="http://schemas.microsoft.com/office/powerpoint/2010/main" val="2994319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659C82-0101-4F2D-8A6F-FA160D99244A}" type="slidenum">
              <a:rPr lang="en-US"/>
              <a:pPr>
                <a:defRPr/>
              </a:pPr>
              <a:t>‹#›</a:t>
            </a:fld>
            <a:endParaRPr lang="en-US"/>
          </a:p>
        </p:txBody>
      </p:sp>
    </p:spTree>
    <p:extLst>
      <p:ext uri="{BB962C8B-B14F-4D97-AF65-F5344CB8AC3E}">
        <p14:creationId xmlns:p14="http://schemas.microsoft.com/office/powerpoint/2010/main" val="40208279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077D76-ED1A-42DE-B678-6E8E525384D0}" type="slidenum">
              <a:rPr lang="en-US"/>
              <a:pPr>
                <a:defRPr/>
              </a:pPr>
              <a:t>‹#›</a:t>
            </a:fld>
            <a:endParaRPr lang="en-US"/>
          </a:p>
        </p:txBody>
      </p:sp>
    </p:spTree>
    <p:extLst>
      <p:ext uri="{BB962C8B-B14F-4D97-AF65-F5344CB8AC3E}">
        <p14:creationId xmlns:p14="http://schemas.microsoft.com/office/powerpoint/2010/main" val="2428559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CD670E-78F0-4AE7-9E76-7D4251F6B9C1}" type="slidenum">
              <a:rPr lang="en-US"/>
              <a:pPr>
                <a:defRPr/>
              </a:pPr>
              <a:t>‹#›</a:t>
            </a:fld>
            <a:endParaRPr lang="en-US"/>
          </a:p>
        </p:txBody>
      </p:sp>
    </p:spTree>
    <p:extLst>
      <p:ext uri="{BB962C8B-B14F-4D97-AF65-F5344CB8AC3E}">
        <p14:creationId xmlns:p14="http://schemas.microsoft.com/office/powerpoint/2010/main" val="14788885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298E22-9E4F-4F37-B560-B0E2052705AA}" type="slidenum">
              <a:rPr lang="en-US"/>
              <a:pPr>
                <a:defRPr/>
              </a:pPr>
              <a:t>‹#›</a:t>
            </a:fld>
            <a:endParaRPr lang="en-US"/>
          </a:p>
        </p:txBody>
      </p:sp>
    </p:spTree>
    <p:extLst>
      <p:ext uri="{BB962C8B-B14F-4D97-AF65-F5344CB8AC3E}">
        <p14:creationId xmlns:p14="http://schemas.microsoft.com/office/powerpoint/2010/main" val="34877801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KaiTi" pitchFamily="49" charset="-122"/>
                <a:ea typeface="KaiTi" pitchFamily="49" charset="-122"/>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KaiTi" pitchFamily="49" charset="-122"/>
                <a:ea typeface="KaiTi" pitchFamily="49" charset="-122"/>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F8104A-2721-4345-9B31-787A6BB780C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995579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KaiTi" pitchFamily="49" charset="-122"/>
                <a:ea typeface="KaiTi" pitchFamily="49" charset="-122"/>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KaiTi" pitchFamily="49" charset="-122"/>
                <a:ea typeface="KaiTi" pitchFamily="49" charset="-122"/>
              </a:defRPr>
            </a:lvl1pPr>
            <a:lvl2pPr>
              <a:defRPr>
                <a:latin typeface="KaiTi" pitchFamily="49" charset="-122"/>
                <a:ea typeface="KaiTi" pitchFamily="49" charset="-122"/>
              </a:defRPr>
            </a:lvl2pPr>
            <a:lvl3pPr>
              <a:defRPr>
                <a:latin typeface="KaiTi" pitchFamily="49" charset="-122"/>
                <a:ea typeface="KaiTi" pitchFamily="49" charset="-122"/>
              </a:defRPr>
            </a:lvl3pPr>
            <a:lvl4pPr>
              <a:defRPr>
                <a:latin typeface="KaiTi" pitchFamily="49" charset="-122"/>
                <a:ea typeface="KaiTi" pitchFamily="49" charset="-122"/>
              </a:defRPr>
            </a:lvl4pPr>
            <a:lvl5pPr>
              <a:defRPr>
                <a:latin typeface="KaiTi" pitchFamily="49" charset="-122"/>
                <a:ea typeface="KaiTi" pitchFamily="49"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176459-19F4-44EB-A529-AE6BF4C9F32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23630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KaiTi" pitchFamily="49" charset="-122"/>
                <a:ea typeface="KaiTi" pitchFamily="49" charset="-122"/>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KaiTi" pitchFamily="49" charset="-122"/>
                <a:ea typeface="KaiTi" pitchFamily="49"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D752B8-7C80-47DF-9B58-C1C374FFDF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93635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KaiTi" pitchFamily="49" charset="-122"/>
                <a:ea typeface="KaiTi" pitchFamily="49" charset="-122"/>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atin typeface="KaiTi" pitchFamily="49" charset="-122"/>
                <a:ea typeface="KaiTi" pitchFamily="49" charset="-122"/>
              </a:defRPr>
            </a:lvl1pPr>
            <a:lvl2pPr>
              <a:defRPr sz="2400">
                <a:latin typeface="KaiTi" pitchFamily="49" charset="-122"/>
                <a:ea typeface="KaiTi" pitchFamily="49" charset="-122"/>
              </a:defRPr>
            </a:lvl2pPr>
            <a:lvl3pPr>
              <a:defRPr sz="2000">
                <a:latin typeface="KaiTi" pitchFamily="49" charset="-122"/>
                <a:ea typeface="KaiTi" pitchFamily="49" charset="-122"/>
              </a:defRPr>
            </a:lvl3pPr>
            <a:lvl4pPr>
              <a:defRPr sz="1800">
                <a:latin typeface="KaiTi" pitchFamily="49" charset="-122"/>
                <a:ea typeface="KaiTi" pitchFamily="49" charset="-122"/>
              </a:defRPr>
            </a:lvl4pPr>
            <a:lvl5pPr>
              <a:defRPr sz="1800">
                <a:latin typeface="KaiTi" pitchFamily="49" charset="-122"/>
                <a:ea typeface="KaiTi" pitchFamily="49" charset="-122"/>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a:latin typeface="KaiTi" pitchFamily="49" charset="-122"/>
                <a:ea typeface="KaiTi" pitchFamily="49" charset="-122"/>
              </a:defRPr>
            </a:lvl1pPr>
            <a:lvl2pPr>
              <a:defRPr sz="2400">
                <a:latin typeface="KaiTi" pitchFamily="49" charset="-122"/>
                <a:ea typeface="KaiTi" pitchFamily="49" charset="-122"/>
              </a:defRPr>
            </a:lvl2pPr>
            <a:lvl3pPr>
              <a:defRPr sz="2000">
                <a:latin typeface="KaiTi" pitchFamily="49" charset="-122"/>
                <a:ea typeface="KaiTi" pitchFamily="49" charset="-122"/>
              </a:defRPr>
            </a:lvl3pPr>
            <a:lvl4pPr>
              <a:defRPr sz="1800">
                <a:latin typeface="KaiTi" pitchFamily="49" charset="-122"/>
                <a:ea typeface="KaiTi" pitchFamily="49" charset="-122"/>
              </a:defRPr>
            </a:lvl4pPr>
            <a:lvl5pPr>
              <a:defRPr sz="1800">
                <a:latin typeface="KaiTi" pitchFamily="49" charset="-122"/>
                <a:ea typeface="KaiTi" pitchFamily="49" charset="-122"/>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AD25BA-9659-4922-BCFB-7C9329A06F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70916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KaiTi" pitchFamily="49" charset="-122"/>
                <a:ea typeface="KaiTi" pitchFamily="49" charset="-122"/>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KaiTi" pitchFamily="49" charset="-122"/>
                <a:ea typeface="KaiTi"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KaiTi" pitchFamily="49" charset="-122"/>
                <a:ea typeface="KaiTi" pitchFamily="49" charset="-122"/>
              </a:defRPr>
            </a:lvl1pPr>
            <a:lvl2pPr>
              <a:defRPr sz="2000">
                <a:latin typeface="KaiTi" pitchFamily="49" charset="-122"/>
                <a:ea typeface="KaiTi" pitchFamily="49" charset="-122"/>
              </a:defRPr>
            </a:lvl2pPr>
            <a:lvl3pPr>
              <a:defRPr sz="1800">
                <a:latin typeface="KaiTi" pitchFamily="49" charset="-122"/>
                <a:ea typeface="KaiTi" pitchFamily="49" charset="-122"/>
              </a:defRPr>
            </a:lvl3pPr>
            <a:lvl4pPr>
              <a:defRPr sz="1600">
                <a:latin typeface="KaiTi" pitchFamily="49" charset="-122"/>
                <a:ea typeface="KaiTi" pitchFamily="49" charset="-122"/>
              </a:defRPr>
            </a:lvl4pPr>
            <a:lvl5pPr>
              <a:defRPr sz="1600">
                <a:latin typeface="KaiTi" pitchFamily="49" charset="-122"/>
                <a:ea typeface="KaiTi" pitchFamily="49" charset="-122"/>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KaiTi" pitchFamily="49" charset="-122"/>
                <a:ea typeface="KaiTi" pitchFamily="49"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KaiTi" pitchFamily="49" charset="-122"/>
                <a:ea typeface="KaiTi" pitchFamily="49" charset="-122"/>
              </a:defRPr>
            </a:lvl1pPr>
            <a:lvl2pPr>
              <a:defRPr sz="2000">
                <a:latin typeface="KaiTi" pitchFamily="49" charset="-122"/>
                <a:ea typeface="KaiTi" pitchFamily="49" charset="-122"/>
              </a:defRPr>
            </a:lvl2pPr>
            <a:lvl3pPr>
              <a:defRPr sz="1800">
                <a:latin typeface="KaiTi" pitchFamily="49" charset="-122"/>
                <a:ea typeface="KaiTi" pitchFamily="49" charset="-122"/>
              </a:defRPr>
            </a:lvl3pPr>
            <a:lvl4pPr>
              <a:defRPr sz="1600">
                <a:latin typeface="KaiTi" pitchFamily="49" charset="-122"/>
                <a:ea typeface="KaiTi" pitchFamily="49" charset="-122"/>
              </a:defRPr>
            </a:lvl4pPr>
            <a:lvl5pPr>
              <a:defRPr sz="1600">
                <a:latin typeface="KaiTi" pitchFamily="49" charset="-122"/>
                <a:ea typeface="KaiTi" pitchFamily="49" charset="-122"/>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2F3587-1131-45B4-B825-442AAD39E9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31465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KaiTi" pitchFamily="49" charset="-122"/>
                <a:ea typeface="KaiTi" pitchFamily="49" charset="-122"/>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6413BAD-08FF-4664-9254-07CA6F2C78B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9269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8C8D45-EBB6-4981-9398-7AFE9C089532}" type="slidenum">
              <a:rPr lang="en-US"/>
              <a:pPr>
                <a:defRPr/>
              </a:pPr>
              <a:t>‹#›</a:t>
            </a:fld>
            <a:endParaRPr lang="en-US"/>
          </a:p>
        </p:txBody>
      </p:sp>
    </p:spTree>
    <p:extLst>
      <p:ext uri="{BB962C8B-B14F-4D97-AF65-F5344CB8AC3E}">
        <p14:creationId xmlns:p14="http://schemas.microsoft.com/office/powerpoint/2010/main" val="2742542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9432E4-CC67-41A6-B915-467D314F22C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50327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KaiTi" pitchFamily="49" charset="-122"/>
                <a:ea typeface="KaiTi" pitchFamily="49" charset="-122"/>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KaiTi" pitchFamily="49" charset="-122"/>
                <a:ea typeface="KaiTi" pitchFamily="49" charset="-122"/>
              </a:defRPr>
            </a:lvl1pPr>
            <a:lvl2pPr>
              <a:defRPr sz="2800">
                <a:latin typeface="KaiTi" pitchFamily="49" charset="-122"/>
                <a:ea typeface="KaiTi" pitchFamily="49" charset="-122"/>
              </a:defRPr>
            </a:lvl2pPr>
            <a:lvl3pPr>
              <a:defRPr sz="2400">
                <a:latin typeface="KaiTi" pitchFamily="49" charset="-122"/>
                <a:ea typeface="KaiTi" pitchFamily="49" charset="-122"/>
              </a:defRPr>
            </a:lvl3pPr>
            <a:lvl4pPr>
              <a:defRPr sz="2000">
                <a:latin typeface="KaiTi" pitchFamily="49" charset="-122"/>
                <a:ea typeface="KaiTi" pitchFamily="49" charset="-122"/>
              </a:defRPr>
            </a:lvl4pPr>
            <a:lvl5pPr>
              <a:defRPr sz="2000">
                <a:latin typeface="KaiTi" pitchFamily="49" charset="-122"/>
                <a:ea typeface="KaiTi" pitchFamily="49" charset="-122"/>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KaiTi" pitchFamily="49" charset="-122"/>
                <a:ea typeface="KaiTi"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3EFD53-015B-4B59-9C38-29E3999DF7D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48094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KaiTi" pitchFamily="49" charset="-122"/>
                <a:ea typeface="KaiTi" pitchFamily="49" charset="-122"/>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KaiTi" pitchFamily="49" charset="-122"/>
                <a:ea typeface="KaiTi"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KaiTi" pitchFamily="49" charset="-122"/>
                <a:ea typeface="KaiTi"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DAF500-61E3-471E-9E95-8BB6A7D78A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29823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KaiTi" pitchFamily="49" charset="-122"/>
                <a:ea typeface="KaiTi" pitchFamily="49" charset="-122"/>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KaiTi" pitchFamily="49" charset="-122"/>
                <a:ea typeface="KaiTi" pitchFamily="49" charset="-122"/>
              </a:defRPr>
            </a:lvl1pPr>
            <a:lvl2pPr>
              <a:defRPr>
                <a:latin typeface="KaiTi" pitchFamily="49" charset="-122"/>
                <a:ea typeface="KaiTi" pitchFamily="49" charset="-122"/>
              </a:defRPr>
            </a:lvl2pPr>
            <a:lvl3pPr>
              <a:defRPr>
                <a:latin typeface="KaiTi" pitchFamily="49" charset="-122"/>
                <a:ea typeface="KaiTi" pitchFamily="49" charset="-122"/>
              </a:defRPr>
            </a:lvl3pPr>
            <a:lvl4pPr>
              <a:defRPr>
                <a:latin typeface="KaiTi" pitchFamily="49" charset="-122"/>
                <a:ea typeface="KaiTi" pitchFamily="49" charset="-122"/>
              </a:defRPr>
            </a:lvl4pPr>
            <a:lvl5pPr>
              <a:defRPr>
                <a:latin typeface="KaiTi" pitchFamily="49" charset="-122"/>
                <a:ea typeface="KaiTi" pitchFamily="49"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8E72F2-7919-45DE-8ED4-B9486988E8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8038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a:latin typeface="KaiTi" pitchFamily="49" charset="-122"/>
                <a:ea typeface="KaiTi" pitchFamily="49" charset="-122"/>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a:latin typeface="KaiTi" pitchFamily="49" charset="-122"/>
                <a:ea typeface="KaiTi" pitchFamily="49" charset="-122"/>
              </a:defRPr>
            </a:lvl1pPr>
            <a:lvl2pPr>
              <a:defRPr>
                <a:latin typeface="KaiTi" pitchFamily="49" charset="-122"/>
                <a:ea typeface="KaiTi" pitchFamily="49" charset="-122"/>
              </a:defRPr>
            </a:lvl2pPr>
            <a:lvl3pPr>
              <a:defRPr>
                <a:latin typeface="KaiTi" pitchFamily="49" charset="-122"/>
                <a:ea typeface="KaiTi" pitchFamily="49" charset="-122"/>
              </a:defRPr>
            </a:lvl3pPr>
            <a:lvl4pPr>
              <a:defRPr>
                <a:latin typeface="KaiTi" pitchFamily="49" charset="-122"/>
                <a:ea typeface="KaiTi" pitchFamily="49" charset="-122"/>
              </a:defRPr>
            </a:lvl4pPr>
            <a:lvl5pPr>
              <a:defRPr>
                <a:latin typeface="KaiTi" pitchFamily="49" charset="-122"/>
                <a:ea typeface="KaiTi" pitchFamily="49" charset="-12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DCB44E-F276-4B28-88A3-1970ADC811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75024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AE9FB-B9F7-460F-916F-971D7FB95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3148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F1E6B7-A893-428A-827F-6A3828E9A1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0811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2BE1A-9001-4D05-839F-D5AE8EBE4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7125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416C3C-4818-46D5-A515-1A96B54A3B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4239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553337-DBC5-4F9A-8ADD-C04C6423C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1951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082A34-D2C8-4A66-BFC1-A7FC82074710}" type="slidenum">
              <a:rPr lang="en-US"/>
              <a:pPr>
                <a:defRPr/>
              </a:pPr>
              <a:t>‹#›</a:t>
            </a:fld>
            <a:endParaRPr lang="en-US"/>
          </a:p>
        </p:txBody>
      </p:sp>
    </p:spTree>
    <p:extLst>
      <p:ext uri="{BB962C8B-B14F-4D97-AF65-F5344CB8AC3E}">
        <p14:creationId xmlns:p14="http://schemas.microsoft.com/office/powerpoint/2010/main" val="18630629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AFCCB5-2BD4-4C43-B7F3-95F7A269D4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8089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2BEDA-08ED-4A28-991A-672954905F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7375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0A87A1-FB7D-4C3F-8EF3-06C717A1E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3016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881A96-85EF-4C3E-B914-3DE31CA930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65900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EA774-AD67-442A-BB55-1B53A9C476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0126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2EDC79-A43E-4C8A-A52D-960DBCF4D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65318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5986" name="Group 2"/>
          <p:cNvGrpSpPr>
            <a:grpSpLocks/>
          </p:cNvGrpSpPr>
          <p:nvPr/>
        </p:nvGrpSpPr>
        <p:grpSpPr bwMode="auto">
          <a:xfrm>
            <a:off x="-1035050" y="1552575"/>
            <a:ext cx="10179050" cy="5305425"/>
            <a:chOff x="-652" y="978"/>
            <a:chExt cx="6412" cy="3342"/>
          </a:xfrm>
        </p:grpSpPr>
        <p:sp>
          <p:nvSpPr>
            <p:cNvPr id="1065987"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988"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65989"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US" altLang="en-US" noProof="0"/>
              <a:t>Click to edit Master title style</a:t>
            </a:r>
          </a:p>
        </p:txBody>
      </p:sp>
      <p:sp>
        <p:nvSpPr>
          <p:cNvPr id="1065990"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065991" name="Rectangle 7"/>
          <p:cNvSpPr>
            <a:spLocks noGrp="1" noChangeArrowheads="1"/>
          </p:cNvSpPr>
          <p:nvPr>
            <p:ph type="dt" sz="quarter" idx="2"/>
          </p:nvPr>
        </p:nvSpPr>
        <p:spPr/>
        <p:txBody>
          <a:bodyPr/>
          <a:lstStyle>
            <a:lvl1pPr>
              <a:defRPr/>
            </a:lvl1pPr>
          </a:lstStyle>
          <a:p>
            <a:endParaRPr lang="en-US" altLang="en-US"/>
          </a:p>
        </p:txBody>
      </p:sp>
      <p:sp>
        <p:nvSpPr>
          <p:cNvPr id="1065992" name="Rectangle 8"/>
          <p:cNvSpPr>
            <a:spLocks noGrp="1" noChangeArrowheads="1"/>
          </p:cNvSpPr>
          <p:nvPr>
            <p:ph type="ftr" sz="quarter" idx="3"/>
          </p:nvPr>
        </p:nvSpPr>
        <p:spPr/>
        <p:txBody>
          <a:bodyPr/>
          <a:lstStyle>
            <a:lvl1pPr>
              <a:defRPr/>
            </a:lvl1pPr>
          </a:lstStyle>
          <a:p>
            <a:endParaRPr lang="en-US" altLang="en-US"/>
          </a:p>
        </p:txBody>
      </p:sp>
      <p:sp>
        <p:nvSpPr>
          <p:cNvPr id="1065993" name="Rectangle 9"/>
          <p:cNvSpPr>
            <a:spLocks noGrp="1" noChangeArrowheads="1"/>
          </p:cNvSpPr>
          <p:nvPr>
            <p:ph type="sldNum" sz="quarter" idx="4"/>
          </p:nvPr>
        </p:nvSpPr>
        <p:spPr/>
        <p:txBody>
          <a:bodyPr/>
          <a:lstStyle>
            <a:lvl1pPr>
              <a:defRPr/>
            </a:lvl1pPr>
          </a:lstStyle>
          <a:p>
            <a:fld id="{D46B4567-3EA0-4709-A654-78D36B4D4FFE}" type="slidenum">
              <a:rPr lang="en-US" altLang="en-US"/>
              <a:pPr/>
              <a:t>‹#›</a:t>
            </a:fld>
            <a:endParaRPr lang="en-US" altLang="en-US"/>
          </a:p>
        </p:txBody>
      </p:sp>
    </p:spTree>
    <p:extLst>
      <p:ext uri="{BB962C8B-B14F-4D97-AF65-F5344CB8AC3E}">
        <p14:creationId xmlns:p14="http://schemas.microsoft.com/office/powerpoint/2010/main" val="17164190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E72BE10-FC93-4472-93E4-49AF3FC98F82}" type="slidenum">
              <a:rPr lang="en-US" altLang="en-US"/>
              <a:pPr/>
              <a:t>‹#›</a:t>
            </a:fld>
            <a:endParaRPr lang="en-US" altLang="en-US"/>
          </a:p>
        </p:txBody>
      </p:sp>
    </p:spTree>
    <p:extLst>
      <p:ext uri="{BB962C8B-B14F-4D97-AF65-F5344CB8AC3E}">
        <p14:creationId xmlns:p14="http://schemas.microsoft.com/office/powerpoint/2010/main" val="19170213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5C1CBC9-9018-4D7F-AEC1-7378511C5C0A}" type="slidenum">
              <a:rPr lang="en-US" altLang="en-US"/>
              <a:pPr/>
              <a:t>‹#›</a:t>
            </a:fld>
            <a:endParaRPr lang="en-US" altLang="en-US"/>
          </a:p>
        </p:txBody>
      </p:sp>
    </p:spTree>
    <p:extLst>
      <p:ext uri="{BB962C8B-B14F-4D97-AF65-F5344CB8AC3E}">
        <p14:creationId xmlns:p14="http://schemas.microsoft.com/office/powerpoint/2010/main" val="35602231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4D7242E-CF33-4BAF-A34E-C3BA3AEAED44}" type="slidenum">
              <a:rPr lang="en-US" altLang="en-US"/>
              <a:pPr/>
              <a:t>‹#›</a:t>
            </a:fld>
            <a:endParaRPr lang="en-US" altLang="en-US"/>
          </a:p>
        </p:txBody>
      </p:sp>
    </p:spTree>
    <p:extLst>
      <p:ext uri="{BB962C8B-B14F-4D97-AF65-F5344CB8AC3E}">
        <p14:creationId xmlns:p14="http://schemas.microsoft.com/office/powerpoint/2010/main" val="2649103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70AD9F-01DB-4FE0-94DA-E685F3B2AE3A}" type="slidenum">
              <a:rPr lang="en-US"/>
              <a:pPr>
                <a:defRPr/>
              </a:pPr>
              <a:t>‹#›</a:t>
            </a:fld>
            <a:endParaRPr lang="en-US"/>
          </a:p>
        </p:txBody>
      </p:sp>
    </p:spTree>
    <p:extLst>
      <p:ext uri="{BB962C8B-B14F-4D97-AF65-F5344CB8AC3E}">
        <p14:creationId xmlns:p14="http://schemas.microsoft.com/office/powerpoint/2010/main" val="39060445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731A4B1-2EC1-4217-909C-3AE820F14319}" type="slidenum">
              <a:rPr lang="en-US" altLang="en-US"/>
              <a:pPr/>
              <a:t>‹#›</a:t>
            </a:fld>
            <a:endParaRPr lang="en-US" altLang="en-US"/>
          </a:p>
        </p:txBody>
      </p:sp>
    </p:spTree>
    <p:extLst>
      <p:ext uri="{BB962C8B-B14F-4D97-AF65-F5344CB8AC3E}">
        <p14:creationId xmlns:p14="http://schemas.microsoft.com/office/powerpoint/2010/main" val="23479158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C699C05-A618-4453-B2F9-29C9138995EE}" type="slidenum">
              <a:rPr lang="en-US" altLang="en-US"/>
              <a:pPr/>
              <a:t>‹#›</a:t>
            </a:fld>
            <a:endParaRPr lang="en-US" altLang="en-US"/>
          </a:p>
        </p:txBody>
      </p:sp>
    </p:spTree>
    <p:extLst>
      <p:ext uri="{BB962C8B-B14F-4D97-AF65-F5344CB8AC3E}">
        <p14:creationId xmlns:p14="http://schemas.microsoft.com/office/powerpoint/2010/main" val="11459424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4D62718-1A96-435F-AE0A-C68E48BA8DC5}" type="slidenum">
              <a:rPr lang="en-US" altLang="en-US"/>
              <a:pPr/>
              <a:t>‹#›</a:t>
            </a:fld>
            <a:endParaRPr lang="en-US" altLang="en-US"/>
          </a:p>
        </p:txBody>
      </p:sp>
    </p:spTree>
    <p:extLst>
      <p:ext uri="{BB962C8B-B14F-4D97-AF65-F5344CB8AC3E}">
        <p14:creationId xmlns:p14="http://schemas.microsoft.com/office/powerpoint/2010/main" val="13707770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64CF60B-EFEA-4BB3-8506-7A0981B5C689}" type="slidenum">
              <a:rPr lang="en-US" altLang="en-US"/>
              <a:pPr/>
              <a:t>‹#›</a:t>
            </a:fld>
            <a:endParaRPr lang="en-US" altLang="en-US"/>
          </a:p>
        </p:txBody>
      </p:sp>
    </p:spTree>
    <p:extLst>
      <p:ext uri="{BB962C8B-B14F-4D97-AF65-F5344CB8AC3E}">
        <p14:creationId xmlns:p14="http://schemas.microsoft.com/office/powerpoint/2010/main" val="9822446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203F46C-EECB-448C-98D2-DE7CD5BC4982}" type="slidenum">
              <a:rPr lang="en-US" altLang="en-US"/>
              <a:pPr/>
              <a:t>‹#›</a:t>
            </a:fld>
            <a:endParaRPr lang="en-US" altLang="en-US"/>
          </a:p>
        </p:txBody>
      </p:sp>
    </p:spTree>
    <p:extLst>
      <p:ext uri="{BB962C8B-B14F-4D97-AF65-F5344CB8AC3E}">
        <p14:creationId xmlns:p14="http://schemas.microsoft.com/office/powerpoint/2010/main" val="385552518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C0DA0A-A9A0-46B1-B154-0634F6E3DF43}" type="slidenum">
              <a:rPr lang="en-US" altLang="en-US"/>
              <a:pPr/>
              <a:t>‹#›</a:t>
            </a:fld>
            <a:endParaRPr lang="en-US" altLang="en-US"/>
          </a:p>
        </p:txBody>
      </p:sp>
    </p:spTree>
    <p:extLst>
      <p:ext uri="{BB962C8B-B14F-4D97-AF65-F5344CB8AC3E}">
        <p14:creationId xmlns:p14="http://schemas.microsoft.com/office/powerpoint/2010/main" val="27063374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C14816C-0DDF-4601-BB50-A2438F43D78D}" type="slidenum">
              <a:rPr lang="en-US" altLang="en-US"/>
              <a:pPr/>
              <a:t>‹#›</a:t>
            </a:fld>
            <a:endParaRPr lang="en-US" altLang="en-US"/>
          </a:p>
        </p:txBody>
      </p:sp>
    </p:spTree>
    <p:extLst>
      <p:ext uri="{BB962C8B-B14F-4D97-AF65-F5344CB8AC3E}">
        <p14:creationId xmlns:p14="http://schemas.microsoft.com/office/powerpoint/2010/main" val="18861114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CD2D97E-F9A2-4E04-9D42-7A1F0DF62955}" type="datetimeFigureOut">
              <a:rPr lang="en-US"/>
              <a:pPr>
                <a:defRPr/>
              </a:pPr>
              <a:t>9/15/2018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5B90BF7-143C-4C43-B15D-9F72A22EE514}" type="slidenum">
              <a:rPr lang="en-US"/>
              <a:pPr>
                <a:defRPr/>
              </a:pPr>
              <a:t>‹#›</a:t>
            </a:fld>
            <a:endParaRPr lang="en-US"/>
          </a:p>
        </p:txBody>
      </p:sp>
    </p:spTree>
    <p:extLst>
      <p:ext uri="{BB962C8B-B14F-4D97-AF65-F5344CB8AC3E}">
        <p14:creationId xmlns:p14="http://schemas.microsoft.com/office/powerpoint/2010/main" val="2680601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163C183-6E63-42A7-A65F-7290838B4E59}" type="datetimeFigureOut">
              <a:rPr lang="en-US"/>
              <a:pPr>
                <a:defRPr/>
              </a:pPr>
              <a:t>9/15/2018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3909046-06FF-4FA5-88E9-D9A076AFF246}" type="slidenum">
              <a:rPr lang="en-US"/>
              <a:pPr>
                <a:defRPr/>
              </a:pPr>
              <a:t>‹#›</a:t>
            </a:fld>
            <a:endParaRPr lang="en-US"/>
          </a:p>
        </p:txBody>
      </p:sp>
    </p:spTree>
    <p:extLst>
      <p:ext uri="{BB962C8B-B14F-4D97-AF65-F5344CB8AC3E}">
        <p14:creationId xmlns:p14="http://schemas.microsoft.com/office/powerpoint/2010/main" val="12767003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7B206BD-AEFC-42DB-848F-5A4D111A3383}" type="datetimeFigureOut">
              <a:rPr lang="en-US"/>
              <a:pPr>
                <a:defRPr/>
              </a:pPr>
              <a:t>9/15/2018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B4A2A9E-5C87-4F20-A6EE-4EFC6F78793D}" type="slidenum">
              <a:rPr lang="en-US"/>
              <a:pPr>
                <a:defRPr/>
              </a:pPr>
              <a:t>‹#›</a:t>
            </a:fld>
            <a:endParaRPr lang="en-US"/>
          </a:p>
        </p:txBody>
      </p:sp>
    </p:spTree>
    <p:extLst>
      <p:ext uri="{BB962C8B-B14F-4D97-AF65-F5344CB8AC3E}">
        <p14:creationId xmlns:p14="http://schemas.microsoft.com/office/powerpoint/2010/main" val="932063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BB1394-29AB-43E2-B7AC-456426F18B0E}" type="slidenum">
              <a:rPr lang="en-US"/>
              <a:pPr>
                <a:defRPr/>
              </a:pPr>
              <a:t>‹#›</a:t>
            </a:fld>
            <a:endParaRPr lang="en-US"/>
          </a:p>
        </p:txBody>
      </p:sp>
    </p:spTree>
    <p:extLst>
      <p:ext uri="{BB962C8B-B14F-4D97-AF65-F5344CB8AC3E}">
        <p14:creationId xmlns:p14="http://schemas.microsoft.com/office/powerpoint/2010/main" val="42062793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818EBCD-0856-457B-9325-D114E7976802}" type="datetimeFigureOut">
              <a:rPr lang="en-US"/>
              <a:pPr>
                <a:defRPr/>
              </a:pPr>
              <a:t>9/15/2018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8618393-BF45-4D6E-A7C9-1C989C329C42}" type="slidenum">
              <a:rPr lang="en-US"/>
              <a:pPr>
                <a:defRPr/>
              </a:pPr>
              <a:t>‹#›</a:t>
            </a:fld>
            <a:endParaRPr lang="en-US"/>
          </a:p>
        </p:txBody>
      </p:sp>
    </p:spTree>
    <p:extLst>
      <p:ext uri="{BB962C8B-B14F-4D97-AF65-F5344CB8AC3E}">
        <p14:creationId xmlns:p14="http://schemas.microsoft.com/office/powerpoint/2010/main" val="15000016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3803E36-67EC-42E0-B987-7447479A1EC6}" type="datetimeFigureOut">
              <a:rPr lang="en-US"/>
              <a:pPr>
                <a:defRPr/>
              </a:pPr>
              <a:t>9/15/2018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6D5297A-50B3-4652-B22E-932A3A018F15}" type="slidenum">
              <a:rPr lang="en-US"/>
              <a:pPr>
                <a:defRPr/>
              </a:pPr>
              <a:t>‹#›</a:t>
            </a:fld>
            <a:endParaRPr lang="en-US"/>
          </a:p>
        </p:txBody>
      </p:sp>
    </p:spTree>
    <p:extLst>
      <p:ext uri="{BB962C8B-B14F-4D97-AF65-F5344CB8AC3E}">
        <p14:creationId xmlns:p14="http://schemas.microsoft.com/office/powerpoint/2010/main" val="27852184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18CDEEC-F676-4779-93AD-4B43F8BAB7C9}" type="datetimeFigureOut">
              <a:rPr lang="en-US"/>
              <a:pPr>
                <a:defRPr/>
              </a:pPr>
              <a:t>9/15/2018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2F495F6-2172-4FBF-9DE7-F2E1D32D6CC2}" type="slidenum">
              <a:rPr lang="en-US"/>
              <a:pPr>
                <a:defRPr/>
              </a:pPr>
              <a:t>‹#›</a:t>
            </a:fld>
            <a:endParaRPr lang="en-US"/>
          </a:p>
        </p:txBody>
      </p:sp>
    </p:spTree>
    <p:extLst>
      <p:ext uri="{BB962C8B-B14F-4D97-AF65-F5344CB8AC3E}">
        <p14:creationId xmlns:p14="http://schemas.microsoft.com/office/powerpoint/2010/main" val="34012056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4B92536-E413-4853-8022-D59FA51FA2D4}" type="datetimeFigureOut">
              <a:rPr lang="en-US"/>
              <a:pPr>
                <a:defRPr/>
              </a:pPr>
              <a:t>9/15/2018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F53EB16-060F-45BB-AD04-DABF5AA48979}" type="slidenum">
              <a:rPr lang="en-US"/>
              <a:pPr>
                <a:defRPr/>
              </a:pPr>
              <a:t>‹#›</a:t>
            </a:fld>
            <a:endParaRPr lang="en-US"/>
          </a:p>
        </p:txBody>
      </p:sp>
    </p:spTree>
    <p:extLst>
      <p:ext uri="{BB962C8B-B14F-4D97-AF65-F5344CB8AC3E}">
        <p14:creationId xmlns:p14="http://schemas.microsoft.com/office/powerpoint/2010/main" val="6622184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D99E211-A1A3-4346-AF7C-7A89B12D12AF}" type="datetimeFigureOut">
              <a:rPr lang="en-US"/>
              <a:pPr>
                <a:defRPr/>
              </a:pPr>
              <a:t>9/15/2018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BC305B5-7A59-4FB0-8E4F-AAAE9AD0E7B8}" type="slidenum">
              <a:rPr lang="en-US"/>
              <a:pPr>
                <a:defRPr/>
              </a:pPr>
              <a:t>‹#›</a:t>
            </a:fld>
            <a:endParaRPr lang="en-US"/>
          </a:p>
        </p:txBody>
      </p:sp>
    </p:spTree>
    <p:extLst>
      <p:ext uri="{BB962C8B-B14F-4D97-AF65-F5344CB8AC3E}">
        <p14:creationId xmlns:p14="http://schemas.microsoft.com/office/powerpoint/2010/main" val="37912157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9F90EDE-521D-4C76-B372-755C7C4263B2}" type="datetimeFigureOut">
              <a:rPr lang="en-US"/>
              <a:pPr>
                <a:defRPr/>
              </a:pPr>
              <a:t>9/15/2018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D95D267-3173-4034-A2E2-7329527581CF}" type="slidenum">
              <a:rPr lang="en-US"/>
              <a:pPr>
                <a:defRPr/>
              </a:pPr>
              <a:t>‹#›</a:t>
            </a:fld>
            <a:endParaRPr lang="en-US"/>
          </a:p>
        </p:txBody>
      </p:sp>
    </p:spTree>
    <p:extLst>
      <p:ext uri="{BB962C8B-B14F-4D97-AF65-F5344CB8AC3E}">
        <p14:creationId xmlns:p14="http://schemas.microsoft.com/office/powerpoint/2010/main" val="20536130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24D280B-1767-47BF-A8A0-5E4A12EB6C9D}" type="datetimeFigureOut">
              <a:rPr lang="en-US"/>
              <a:pPr>
                <a:defRPr/>
              </a:pPr>
              <a:t>9/15/2018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E18D8F4-C8D1-42D9-994B-D4833C575871}" type="slidenum">
              <a:rPr lang="en-US"/>
              <a:pPr>
                <a:defRPr/>
              </a:pPr>
              <a:t>‹#›</a:t>
            </a:fld>
            <a:endParaRPr lang="en-US"/>
          </a:p>
        </p:txBody>
      </p:sp>
    </p:spTree>
    <p:extLst>
      <p:ext uri="{BB962C8B-B14F-4D97-AF65-F5344CB8AC3E}">
        <p14:creationId xmlns:p14="http://schemas.microsoft.com/office/powerpoint/2010/main" val="37446031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ADA053A-0456-4388-A6EA-05EF7292E7F0}" type="datetimeFigureOut">
              <a:rPr lang="en-US"/>
              <a:pPr>
                <a:defRPr/>
              </a:pPr>
              <a:t>9/15/2018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3C8725C-F506-4940-9233-9B2C363DA4D3}" type="slidenum">
              <a:rPr lang="en-US"/>
              <a:pPr>
                <a:defRPr/>
              </a:pPr>
              <a:t>‹#›</a:t>
            </a:fld>
            <a:endParaRPr lang="en-US"/>
          </a:p>
        </p:txBody>
      </p:sp>
    </p:spTree>
    <p:extLst>
      <p:ext uri="{BB962C8B-B14F-4D97-AF65-F5344CB8AC3E}">
        <p14:creationId xmlns:p14="http://schemas.microsoft.com/office/powerpoint/2010/main" val="35253107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B803FE-F8CE-424D-982A-3C6A1F377FC2}" type="slidenum">
              <a:rPr lang="en-US"/>
              <a:pPr>
                <a:defRPr/>
              </a:pPr>
              <a:t>‹#›</a:t>
            </a:fld>
            <a:endParaRPr lang="en-US"/>
          </a:p>
        </p:txBody>
      </p:sp>
    </p:spTree>
    <p:extLst>
      <p:ext uri="{BB962C8B-B14F-4D97-AF65-F5344CB8AC3E}">
        <p14:creationId xmlns:p14="http://schemas.microsoft.com/office/powerpoint/2010/main" val="32056841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DB980-9E56-4648-8C1D-DE3714089211}" type="slidenum">
              <a:rPr lang="en-US"/>
              <a:pPr>
                <a:defRPr/>
              </a:pPr>
              <a:t>‹#›</a:t>
            </a:fld>
            <a:endParaRPr lang="en-US"/>
          </a:p>
        </p:txBody>
      </p:sp>
    </p:spTree>
    <p:extLst>
      <p:ext uri="{BB962C8B-B14F-4D97-AF65-F5344CB8AC3E}">
        <p14:creationId xmlns:p14="http://schemas.microsoft.com/office/powerpoint/2010/main" val="2289400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81FFA5-51AF-497D-A322-2D1D15BC33EE}" type="slidenum">
              <a:rPr lang="en-US"/>
              <a:pPr>
                <a:defRPr/>
              </a:pPr>
              <a:t>‹#›</a:t>
            </a:fld>
            <a:endParaRPr lang="en-US"/>
          </a:p>
        </p:txBody>
      </p:sp>
    </p:spTree>
    <p:extLst>
      <p:ext uri="{BB962C8B-B14F-4D97-AF65-F5344CB8AC3E}">
        <p14:creationId xmlns:p14="http://schemas.microsoft.com/office/powerpoint/2010/main" val="19699230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6308D9-2745-41CD-9ECA-316184B64535}" type="slidenum">
              <a:rPr lang="en-US"/>
              <a:pPr>
                <a:defRPr/>
              </a:pPr>
              <a:t>‹#›</a:t>
            </a:fld>
            <a:endParaRPr lang="en-US"/>
          </a:p>
        </p:txBody>
      </p:sp>
    </p:spTree>
    <p:extLst>
      <p:ext uri="{BB962C8B-B14F-4D97-AF65-F5344CB8AC3E}">
        <p14:creationId xmlns:p14="http://schemas.microsoft.com/office/powerpoint/2010/main" val="25701007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1B7A62-A587-4884-A7B8-BFF9E40CF8A3}" type="slidenum">
              <a:rPr lang="en-US"/>
              <a:pPr>
                <a:defRPr/>
              </a:pPr>
              <a:t>‹#›</a:t>
            </a:fld>
            <a:endParaRPr lang="en-US"/>
          </a:p>
        </p:txBody>
      </p:sp>
    </p:spTree>
    <p:extLst>
      <p:ext uri="{BB962C8B-B14F-4D97-AF65-F5344CB8AC3E}">
        <p14:creationId xmlns:p14="http://schemas.microsoft.com/office/powerpoint/2010/main" val="41904889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F06BD2-40C5-414F-AE98-D52DABA9E82E}" type="slidenum">
              <a:rPr lang="en-US"/>
              <a:pPr>
                <a:defRPr/>
              </a:pPr>
              <a:t>‹#›</a:t>
            </a:fld>
            <a:endParaRPr lang="en-US"/>
          </a:p>
        </p:txBody>
      </p:sp>
    </p:spTree>
    <p:extLst>
      <p:ext uri="{BB962C8B-B14F-4D97-AF65-F5344CB8AC3E}">
        <p14:creationId xmlns:p14="http://schemas.microsoft.com/office/powerpoint/2010/main" val="39065923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B24F13-3287-4384-AFF4-A53038459D9A}" type="slidenum">
              <a:rPr lang="en-US"/>
              <a:pPr>
                <a:defRPr/>
              </a:pPr>
              <a:t>‹#›</a:t>
            </a:fld>
            <a:endParaRPr lang="en-US"/>
          </a:p>
        </p:txBody>
      </p:sp>
    </p:spTree>
    <p:extLst>
      <p:ext uri="{BB962C8B-B14F-4D97-AF65-F5344CB8AC3E}">
        <p14:creationId xmlns:p14="http://schemas.microsoft.com/office/powerpoint/2010/main" val="15233065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E291FF-71BD-40EA-8F17-C55CDE3147F0}" type="slidenum">
              <a:rPr lang="en-US"/>
              <a:pPr>
                <a:defRPr/>
              </a:pPr>
              <a:t>‹#›</a:t>
            </a:fld>
            <a:endParaRPr lang="en-US"/>
          </a:p>
        </p:txBody>
      </p:sp>
    </p:spTree>
    <p:extLst>
      <p:ext uri="{BB962C8B-B14F-4D97-AF65-F5344CB8AC3E}">
        <p14:creationId xmlns:p14="http://schemas.microsoft.com/office/powerpoint/2010/main" val="4607870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47B0CF-885B-4CB5-B536-3B5C354BFEC2}" type="slidenum">
              <a:rPr lang="en-US"/>
              <a:pPr>
                <a:defRPr/>
              </a:pPr>
              <a:t>‹#›</a:t>
            </a:fld>
            <a:endParaRPr lang="en-US"/>
          </a:p>
        </p:txBody>
      </p:sp>
    </p:spTree>
    <p:extLst>
      <p:ext uri="{BB962C8B-B14F-4D97-AF65-F5344CB8AC3E}">
        <p14:creationId xmlns:p14="http://schemas.microsoft.com/office/powerpoint/2010/main" val="14098230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BE3191-4B0B-49F1-8E38-AEF95609FA9B}" type="slidenum">
              <a:rPr lang="en-US"/>
              <a:pPr>
                <a:defRPr/>
              </a:pPr>
              <a:t>‹#›</a:t>
            </a:fld>
            <a:endParaRPr lang="en-US"/>
          </a:p>
        </p:txBody>
      </p:sp>
    </p:spTree>
    <p:extLst>
      <p:ext uri="{BB962C8B-B14F-4D97-AF65-F5344CB8AC3E}">
        <p14:creationId xmlns:p14="http://schemas.microsoft.com/office/powerpoint/2010/main" val="35374047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61267F-B52E-4B86-A479-7FEE7BC50E41}" type="slidenum">
              <a:rPr lang="en-US"/>
              <a:pPr>
                <a:defRPr/>
              </a:pPr>
              <a:t>‹#›</a:t>
            </a:fld>
            <a:endParaRPr lang="en-US"/>
          </a:p>
        </p:txBody>
      </p:sp>
    </p:spTree>
    <p:extLst>
      <p:ext uri="{BB962C8B-B14F-4D97-AF65-F5344CB8AC3E}">
        <p14:creationId xmlns:p14="http://schemas.microsoft.com/office/powerpoint/2010/main" val="32500332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89B7F8-AFC6-446F-8935-E32D3A6725E1}" type="slidenum">
              <a:rPr lang="en-US"/>
              <a:pPr>
                <a:defRPr/>
              </a:pPr>
              <a:t>‹#›</a:t>
            </a:fld>
            <a:endParaRPr lang="en-US"/>
          </a:p>
        </p:txBody>
      </p:sp>
    </p:spTree>
    <p:extLst>
      <p:ext uri="{BB962C8B-B14F-4D97-AF65-F5344CB8AC3E}">
        <p14:creationId xmlns:p14="http://schemas.microsoft.com/office/powerpoint/2010/main" val="26047308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49346" name="Group 2"/>
          <p:cNvGrpSpPr>
            <a:grpSpLocks/>
          </p:cNvGrpSpPr>
          <p:nvPr/>
        </p:nvGrpSpPr>
        <p:grpSpPr bwMode="auto">
          <a:xfrm>
            <a:off x="-6350" y="20638"/>
            <a:ext cx="9144000" cy="6858000"/>
            <a:chOff x="0" y="0"/>
            <a:chExt cx="5760" cy="4320"/>
          </a:xfrm>
        </p:grpSpPr>
        <p:sp>
          <p:nvSpPr>
            <p:cNvPr id="1849347"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9348"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849349" name="Freeform 5"/>
          <p:cNvSpPr>
            <a:spLocks/>
          </p:cNvSpPr>
          <p:nvPr/>
        </p:nvSpPr>
        <p:spPr bwMode="hidden">
          <a:xfrm>
            <a:off x="6242050" y="626903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nvGrpSpPr>
          <p:cNvPr id="1849350" name="Group 6"/>
          <p:cNvGrpSpPr>
            <a:grpSpLocks/>
          </p:cNvGrpSpPr>
          <p:nvPr/>
        </p:nvGrpSpPr>
        <p:grpSpPr bwMode="auto">
          <a:xfrm>
            <a:off x="-1588" y="6034088"/>
            <a:ext cx="7845426" cy="850900"/>
            <a:chOff x="0" y="3792"/>
            <a:chExt cx="4942" cy="536"/>
          </a:xfrm>
        </p:grpSpPr>
        <p:sp>
          <p:nvSpPr>
            <p:cNvPr id="1849351"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nvGrpSpPr>
            <p:cNvPr id="1849352" name="Group 8"/>
            <p:cNvGrpSpPr>
              <a:grpSpLocks/>
            </p:cNvGrpSpPr>
            <p:nvPr userDrawn="1"/>
          </p:nvGrpSpPr>
          <p:grpSpPr bwMode="auto">
            <a:xfrm>
              <a:off x="2486" y="3792"/>
              <a:ext cx="2456" cy="536"/>
              <a:chOff x="2486" y="3792"/>
              <a:chExt cx="2456" cy="536"/>
            </a:xfrm>
          </p:grpSpPr>
          <p:sp>
            <p:nvSpPr>
              <p:cNvPr id="1849353"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9354"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9355"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9356"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9357"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849358"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grpSp>
        <p:nvGrpSpPr>
          <p:cNvPr id="1849359" name="Group 15"/>
          <p:cNvGrpSpPr>
            <a:grpSpLocks/>
          </p:cNvGrpSpPr>
          <p:nvPr/>
        </p:nvGrpSpPr>
        <p:grpSpPr bwMode="auto">
          <a:xfrm>
            <a:off x="627063" y="6021388"/>
            <a:ext cx="5684837" cy="849312"/>
            <a:chOff x="395" y="3793"/>
            <a:chExt cx="3581" cy="535"/>
          </a:xfrm>
        </p:grpSpPr>
        <p:sp>
          <p:nvSpPr>
            <p:cNvPr id="1849360" name="Freeform 16"/>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9361"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9362"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9363"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9364" name="Freeform 20"/>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9365" name="Freeform 21"/>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849366"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en-US" altLang="en-US" noProof="0"/>
              <a:t>Click to edit Master title style</a:t>
            </a:r>
          </a:p>
        </p:txBody>
      </p:sp>
      <p:sp>
        <p:nvSpPr>
          <p:cNvPr id="184936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en-US" altLang="en-US" noProof="0"/>
              <a:t>Click to edit Master subtitle style</a:t>
            </a:r>
          </a:p>
        </p:txBody>
      </p:sp>
      <p:sp>
        <p:nvSpPr>
          <p:cNvPr id="1849368" name="Rectangle 24"/>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1849369" name="Rectangle 25"/>
          <p:cNvSpPr>
            <a:spLocks noGrp="1" noChangeArrowheads="1"/>
          </p:cNvSpPr>
          <p:nvPr>
            <p:ph type="sldNum" sz="quarter" idx="4"/>
          </p:nvPr>
        </p:nvSpPr>
        <p:spPr/>
        <p:txBody>
          <a:bodyPr/>
          <a:lstStyle>
            <a:lvl1pPr>
              <a:defRPr/>
            </a:lvl1pPr>
          </a:lstStyle>
          <a:p>
            <a:fld id="{5D59F829-B0E1-4727-BF86-AAA72CAA06DA}" type="slidenum">
              <a:rPr lang="en-US" altLang="en-US">
                <a:solidFill>
                  <a:srgbClr val="FFFFFF"/>
                </a:solidFill>
              </a:rPr>
              <a:pPr/>
              <a:t>‹#›</a:t>
            </a:fld>
            <a:endParaRPr lang="en-US" altLang="en-US">
              <a:solidFill>
                <a:srgbClr val="FFFFFF"/>
              </a:solidFill>
            </a:endParaRPr>
          </a:p>
        </p:txBody>
      </p:sp>
      <p:sp>
        <p:nvSpPr>
          <p:cNvPr id="1849370" name="Rectangle 26"/>
          <p:cNvSpPr>
            <a:spLocks noGrp="1" noChangeArrowheads="1"/>
          </p:cNvSpPr>
          <p:nvPr>
            <p:ph type="ftr" sz="quarter" idx="3"/>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08261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3D472-2C40-445E-9A95-1D4954649DDE}"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A6C4-D6BB-4427-A845-24C9673EE73B}" type="slidenum">
              <a:rPr lang="en-US" smtClean="0"/>
              <a:t>‹#›</a:t>
            </a:fld>
            <a:endParaRPr lang="en-US"/>
          </a:p>
        </p:txBody>
      </p:sp>
    </p:spTree>
    <p:extLst>
      <p:ext uri="{BB962C8B-B14F-4D97-AF65-F5344CB8AC3E}">
        <p14:creationId xmlns:p14="http://schemas.microsoft.com/office/powerpoint/2010/main" val="1455569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CA3E0F-F8BB-455A-BBC4-CB842A7A4445}" type="slidenum">
              <a:rPr lang="en-US"/>
              <a:pPr>
                <a:defRPr/>
              </a:pPr>
              <a:t>‹#›</a:t>
            </a:fld>
            <a:endParaRPr lang="en-US"/>
          </a:p>
        </p:txBody>
      </p:sp>
    </p:spTree>
    <p:extLst>
      <p:ext uri="{BB962C8B-B14F-4D97-AF65-F5344CB8AC3E}">
        <p14:creationId xmlns:p14="http://schemas.microsoft.com/office/powerpoint/2010/main" val="43693078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E1EDDF-FA4D-4A2E-A3E2-E4E08CDED06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792752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F39153B-AE94-42B4-998E-D34EE7D01BE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85609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75CBCCD-86E5-4E7D-8BE0-FF4901750F1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035380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03424877-29A0-4BC2-9BB8-77513E5ADC8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690974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AF74250-6BD1-4162-91C7-9C66CA5C4DF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948751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1310EFF-6F98-4535-863A-335190E9FD6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869772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0F83FBF-B5ED-4781-B0A4-88948EF1F7C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513872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9273F8D-E30C-4312-94FD-C691C6C9E23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613633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587B55D-F2F8-4429-B9D5-962FFCE5818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352265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B47A405-84B3-416D-97EB-190FB246967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0554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AADD63-24F4-46B1-83C8-E357293130FE}" type="slidenum">
              <a:rPr lang="en-US"/>
              <a:pPr>
                <a:defRPr/>
              </a:pPr>
              <a:t>‹#›</a:t>
            </a:fld>
            <a:endParaRPr lang="en-US"/>
          </a:p>
        </p:txBody>
      </p:sp>
    </p:spTree>
    <p:extLst>
      <p:ext uri="{BB962C8B-B14F-4D97-AF65-F5344CB8AC3E}">
        <p14:creationId xmlns:p14="http://schemas.microsoft.com/office/powerpoint/2010/main" val="17220034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AE9FB-B9F7-460F-916F-971D7FB957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00941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F1E6B7-A893-428A-827F-6A3828E9A1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1746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2BE1A-9001-4D05-839F-D5AE8EBE4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9627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416C3C-4818-46D5-A515-1A96B54A3B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0908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553337-DBC5-4F9A-8ADD-C04C6423C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74917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AFCCB5-2BD4-4C43-B7F3-95F7A269D4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3327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2BEDA-08ED-4A28-991A-672954905F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6505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0A87A1-FB7D-4C3F-8EF3-06C717A1E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66389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881A96-85EF-4C3E-B914-3DE31CA930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51301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EA774-AD67-442A-BB55-1B53A9C476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543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23BACD-757A-4B5D-A896-AC225DF698AF}" type="slidenum">
              <a:rPr lang="en-US"/>
              <a:pPr>
                <a:defRPr/>
              </a:pPr>
              <a:t>‹#›</a:t>
            </a:fld>
            <a:endParaRPr lang="en-US"/>
          </a:p>
        </p:txBody>
      </p:sp>
    </p:spTree>
    <p:extLst>
      <p:ext uri="{BB962C8B-B14F-4D97-AF65-F5344CB8AC3E}">
        <p14:creationId xmlns:p14="http://schemas.microsoft.com/office/powerpoint/2010/main" val="199943377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2EDC79-A43E-4C8A-A52D-960DBCF4D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22714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EF857C-8BAB-4214-BCC9-FDA7B07F33D1}"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7724881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CE20A2-7A68-427F-AF73-E56F68293AED}"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8432903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604493-A45B-4C45-AB12-5605E1EF742A}"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5004008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40E3F7-2D6A-4554-9D1B-CFC6A2CA19EF}"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3629335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A4C3EE-41F7-4696-81FE-13FC9A8F579A}"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41129956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A577D7-4D8B-43E5-912F-7FE5FE7928C1}"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7868908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F1FAF2-25C5-468D-99CC-41BEB4594172}"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279793583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51EECA-C6D8-4D59-A45D-FFC6FED879C4}"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53679777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3EA0D5-762F-4EC3-9B4E-97650469A4D8}"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1388395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2821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941A4C-2B0F-4D77-ADE9-BBA125DFDCEE}"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380725595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lvl1pPr>
              <a:defRPr/>
            </a:lvl1pPr>
          </a:lstStyle>
          <a:p>
            <a:r>
              <a:rPr lang="en-US" dirty="0"/>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00A922-215B-411B-A141-871490071257}" type="slidenum">
              <a:rPr lang="en-US" altLang="zh-TW">
                <a:solidFill>
                  <a:srgbClr val="000000"/>
                </a:solidFill>
              </a:rPr>
              <a:pPr>
                <a:defRPr/>
              </a:pPr>
              <a:t>‹#›</a:t>
            </a:fld>
            <a:endParaRPr lang="en-US" altLang="zh-TW" dirty="0">
              <a:solidFill>
                <a:srgbClr val="000000"/>
              </a:solidFill>
            </a:endParaRPr>
          </a:p>
        </p:txBody>
      </p:sp>
    </p:spTree>
    <p:extLst>
      <p:ext uri="{BB962C8B-B14F-4D97-AF65-F5344CB8AC3E}">
        <p14:creationId xmlns:p14="http://schemas.microsoft.com/office/powerpoint/2010/main" val="416265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953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12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96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928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607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812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3D472-2C40-445E-9A95-1D4954649DDE}" type="datetimeFigureOut">
              <a:rPr lang="en-US" smtClean="0"/>
              <a:t>9/15/2018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17A6C4-D6BB-4427-A845-24C9673EE73B}" type="slidenum">
              <a:rPr lang="en-US" smtClean="0"/>
              <a:t>‹#›</a:t>
            </a:fld>
            <a:endParaRPr lang="en-US"/>
          </a:p>
        </p:txBody>
      </p:sp>
    </p:spTree>
    <p:extLst>
      <p:ext uri="{BB962C8B-B14F-4D97-AF65-F5344CB8AC3E}">
        <p14:creationId xmlns:p14="http://schemas.microsoft.com/office/powerpoint/2010/main" val="352819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038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034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330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345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370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573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667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450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130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55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B3D472-2C40-445E-9A95-1D4954649DDE}"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7A6C4-D6BB-4427-A845-24C9673EE73B}" type="slidenum">
              <a:rPr lang="en-US" smtClean="0"/>
              <a:t>‹#›</a:t>
            </a:fld>
            <a:endParaRPr lang="en-US"/>
          </a:p>
        </p:txBody>
      </p:sp>
    </p:spTree>
    <p:extLst>
      <p:ext uri="{BB962C8B-B14F-4D97-AF65-F5344CB8AC3E}">
        <p14:creationId xmlns:p14="http://schemas.microsoft.com/office/powerpoint/2010/main" val="2261776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77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59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706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967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362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208386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208386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ea typeface="KaiTi" pitchFamily="49" charset="-122"/>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ea typeface="KaiTi" pitchFamily="49" charset="-122"/>
              </a:defRPr>
            </a:lvl1pPr>
          </a:lstStyle>
          <a:p>
            <a:pPr>
              <a:defRPr/>
            </a:pPr>
            <a:fld id="{C81D66BA-9B76-4DF1-A342-F580D383CAF8}"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a:ea typeface="KaiTi" pitchFamily="49" charset="-122"/>
              </a:defRPr>
            </a:lvl1pPr>
          </a:lstStyle>
          <a:p>
            <a:pPr>
              <a:defRPr/>
            </a:pPr>
            <a:endParaRPr lang="en-US"/>
          </a:p>
        </p:txBody>
      </p:sp>
    </p:spTree>
    <p:extLst>
      <p:ext uri="{BB962C8B-B14F-4D97-AF65-F5344CB8AC3E}">
        <p14:creationId xmlns:p14="http://schemas.microsoft.com/office/powerpoint/2010/main" val="3194495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561E5094-3D86-4336-BEDE-1C9E57E7602E}" type="slidenum">
              <a:rPr lang="en-US"/>
              <a:pPr>
                <a:defRPr/>
              </a:pPr>
              <a:t>‹#›</a:t>
            </a:fld>
            <a:endParaRPr lang="en-US" dirty="0"/>
          </a:p>
        </p:txBody>
      </p:sp>
    </p:spTree>
    <p:extLst>
      <p:ext uri="{BB962C8B-B14F-4D97-AF65-F5344CB8AC3E}">
        <p14:creationId xmlns:p14="http://schemas.microsoft.com/office/powerpoint/2010/main" val="149499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6FB9409-C8A8-4C11-A991-79382DEBF744}" type="slidenum">
              <a:rPr lang="en-US"/>
              <a:pPr>
                <a:defRPr/>
              </a:pPr>
              <a:t>‹#›</a:t>
            </a:fld>
            <a:endParaRPr lang="en-US" dirty="0"/>
          </a:p>
        </p:txBody>
      </p:sp>
    </p:spTree>
    <p:extLst>
      <p:ext uri="{BB962C8B-B14F-4D97-AF65-F5344CB8AC3E}">
        <p14:creationId xmlns:p14="http://schemas.microsoft.com/office/powerpoint/2010/main" val="97823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8FF8768E-2FEF-488E-812A-A28826AF3547}" type="slidenum">
              <a:rPr lang="en-US"/>
              <a:pPr>
                <a:defRPr/>
              </a:pPr>
              <a:t>‹#›</a:t>
            </a:fld>
            <a:endParaRPr lang="en-US" dirty="0"/>
          </a:p>
        </p:txBody>
      </p:sp>
    </p:spTree>
    <p:extLst>
      <p:ext uri="{BB962C8B-B14F-4D97-AF65-F5344CB8AC3E}">
        <p14:creationId xmlns:p14="http://schemas.microsoft.com/office/powerpoint/2010/main" val="3649918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E15E75D8-C2C3-407F-92CA-40CD95CDBF94}" type="slidenum">
              <a:rPr lang="en-US"/>
              <a:pPr>
                <a:defRPr/>
              </a:pPr>
              <a:t>‹#›</a:t>
            </a:fld>
            <a:endParaRPr lang="en-US" dirty="0"/>
          </a:p>
        </p:txBody>
      </p:sp>
    </p:spTree>
    <p:extLst>
      <p:ext uri="{BB962C8B-B14F-4D97-AF65-F5344CB8AC3E}">
        <p14:creationId xmlns:p14="http://schemas.microsoft.com/office/powerpoint/2010/main" val="3342631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B3D472-2C40-445E-9A95-1D4954649DDE}" type="datetimeFigureOut">
              <a:rPr lang="en-US" smtClean="0"/>
              <a:t>9/15/2018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17A6C4-D6BB-4427-A845-24C9673EE73B}" type="slidenum">
              <a:rPr lang="en-US" smtClean="0"/>
              <a:t>‹#›</a:t>
            </a:fld>
            <a:endParaRPr lang="en-US"/>
          </a:p>
        </p:txBody>
      </p:sp>
    </p:spTree>
    <p:extLst>
      <p:ext uri="{BB962C8B-B14F-4D97-AF65-F5344CB8AC3E}">
        <p14:creationId xmlns:p14="http://schemas.microsoft.com/office/powerpoint/2010/main" val="4108394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8560CEE1-5816-474D-8A2F-0D2FBC77A48C}" type="slidenum">
              <a:rPr lang="en-US"/>
              <a:pPr>
                <a:defRPr/>
              </a:pPr>
              <a:t>‹#›</a:t>
            </a:fld>
            <a:endParaRPr lang="en-US" dirty="0"/>
          </a:p>
        </p:txBody>
      </p:sp>
    </p:spTree>
    <p:extLst>
      <p:ext uri="{BB962C8B-B14F-4D97-AF65-F5344CB8AC3E}">
        <p14:creationId xmlns:p14="http://schemas.microsoft.com/office/powerpoint/2010/main" val="2659962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730D2FAB-A10A-4E40-B078-2E3618DC2E35}" type="slidenum">
              <a:rPr lang="en-US"/>
              <a:pPr>
                <a:defRPr/>
              </a:pPr>
              <a:t>‹#›</a:t>
            </a:fld>
            <a:endParaRPr lang="en-US" dirty="0"/>
          </a:p>
        </p:txBody>
      </p:sp>
    </p:spTree>
    <p:extLst>
      <p:ext uri="{BB962C8B-B14F-4D97-AF65-F5344CB8AC3E}">
        <p14:creationId xmlns:p14="http://schemas.microsoft.com/office/powerpoint/2010/main" val="37174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26B7EF08-419C-4CCF-81D7-BF7A83D57217}" type="slidenum">
              <a:rPr lang="en-US"/>
              <a:pPr>
                <a:defRPr/>
              </a:pPr>
              <a:t>‹#›</a:t>
            </a:fld>
            <a:endParaRPr lang="en-US" dirty="0"/>
          </a:p>
        </p:txBody>
      </p:sp>
    </p:spTree>
    <p:extLst>
      <p:ext uri="{BB962C8B-B14F-4D97-AF65-F5344CB8AC3E}">
        <p14:creationId xmlns:p14="http://schemas.microsoft.com/office/powerpoint/2010/main" val="1466518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B248612D-0562-4A49-9192-862F34BE7D97}" type="slidenum">
              <a:rPr lang="en-US"/>
              <a:pPr>
                <a:defRPr/>
              </a:pPr>
              <a:t>‹#›</a:t>
            </a:fld>
            <a:endParaRPr lang="en-US" dirty="0"/>
          </a:p>
        </p:txBody>
      </p:sp>
    </p:spTree>
    <p:extLst>
      <p:ext uri="{BB962C8B-B14F-4D97-AF65-F5344CB8AC3E}">
        <p14:creationId xmlns:p14="http://schemas.microsoft.com/office/powerpoint/2010/main" val="37145130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C6E4C0B9-4C55-444C-AF89-52839F181D80}" type="slidenum">
              <a:rPr lang="en-US"/>
              <a:pPr>
                <a:defRPr/>
              </a:pPr>
              <a:t>‹#›</a:t>
            </a:fld>
            <a:endParaRPr lang="en-US" dirty="0"/>
          </a:p>
        </p:txBody>
      </p:sp>
    </p:spTree>
    <p:extLst>
      <p:ext uri="{BB962C8B-B14F-4D97-AF65-F5344CB8AC3E}">
        <p14:creationId xmlns:p14="http://schemas.microsoft.com/office/powerpoint/2010/main" val="23499525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2FF3589B-C984-4440-A932-395D5C5AAA3B}" type="slidenum">
              <a:rPr lang="en-US"/>
              <a:pPr>
                <a:defRPr/>
              </a:pPr>
              <a:t>‹#›</a:t>
            </a:fld>
            <a:endParaRPr lang="en-US" dirty="0"/>
          </a:p>
        </p:txBody>
      </p:sp>
    </p:spTree>
    <p:extLst>
      <p:ext uri="{BB962C8B-B14F-4D97-AF65-F5344CB8AC3E}">
        <p14:creationId xmlns:p14="http://schemas.microsoft.com/office/powerpoint/2010/main" val="1087062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sp>
        <p:nvSpPr>
          <p:cNvPr id="216086"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21608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ea typeface="KaiTi" pitchFamily="49" charset="-122"/>
              </a:defRPr>
            </a:lvl1pPr>
          </a:lstStyle>
          <a:p>
            <a:pPr>
              <a:defRPr/>
            </a:pPr>
            <a:endParaRPr lang="en-US">
              <a:solidFill>
                <a:srgbClr val="FFFFFF"/>
              </a:solidFill>
            </a:endParaRPr>
          </a:p>
        </p:txBody>
      </p:sp>
      <p:sp>
        <p:nvSpPr>
          <p:cNvPr id="25" name="Rectangle 25"/>
          <p:cNvSpPr>
            <a:spLocks noGrp="1" noChangeArrowheads="1"/>
          </p:cNvSpPr>
          <p:nvPr>
            <p:ph type="sldNum" sz="quarter" idx="11"/>
          </p:nvPr>
        </p:nvSpPr>
        <p:spPr/>
        <p:txBody>
          <a:bodyPr/>
          <a:lstStyle>
            <a:lvl1pPr>
              <a:defRPr>
                <a:ea typeface="KaiTi" pitchFamily="49" charset="-122"/>
              </a:defRPr>
            </a:lvl1pPr>
          </a:lstStyle>
          <a:p>
            <a:pPr>
              <a:defRPr/>
            </a:pPr>
            <a:fld id="{FA357EB4-0C47-4891-975B-B3B64D214FEF}"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a:ea typeface="KaiTi" pitchFamily="49" charset="-122"/>
              </a:defRPr>
            </a:lvl1pPr>
          </a:lstStyle>
          <a:p>
            <a:pPr>
              <a:defRPr/>
            </a:pPr>
            <a:endParaRPr lang="en-US">
              <a:solidFill>
                <a:srgbClr val="FFFFFF"/>
              </a:solidFill>
            </a:endParaRPr>
          </a:p>
        </p:txBody>
      </p:sp>
    </p:spTree>
    <p:extLst>
      <p:ext uri="{BB962C8B-B14F-4D97-AF65-F5344CB8AC3E}">
        <p14:creationId xmlns:p14="http://schemas.microsoft.com/office/powerpoint/2010/main" val="3075423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7D093980-1677-47B7-BCD1-AD2E5434502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6722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3D6C3892-7734-400C-9DF2-A24D97B1CF5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93873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7E351355-EFAE-4147-A92A-9B068F8F52B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1299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B3D472-2C40-445E-9A95-1D4954649DDE}" type="datetimeFigureOut">
              <a:rPr lang="en-US" smtClean="0"/>
              <a:t>9/15/2018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17A6C4-D6BB-4427-A845-24C9673EE73B}" type="slidenum">
              <a:rPr lang="en-US" smtClean="0"/>
              <a:t>‹#›</a:t>
            </a:fld>
            <a:endParaRPr lang="en-US"/>
          </a:p>
        </p:txBody>
      </p:sp>
    </p:spTree>
    <p:extLst>
      <p:ext uri="{BB962C8B-B14F-4D97-AF65-F5344CB8AC3E}">
        <p14:creationId xmlns:p14="http://schemas.microsoft.com/office/powerpoint/2010/main" val="6489889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1A48D4A4-58AF-46E4-8D45-34C48A295DA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68863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470C1FA5-D154-4970-A71F-5A55538FE0F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910500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235261EF-818F-4D75-9D87-AD70945C9B3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659107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2E8D11CF-87CC-4146-BD26-DD93B1F1A4C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41124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6A674B47-8C25-4FF9-BAC7-3B7A5C84E25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34610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20BCFCDB-F328-4DE7-A2FE-2DB71DEC580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87751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73813E35-0993-4188-AD2A-0C51221A02F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62656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208386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208386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ea typeface="KaiTi" pitchFamily="49" charset="-122"/>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ea typeface="KaiTi" pitchFamily="49" charset="-122"/>
              </a:defRPr>
            </a:lvl1pPr>
          </a:lstStyle>
          <a:p>
            <a:pPr>
              <a:defRPr/>
            </a:pPr>
            <a:fld id="{C8A897FB-4F1A-4717-8143-E16C41F07AC4}"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a:ea typeface="KaiTi" pitchFamily="49" charset="-122"/>
              </a:defRPr>
            </a:lvl1pPr>
          </a:lstStyle>
          <a:p>
            <a:pPr>
              <a:defRPr/>
            </a:pPr>
            <a:endParaRPr lang="en-US"/>
          </a:p>
        </p:txBody>
      </p:sp>
    </p:spTree>
    <p:extLst>
      <p:ext uri="{BB962C8B-B14F-4D97-AF65-F5344CB8AC3E}">
        <p14:creationId xmlns:p14="http://schemas.microsoft.com/office/powerpoint/2010/main" val="19764446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3CA8DBE-28F6-4E09-95C3-9CB9F6D59E5E}" type="slidenum">
              <a:rPr lang="en-US"/>
              <a:pPr>
                <a:defRPr/>
              </a:pPr>
              <a:t>‹#›</a:t>
            </a:fld>
            <a:endParaRPr lang="en-US" dirty="0"/>
          </a:p>
        </p:txBody>
      </p:sp>
    </p:spTree>
    <p:extLst>
      <p:ext uri="{BB962C8B-B14F-4D97-AF65-F5344CB8AC3E}">
        <p14:creationId xmlns:p14="http://schemas.microsoft.com/office/powerpoint/2010/main" val="5654467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F5EE03CC-12D2-4D5E-A3EF-BBBB82C464C5}" type="slidenum">
              <a:rPr lang="en-US"/>
              <a:pPr>
                <a:defRPr/>
              </a:pPr>
              <a:t>‹#›</a:t>
            </a:fld>
            <a:endParaRPr lang="en-US" dirty="0"/>
          </a:p>
        </p:txBody>
      </p:sp>
    </p:spTree>
    <p:extLst>
      <p:ext uri="{BB962C8B-B14F-4D97-AF65-F5344CB8AC3E}">
        <p14:creationId xmlns:p14="http://schemas.microsoft.com/office/powerpoint/2010/main" val="311965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3D472-2C40-445E-9A95-1D4954649DDE}" type="datetimeFigureOut">
              <a:rPr lang="en-US" smtClean="0"/>
              <a:t>9/15/2018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17A6C4-D6BB-4427-A845-24C9673EE73B}" type="slidenum">
              <a:rPr lang="en-US" smtClean="0"/>
              <a:t>‹#›</a:t>
            </a:fld>
            <a:endParaRPr lang="en-US"/>
          </a:p>
        </p:txBody>
      </p:sp>
    </p:spTree>
    <p:extLst>
      <p:ext uri="{BB962C8B-B14F-4D97-AF65-F5344CB8AC3E}">
        <p14:creationId xmlns:p14="http://schemas.microsoft.com/office/powerpoint/2010/main" val="28695901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8426BCD5-34EA-4259-BC6B-5054EC72595A}" type="slidenum">
              <a:rPr lang="en-US"/>
              <a:pPr>
                <a:defRPr/>
              </a:pPr>
              <a:t>‹#›</a:t>
            </a:fld>
            <a:endParaRPr lang="en-US" dirty="0"/>
          </a:p>
        </p:txBody>
      </p:sp>
    </p:spTree>
    <p:extLst>
      <p:ext uri="{BB962C8B-B14F-4D97-AF65-F5344CB8AC3E}">
        <p14:creationId xmlns:p14="http://schemas.microsoft.com/office/powerpoint/2010/main" val="806938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29082673-A25B-42B6-B491-A5A0F60B49F8}" type="slidenum">
              <a:rPr lang="en-US"/>
              <a:pPr>
                <a:defRPr/>
              </a:pPr>
              <a:t>‹#›</a:t>
            </a:fld>
            <a:endParaRPr lang="en-US" dirty="0"/>
          </a:p>
        </p:txBody>
      </p:sp>
    </p:spTree>
    <p:extLst>
      <p:ext uri="{BB962C8B-B14F-4D97-AF65-F5344CB8AC3E}">
        <p14:creationId xmlns:p14="http://schemas.microsoft.com/office/powerpoint/2010/main" val="36186786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44298CA3-748A-4214-9106-8CF8E4B4AAC0}" type="slidenum">
              <a:rPr lang="en-US"/>
              <a:pPr>
                <a:defRPr/>
              </a:pPr>
              <a:t>‹#›</a:t>
            </a:fld>
            <a:endParaRPr lang="en-US" dirty="0"/>
          </a:p>
        </p:txBody>
      </p:sp>
    </p:spTree>
    <p:extLst>
      <p:ext uri="{BB962C8B-B14F-4D97-AF65-F5344CB8AC3E}">
        <p14:creationId xmlns:p14="http://schemas.microsoft.com/office/powerpoint/2010/main" val="30609801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E52B20C7-DE23-4BDC-A90C-807442A90B99}" type="slidenum">
              <a:rPr lang="en-US"/>
              <a:pPr>
                <a:defRPr/>
              </a:pPr>
              <a:t>‹#›</a:t>
            </a:fld>
            <a:endParaRPr lang="en-US" dirty="0"/>
          </a:p>
        </p:txBody>
      </p:sp>
    </p:spTree>
    <p:extLst>
      <p:ext uri="{BB962C8B-B14F-4D97-AF65-F5344CB8AC3E}">
        <p14:creationId xmlns:p14="http://schemas.microsoft.com/office/powerpoint/2010/main" val="137859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6DF93873-B7DF-4756-B3D2-6234F0D41684}" type="slidenum">
              <a:rPr lang="en-US"/>
              <a:pPr>
                <a:defRPr/>
              </a:pPr>
              <a:t>‹#›</a:t>
            </a:fld>
            <a:endParaRPr lang="en-US" dirty="0"/>
          </a:p>
        </p:txBody>
      </p:sp>
    </p:spTree>
    <p:extLst>
      <p:ext uri="{BB962C8B-B14F-4D97-AF65-F5344CB8AC3E}">
        <p14:creationId xmlns:p14="http://schemas.microsoft.com/office/powerpoint/2010/main" val="31383242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1AF720FD-F222-4F95-A393-7334C6C921A2}" type="slidenum">
              <a:rPr lang="en-US"/>
              <a:pPr>
                <a:defRPr/>
              </a:pPr>
              <a:t>‹#›</a:t>
            </a:fld>
            <a:endParaRPr lang="en-US" dirty="0"/>
          </a:p>
        </p:txBody>
      </p:sp>
    </p:spTree>
    <p:extLst>
      <p:ext uri="{BB962C8B-B14F-4D97-AF65-F5344CB8AC3E}">
        <p14:creationId xmlns:p14="http://schemas.microsoft.com/office/powerpoint/2010/main" val="24767443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6A94B6E-DA36-41C5-A39E-7BC79AD413DD}" type="slidenum">
              <a:rPr lang="en-US"/>
              <a:pPr>
                <a:defRPr/>
              </a:pPr>
              <a:t>‹#›</a:t>
            </a:fld>
            <a:endParaRPr lang="en-US" dirty="0"/>
          </a:p>
        </p:txBody>
      </p:sp>
    </p:spTree>
    <p:extLst>
      <p:ext uri="{BB962C8B-B14F-4D97-AF65-F5344CB8AC3E}">
        <p14:creationId xmlns:p14="http://schemas.microsoft.com/office/powerpoint/2010/main" val="486751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2B2BF4B1-3A49-4090-95E1-724FF625966F}" type="slidenum">
              <a:rPr lang="en-US"/>
              <a:pPr>
                <a:defRPr/>
              </a:pPr>
              <a:t>‹#›</a:t>
            </a:fld>
            <a:endParaRPr lang="en-US" dirty="0"/>
          </a:p>
        </p:txBody>
      </p:sp>
    </p:spTree>
    <p:extLst>
      <p:ext uri="{BB962C8B-B14F-4D97-AF65-F5344CB8AC3E}">
        <p14:creationId xmlns:p14="http://schemas.microsoft.com/office/powerpoint/2010/main" val="3800388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8DA09-2C29-4928-A375-F43BBEA29A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1472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2152C8-93D0-4174-ACBE-4109033F0B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01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3D472-2C40-445E-9A95-1D4954649DDE}"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7A6C4-D6BB-4427-A845-24C9673EE73B}" type="slidenum">
              <a:rPr lang="en-US" smtClean="0"/>
              <a:t>‹#›</a:t>
            </a:fld>
            <a:endParaRPr lang="en-US"/>
          </a:p>
        </p:txBody>
      </p:sp>
    </p:spTree>
    <p:extLst>
      <p:ext uri="{BB962C8B-B14F-4D97-AF65-F5344CB8AC3E}">
        <p14:creationId xmlns:p14="http://schemas.microsoft.com/office/powerpoint/2010/main" val="21860234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5A0A9C-63CC-4B90-A50A-66E51D0873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113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652399-CC67-4192-9587-1421450E37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0761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3F12C3-35AB-4207-B2F6-EE79C40E3C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6527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DDD49D-5594-4039-A7D8-23CABF3BD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7236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A25753-C6D9-4D5B-A138-BA754B614E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4067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128562-AEB0-42D8-B28C-B88FA7206C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25174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E9CE86-E9A1-4C60-B9CB-172853B13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3051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F3C74F-0290-4CF7-8E9B-9CABEACC43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81414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01DBC2-E03E-497D-B2E3-8F4ACF9BD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9358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fontAlgn="base">
                <a:spcBef>
                  <a:spcPct val="0"/>
                </a:spcBef>
                <a:spcAft>
                  <a:spcPct val="0"/>
                </a:spcAft>
                <a:defRPr/>
              </a:pPr>
              <a:endParaRPr lang="en-US" sz="2400">
                <a:solidFill>
                  <a:srgbClr val="FFFFFF"/>
                </a:solidFill>
              </a:endParaRPr>
            </a:p>
          </p:txBody>
        </p:sp>
      </p:grpSp>
      <p:sp>
        <p:nvSpPr>
          <p:cNvPr id="22221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22221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517F4740-5A8C-4E7E-A359-89260DCD67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849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3D472-2C40-445E-9A95-1D4954649DDE}" type="datetimeFigureOut">
              <a:rPr lang="en-US" smtClean="0"/>
              <a:t>9/15/2018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17A6C4-D6BB-4427-A845-24C9673EE73B}" type="slidenum">
              <a:rPr lang="en-US" smtClean="0"/>
              <a:t>‹#›</a:t>
            </a:fld>
            <a:endParaRPr lang="en-US"/>
          </a:p>
        </p:txBody>
      </p:sp>
    </p:spTree>
    <p:extLst>
      <p:ext uri="{BB962C8B-B14F-4D97-AF65-F5344CB8AC3E}">
        <p14:creationId xmlns:p14="http://schemas.microsoft.com/office/powerpoint/2010/main" val="28399457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C17B7EB-AB67-4578-ADDB-A0D44D990E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52674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C9F33C6-2717-47E0-A78C-5A34807C8B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0666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95865D5-B352-4CA1-B9BE-C02E7E6231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00777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19862C7F-0882-4E9A-BB00-94DC39A45E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42904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7C4B94C-22BA-47A4-876A-B8D32BB7C9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9704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5002A2F2-B5F6-479E-9E7F-01F4272E0F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3371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EBF9D8B-AAF4-45BE-B8FB-2EFFEBC24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67455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E132F40-727C-4F3D-BA98-761129B46A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94866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E34FE4D-DF48-4340-BAF1-46328BC6A6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89245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7B86544-6252-424E-BBE3-764247D44E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9203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3D472-2C40-445E-9A95-1D4954649DDE}" type="datetimeFigureOut">
              <a:rPr lang="en-US" smtClean="0"/>
              <a:t>9/15/2018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7A6C4-D6BB-4427-A845-24C9673EE73B}" type="slidenum">
              <a:rPr lang="en-US" smtClean="0"/>
              <a:t>‹#›</a:t>
            </a:fld>
            <a:endParaRPr lang="en-US"/>
          </a:p>
        </p:txBody>
      </p:sp>
    </p:spTree>
    <p:extLst>
      <p:ext uri="{BB962C8B-B14F-4D97-AF65-F5344CB8AC3E}">
        <p14:creationId xmlns:p14="http://schemas.microsoft.com/office/powerpoint/2010/main" val="1327723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7ED097F-DA91-475C-B430-9A9B10F20CC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6607219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CEFE59E1-D755-44D4-9152-F77EBFE0AE5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9268528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7ED097F-DA91-475C-B430-9A9B10F20CC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5512251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mn-cs"/>
              </a:defRPr>
            </a:lvl1pPr>
          </a:lstStyle>
          <a:p>
            <a:pPr fontAlgn="base">
              <a:spcBef>
                <a:spcPct val="0"/>
              </a:spcBef>
              <a:spcAft>
                <a:spcPct val="0"/>
              </a:spcAft>
              <a:defRPr/>
            </a:pPr>
            <a:fld id="{3C1051E7-ADA0-430F-B61C-FCB47087813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4495489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22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KaiTi" pitchFamily="49" charset="-122"/>
                <a:ea typeface="KaiTi" pitchFamily="49" charset="-122"/>
              </a:defRPr>
            </a:lvl1pPr>
          </a:lstStyle>
          <a:p>
            <a:pPr fontAlgn="base">
              <a:spcBef>
                <a:spcPct val="0"/>
              </a:spcBef>
              <a:spcAft>
                <a:spcPct val="0"/>
              </a:spcAft>
              <a:defRPr/>
            </a:pPr>
            <a:endParaRPr lang="en-US">
              <a:solidFill>
                <a:srgbClr val="000000"/>
              </a:solidFill>
            </a:endParaRPr>
          </a:p>
        </p:txBody>
      </p:sp>
      <p:sp>
        <p:nvSpPr>
          <p:cNvPr id="1822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KaiTi" pitchFamily="49" charset="-122"/>
                <a:ea typeface="KaiTi" pitchFamily="49" charset="-122"/>
              </a:defRPr>
            </a:lvl1pPr>
          </a:lstStyle>
          <a:p>
            <a:pPr fontAlgn="base">
              <a:spcBef>
                <a:spcPct val="0"/>
              </a:spcBef>
              <a:spcAft>
                <a:spcPct val="0"/>
              </a:spcAft>
              <a:defRPr/>
            </a:pPr>
            <a:endParaRPr lang="en-US">
              <a:solidFill>
                <a:srgbClr val="000000"/>
              </a:solidFill>
            </a:endParaRPr>
          </a:p>
        </p:txBody>
      </p:sp>
      <p:sp>
        <p:nvSpPr>
          <p:cNvPr id="1822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KaiTi" pitchFamily="49" charset="-122"/>
                <a:ea typeface="KaiTi" pitchFamily="49" charset="-122"/>
              </a:defRPr>
            </a:lvl1pPr>
          </a:lstStyle>
          <a:p>
            <a:pPr fontAlgn="base">
              <a:spcBef>
                <a:spcPct val="0"/>
              </a:spcBef>
              <a:spcAft>
                <a:spcPct val="0"/>
              </a:spcAft>
              <a:defRPr/>
            </a:pPr>
            <a:fld id="{850ACC20-799D-4509-8921-64E734C0D90B}"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71512288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a:solidFill>
            <a:schemeClr val="tx2"/>
          </a:solidFill>
          <a:latin typeface="KaiTi" pitchFamily="49" charset="-122"/>
          <a:ea typeface="KaiTi" pitchFamily="49" charset="-122"/>
          <a:cs typeface="+mj-cs"/>
        </a:defRPr>
      </a:lvl1pPr>
      <a:lvl2pPr algn="ctr" rtl="0" eaLnBrk="0" fontAlgn="base" hangingPunct="0">
        <a:spcBef>
          <a:spcPct val="0"/>
        </a:spcBef>
        <a:spcAft>
          <a:spcPct val="0"/>
        </a:spcAft>
        <a:defRPr sz="4400">
          <a:solidFill>
            <a:schemeClr val="tx2"/>
          </a:solidFill>
          <a:latin typeface="KaiTi" pitchFamily="49" charset="-122"/>
          <a:ea typeface="KaiTi" pitchFamily="49" charset="-122"/>
          <a:cs typeface="Arial" pitchFamily="34" charset="0"/>
        </a:defRPr>
      </a:lvl2pPr>
      <a:lvl3pPr algn="ctr" rtl="0" eaLnBrk="0" fontAlgn="base" hangingPunct="0">
        <a:spcBef>
          <a:spcPct val="0"/>
        </a:spcBef>
        <a:spcAft>
          <a:spcPct val="0"/>
        </a:spcAft>
        <a:defRPr sz="4400">
          <a:solidFill>
            <a:schemeClr val="tx2"/>
          </a:solidFill>
          <a:latin typeface="KaiTi" pitchFamily="49" charset="-122"/>
          <a:ea typeface="KaiTi" pitchFamily="49" charset="-122"/>
          <a:cs typeface="Arial" pitchFamily="34" charset="0"/>
        </a:defRPr>
      </a:lvl3pPr>
      <a:lvl4pPr algn="ctr" rtl="0" eaLnBrk="0" fontAlgn="base" hangingPunct="0">
        <a:spcBef>
          <a:spcPct val="0"/>
        </a:spcBef>
        <a:spcAft>
          <a:spcPct val="0"/>
        </a:spcAft>
        <a:defRPr sz="4400">
          <a:solidFill>
            <a:schemeClr val="tx2"/>
          </a:solidFill>
          <a:latin typeface="KaiTi" pitchFamily="49" charset="-122"/>
          <a:ea typeface="KaiTi" pitchFamily="49" charset="-122"/>
          <a:cs typeface="Arial" pitchFamily="34" charset="0"/>
        </a:defRPr>
      </a:lvl4pPr>
      <a:lvl5pPr algn="ctr" rtl="0" eaLnBrk="0" fontAlgn="base" hangingPunct="0">
        <a:spcBef>
          <a:spcPct val="0"/>
        </a:spcBef>
        <a:spcAft>
          <a:spcPct val="0"/>
        </a:spcAft>
        <a:defRPr sz="4400">
          <a:solidFill>
            <a:schemeClr val="tx2"/>
          </a:solidFill>
          <a:latin typeface="KaiTi" pitchFamily="49" charset="-122"/>
          <a:ea typeface="KaiTi" pitchFamily="49" charset="-122"/>
          <a:cs typeface="Arial" pitchFamily="34" charset="0"/>
        </a:defRPr>
      </a:lvl5pPr>
      <a:lvl6pPr marL="457200" algn="ctr" rtl="0" fontAlgn="base">
        <a:spcBef>
          <a:spcPct val="0"/>
        </a:spcBef>
        <a:spcAft>
          <a:spcPct val="0"/>
        </a:spcAft>
        <a:defRPr sz="4400">
          <a:solidFill>
            <a:schemeClr val="tx2"/>
          </a:solidFill>
          <a:latin typeface="TSC UKai M TT" pitchFamily="49" charset="-122"/>
          <a:ea typeface="TSC UKai M TT" pitchFamily="49" charset="-122"/>
          <a:cs typeface="Arial" pitchFamily="34" charset="0"/>
        </a:defRPr>
      </a:lvl6pPr>
      <a:lvl7pPr marL="914400" algn="ctr" rtl="0" fontAlgn="base">
        <a:spcBef>
          <a:spcPct val="0"/>
        </a:spcBef>
        <a:spcAft>
          <a:spcPct val="0"/>
        </a:spcAft>
        <a:defRPr sz="4400">
          <a:solidFill>
            <a:schemeClr val="tx2"/>
          </a:solidFill>
          <a:latin typeface="TSC UKai M TT" pitchFamily="49" charset="-122"/>
          <a:ea typeface="TSC UKai M TT" pitchFamily="49" charset="-122"/>
          <a:cs typeface="Arial" pitchFamily="34" charset="0"/>
        </a:defRPr>
      </a:lvl7pPr>
      <a:lvl8pPr marL="1371600" algn="ctr" rtl="0" fontAlgn="base">
        <a:spcBef>
          <a:spcPct val="0"/>
        </a:spcBef>
        <a:spcAft>
          <a:spcPct val="0"/>
        </a:spcAft>
        <a:defRPr sz="4400">
          <a:solidFill>
            <a:schemeClr val="tx2"/>
          </a:solidFill>
          <a:latin typeface="TSC UKai M TT" pitchFamily="49" charset="-122"/>
          <a:ea typeface="TSC UKai M TT" pitchFamily="49" charset="-122"/>
          <a:cs typeface="Arial" pitchFamily="34" charset="0"/>
        </a:defRPr>
      </a:lvl8pPr>
      <a:lvl9pPr marL="1828800" algn="ctr" rtl="0" fontAlgn="base">
        <a:spcBef>
          <a:spcPct val="0"/>
        </a:spcBef>
        <a:spcAft>
          <a:spcPct val="0"/>
        </a:spcAft>
        <a:defRPr sz="4400">
          <a:solidFill>
            <a:schemeClr val="tx2"/>
          </a:solidFill>
          <a:latin typeface="TSC UKai M TT" pitchFamily="49" charset="-122"/>
          <a:ea typeface="TSC UKai M TT" pitchFamily="49" charset="-122"/>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KaiTi" pitchFamily="49" charset="-122"/>
          <a:ea typeface="KaiTi" pitchFamily="49" charset="-122"/>
          <a:cs typeface="+mn-cs"/>
        </a:defRPr>
      </a:lvl1pPr>
      <a:lvl2pPr marL="742950" indent="-285750" algn="l" rtl="0" eaLnBrk="0" fontAlgn="base" hangingPunct="0">
        <a:spcBef>
          <a:spcPct val="20000"/>
        </a:spcBef>
        <a:spcAft>
          <a:spcPct val="0"/>
        </a:spcAft>
        <a:buChar char="–"/>
        <a:defRPr sz="2800">
          <a:solidFill>
            <a:schemeClr val="tx1"/>
          </a:solidFill>
          <a:latin typeface="KaiTi" pitchFamily="49" charset="-122"/>
          <a:ea typeface="KaiTi" pitchFamily="49" charset="-122"/>
          <a:cs typeface="+mn-cs"/>
        </a:defRPr>
      </a:lvl2pPr>
      <a:lvl3pPr marL="1143000" indent="-228600" algn="l" rtl="0" eaLnBrk="0" fontAlgn="base" hangingPunct="0">
        <a:spcBef>
          <a:spcPct val="20000"/>
        </a:spcBef>
        <a:spcAft>
          <a:spcPct val="0"/>
        </a:spcAft>
        <a:buChar char="•"/>
        <a:defRPr sz="2400">
          <a:solidFill>
            <a:schemeClr val="tx1"/>
          </a:solidFill>
          <a:latin typeface="KaiTi" pitchFamily="49" charset="-122"/>
          <a:ea typeface="KaiTi" pitchFamily="49" charset="-122"/>
          <a:cs typeface="+mn-cs"/>
        </a:defRPr>
      </a:lvl3pPr>
      <a:lvl4pPr marL="1600200" indent="-228600" algn="l" rtl="0" eaLnBrk="0" fontAlgn="base" hangingPunct="0">
        <a:spcBef>
          <a:spcPct val="20000"/>
        </a:spcBef>
        <a:spcAft>
          <a:spcPct val="0"/>
        </a:spcAft>
        <a:buChar char="–"/>
        <a:defRPr sz="2000">
          <a:solidFill>
            <a:schemeClr val="tx1"/>
          </a:solidFill>
          <a:latin typeface="KaiTi" pitchFamily="49" charset="-122"/>
          <a:ea typeface="KaiTi" pitchFamily="49" charset="-122"/>
          <a:cs typeface="+mn-cs"/>
        </a:defRPr>
      </a:lvl4pPr>
      <a:lvl5pPr marL="2057400" indent="-228600" algn="l" rtl="0" eaLnBrk="0" fontAlgn="base" hangingPunct="0">
        <a:spcBef>
          <a:spcPct val="20000"/>
        </a:spcBef>
        <a:spcAft>
          <a:spcPct val="0"/>
        </a:spcAft>
        <a:buChar char="»"/>
        <a:defRPr sz="2000">
          <a:solidFill>
            <a:schemeClr val="tx1"/>
          </a:solidFill>
          <a:latin typeface="KaiTi" pitchFamily="49" charset="-122"/>
          <a:ea typeface="KaiTi" pitchFamily="49" charset="-122"/>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B2C2A854-7510-4CB5-BE42-4A37C789871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3661596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64962" name="Group 2"/>
          <p:cNvGrpSpPr>
            <a:grpSpLocks/>
          </p:cNvGrpSpPr>
          <p:nvPr/>
        </p:nvGrpSpPr>
        <p:grpSpPr bwMode="auto">
          <a:xfrm>
            <a:off x="0" y="1588"/>
            <a:ext cx="9132888" cy="6845300"/>
            <a:chOff x="0" y="1"/>
            <a:chExt cx="5753" cy="4312"/>
          </a:xfrm>
        </p:grpSpPr>
        <p:sp>
          <p:nvSpPr>
            <p:cNvPr id="1064963"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4964"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64965"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64966" name="Rectangle 6"/>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vl1pPr>
          </a:lstStyle>
          <a:p>
            <a:endParaRPr lang="en-US" altLang="en-US"/>
          </a:p>
        </p:txBody>
      </p:sp>
      <p:sp>
        <p:nvSpPr>
          <p:cNvPr id="1064967" name="Rectangle 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vl1pPr>
          </a:lstStyle>
          <a:p>
            <a:endParaRPr lang="en-US" altLang="en-US"/>
          </a:p>
        </p:txBody>
      </p:sp>
      <p:sp>
        <p:nvSpPr>
          <p:cNvPr id="1064968" name="Rectangle 8"/>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vl1pPr>
          </a:lstStyle>
          <a:p>
            <a:fld id="{F50222F8-B239-4684-B802-05F1B2B32E85}" type="slidenum">
              <a:rPr lang="en-US" altLang="en-US"/>
              <a:pPr/>
              <a:t>‹#›</a:t>
            </a:fld>
            <a:endParaRPr lang="en-US" altLang="en-US"/>
          </a:p>
        </p:txBody>
      </p:sp>
      <p:sp>
        <p:nvSpPr>
          <p:cNvPr id="1064969" name="Rectangle 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28113836"/>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80000"/>
        <a:buFont typeface="Wingdings" panose="05000000000000000000" pitchFamily="2" charset="2"/>
        <a:buChar char="l"/>
        <a:defRPr sz="32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1"/>
        </a:buClr>
        <a:buSzPct val="60000"/>
        <a:buFont typeface="Wingdings" panose="05000000000000000000" pitchFamily="2"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prstClr val="black">
                    <a:tint val="75000"/>
                  </a:prstClr>
                </a:solidFill>
                <a:latin typeface="Calibri"/>
              </a:defRPr>
            </a:lvl1pPr>
          </a:lstStyle>
          <a:p>
            <a:pPr>
              <a:defRPr/>
            </a:pPr>
            <a:fld id="{9174E68F-4C04-4CD3-A9DF-A4DE34C82C8D}" type="datetimeFigureOut">
              <a:rPr lang="en-US"/>
              <a:pPr>
                <a:defRPr/>
              </a:pPr>
              <a:t>9/15/2018</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900" smtClean="0">
                <a:solidFill>
                  <a:prstClr val="black">
                    <a:tint val="75000"/>
                  </a:prstClr>
                </a:solidFill>
                <a:latin typeface="Calibri"/>
              </a:defRPr>
            </a:lvl1pPr>
          </a:lstStyle>
          <a:p>
            <a:pPr>
              <a:defRPr/>
            </a:pPr>
            <a:fld id="{EAA1F139-38BD-49BD-96EE-F62C1635BEA0}" type="slidenum">
              <a:rPr lang="en-US"/>
              <a:pPr>
                <a:defRPr/>
              </a:pPr>
              <a:t>‹#›</a:t>
            </a:fld>
            <a:endParaRPr lang="en-US"/>
          </a:p>
        </p:txBody>
      </p:sp>
    </p:spTree>
    <p:extLst>
      <p:ext uri="{BB962C8B-B14F-4D97-AF65-F5344CB8AC3E}">
        <p14:creationId xmlns:p14="http://schemas.microsoft.com/office/powerpoint/2010/main" val="91916009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892" algn="ctr" rtl="0" fontAlgn="base">
        <a:spcBef>
          <a:spcPct val="0"/>
        </a:spcBef>
        <a:spcAft>
          <a:spcPct val="0"/>
        </a:spcAft>
        <a:defRPr sz="3300">
          <a:solidFill>
            <a:schemeClr val="tx1"/>
          </a:solidFill>
          <a:latin typeface="Calibri" pitchFamily="34" charset="0"/>
        </a:defRPr>
      </a:lvl6pPr>
      <a:lvl7pPr marL="685783" algn="ctr" rtl="0" fontAlgn="base">
        <a:spcBef>
          <a:spcPct val="0"/>
        </a:spcBef>
        <a:spcAft>
          <a:spcPct val="0"/>
        </a:spcAft>
        <a:defRPr sz="3300">
          <a:solidFill>
            <a:schemeClr val="tx1"/>
          </a:solidFill>
          <a:latin typeface="Calibri" pitchFamily="34" charset="0"/>
        </a:defRPr>
      </a:lvl7pPr>
      <a:lvl8pPr marL="1028675" algn="ctr" rtl="0" fontAlgn="base">
        <a:spcBef>
          <a:spcPct val="0"/>
        </a:spcBef>
        <a:spcAft>
          <a:spcPct val="0"/>
        </a:spcAft>
        <a:defRPr sz="3300">
          <a:solidFill>
            <a:schemeClr val="tx1"/>
          </a:solidFill>
          <a:latin typeface="Calibri" pitchFamily="34" charset="0"/>
        </a:defRPr>
      </a:lvl8pPr>
      <a:lvl9pPr marL="1371566" algn="ctr" rtl="0" fontAlgn="base">
        <a:spcBef>
          <a:spcPct val="0"/>
        </a:spcBef>
        <a:spcAft>
          <a:spcPct val="0"/>
        </a:spcAft>
        <a:defRPr sz="3300">
          <a:solidFill>
            <a:schemeClr val="tx1"/>
          </a:solidFill>
          <a:latin typeface="Calibri" pitchFamily="34" charset="0"/>
        </a:defRPr>
      </a:lvl9pPr>
    </p:titleStyle>
    <p:bodyStyle>
      <a:lvl1pPr marL="257168" indent="-257168"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199" indent="-214308"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28" indent="-171446"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20" indent="-171446"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12" indent="-171446"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A58AEC8-2BA4-4131-9B17-25557CCF0CC3}" type="slidenum">
              <a:rPr lang="en-US"/>
              <a:pPr>
                <a:defRPr/>
              </a:pPr>
              <a:t>‹#›</a:t>
            </a:fld>
            <a:endParaRPr lang="en-US"/>
          </a:p>
        </p:txBody>
      </p:sp>
    </p:spTree>
    <p:extLst>
      <p:ext uri="{BB962C8B-B14F-4D97-AF65-F5344CB8AC3E}">
        <p14:creationId xmlns:p14="http://schemas.microsoft.com/office/powerpoint/2010/main" val="1337722257"/>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848322" name="Group 2"/>
          <p:cNvGrpSpPr>
            <a:grpSpLocks/>
          </p:cNvGrpSpPr>
          <p:nvPr/>
        </p:nvGrpSpPr>
        <p:grpSpPr bwMode="auto">
          <a:xfrm>
            <a:off x="0" y="0"/>
            <a:ext cx="9144000" cy="6858000"/>
            <a:chOff x="0" y="0"/>
            <a:chExt cx="5760" cy="4320"/>
          </a:xfrm>
        </p:grpSpPr>
        <p:sp>
          <p:nvSpPr>
            <p:cNvPr id="1848323" name="Freeform 3"/>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8324"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848325" name="Freeform 5"/>
          <p:cNvSpPr>
            <a:spLocks/>
          </p:cNvSpPr>
          <p:nvPr/>
        </p:nvSpPr>
        <p:spPr bwMode="hidden">
          <a:xfrm>
            <a:off x="6248400" y="6262688"/>
            <a:ext cx="28956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nvGrpSpPr>
          <p:cNvPr id="1848326" name="Group 6"/>
          <p:cNvGrpSpPr>
            <a:grpSpLocks/>
          </p:cNvGrpSpPr>
          <p:nvPr/>
        </p:nvGrpSpPr>
        <p:grpSpPr bwMode="auto">
          <a:xfrm>
            <a:off x="0" y="6019800"/>
            <a:ext cx="7848600" cy="857250"/>
            <a:chOff x="0" y="3792"/>
            <a:chExt cx="4944" cy="540"/>
          </a:xfrm>
        </p:grpSpPr>
        <p:sp>
          <p:nvSpPr>
            <p:cNvPr id="1848327"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nvGrpSpPr>
            <p:cNvPr id="1848328" name="Group 8"/>
            <p:cNvGrpSpPr>
              <a:grpSpLocks/>
            </p:cNvGrpSpPr>
            <p:nvPr userDrawn="1"/>
          </p:nvGrpSpPr>
          <p:grpSpPr bwMode="auto">
            <a:xfrm>
              <a:off x="2486" y="3792"/>
              <a:ext cx="2458" cy="540"/>
              <a:chOff x="2486" y="3792"/>
              <a:chExt cx="2458" cy="540"/>
            </a:xfrm>
          </p:grpSpPr>
          <p:sp>
            <p:nvSpPr>
              <p:cNvPr id="1848329"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8330" name="Freeform 10"/>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8331"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8332"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8333" name="Freeform 13"/>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848334"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grpSp>
        <p:nvGrpSpPr>
          <p:cNvPr id="1848335" name="Group 15"/>
          <p:cNvGrpSpPr>
            <a:grpSpLocks/>
          </p:cNvGrpSpPr>
          <p:nvPr/>
        </p:nvGrpSpPr>
        <p:grpSpPr bwMode="auto">
          <a:xfrm>
            <a:off x="627063" y="6021388"/>
            <a:ext cx="5684837" cy="849312"/>
            <a:chOff x="395" y="3793"/>
            <a:chExt cx="3581" cy="535"/>
          </a:xfrm>
        </p:grpSpPr>
        <p:sp>
          <p:nvSpPr>
            <p:cNvPr id="1848336" name="Freeform 16"/>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8337"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8338"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8339"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8340" name="Freeform 20"/>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8341" name="Freeform 21"/>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848342" name="Rectangle 2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8343" name="Rectangle 23"/>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8344" name="Rectangle 2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TSC UKai M TT" panose="02010609030101010101" pitchFamily="49" charset="-122"/>
              </a:defRPr>
            </a:lvl1pPr>
          </a:lstStyle>
          <a:p>
            <a:endParaRPr lang="en-US" altLang="en-US">
              <a:solidFill>
                <a:srgbClr val="FFFFFF"/>
              </a:solidFill>
            </a:endParaRPr>
          </a:p>
        </p:txBody>
      </p:sp>
      <p:sp>
        <p:nvSpPr>
          <p:cNvPr id="1848345"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TSC UKai M TT" panose="02010609030101010101" pitchFamily="49" charset="-122"/>
              </a:defRPr>
            </a:lvl1pPr>
          </a:lstStyle>
          <a:p>
            <a:endParaRPr lang="en-US" altLang="en-US">
              <a:solidFill>
                <a:srgbClr val="FFFFFF"/>
              </a:solidFill>
            </a:endParaRPr>
          </a:p>
        </p:txBody>
      </p:sp>
      <p:sp>
        <p:nvSpPr>
          <p:cNvPr id="1848346" name="Rectangle 2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ea typeface="TSC UKai M TT" panose="02010609030101010101" pitchFamily="49" charset="-122"/>
              </a:defRPr>
            </a:lvl1pPr>
          </a:lstStyle>
          <a:p>
            <a:fld id="{822333EA-62E8-40D9-A04C-20BD09F9A94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65458523"/>
      </p:ext>
    </p:extLst>
  </p:cSld>
  <p:clrMap bg1="dk2" tx1="lt1" bg2="dk1"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tx2"/>
        </a:buClr>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tx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tx2"/>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455AA60B-E468-496A-B124-7276BEC47FE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57451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2C2A854-7510-4CB5-BE42-4A37C78987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6488813"/>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6" rIns="91430" bIns="45716" numCol="1" anchor="ctr" anchorCtr="0" compatLnSpc="1">
            <a:prstTxWarp prst="textNoShape">
              <a:avLst/>
            </a:prstTxWarp>
          </a:bodyPr>
          <a:lstStyle/>
          <a:p>
            <a:pPr lvl="0"/>
            <a:r>
              <a:rPr lang="en-US" altLang="zh-TW" dirty="0"/>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2305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latin typeface="KaiTi" pitchFamily="49" charset="-122"/>
                <a:ea typeface="KaiTi" pitchFamily="49" charset="-122"/>
                <a:cs typeface="Times New Roman" pitchFamily="18" charset="0"/>
              </a:defRPr>
            </a:lvl1pPr>
          </a:lstStyle>
          <a:p>
            <a:pPr fontAlgn="base">
              <a:spcBef>
                <a:spcPct val="0"/>
              </a:spcBef>
              <a:spcAft>
                <a:spcPct val="0"/>
              </a:spcAft>
              <a:defRPr/>
            </a:pPr>
            <a:endParaRPr lang="en-US" altLang="zh-TW">
              <a:solidFill>
                <a:srgbClr val="000000"/>
              </a:solidFill>
            </a:endParaRPr>
          </a:p>
        </p:txBody>
      </p:sp>
      <p:sp>
        <p:nvSpPr>
          <p:cNvPr id="2305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defRPr sz="1400">
                <a:latin typeface="KaiTi" pitchFamily="49" charset="-122"/>
                <a:ea typeface="KaiTi" pitchFamily="49" charset="-122"/>
                <a:cs typeface="Times New Roman" pitchFamily="18" charset="0"/>
              </a:defRPr>
            </a:lvl1pPr>
          </a:lstStyle>
          <a:p>
            <a:pPr fontAlgn="base">
              <a:spcBef>
                <a:spcPct val="0"/>
              </a:spcBef>
              <a:spcAft>
                <a:spcPct val="0"/>
              </a:spcAft>
              <a:defRPr/>
            </a:pPr>
            <a:endParaRPr lang="en-US" altLang="zh-TW">
              <a:solidFill>
                <a:srgbClr val="000000"/>
              </a:solidFill>
            </a:endParaRPr>
          </a:p>
        </p:txBody>
      </p:sp>
      <p:sp>
        <p:nvSpPr>
          <p:cNvPr id="2305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latin typeface="KaiTi" pitchFamily="49" charset="-122"/>
                <a:ea typeface="KaiTi" pitchFamily="49" charset="-122"/>
                <a:cs typeface="Times New Roman" pitchFamily="18" charset="0"/>
              </a:defRPr>
            </a:lvl1pPr>
          </a:lstStyle>
          <a:p>
            <a:pPr fontAlgn="base">
              <a:spcBef>
                <a:spcPct val="0"/>
              </a:spcBef>
              <a:spcAft>
                <a:spcPct val="0"/>
              </a:spcAft>
              <a:defRPr/>
            </a:pPr>
            <a:fld id="{90BD5122-D2DE-40D3-9286-787DF96ACCF7}" type="slidenum">
              <a:rPr lang="en-US" altLang="zh-TW">
                <a:solidFill>
                  <a:srgbClr val="000000"/>
                </a:solidFill>
              </a:rPr>
              <a:pPr fontAlgn="base">
                <a:spcBef>
                  <a:spcPct val="0"/>
                </a:spcBef>
                <a:spcAft>
                  <a:spcPct val="0"/>
                </a:spcAft>
                <a:defRPr/>
              </a:pPr>
              <a:t>‹#›</a:t>
            </a:fld>
            <a:endParaRPr lang="en-US" altLang="zh-TW" dirty="0">
              <a:solidFill>
                <a:srgbClr val="000000"/>
              </a:solidFill>
            </a:endParaRPr>
          </a:p>
        </p:txBody>
      </p:sp>
    </p:spTree>
    <p:extLst>
      <p:ext uri="{BB962C8B-B14F-4D97-AF65-F5344CB8AC3E}">
        <p14:creationId xmlns:p14="http://schemas.microsoft.com/office/powerpoint/2010/main" val="1118073653"/>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eaLnBrk="0" fontAlgn="base" hangingPunct="0">
        <a:spcBef>
          <a:spcPct val="0"/>
        </a:spcBef>
        <a:spcAft>
          <a:spcPct val="0"/>
        </a:spcAft>
        <a:defRPr sz="4400">
          <a:solidFill>
            <a:schemeClr val="tx2"/>
          </a:solidFill>
          <a:latin typeface="KaiTi" pitchFamily="49" charset="-122"/>
          <a:ea typeface="+mj-ea"/>
          <a:cs typeface="+mj-cs"/>
        </a:defRPr>
      </a:lvl1pPr>
      <a:lvl2pPr algn="ctr" rtl="0" eaLnBrk="0" fontAlgn="base" hangingPunct="0">
        <a:spcBef>
          <a:spcPct val="0"/>
        </a:spcBef>
        <a:spcAft>
          <a:spcPct val="0"/>
        </a:spcAft>
        <a:defRPr sz="4400">
          <a:solidFill>
            <a:schemeClr val="tx2"/>
          </a:solidFill>
          <a:latin typeface="KaiTi" pitchFamily="49" charset="-122"/>
          <a:cs typeface="Arial" charset="0"/>
        </a:defRPr>
      </a:lvl2pPr>
      <a:lvl3pPr algn="ctr" rtl="0" eaLnBrk="0" fontAlgn="base" hangingPunct="0">
        <a:spcBef>
          <a:spcPct val="0"/>
        </a:spcBef>
        <a:spcAft>
          <a:spcPct val="0"/>
        </a:spcAft>
        <a:defRPr sz="4400">
          <a:solidFill>
            <a:schemeClr val="tx2"/>
          </a:solidFill>
          <a:latin typeface="KaiTi" pitchFamily="49" charset="-122"/>
          <a:cs typeface="Arial" charset="0"/>
        </a:defRPr>
      </a:lvl3pPr>
      <a:lvl4pPr algn="ctr" rtl="0" eaLnBrk="0" fontAlgn="base" hangingPunct="0">
        <a:spcBef>
          <a:spcPct val="0"/>
        </a:spcBef>
        <a:spcAft>
          <a:spcPct val="0"/>
        </a:spcAft>
        <a:defRPr sz="4400">
          <a:solidFill>
            <a:schemeClr val="tx2"/>
          </a:solidFill>
          <a:latin typeface="KaiTi" pitchFamily="49" charset="-122"/>
          <a:cs typeface="Arial" charset="0"/>
        </a:defRPr>
      </a:lvl4pPr>
      <a:lvl5pPr algn="ctr" rtl="0" eaLnBrk="0" fontAlgn="base" hangingPunct="0">
        <a:spcBef>
          <a:spcPct val="0"/>
        </a:spcBef>
        <a:spcAft>
          <a:spcPct val="0"/>
        </a:spcAft>
        <a:defRPr sz="4400">
          <a:solidFill>
            <a:schemeClr val="tx2"/>
          </a:solidFill>
          <a:latin typeface="KaiTi" pitchFamily="49" charset="-122"/>
          <a:cs typeface="Arial" charset="0"/>
        </a:defRPr>
      </a:lvl5pPr>
      <a:lvl6pPr marL="457178" algn="ctr" rtl="0" fontAlgn="base">
        <a:spcBef>
          <a:spcPct val="0"/>
        </a:spcBef>
        <a:spcAft>
          <a:spcPct val="0"/>
        </a:spcAft>
        <a:defRPr sz="4400">
          <a:solidFill>
            <a:schemeClr val="tx2"/>
          </a:solidFill>
          <a:latin typeface="Arial" charset="0"/>
          <a:cs typeface="Arial" charset="0"/>
        </a:defRPr>
      </a:lvl6pPr>
      <a:lvl7pPr marL="914354" algn="ctr" rtl="0" fontAlgn="base">
        <a:spcBef>
          <a:spcPct val="0"/>
        </a:spcBef>
        <a:spcAft>
          <a:spcPct val="0"/>
        </a:spcAft>
        <a:defRPr sz="4400">
          <a:solidFill>
            <a:schemeClr val="tx2"/>
          </a:solidFill>
          <a:latin typeface="Arial" charset="0"/>
          <a:cs typeface="Arial" charset="0"/>
        </a:defRPr>
      </a:lvl7pPr>
      <a:lvl8pPr marL="1371532" algn="ctr" rtl="0" fontAlgn="base">
        <a:spcBef>
          <a:spcPct val="0"/>
        </a:spcBef>
        <a:spcAft>
          <a:spcPct val="0"/>
        </a:spcAft>
        <a:defRPr sz="4400">
          <a:solidFill>
            <a:schemeClr val="tx2"/>
          </a:solidFill>
          <a:latin typeface="Arial" charset="0"/>
          <a:cs typeface="Arial" charset="0"/>
        </a:defRPr>
      </a:lvl8pPr>
      <a:lvl9pPr marL="1828709" algn="ctr" rtl="0" fontAlgn="base">
        <a:spcBef>
          <a:spcPct val="0"/>
        </a:spcBef>
        <a:spcAft>
          <a:spcPct val="0"/>
        </a:spcAft>
        <a:defRPr sz="4400">
          <a:solidFill>
            <a:schemeClr val="tx2"/>
          </a:solidFill>
          <a:latin typeface="Arial" charset="0"/>
          <a:cs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KaiTi" pitchFamily="49" charset="-122"/>
          <a:ea typeface="+mn-ea"/>
          <a:cs typeface="+mn-cs"/>
        </a:defRPr>
      </a:lvl1pPr>
      <a:lvl2pPr marL="742913" indent="-285737" algn="l" rtl="0" eaLnBrk="0" fontAlgn="base" hangingPunct="0">
        <a:spcBef>
          <a:spcPct val="20000"/>
        </a:spcBef>
        <a:spcAft>
          <a:spcPct val="0"/>
        </a:spcAft>
        <a:buChar char="–"/>
        <a:defRPr sz="2800">
          <a:solidFill>
            <a:schemeClr val="tx1"/>
          </a:solidFill>
          <a:latin typeface="KaiTi" pitchFamily="49" charset="-122"/>
          <a:cs typeface="+mn-cs"/>
        </a:defRPr>
      </a:lvl2pPr>
      <a:lvl3pPr marL="1142942" indent="-228589" algn="l" rtl="0" eaLnBrk="0" fontAlgn="base" hangingPunct="0">
        <a:spcBef>
          <a:spcPct val="20000"/>
        </a:spcBef>
        <a:spcAft>
          <a:spcPct val="0"/>
        </a:spcAft>
        <a:buChar char="•"/>
        <a:defRPr sz="2400">
          <a:solidFill>
            <a:schemeClr val="tx1"/>
          </a:solidFill>
          <a:latin typeface="KaiTi" pitchFamily="49" charset="-122"/>
          <a:cs typeface="+mn-cs"/>
        </a:defRPr>
      </a:lvl3pPr>
      <a:lvl4pPr marL="1600120" indent="-228589" algn="l" rtl="0" eaLnBrk="0" fontAlgn="base" hangingPunct="0">
        <a:spcBef>
          <a:spcPct val="20000"/>
        </a:spcBef>
        <a:spcAft>
          <a:spcPct val="0"/>
        </a:spcAft>
        <a:buChar char="–"/>
        <a:defRPr sz="2000">
          <a:solidFill>
            <a:schemeClr val="tx1"/>
          </a:solidFill>
          <a:latin typeface="KaiTi" pitchFamily="49" charset="-122"/>
          <a:cs typeface="+mn-cs"/>
        </a:defRPr>
      </a:lvl4pPr>
      <a:lvl5pPr marL="2057298" indent="-228589" algn="l" rtl="0" eaLnBrk="0" fontAlgn="base" hangingPunct="0">
        <a:spcBef>
          <a:spcPct val="20000"/>
        </a:spcBef>
        <a:spcAft>
          <a:spcPct val="0"/>
        </a:spcAft>
        <a:buChar char="»"/>
        <a:defRPr sz="2000">
          <a:solidFill>
            <a:schemeClr val="tx1"/>
          </a:solidFill>
          <a:latin typeface="KaiTi" pitchFamily="49" charset="-122"/>
          <a:cs typeface="+mn-cs"/>
        </a:defRPr>
      </a:lvl5pPr>
      <a:lvl6pPr marL="2514474" indent="-228589" algn="l" rtl="0" fontAlgn="base">
        <a:spcBef>
          <a:spcPct val="20000"/>
        </a:spcBef>
        <a:spcAft>
          <a:spcPct val="0"/>
        </a:spcAft>
        <a:buChar char="»"/>
        <a:defRPr sz="2000">
          <a:solidFill>
            <a:schemeClr val="tx1"/>
          </a:solidFill>
          <a:latin typeface="+mn-lt"/>
          <a:cs typeface="+mn-cs"/>
        </a:defRPr>
      </a:lvl6pPr>
      <a:lvl7pPr marL="2971652" indent="-228589" algn="l" rtl="0" fontAlgn="base">
        <a:spcBef>
          <a:spcPct val="20000"/>
        </a:spcBef>
        <a:spcAft>
          <a:spcPct val="0"/>
        </a:spcAft>
        <a:buChar char="»"/>
        <a:defRPr sz="2000">
          <a:solidFill>
            <a:schemeClr val="tx1"/>
          </a:solidFill>
          <a:latin typeface="+mn-lt"/>
          <a:cs typeface="+mn-cs"/>
        </a:defRPr>
      </a:lvl7pPr>
      <a:lvl8pPr marL="3428829" indent="-228589" algn="l" rtl="0" fontAlgn="base">
        <a:spcBef>
          <a:spcPct val="20000"/>
        </a:spcBef>
        <a:spcAft>
          <a:spcPct val="0"/>
        </a:spcAft>
        <a:buChar char="»"/>
        <a:defRPr sz="2000">
          <a:solidFill>
            <a:schemeClr val="tx1"/>
          </a:solidFill>
          <a:latin typeface="+mn-lt"/>
          <a:cs typeface="+mn-cs"/>
        </a:defRPr>
      </a:lvl8pPr>
      <a:lvl9pPr marL="3886006" indent="-228589"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0124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3D472-2C40-445E-9A95-1D4954649DDE}" type="datetimeFigureOut">
              <a:rPr lang="en-US">
                <a:solidFill>
                  <a:prstClr val="black">
                    <a:tint val="75000"/>
                  </a:prstClr>
                </a:solidFill>
              </a:rPr>
              <a:pPr/>
              <a:t>9/15/2018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7A6C4-D6BB-4427-A845-24C9673EE73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9902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858000"/>
            <a:chOff x="0" y="0"/>
            <a:chExt cx="5760" cy="4320"/>
          </a:xfrm>
        </p:grpSpPr>
        <p:sp>
          <p:nvSpPr>
            <p:cNvPr id="208281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2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208282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nvGrpSpPr>
          <p:cNvPr id="27652" name="Group 6"/>
          <p:cNvGrpSpPr>
            <a:grpSpLocks/>
          </p:cNvGrpSpPr>
          <p:nvPr/>
        </p:nvGrpSpPr>
        <p:grpSpPr bwMode="auto">
          <a:xfrm>
            <a:off x="0" y="6019800"/>
            <a:ext cx="7848600" cy="857250"/>
            <a:chOff x="0" y="3792"/>
            <a:chExt cx="4944" cy="540"/>
          </a:xfrm>
        </p:grpSpPr>
        <p:sp>
          <p:nvSpPr>
            <p:cNvPr id="208282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nvGrpSpPr>
            <p:cNvPr id="27666" name="Group 8"/>
            <p:cNvGrpSpPr>
              <a:grpSpLocks/>
            </p:cNvGrpSpPr>
            <p:nvPr userDrawn="1"/>
          </p:nvGrpSpPr>
          <p:grpSpPr bwMode="auto">
            <a:xfrm>
              <a:off x="2486" y="3792"/>
              <a:ext cx="2458" cy="540"/>
              <a:chOff x="2486" y="3792"/>
              <a:chExt cx="2458" cy="540"/>
            </a:xfrm>
          </p:grpSpPr>
          <p:sp>
            <p:nvSpPr>
              <p:cNvPr id="208282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2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2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2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2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208283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grpSp>
        <p:nvGrpSpPr>
          <p:cNvPr id="27653" name="Group 15"/>
          <p:cNvGrpSpPr>
            <a:grpSpLocks/>
          </p:cNvGrpSpPr>
          <p:nvPr/>
        </p:nvGrpSpPr>
        <p:grpSpPr bwMode="auto">
          <a:xfrm>
            <a:off x="627063" y="6021388"/>
            <a:ext cx="5684837" cy="849312"/>
            <a:chOff x="395" y="3793"/>
            <a:chExt cx="3581" cy="535"/>
          </a:xfrm>
        </p:grpSpPr>
        <p:sp>
          <p:nvSpPr>
            <p:cNvPr id="208283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3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3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3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3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3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208283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5"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8284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mn-lt"/>
                <a:ea typeface="KaiTi" pitchFamily="49" charset="-122"/>
                <a:cs typeface="Times New Roman" pitchFamily="18" charset="0"/>
              </a:defRPr>
            </a:lvl1pPr>
          </a:lstStyle>
          <a:p>
            <a:pPr fontAlgn="base">
              <a:spcBef>
                <a:spcPct val="0"/>
              </a:spcBef>
              <a:spcAft>
                <a:spcPct val="0"/>
              </a:spcAft>
              <a:defRPr/>
            </a:pPr>
            <a:endParaRPr lang="en-US"/>
          </a:p>
        </p:txBody>
      </p:sp>
      <p:sp>
        <p:nvSpPr>
          <p:cNvPr id="208284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mn-lt"/>
                <a:ea typeface="KaiTi" pitchFamily="49" charset="-122"/>
                <a:cs typeface="Times New Roman" pitchFamily="18" charset="0"/>
              </a:defRPr>
            </a:lvl1pPr>
          </a:lstStyle>
          <a:p>
            <a:pPr fontAlgn="base">
              <a:spcBef>
                <a:spcPct val="0"/>
              </a:spcBef>
              <a:spcAft>
                <a:spcPct val="0"/>
              </a:spcAft>
              <a:defRPr/>
            </a:pPr>
            <a:endParaRPr lang="en-US"/>
          </a:p>
        </p:txBody>
      </p:sp>
      <p:sp>
        <p:nvSpPr>
          <p:cNvPr id="208284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mn-lt"/>
                <a:ea typeface="KaiTi" pitchFamily="49" charset="-122"/>
                <a:cs typeface="Times New Roman" pitchFamily="18" charset="0"/>
              </a:defRPr>
            </a:lvl1pPr>
          </a:lstStyle>
          <a:p>
            <a:pPr fontAlgn="base">
              <a:spcBef>
                <a:spcPct val="0"/>
              </a:spcBef>
              <a:spcAft>
                <a:spcPct val="0"/>
              </a:spcAft>
              <a:defRPr/>
            </a:pPr>
            <a:fld id="{86CB0E9B-966E-4BA6-876A-47B697ACA360}"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387917394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858000"/>
            <a:chOff x="0" y="0"/>
            <a:chExt cx="5760" cy="4320"/>
          </a:xfrm>
        </p:grpSpPr>
        <p:sp>
          <p:nvSpPr>
            <p:cNvPr id="215043"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1504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sp>
        <p:nvSpPr>
          <p:cNvPr id="215045"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nvGrpSpPr>
          <p:cNvPr id="15364" name="Group 6"/>
          <p:cNvGrpSpPr>
            <a:grpSpLocks/>
          </p:cNvGrpSpPr>
          <p:nvPr/>
        </p:nvGrpSpPr>
        <p:grpSpPr bwMode="auto">
          <a:xfrm>
            <a:off x="0" y="6019800"/>
            <a:ext cx="7848600" cy="857250"/>
            <a:chOff x="0" y="3792"/>
            <a:chExt cx="4944" cy="540"/>
          </a:xfrm>
        </p:grpSpPr>
        <p:sp>
          <p:nvSpPr>
            <p:cNvPr id="21504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nvGrpSpPr>
            <p:cNvPr id="15378" name="Group 8"/>
            <p:cNvGrpSpPr>
              <a:grpSpLocks/>
            </p:cNvGrpSpPr>
            <p:nvPr userDrawn="1"/>
          </p:nvGrpSpPr>
          <p:grpSpPr bwMode="auto">
            <a:xfrm>
              <a:off x="2486" y="3792"/>
              <a:ext cx="2458" cy="540"/>
              <a:chOff x="2486" y="3792"/>
              <a:chExt cx="2458" cy="540"/>
            </a:xfrm>
          </p:grpSpPr>
          <p:sp>
            <p:nvSpPr>
              <p:cNvPr id="215049"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15050"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15051"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15052"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15053"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sp>
          <p:nvSpPr>
            <p:cNvPr id="21505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grpSp>
        <p:nvGrpSpPr>
          <p:cNvPr id="15365" name="Group 15"/>
          <p:cNvGrpSpPr>
            <a:grpSpLocks/>
          </p:cNvGrpSpPr>
          <p:nvPr/>
        </p:nvGrpSpPr>
        <p:grpSpPr bwMode="auto">
          <a:xfrm>
            <a:off x="627063" y="6021388"/>
            <a:ext cx="5684837" cy="849312"/>
            <a:chOff x="395" y="3793"/>
            <a:chExt cx="3581" cy="535"/>
          </a:xfrm>
        </p:grpSpPr>
        <p:sp>
          <p:nvSpPr>
            <p:cNvPr id="215056"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15057"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15058"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15059"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15060"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sp>
          <p:nvSpPr>
            <p:cNvPr id="215061"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8" charset="0"/>
              </a:endParaRPr>
            </a:p>
          </p:txBody>
        </p:sp>
      </p:grpSp>
      <p:sp>
        <p:nvSpPr>
          <p:cNvPr id="21506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7"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06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KaiTi" pitchFamily="49" charset="-122"/>
                <a:cs typeface="Times New Roman" pitchFamily="18" charset="0"/>
              </a:defRPr>
            </a:lvl1pPr>
          </a:lstStyle>
          <a:p>
            <a:pPr fontAlgn="base">
              <a:spcBef>
                <a:spcPct val="0"/>
              </a:spcBef>
              <a:spcAft>
                <a:spcPct val="0"/>
              </a:spcAft>
              <a:defRPr/>
            </a:pPr>
            <a:endParaRPr lang="en-US">
              <a:solidFill>
                <a:srgbClr val="FFFFFF"/>
              </a:solidFill>
            </a:endParaRPr>
          </a:p>
        </p:txBody>
      </p:sp>
      <p:sp>
        <p:nvSpPr>
          <p:cNvPr id="21506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KaiTi" pitchFamily="49" charset="-122"/>
                <a:cs typeface="Times New Roman" pitchFamily="18" charset="0"/>
              </a:defRPr>
            </a:lvl1pPr>
          </a:lstStyle>
          <a:p>
            <a:pPr fontAlgn="base">
              <a:spcBef>
                <a:spcPct val="0"/>
              </a:spcBef>
              <a:spcAft>
                <a:spcPct val="0"/>
              </a:spcAft>
              <a:defRPr/>
            </a:pPr>
            <a:endParaRPr lang="en-US">
              <a:solidFill>
                <a:srgbClr val="FFFFFF"/>
              </a:solidFill>
            </a:endParaRPr>
          </a:p>
        </p:txBody>
      </p:sp>
      <p:sp>
        <p:nvSpPr>
          <p:cNvPr id="21506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ea typeface="KaiTi" pitchFamily="49" charset="-122"/>
                <a:cs typeface="Times New Roman" pitchFamily="18" charset="0"/>
              </a:defRPr>
            </a:lvl1pPr>
          </a:lstStyle>
          <a:p>
            <a:pPr fontAlgn="base">
              <a:spcBef>
                <a:spcPct val="0"/>
              </a:spcBef>
              <a:spcAft>
                <a:spcPct val="0"/>
              </a:spcAft>
              <a:defRPr/>
            </a:pPr>
            <a:fld id="{CDD9D92E-506D-402D-B8B4-FBF3C534AA8F}"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820937629"/>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44000" cy="6858000"/>
            <a:chOff x="0" y="0"/>
            <a:chExt cx="5760" cy="4320"/>
          </a:xfrm>
        </p:grpSpPr>
        <p:sp>
          <p:nvSpPr>
            <p:cNvPr id="208281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2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208282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nvGrpSpPr>
          <p:cNvPr id="25604" name="Group 6"/>
          <p:cNvGrpSpPr>
            <a:grpSpLocks/>
          </p:cNvGrpSpPr>
          <p:nvPr/>
        </p:nvGrpSpPr>
        <p:grpSpPr bwMode="auto">
          <a:xfrm>
            <a:off x="0" y="6019800"/>
            <a:ext cx="7848600" cy="857250"/>
            <a:chOff x="0" y="3792"/>
            <a:chExt cx="4944" cy="540"/>
          </a:xfrm>
        </p:grpSpPr>
        <p:sp>
          <p:nvSpPr>
            <p:cNvPr id="208282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nvGrpSpPr>
            <p:cNvPr id="25618" name="Group 8"/>
            <p:cNvGrpSpPr>
              <a:grpSpLocks/>
            </p:cNvGrpSpPr>
            <p:nvPr userDrawn="1"/>
          </p:nvGrpSpPr>
          <p:grpSpPr bwMode="auto">
            <a:xfrm>
              <a:off x="2486" y="3792"/>
              <a:ext cx="2458" cy="540"/>
              <a:chOff x="2486" y="3792"/>
              <a:chExt cx="2458" cy="540"/>
            </a:xfrm>
          </p:grpSpPr>
          <p:sp>
            <p:nvSpPr>
              <p:cNvPr id="208282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2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2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2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2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208283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grpSp>
        <p:nvGrpSpPr>
          <p:cNvPr id="25605" name="Group 15"/>
          <p:cNvGrpSpPr>
            <a:grpSpLocks/>
          </p:cNvGrpSpPr>
          <p:nvPr/>
        </p:nvGrpSpPr>
        <p:grpSpPr bwMode="auto">
          <a:xfrm>
            <a:off x="627063" y="6021388"/>
            <a:ext cx="5684837" cy="849312"/>
            <a:chOff x="395" y="3793"/>
            <a:chExt cx="3581" cy="535"/>
          </a:xfrm>
        </p:grpSpPr>
        <p:sp>
          <p:nvSpPr>
            <p:cNvPr id="208283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3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3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3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3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sp>
          <p:nvSpPr>
            <p:cNvPr id="208283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4200">
                <a:solidFill>
                  <a:srgbClr val="FFFFFF"/>
                </a:solidFill>
                <a:latin typeface="Times New Roman" pitchFamily="18" charset="0"/>
                <a:cs typeface="Times New Roman" pitchFamily="18" charset="0"/>
              </a:endParaRPr>
            </a:p>
          </p:txBody>
        </p:sp>
      </p:grpSp>
      <p:sp>
        <p:nvSpPr>
          <p:cNvPr id="208283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7"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8284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mn-lt"/>
                <a:ea typeface="KaiTi" pitchFamily="49" charset="-122"/>
                <a:cs typeface="Times New Roman" pitchFamily="18" charset="0"/>
              </a:defRPr>
            </a:lvl1pPr>
          </a:lstStyle>
          <a:p>
            <a:pPr fontAlgn="base">
              <a:spcBef>
                <a:spcPct val="0"/>
              </a:spcBef>
              <a:spcAft>
                <a:spcPct val="0"/>
              </a:spcAft>
              <a:defRPr/>
            </a:pPr>
            <a:endParaRPr lang="en-US"/>
          </a:p>
        </p:txBody>
      </p:sp>
      <p:sp>
        <p:nvSpPr>
          <p:cNvPr id="208284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mn-lt"/>
                <a:ea typeface="KaiTi" pitchFamily="49" charset="-122"/>
                <a:cs typeface="Times New Roman" pitchFamily="18" charset="0"/>
              </a:defRPr>
            </a:lvl1pPr>
          </a:lstStyle>
          <a:p>
            <a:pPr fontAlgn="base">
              <a:spcBef>
                <a:spcPct val="0"/>
              </a:spcBef>
              <a:spcAft>
                <a:spcPct val="0"/>
              </a:spcAft>
              <a:defRPr/>
            </a:pPr>
            <a:endParaRPr lang="en-US"/>
          </a:p>
        </p:txBody>
      </p:sp>
      <p:sp>
        <p:nvSpPr>
          <p:cNvPr id="208284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mn-lt"/>
                <a:ea typeface="KaiTi" pitchFamily="49" charset="-122"/>
                <a:cs typeface="Times New Roman" pitchFamily="18" charset="0"/>
              </a:defRPr>
            </a:lvl1pPr>
          </a:lstStyle>
          <a:p>
            <a:pPr fontAlgn="base">
              <a:spcBef>
                <a:spcPct val="0"/>
              </a:spcBef>
              <a:spcAft>
                <a:spcPct val="0"/>
              </a:spcAft>
              <a:defRPr/>
            </a:pPr>
            <a:fld id="{7D08C10C-1DAB-4930-BF88-1EFED72C9F9E}"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3706633253"/>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CEFE59E1-D755-44D4-9152-F77EBFE0AE5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22826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1588"/>
            <a:ext cx="9132888" cy="6845300"/>
            <a:chOff x="0" y="1"/>
            <a:chExt cx="5753" cy="4312"/>
          </a:xfrm>
        </p:grpSpPr>
        <p:sp>
          <p:nvSpPr>
            <p:cNvPr id="22118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ndParaRPr>
            </a:p>
          </p:txBody>
        </p:sp>
        <p:sp>
          <p:nvSpPr>
            <p:cNvPr id="221188"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fontAlgn="base">
                <a:spcBef>
                  <a:spcPct val="0"/>
                </a:spcBef>
                <a:spcAft>
                  <a:spcPct val="0"/>
                </a:spcAft>
                <a:defRPr/>
              </a:pPr>
              <a:endParaRPr lang="en-US" sz="2400">
                <a:solidFill>
                  <a:srgbClr val="FFFFFF"/>
                </a:solidFill>
              </a:endParaRPr>
            </a:p>
          </p:txBody>
        </p:sp>
      </p:grpSp>
      <p:sp>
        <p:nvSpPr>
          <p:cNvPr id="22118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2119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cs typeface="Times New Roman" pitchFamily="18" charset="0"/>
              </a:defRPr>
            </a:lvl1pPr>
          </a:lstStyle>
          <a:p>
            <a:pPr fontAlgn="base">
              <a:spcBef>
                <a:spcPct val="0"/>
              </a:spcBef>
              <a:spcAft>
                <a:spcPct val="0"/>
              </a:spcAft>
              <a:defRPr/>
            </a:pPr>
            <a:endParaRPr lang="en-US">
              <a:solidFill>
                <a:srgbClr val="FFFFFF"/>
              </a:solidFill>
            </a:endParaRPr>
          </a:p>
        </p:txBody>
      </p:sp>
      <p:sp>
        <p:nvSpPr>
          <p:cNvPr id="22119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cs typeface="Times New Roman" pitchFamily="18" charset="0"/>
              </a:defRPr>
            </a:lvl1pPr>
          </a:lstStyle>
          <a:p>
            <a:pPr fontAlgn="base">
              <a:spcBef>
                <a:spcPct val="0"/>
              </a:spcBef>
              <a:spcAft>
                <a:spcPct val="0"/>
              </a:spcAft>
              <a:defRPr/>
            </a:pPr>
            <a:endParaRPr lang="en-US">
              <a:solidFill>
                <a:srgbClr val="FFFFFF"/>
              </a:solidFill>
            </a:endParaRPr>
          </a:p>
        </p:txBody>
      </p:sp>
      <p:sp>
        <p:nvSpPr>
          <p:cNvPr id="22119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cs typeface="Times New Roman" pitchFamily="18" charset="0"/>
              </a:defRPr>
            </a:lvl1pPr>
          </a:lstStyle>
          <a:p>
            <a:pPr fontAlgn="base">
              <a:spcBef>
                <a:spcPct val="0"/>
              </a:spcBef>
              <a:spcAft>
                <a:spcPct val="0"/>
              </a:spcAft>
              <a:defRPr/>
            </a:pPr>
            <a:fld id="{6B291F81-72EB-4555-8613-2C276653A4AC}"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1639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804606"/>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cs typeface="+mn-cs"/>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cs typeface="+mn-cs"/>
        </a:defRPr>
      </a:lvl5pPr>
      <a:lvl6pPr marL="2514600" indent="-228600" algn="l" rtl="0" fontAlgn="base">
        <a:spcBef>
          <a:spcPct val="20000"/>
        </a:spcBef>
        <a:spcAft>
          <a:spcPct val="0"/>
        </a:spcAft>
        <a:buClr>
          <a:schemeClr val="accent1"/>
        </a:buClr>
        <a:buChar char="•"/>
        <a:defRPr sz="2000">
          <a:solidFill>
            <a:schemeClr val="tx1"/>
          </a:solidFill>
          <a:latin typeface="+mn-lt"/>
          <a:cs typeface="+mn-cs"/>
        </a:defRPr>
      </a:lvl6pPr>
      <a:lvl7pPr marL="2971800" indent="-228600" algn="l" rtl="0" fontAlgn="base">
        <a:spcBef>
          <a:spcPct val="20000"/>
        </a:spcBef>
        <a:spcAft>
          <a:spcPct val="0"/>
        </a:spcAft>
        <a:buClr>
          <a:schemeClr val="accent1"/>
        </a:buClr>
        <a:buChar char="•"/>
        <a:defRPr sz="2000">
          <a:solidFill>
            <a:schemeClr val="tx1"/>
          </a:solidFill>
          <a:latin typeface="+mn-lt"/>
          <a:cs typeface="+mn-cs"/>
        </a:defRPr>
      </a:lvl7pPr>
      <a:lvl8pPr marL="3429000" indent="-228600" algn="l" rtl="0" fontAlgn="base">
        <a:spcBef>
          <a:spcPct val="20000"/>
        </a:spcBef>
        <a:spcAft>
          <a:spcPct val="0"/>
        </a:spcAft>
        <a:buClr>
          <a:schemeClr val="accent1"/>
        </a:buClr>
        <a:buChar char="•"/>
        <a:defRPr sz="2000">
          <a:solidFill>
            <a:schemeClr val="tx1"/>
          </a:solidFill>
          <a:latin typeface="+mn-lt"/>
          <a:cs typeface="+mn-cs"/>
        </a:defRPr>
      </a:lvl8pPr>
      <a:lvl9pPr marL="3886200" indent="-228600" algn="l" rtl="0" fontAlgn="base">
        <a:spcBef>
          <a:spcPct val="20000"/>
        </a:spcBef>
        <a:spcAft>
          <a:spcPct val="0"/>
        </a:spcAft>
        <a:buClr>
          <a:schemeClr val="accent1"/>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0.xml"/><Relationship Id="rId1" Type="http://schemas.openxmlformats.org/officeDocument/2006/relationships/slideLayout" Target="../slideLayouts/slideLayout101.xml"/></Relationships>
</file>

<file path=ppt/slides/_rels/slide10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1.xml"/><Relationship Id="rId1" Type="http://schemas.openxmlformats.org/officeDocument/2006/relationships/slideLayout" Target="../slideLayouts/slideLayout106.xm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2.xml"/><Relationship Id="rId1" Type="http://schemas.openxmlformats.org/officeDocument/2006/relationships/slideLayout" Target="../slideLayouts/slideLayout139.xml"/></Relationships>
</file>

<file path=ppt/slides/_rels/slide1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3.xml"/><Relationship Id="rId1" Type="http://schemas.openxmlformats.org/officeDocument/2006/relationships/slideLayout" Target="../slideLayouts/slideLayout139.xml"/></Relationships>
</file>

<file path=ppt/slides/_rels/slide10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4.xml"/><Relationship Id="rId1" Type="http://schemas.openxmlformats.org/officeDocument/2006/relationships/slideLayout" Target="../slideLayouts/slideLayout101.xml"/></Relationships>
</file>

<file path=ppt/slides/_rels/slide10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5.xml"/><Relationship Id="rId1" Type="http://schemas.openxmlformats.org/officeDocument/2006/relationships/slideLayout" Target="../slideLayouts/slideLayout101.xml"/></Relationships>
</file>

<file path=ppt/slides/_rels/slide10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6.xml"/><Relationship Id="rId1" Type="http://schemas.openxmlformats.org/officeDocument/2006/relationships/slideLayout" Target="../slideLayouts/slideLayout101.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7.xml"/><Relationship Id="rId1" Type="http://schemas.openxmlformats.org/officeDocument/2006/relationships/slideLayout" Target="../slideLayouts/slideLayout101.xml"/></Relationships>
</file>

<file path=ppt/slides/_rels/slide10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8.xml"/><Relationship Id="rId1" Type="http://schemas.openxmlformats.org/officeDocument/2006/relationships/slideLayout" Target="../slideLayouts/slideLayout101.xml"/></Relationships>
</file>

<file path=ppt/slides/_rels/slide10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9.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0.xml"/><Relationship Id="rId1" Type="http://schemas.openxmlformats.org/officeDocument/2006/relationships/slideLayout" Target="../slideLayouts/slideLayout106.xml"/></Relationships>
</file>

<file path=ppt/slides/_rels/slide1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1.xml"/><Relationship Id="rId1" Type="http://schemas.openxmlformats.org/officeDocument/2006/relationships/slideLayout" Target="../slideLayouts/slideLayout106.xml"/></Relationships>
</file>

<file path=ppt/slides/_rels/slide1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2.xml"/><Relationship Id="rId1" Type="http://schemas.openxmlformats.org/officeDocument/2006/relationships/slideLayout" Target="../slideLayouts/slideLayout106.xml"/></Relationships>
</file>

<file path=ppt/slides/_rels/slide1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3.xml"/><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4.xml"/><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5.xml"/><Relationship Id="rId1" Type="http://schemas.openxmlformats.org/officeDocument/2006/relationships/slideLayout" Target="../slideLayouts/slideLayout101.xml"/></Relationships>
</file>

<file path=ppt/slides/_rels/slide11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6.xml"/><Relationship Id="rId1" Type="http://schemas.openxmlformats.org/officeDocument/2006/relationships/slideLayout" Target="../slideLayouts/slideLayout101.xml"/></Relationships>
</file>

<file path=ppt/slides/_rels/slide1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7.xml"/><Relationship Id="rId1" Type="http://schemas.openxmlformats.org/officeDocument/2006/relationships/slideLayout" Target="../slideLayouts/slideLayout101.xml"/></Relationships>
</file>

<file path=ppt/slides/_rels/slide1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8.xml"/><Relationship Id="rId1" Type="http://schemas.openxmlformats.org/officeDocument/2006/relationships/slideLayout" Target="../slideLayouts/slideLayout101.xml"/></Relationships>
</file>

<file path=ppt/slides/_rels/slide1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9.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0.xml"/><Relationship Id="rId1" Type="http://schemas.openxmlformats.org/officeDocument/2006/relationships/slideLayout" Target="../slideLayouts/slideLayout101.xml"/></Relationships>
</file>

<file path=ppt/slides/_rels/slide1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1.xml"/><Relationship Id="rId1" Type="http://schemas.openxmlformats.org/officeDocument/2006/relationships/slideLayout" Target="../slideLayouts/slideLayout101.xml"/></Relationships>
</file>

<file path=ppt/slides/_rels/slide1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2.xml"/><Relationship Id="rId1" Type="http://schemas.openxmlformats.org/officeDocument/2006/relationships/slideLayout" Target="../slideLayouts/slideLayout117.xml"/></Relationships>
</file>

<file path=ppt/slides/_rels/slide12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3.xml"/><Relationship Id="rId1" Type="http://schemas.openxmlformats.org/officeDocument/2006/relationships/slideLayout" Target="../slideLayouts/slideLayout123.xml"/></Relationships>
</file>

<file path=ppt/slides/_rels/slide12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4.xml"/><Relationship Id="rId1" Type="http://schemas.openxmlformats.org/officeDocument/2006/relationships/slideLayout" Target="../slideLayouts/slideLayout12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9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4.xml"/></Relationships>
</file>

<file path=ppt/slides/_rels/slide132.xml.rels><?xml version="1.0" encoding="UTF-8" standalone="yes"?>
<Relationships xmlns="http://schemas.openxmlformats.org/package/2006/relationships"><Relationship Id="rId3" Type="http://schemas.openxmlformats.org/officeDocument/2006/relationships/hyperlink" Target="http://scienceworld.wolfram.com/biography/photo-credits.html" TargetMode="External"/><Relationship Id="rId2" Type="http://schemas.openxmlformats.org/officeDocument/2006/relationships/notesSlide" Target="../notesSlides/notesSlide131.xml"/><Relationship Id="rId1" Type="http://schemas.openxmlformats.org/officeDocument/2006/relationships/slideLayout" Target="../slideLayouts/slideLayout84.xml"/><Relationship Id="rId4" Type="http://schemas.openxmlformats.org/officeDocument/2006/relationships/image" Target="../media/image91.jpeg"/></Relationships>
</file>

<file path=ppt/slides/_rels/slide133.xml.rels><?xml version="1.0" encoding="UTF-8" standalone="yes"?>
<Relationships xmlns="http://schemas.openxmlformats.org/package/2006/relationships"><Relationship Id="rId3" Type="http://schemas.openxmlformats.org/officeDocument/2006/relationships/hyperlink" Target="http://scienceworld.wolfram.com/biography/photo-credits.html" TargetMode="External"/><Relationship Id="rId2" Type="http://schemas.openxmlformats.org/officeDocument/2006/relationships/notesSlide" Target="../notesSlides/notesSlide132.xml"/><Relationship Id="rId1" Type="http://schemas.openxmlformats.org/officeDocument/2006/relationships/slideLayout" Target="../slideLayouts/slideLayout84.xml"/><Relationship Id="rId4" Type="http://schemas.openxmlformats.org/officeDocument/2006/relationships/image" Target="../media/image92.jpeg"/></Relationships>
</file>

<file path=ppt/slides/_rels/slide13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133.xml"/><Relationship Id="rId1" Type="http://schemas.openxmlformats.org/officeDocument/2006/relationships/slideLayout" Target="../slideLayouts/slideLayout84.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135.xml.rels><?xml version="1.0" encoding="UTF-8" standalone="yes"?>
<Relationships xmlns="http://schemas.openxmlformats.org/package/2006/relationships"><Relationship Id="rId3" Type="http://schemas.openxmlformats.org/officeDocument/2006/relationships/hyperlink" Target="http://scienceworld.wolfram.com/biography/photo-credits.html" TargetMode="External"/><Relationship Id="rId2" Type="http://schemas.openxmlformats.org/officeDocument/2006/relationships/notesSlide" Target="../notesSlides/notesSlide134.xml"/><Relationship Id="rId1" Type="http://schemas.openxmlformats.org/officeDocument/2006/relationships/slideLayout" Target="../slideLayouts/slideLayout84.xml"/><Relationship Id="rId4" Type="http://schemas.openxmlformats.org/officeDocument/2006/relationships/image" Target="../media/image103.jpeg"/></Relationships>
</file>

<file path=ppt/slides/_rels/slide136.xml.rels><?xml version="1.0" encoding="UTF-8" standalone="yes"?>
<Relationships xmlns="http://schemas.openxmlformats.org/package/2006/relationships"><Relationship Id="rId3" Type="http://schemas.openxmlformats.org/officeDocument/2006/relationships/hyperlink" Target="http://scienceworld.wolfram.com/biography/photo-credits.html" TargetMode="External"/><Relationship Id="rId2" Type="http://schemas.openxmlformats.org/officeDocument/2006/relationships/notesSlide" Target="../notesSlides/notesSlide135.xml"/><Relationship Id="rId1" Type="http://schemas.openxmlformats.org/officeDocument/2006/relationships/slideLayout" Target="../slideLayouts/slideLayout84.xml"/><Relationship Id="rId4" Type="http://schemas.openxmlformats.org/officeDocument/2006/relationships/image" Target="../media/image104.jpe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44.xml"/></Relationships>
</file>

<file path=ppt/slides/_rels/slide1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7.xml"/><Relationship Id="rId1" Type="http://schemas.openxmlformats.org/officeDocument/2006/relationships/slideLayout" Target="../slideLayouts/slideLayout84.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8.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94.xml"/><Relationship Id="rId1" Type="http://schemas.openxmlformats.org/officeDocument/2006/relationships/vmlDrawing" Target="../drawings/vmlDrawing2.vml"/><Relationship Id="rId5" Type="http://schemas.openxmlformats.org/officeDocument/2006/relationships/image" Target="../media/image107.png"/><Relationship Id="rId4" Type="http://schemas.openxmlformats.org/officeDocument/2006/relationships/oleObject" Target="../embeddings/oleObject2.bin"/></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89.xml"/></Relationships>
</file>

<file path=ppt/slides/_rels/slide1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1.xml"/><Relationship Id="rId1" Type="http://schemas.openxmlformats.org/officeDocument/2006/relationships/slideLayout" Target="../slideLayouts/slideLayout19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2.xml"/><Relationship Id="rId1" Type="http://schemas.openxmlformats.org/officeDocument/2006/relationships/slideLayout" Target="../slideLayouts/slideLayout194.xml"/></Relationships>
</file>

<file path=ppt/slides/_rels/slide144.xml.rels><?xml version="1.0" encoding="UTF-8" standalone="yes"?>
<Relationships xmlns="http://schemas.openxmlformats.org/package/2006/relationships"><Relationship Id="rId3" Type="http://schemas.openxmlformats.org/officeDocument/2006/relationships/hyperlink" Target="http://www.blurb.com/bookstore/detail/1774065" TargetMode="External"/><Relationship Id="rId2" Type="http://schemas.openxmlformats.org/officeDocument/2006/relationships/notesSlide" Target="../notesSlides/notesSlide143.xml"/><Relationship Id="rId1" Type="http://schemas.openxmlformats.org/officeDocument/2006/relationships/slideLayout" Target="../slideLayouts/slideLayout216.xml"/><Relationship Id="rId5" Type="http://schemas.openxmlformats.org/officeDocument/2006/relationships/image" Target="../media/image110.png"/><Relationship Id="rId4" Type="http://schemas.openxmlformats.org/officeDocument/2006/relationships/hyperlink" Target="https://vimeo.com/90289145"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4.xml"/><Relationship Id="rId1" Type="http://schemas.openxmlformats.org/officeDocument/2006/relationships/slideLayout" Target="../slideLayouts/slideLayout200.xml"/><Relationship Id="rId5" Type="http://schemas.openxmlformats.org/officeDocument/2006/relationships/image" Target="../media/image113.png"/><Relationship Id="rId4" Type="http://schemas.openxmlformats.org/officeDocument/2006/relationships/image" Target="../media/image112.png"/></Relationships>
</file>

<file path=ppt/slides/_rels/slide1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5.xml"/><Relationship Id="rId1" Type="http://schemas.openxmlformats.org/officeDocument/2006/relationships/slideLayout" Target="../slideLayouts/slideLayout200.xml"/></Relationships>
</file>

<file path=ppt/slides/_rels/slide1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6.xml"/><Relationship Id="rId1" Type="http://schemas.openxmlformats.org/officeDocument/2006/relationships/slideLayout" Target="../slideLayouts/slideLayout200.xml"/><Relationship Id="rId5" Type="http://schemas.openxmlformats.org/officeDocument/2006/relationships/image" Target="../media/image117.jpeg"/><Relationship Id="rId4" Type="http://schemas.openxmlformats.org/officeDocument/2006/relationships/image" Target="../media/image116.png"/></Relationships>
</file>

<file path=ppt/slides/_rels/slide1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7.xml"/><Relationship Id="rId1" Type="http://schemas.openxmlformats.org/officeDocument/2006/relationships/slideLayout" Target="../slideLayouts/slideLayout200.xml"/></Relationships>
</file>

<file path=ppt/slides/_rels/slide1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8.xml"/><Relationship Id="rId1" Type="http://schemas.openxmlformats.org/officeDocument/2006/relationships/slideLayout" Target="../slideLayouts/slideLayout200.xml"/><Relationship Id="rId4" Type="http://schemas.openxmlformats.org/officeDocument/2006/relationships/image" Target="../media/image12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9.xml"/><Relationship Id="rId1" Type="http://schemas.openxmlformats.org/officeDocument/2006/relationships/slideLayout" Target="../slideLayouts/slideLayout200.xml"/></Relationships>
</file>

<file path=ppt/slides/_rels/slide1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0.xml"/><Relationship Id="rId1" Type="http://schemas.openxmlformats.org/officeDocument/2006/relationships/slideLayout" Target="../slideLayouts/slideLayout200.xml"/><Relationship Id="rId5" Type="http://schemas.openxmlformats.org/officeDocument/2006/relationships/hyperlink" Target="http://www.amazon.com/s/ref=dp_byline_sr_book_2?ie=UTF8&amp;text=Wally+Broecker&amp;search-alias=books&amp;field-author=Wally+Broecker&amp;sort=relevancerank" TargetMode="External"/><Relationship Id="rId4" Type="http://schemas.openxmlformats.org/officeDocument/2006/relationships/hyperlink" Target="http://www.amazon.com/s/ref=dp_byline_sr_book_1?ie=UTF8&amp;text=Charles+H.+Langmuir&amp;search-alias=books&amp;field-author=Charles+H.+Langmuir&amp;sort=relevanceran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156.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5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15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56.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56.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56.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15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56.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56.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16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16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6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16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16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167.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16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16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67.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167.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67.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16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57.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77.xml"/></Relationships>
</file>

<file path=ppt/slides/_rels/slide70.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70.xml"/><Relationship Id="rId1" Type="http://schemas.openxmlformats.org/officeDocument/2006/relationships/slideLayout" Target="../slideLayouts/slideLayout227.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227.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2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2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2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6.xml"/><Relationship Id="rId1" Type="http://schemas.openxmlformats.org/officeDocument/2006/relationships/slideLayout" Target="../slideLayouts/slideLayout156.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7.xml"/><Relationship Id="rId1" Type="http://schemas.openxmlformats.org/officeDocument/2006/relationships/slideLayout" Target="../slideLayouts/slideLayout156.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8.xml"/><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9.xml"/><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0.xml"/><Relationship Id="rId1" Type="http://schemas.openxmlformats.org/officeDocument/2006/relationships/slideLayout" Target="../slideLayouts/slideLayout156.xml"/></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1.xml"/><Relationship Id="rId1" Type="http://schemas.openxmlformats.org/officeDocument/2006/relationships/slideLayout" Target="../slideLayouts/slideLayout156.xml"/></Relationships>
</file>

<file path=ppt/slides/_rels/slide8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2.xml"/><Relationship Id="rId1" Type="http://schemas.openxmlformats.org/officeDocument/2006/relationships/slideLayout" Target="../slideLayouts/slideLayout156.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3.xml"/><Relationship Id="rId1" Type="http://schemas.openxmlformats.org/officeDocument/2006/relationships/slideLayout" Target="../slideLayouts/slideLayout156.xml"/></Relationships>
</file>

<file path=ppt/slides/_rels/slide8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4.xml"/><Relationship Id="rId1" Type="http://schemas.openxmlformats.org/officeDocument/2006/relationships/slideLayout" Target="../slideLayouts/slideLayout156.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5.xml"/><Relationship Id="rId1" Type="http://schemas.openxmlformats.org/officeDocument/2006/relationships/slideLayout" Target="../slideLayouts/slideLayout167.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6.xml"/><Relationship Id="rId1" Type="http://schemas.openxmlformats.org/officeDocument/2006/relationships/slideLayout" Target="../slideLayouts/slideLayout167.xml"/></Relationships>
</file>

<file path=ppt/slides/_rels/slide8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7.xml"/><Relationship Id="rId1" Type="http://schemas.openxmlformats.org/officeDocument/2006/relationships/slideLayout" Target="../slideLayouts/slideLayout167.xml"/></Relationships>
</file>

<file path=ppt/slides/_rels/slide8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8.xml"/><Relationship Id="rId1" Type="http://schemas.openxmlformats.org/officeDocument/2006/relationships/slideLayout" Target="../slideLayouts/slideLayout167.xml"/></Relationships>
</file>

<file path=ppt/slides/_rels/slide8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9.xml"/><Relationship Id="rId1" Type="http://schemas.openxmlformats.org/officeDocument/2006/relationships/slideLayout" Target="../slideLayouts/slideLayout16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0.xml"/><Relationship Id="rId1" Type="http://schemas.openxmlformats.org/officeDocument/2006/relationships/slideLayout" Target="../slideLayouts/slideLayout167.xml"/></Relationships>
</file>

<file path=ppt/slides/_rels/slide9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1.xml"/><Relationship Id="rId1" Type="http://schemas.openxmlformats.org/officeDocument/2006/relationships/slideLayout" Target="../slideLayouts/slideLayout167.xml"/></Relationships>
</file>

<file path=ppt/slides/_rels/slide9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2.xml"/><Relationship Id="rId1" Type="http://schemas.openxmlformats.org/officeDocument/2006/relationships/slideLayout" Target="../slideLayouts/slideLayout167.xml"/></Relationships>
</file>

<file path=ppt/slides/_rels/slide9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3.xml"/><Relationship Id="rId1" Type="http://schemas.openxmlformats.org/officeDocument/2006/relationships/slideLayout" Target="../slideLayouts/slideLayout167.xml"/></Relationships>
</file>

<file path=ppt/slides/_rels/slide9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4.xml"/><Relationship Id="rId1" Type="http://schemas.openxmlformats.org/officeDocument/2006/relationships/slideLayout" Target="../slideLayouts/slideLayout167.xml"/></Relationships>
</file>

<file path=ppt/slides/_rels/slide9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5.xml"/><Relationship Id="rId1" Type="http://schemas.openxmlformats.org/officeDocument/2006/relationships/slideLayout" Target="../slideLayouts/slideLayout167.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6.xml"/><Relationship Id="rId1" Type="http://schemas.openxmlformats.org/officeDocument/2006/relationships/slideLayout" Target="../slideLayouts/slideLayout167.xml"/></Relationships>
</file>

<file path=ppt/slides/_rels/slide9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7.xml"/><Relationship Id="rId1" Type="http://schemas.openxmlformats.org/officeDocument/2006/relationships/slideLayout" Target="../slideLayouts/slideLayout16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609600" y="228600"/>
            <a:ext cx="7772400" cy="5078313"/>
          </a:xfrm>
          <a:prstGeom prst="rect">
            <a:avLst/>
          </a:prstGeom>
          <a:noFill/>
        </p:spPr>
        <p:txBody>
          <a:bodyPr wrap="square" rtlCol="0">
            <a:spAutoFit/>
          </a:bodyPr>
          <a:lstStyle/>
          <a:p>
            <a:pPr algn="ctr"/>
            <a:r>
              <a:rPr lang="zh-TW" altLang="en-US" sz="4800" dirty="0">
                <a:solidFill>
                  <a:srgbClr val="FFFF00"/>
                </a:solidFill>
                <a:latin typeface="KaiTi" pitchFamily="49" charset="-122"/>
                <a:ea typeface="KaiTi" pitchFamily="49" charset="-122"/>
              </a:rPr>
              <a:t>從神的屬性看無限創造者與有限宇宙</a:t>
            </a:r>
            <a:endParaRPr lang="en-US" altLang="zh-TW" sz="7200" dirty="0">
              <a:solidFill>
                <a:srgbClr val="FFFF00"/>
              </a:solidFill>
              <a:latin typeface="KaiTi" pitchFamily="49" charset="-122"/>
              <a:ea typeface="KaiTi" pitchFamily="49" charset="-122"/>
            </a:endParaRPr>
          </a:p>
          <a:p>
            <a:pPr algn="ctr"/>
            <a:r>
              <a:rPr lang="en-US" altLang="zh-CN" sz="2800" dirty="0">
                <a:solidFill>
                  <a:srgbClr val="FFFF00"/>
                </a:solidFill>
                <a:latin typeface="Times New Roman" panose="02020603050405020304" pitchFamily="18" charset="0"/>
                <a:ea typeface="KaiTi" pitchFamily="49" charset="-122"/>
                <a:cs typeface="Times New Roman" panose="02020603050405020304" pitchFamily="18" charset="0"/>
              </a:rPr>
              <a:t>Understanding Infinite Creator and Finite Universe </a:t>
            </a:r>
          </a:p>
          <a:p>
            <a:pPr algn="ctr"/>
            <a:r>
              <a:rPr lang="en-US" altLang="zh-CN" sz="2800" dirty="0">
                <a:solidFill>
                  <a:srgbClr val="FFFF00"/>
                </a:solidFill>
                <a:latin typeface="Times New Roman" panose="02020603050405020304" pitchFamily="18" charset="0"/>
                <a:ea typeface="KaiTi" pitchFamily="49" charset="-122"/>
                <a:cs typeface="Times New Roman" panose="02020603050405020304" pitchFamily="18" charset="0"/>
              </a:rPr>
              <a:t>through God’s attributes</a:t>
            </a:r>
          </a:p>
          <a:p>
            <a:r>
              <a:rPr lang="en-US" altLang="zh-CN" sz="3200" dirty="0">
                <a:solidFill>
                  <a:srgbClr val="FF0000"/>
                </a:solidFill>
                <a:latin typeface="Times New Roman" panose="02020603050405020304" pitchFamily="18" charset="0"/>
                <a:ea typeface="KaiTi" pitchFamily="49" charset="-122"/>
                <a:cs typeface="Times New Roman" panose="02020603050405020304" pitchFamily="18" charset="0"/>
              </a:rPr>
              <a:t>https://www.dropbox.com/sh/v3qarvftpo8jk65/AABnK0QC9CTSIg3kQAH3AG7ca?dl=0</a:t>
            </a:r>
          </a:p>
          <a:p>
            <a:pPr algn="ctr"/>
            <a:endParaRPr lang="en-US" altLang="zh-TW" sz="4800" dirty="0">
              <a:solidFill>
                <a:srgbClr val="FFFF00"/>
              </a:solidFill>
              <a:latin typeface="Times New Roman" panose="02020603050405020304" pitchFamily="18" charset="0"/>
              <a:ea typeface="KaiTi" pitchFamily="49" charset="-122"/>
              <a:cs typeface="Times New Roman" panose="02020603050405020304" pitchFamily="18" charset="0"/>
            </a:endParaRPr>
          </a:p>
          <a:p>
            <a:pPr algn="ctr"/>
            <a:endParaRPr lang="en-US" altLang="zh-TW" sz="6000" dirty="0">
              <a:solidFill>
                <a:srgbClr val="FFFF00"/>
              </a:solidFill>
              <a:latin typeface="Times New Roman" panose="02020603050405020304" pitchFamily="18" charset="0"/>
              <a:ea typeface="KaiTi" pitchFamily="49" charset="-122"/>
              <a:cs typeface="Times New Roman" panose="02020603050405020304" pitchFamily="18" charset="0"/>
            </a:endParaRPr>
          </a:p>
        </p:txBody>
      </p:sp>
      <p:pic>
        <p:nvPicPr>
          <p:cNvPr id="3" name="Picture 2" descr="A close up of a black background&#10;&#10;Description generated with high confidence">
            <a:extLst>
              <a:ext uri="{FF2B5EF4-FFF2-40B4-BE49-F238E27FC236}">
                <a16:creationId xmlns:a16="http://schemas.microsoft.com/office/drawing/2014/main" xmlns="" id="{F954AA16-5D6D-4981-BA41-DEFDBD61A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0" y="4191000"/>
            <a:ext cx="1905000" cy="1905000"/>
          </a:xfrm>
          <a:prstGeom prst="rect">
            <a:avLst/>
          </a:prstGeom>
        </p:spPr>
      </p:pic>
    </p:spTree>
    <p:extLst>
      <p:ext uri="{BB962C8B-B14F-4D97-AF65-F5344CB8AC3E}">
        <p14:creationId xmlns:p14="http://schemas.microsoft.com/office/powerpoint/2010/main" val="13632921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8" y="762000"/>
            <a:ext cx="897528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4538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Text Box 3"/>
          <p:cNvSpPr txBox="1">
            <a:spLocks noChangeArrowheads="1"/>
          </p:cNvSpPr>
          <p:nvPr/>
        </p:nvSpPr>
        <p:spPr bwMode="auto">
          <a:xfrm>
            <a:off x="5638800" y="4495800"/>
            <a:ext cx="2895600" cy="1846263"/>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3800" b="1" dirty="0" err="1">
                <a:solidFill>
                  <a:srgbClr val="FFFF00"/>
                </a:solidFill>
                <a:effectLst>
                  <a:outerShdw blurRad="38100" dist="38100" dir="2700000" algn="tl">
                    <a:srgbClr val="000000"/>
                  </a:outerShdw>
                </a:effectLst>
                <a:ea typeface="KaiTi" pitchFamily="49" charset="-122"/>
                <a:cs typeface="Times New Roman" pitchFamily="18" charset="0"/>
              </a:rPr>
              <a:t>氮氣</a:t>
            </a:r>
            <a:endParaRPr lang="en-US" sz="3800" b="1" dirty="0">
              <a:solidFill>
                <a:srgbClr val="FFFF00"/>
              </a:solidFill>
              <a:effectLst>
                <a:outerShdw blurRad="38100" dist="38100" dir="2700000" algn="tl">
                  <a:srgbClr val="000000"/>
                </a:outerShdw>
              </a:effectLst>
              <a:ea typeface="KaiTi" pitchFamily="49" charset="-122"/>
              <a:cs typeface="Times New Roman" pitchFamily="18" charset="0"/>
            </a:endParaRPr>
          </a:p>
          <a:p>
            <a:pPr fontAlgn="base">
              <a:spcBef>
                <a:spcPct val="0"/>
              </a:spcBef>
              <a:spcAft>
                <a:spcPct val="0"/>
              </a:spcAft>
              <a:defRPr/>
            </a:pPr>
            <a:r>
              <a:rPr lang="en-US" sz="3800" b="1" dirty="0" err="1">
                <a:solidFill>
                  <a:srgbClr val="FFFF00"/>
                </a:solidFill>
                <a:effectLst>
                  <a:outerShdw blurRad="38100" dist="38100" dir="2700000" algn="tl">
                    <a:srgbClr val="000000"/>
                  </a:outerShdw>
                </a:effectLst>
                <a:ea typeface="KaiTi" pitchFamily="49" charset="-122"/>
                <a:cs typeface="Times New Roman" pitchFamily="18" charset="0"/>
              </a:rPr>
              <a:t>氧氣</a:t>
            </a:r>
            <a:endParaRPr lang="en-US" sz="3800" b="1" dirty="0">
              <a:solidFill>
                <a:srgbClr val="FFFF00"/>
              </a:solidFill>
              <a:effectLst>
                <a:outerShdw blurRad="38100" dist="38100" dir="2700000" algn="tl">
                  <a:srgbClr val="000000"/>
                </a:outerShdw>
              </a:effectLst>
              <a:ea typeface="KaiTi" pitchFamily="49" charset="-122"/>
              <a:cs typeface="Times New Roman" pitchFamily="18" charset="0"/>
            </a:endParaRPr>
          </a:p>
          <a:p>
            <a:pPr fontAlgn="base">
              <a:spcBef>
                <a:spcPct val="0"/>
              </a:spcBef>
              <a:spcAft>
                <a:spcPct val="0"/>
              </a:spcAft>
              <a:defRPr/>
            </a:pPr>
            <a:r>
              <a:rPr lang="en-US" sz="3800" b="1" dirty="0" err="1">
                <a:solidFill>
                  <a:srgbClr val="FFFF00"/>
                </a:solidFill>
                <a:effectLst>
                  <a:outerShdw blurRad="38100" dist="38100" dir="2700000" algn="tl">
                    <a:srgbClr val="000000"/>
                  </a:outerShdw>
                </a:effectLst>
                <a:ea typeface="KaiTi" pitchFamily="49" charset="-122"/>
                <a:cs typeface="Times New Roman" pitchFamily="18" charset="0"/>
              </a:rPr>
              <a:t>二氧化碳</a:t>
            </a:r>
            <a:endParaRPr lang="en-US" sz="3800" b="1" dirty="0">
              <a:solidFill>
                <a:srgbClr val="FFFF00"/>
              </a:solidFill>
              <a:effectLst>
                <a:outerShdw blurRad="38100" dist="38100" dir="2700000" algn="tl">
                  <a:srgbClr val="000000"/>
                </a:outerShdw>
              </a:effectLst>
              <a:ea typeface="KaiTi" pitchFamily="49" charset="-122"/>
              <a:cs typeface="Times New Roman" pitchFamily="18" charset="0"/>
            </a:endParaRPr>
          </a:p>
        </p:txBody>
      </p:sp>
    </p:spTree>
    <p:extLst>
      <p:ext uri="{BB962C8B-B14F-4D97-AF65-F5344CB8AC3E}">
        <p14:creationId xmlns:p14="http://schemas.microsoft.com/office/powerpoint/2010/main" val="462694299"/>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829800" cy="715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0913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3970" name="TextBox 2"/>
          <p:cNvSpPr txBox="1">
            <a:spLocks noChangeArrowheads="1"/>
          </p:cNvSpPr>
          <p:nvPr/>
        </p:nvSpPr>
        <p:spPr bwMode="auto">
          <a:xfrm>
            <a:off x="0" y="3200400"/>
            <a:ext cx="9144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zh-CN" b="1" dirty="0">
                <a:solidFill>
                  <a:schemeClr val="bg1"/>
                </a:solidFill>
                <a:ea typeface="KaiTi" pitchFamily="49" charset="-122"/>
                <a:cs typeface="Times New Roman" panose="02020603050405020304" pitchFamily="18" charset="0"/>
              </a:rPr>
              <a:t>Dr. Fred Down, Father of Space Suit Fabric</a:t>
            </a:r>
          </a:p>
          <a:p>
            <a:pPr eaLnBrk="1" fontAlgn="base" hangingPunct="1">
              <a:spcBef>
                <a:spcPct val="0"/>
              </a:spcBef>
              <a:spcAft>
                <a:spcPct val="0"/>
              </a:spcAft>
            </a:pPr>
            <a:r>
              <a:rPr lang="zh-CN" altLang="en-US" b="1" dirty="0">
                <a:solidFill>
                  <a:srgbClr val="FFFF00"/>
                </a:solidFill>
                <a:latin typeface="KaiTi" pitchFamily="49" charset="-122"/>
                <a:ea typeface="KaiTi" pitchFamily="49" charset="-122"/>
                <a:cs typeface="Arial" pitchFamily="34" charset="0"/>
              </a:rPr>
              <a:t>据美国星岛日报报道，美国三十年来的太空服都出自“太空服之父”华人唐鑫源，其中专利转为民用“尿不湿”。</a:t>
            </a:r>
          </a:p>
          <a:p>
            <a:pPr eaLnBrk="1" fontAlgn="base" hangingPunct="1">
              <a:spcBef>
                <a:spcPct val="0"/>
              </a:spcBef>
              <a:spcAft>
                <a:spcPct val="0"/>
              </a:spcAft>
            </a:pPr>
            <a:r>
              <a:rPr lang="zh-CN" altLang="en-US" b="1" dirty="0">
                <a:solidFill>
                  <a:srgbClr val="FFFF00"/>
                </a:solidFill>
                <a:latin typeface="KaiTi" pitchFamily="49" charset="-122"/>
                <a:ea typeface="KaiTi" pitchFamily="49" charset="-122"/>
                <a:cs typeface="Arial" pitchFamily="34" charset="0"/>
              </a:rPr>
              <a:t>　　已去世的美国太空总署华人总工程师唐鑫源的传奇往事，由他的亲属日前向美国华文媒体披露。唐鑫源出生于中国江苏无锡著名的唐氏纺织家庭，长在上海，一九三六年赴美留学获双硕士学位，回国后出任协新毛纺厂厂长和中国纺织学院教授及副院长等职，一九四九年携家人再度来美国深造获得博士学位，之后在休 斯顿美国太空总署工作并担任总工程师，是当时太空总署的唯一中国人。</a:t>
            </a:r>
          </a:p>
        </p:txBody>
      </p:sp>
      <p:pic>
        <p:nvPicPr>
          <p:cNvPr id="839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152400"/>
            <a:ext cx="41910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21172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4994" name="TextBox 2"/>
          <p:cNvSpPr txBox="1">
            <a:spLocks noChangeArrowheads="1"/>
          </p:cNvSpPr>
          <p:nvPr/>
        </p:nvSpPr>
        <p:spPr bwMode="auto">
          <a:xfrm>
            <a:off x="0" y="28194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zh-CN" altLang="en-US" b="1">
                <a:solidFill>
                  <a:srgbClr val="FFFF00"/>
                </a:solidFill>
                <a:latin typeface="KaiTi" pitchFamily="49" charset="-122"/>
                <a:ea typeface="KaiTi" pitchFamily="49" charset="-122"/>
                <a:cs typeface="Arial" pitchFamily="34" charset="0"/>
              </a:rPr>
              <a:t>这么一个著名的高科技中国科学家，他对信仰的看法是什么呢？唐鑫源博士说∶“神是又真又活的神。他不仅赐给了我们生命气息，还成为我们随时的帮助。记得阿波罗第一次发生不幸事件之后，我因任务紧急须要日以继夜的工作，加上当时太空中心只有我一个中国人及主管，希望自己一定做得比美国人好，由于太劳累，突然整个人中风，成了半生不遂，连喝水也会流出来，幸亏神医治了我。每次做研究决定以前，一定恭敬地在主前祷告。所以我的成功都是神的恩典。我感谢赞美神，不是耶和华建造房屋，建造的人就枉然劳力。也正因为神特别恩典与代领，我才能有今天这一点地小成就，愿一切荣耀都归给神。”</a:t>
            </a:r>
            <a:r>
              <a:rPr lang="en-US" altLang="zh-CN" b="1">
                <a:solidFill>
                  <a:srgbClr val="FFFF00"/>
                </a:solidFill>
                <a:latin typeface="KaiTi" pitchFamily="49" charset="-122"/>
                <a:ea typeface="KaiTi" pitchFamily="49" charset="-122"/>
                <a:cs typeface="Arial" pitchFamily="34" charset="0"/>
              </a:rPr>
              <a:t>				- </a:t>
            </a:r>
            <a:r>
              <a:rPr lang="zh-CN" altLang="en-US" b="1">
                <a:solidFill>
                  <a:srgbClr val="FFFF00"/>
                </a:solidFill>
                <a:latin typeface="KaiTi" pitchFamily="49" charset="-122"/>
                <a:ea typeface="KaiTi" pitchFamily="49" charset="-122"/>
                <a:cs typeface="Arial" pitchFamily="34" charset="0"/>
              </a:rPr>
              <a:t>星岛日报</a:t>
            </a:r>
          </a:p>
        </p:txBody>
      </p:sp>
      <p:pic>
        <p:nvPicPr>
          <p:cNvPr id="849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41910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85344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3" name="Text Box 3"/>
          <p:cNvSpPr txBox="1">
            <a:spLocks noChangeArrowheads="1"/>
          </p:cNvSpPr>
          <p:nvPr/>
        </p:nvSpPr>
        <p:spPr bwMode="auto">
          <a:xfrm>
            <a:off x="2286000" y="5257800"/>
            <a:ext cx="3142207" cy="1508105"/>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4600" b="1" dirty="0">
                <a:solidFill>
                  <a:srgbClr val="FFFF00"/>
                </a:solidFill>
                <a:effectLst>
                  <a:outerShdw blurRad="38100" dist="38100" dir="2700000" algn="tl">
                    <a:srgbClr val="000000"/>
                  </a:outerShdw>
                </a:effectLst>
                <a:ea typeface="KaiTi" pitchFamily="49" charset="-122"/>
                <a:cs typeface="Times New Roman" pitchFamily="18" charset="0"/>
              </a:rPr>
              <a:t>A reminder</a:t>
            </a:r>
          </a:p>
          <a:p>
            <a:pPr fontAlgn="base">
              <a:spcBef>
                <a:spcPct val="0"/>
              </a:spcBef>
              <a:spcAft>
                <a:spcPct val="0"/>
              </a:spcAft>
              <a:defRPr/>
            </a:pPr>
            <a:r>
              <a:rPr lang="en-US" sz="4600" b="1" dirty="0" err="1">
                <a:solidFill>
                  <a:srgbClr val="FFFF00"/>
                </a:solidFill>
                <a:effectLst>
                  <a:outerShdw blurRad="38100" dist="38100" dir="2700000" algn="tl">
                    <a:srgbClr val="000000"/>
                  </a:outerShdw>
                </a:effectLst>
                <a:ea typeface="KaiTi" pitchFamily="49" charset="-122"/>
                <a:cs typeface="Times New Roman" pitchFamily="18" charset="0"/>
              </a:rPr>
              <a:t>月亮的提醒</a:t>
            </a:r>
            <a:endParaRPr lang="en-US" sz="4600" b="1" dirty="0">
              <a:solidFill>
                <a:srgbClr val="FFFF00"/>
              </a:solidFill>
              <a:effectLst>
                <a:outerShdw blurRad="38100" dist="38100" dir="2700000" algn="tl">
                  <a:srgbClr val="000000"/>
                </a:outerShdw>
              </a:effectLst>
              <a:ea typeface="KaiTi" pitchFamily="49" charset="-122"/>
              <a:cs typeface="Times New Roman" pitchFamily="18" charset="0"/>
            </a:endParaRPr>
          </a:p>
        </p:txBody>
      </p:sp>
    </p:spTree>
    <p:extLst>
      <p:ext uri="{BB962C8B-B14F-4D97-AF65-F5344CB8AC3E}">
        <p14:creationId xmlns:p14="http://schemas.microsoft.com/office/powerpoint/2010/main" val="115204092"/>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ap4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363683"/>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a57.foxnews.com/global.fncstatic.com/static/managed/img/U.S./0/0/Russia%20Meteor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6458"/>
            <a:ext cx="7836395"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27864" y="6033588"/>
            <a:ext cx="7323993" cy="461665"/>
          </a:xfrm>
          <a:prstGeom prst="rect">
            <a:avLst/>
          </a:prstGeom>
          <a:noFill/>
        </p:spPr>
        <p:txBody>
          <a:bodyPr wrap="none" rtlCol="0">
            <a:spAutoFit/>
          </a:bodyPr>
          <a:lstStyle/>
          <a:p>
            <a:r>
              <a:rPr lang="en-US" sz="2400" b="1" dirty="0">
                <a:solidFill>
                  <a:srgbClr val="FFFF00"/>
                </a:solidFill>
                <a:latin typeface="Arial"/>
              </a:rPr>
              <a:t>CHELYABINSK, Russia              February 15, 2013</a:t>
            </a:r>
            <a:endParaRPr lang="en-US" sz="2400" b="1" dirty="0">
              <a:solidFill>
                <a:srgbClr val="FFFF00"/>
              </a:solidFill>
            </a:endParaRPr>
          </a:p>
        </p:txBody>
      </p:sp>
    </p:spTree>
    <p:extLst>
      <p:ext uri="{BB962C8B-B14F-4D97-AF65-F5344CB8AC3E}">
        <p14:creationId xmlns:p14="http://schemas.microsoft.com/office/powerpoint/2010/main" val="3184209017"/>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17"/>
            <a:ext cx="8604142" cy="6868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5549" y="5410200"/>
            <a:ext cx="8153400" cy="1015663"/>
          </a:xfrm>
          <a:prstGeom prst="rect">
            <a:avLst/>
          </a:prstGeom>
          <a:noFill/>
        </p:spPr>
        <p:txBody>
          <a:bodyPr wrap="square" rtlCol="0">
            <a:spAutoFit/>
          </a:bodyPr>
          <a:lstStyle/>
          <a:p>
            <a:r>
              <a:rPr lang="en-US" sz="2000" b="1" dirty="0">
                <a:solidFill>
                  <a:srgbClr val="FFFF00"/>
                </a:solidFill>
                <a:latin typeface="Arial"/>
              </a:rPr>
              <a:t>A meteor streaks over the city of Chelyabinsk in Russia’s Ural Mountains on Friday morning, February 15, 2013, producing a blast that injured thousands. </a:t>
            </a:r>
            <a:endParaRPr lang="en-US" sz="2000" b="1" dirty="0">
              <a:solidFill>
                <a:srgbClr val="FFFF00"/>
              </a:solidFill>
            </a:endParaRPr>
          </a:p>
        </p:txBody>
      </p:sp>
    </p:spTree>
    <p:extLst>
      <p:ext uri="{BB962C8B-B14F-4D97-AF65-F5344CB8AC3E}">
        <p14:creationId xmlns:p14="http://schemas.microsoft.com/office/powerpoint/2010/main" val="1866794430"/>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http://widedscreen.com/images/wallpapers/earth-atmosphere-wallpapers.jpg"/>
          <p:cNvPicPr>
            <a:picLocks noChangeAspect="1" noChangeArrowheads="1"/>
          </p:cNvPicPr>
          <p:nvPr/>
        </p:nvPicPr>
        <p:blipFill rotWithShape="1">
          <a:blip r:embed="rId3">
            <a:extLst>
              <a:ext uri="{28A0092B-C50C-407E-A947-70E740481C1C}">
                <a14:useLocalDpi xmlns:a14="http://schemas.microsoft.com/office/drawing/2010/main" val="0"/>
              </a:ext>
            </a:extLst>
          </a:blip>
          <a:srcRect l="3125" t="-1" r="3125" b="7789"/>
          <a:stretch/>
        </p:blipFill>
        <p:spPr bwMode="auto">
          <a:xfrm>
            <a:off x="-9378" y="-685800"/>
            <a:ext cx="9144000" cy="674545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2743200" y="5367160"/>
            <a:ext cx="4032514" cy="1384995"/>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zh-CN" sz="4200" b="1" dirty="0">
                <a:solidFill>
                  <a:srgbClr val="FFFF00"/>
                </a:solidFill>
                <a:effectLst>
                  <a:outerShdw blurRad="38100" dist="38100" dir="2700000" algn="tl">
                    <a:srgbClr val="000000"/>
                  </a:outerShdw>
                </a:effectLst>
                <a:ea typeface="KaiTi" pitchFamily="49" charset="-122"/>
                <a:cs typeface="Times New Roman" pitchFamily="18" charset="0"/>
              </a:rPr>
              <a:t>Protection of Air</a:t>
            </a:r>
          </a:p>
          <a:p>
            <a:pPr fontAlgn="base">
              <a:spcBef>
                <a:spcPct val="0"/>
              </a:spcBef>
              <a:spcAft>
                <a:spcPct val="0"/>
              </a:spcAft>
              <a:defRPr/>
            </a:pPr>
            <a:r>
              <a:rPr lang="zh-CN" altLang="en-US" sz="4200" b="1" dirty="0">
                <a:solidFill>
                  <a:srgbClr val="FFFF00"/>
                </a:solidFill>
                <a:effectLst>
                  <a:outerShdw blurRad="38100" dist="38100" dir="2700000" algn="tl">
                    <a:srgbClr val="000000"/>
                  </a:outerShdw>
                </a:effectLst>
                <a:ea typeface="KaiTi" pitchFamily="49" charset="-122"/>
                <a:cs typeface="Times New Roman" pitchFamily="18" charset="0"/>
              </a:rPr>
              <a:t>大氣層</a:t>
            </a:r>
            <a:r>
              <a:rPr lang="en-US" sz="4200" b="1" dirty="0" err="1">
                <a:solidFill>
                  <a:srgbClr val="FFFF00"/>
                </a:solidFill>
                <a:effectLst>
                  <a:outerShdw blurRad="38100" dist="38100" dir="2700000" algn="tl">
                    <a:srgbClr val="000000"/>
                  </a:outerShdw>
                </a:effectLst>
                <a:ea typeface="KaiTi" pitchFamily="49" charset="-122"/>
                <a:cs typeface="Times New Roman" pitchFamily="18" charset="0"/>
              </a:rPr>
              <a:t>的保護</a:t>
            </a:r>
            <a:endParaRPr lang="en-US" sz="4200" b="1" dirty="0">
              <a:solidFill>
                <a:srgbClr val="FFFF00"/>
              </a:solidFill>
              <a:effectLst>
                <a:outerShdw blurRad="38100" dist="38100" dir="2700000" algn="tl">
                  <a:srgbClr val="000000"/>
                </a:outerShdw>
              </a:effectLst>
              <a:ea typeface="KaiTi" pitchFamily="49" charset="-122"/>
              <a:cs typeface="Times New Roman" pitchFamily="18" charset="0"/>
            </a:endParaRPr>
          </a:p>
        </p:txBody>
      </p:sp>
    </p:spTree>
    <p:extLst>
      <p:ext uri="{BB962C8B-B14F-4D97-AF65-F5344CB8AC3E}">
        <p14:creationId xmlns:p14="http://schemas.microsoft.com/office/powerpoint/2010/main" val="978418778"/>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Text Box 3"/>
          <p:cNvSpPr txBox="1">
            <a:spLocks noChangeArrowheads="1"/>
          </p:cNvSpPr>
          <p:nvPr/>
        </p:nvSpPr>
        <p:spPr bwMode="auto">
          <a:xfrm>
            <a:off x="2819400" y="5867400"/>
            <a:ext cx="2886075" cy="738188"/>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sz="4200" b="1" dirty="0" err="1">
                <a:solidFill>
                  <a:srgbClr val="FFFF00"/>
                </a:solidFill>
                <a:effectLst>
                  <a:outerShdw blurRad="38100" dist="38100" dir="2700000" algn="tl">
                    <a:srgbClr val="000000"/>
                  </a:outerShdw>
                </a:effectLst>
                <a:ea typeface="KaiTi" pitchFamily="49" charset="-122"/>
                <a:cs typeface="Times New Roman" pitchFamily="18" charset="0"/>
              </a:rPr>
              <a:t>木星的保護</a:t>
            </a:r>
            <a:endParaRPr lang="en-US" sz="4200" b="1" dirty="0">
              <a:solidFill>
                <a:srgbClr val="FFFF00"/>
              </a:solidFill>
              <a:effectLst>
                <a:outerShdw blurRad="38100" dist="38100" dir="2700000" algn="tl">
                  <a:srgbClr val="000000"/>
                </a:outerShdw>
              </a:effectLst>
              <a:ea typeface="KaiTi" pitchFamily="49" charset="-122"/>
              <a:cs typeface="Times New Roman" pitchFamily="18" charset="0"/>
            </a:endParaRPr>
          </a:p>
        </p:txBody>
      </p:sp>
    </p:spTree>
    <p:extLst>
      <p:ext uri="{BB962C8B-B14F-4D97-AF65-F5344CB8AC3E}">
        <p14:creationId xmlns:p14="http://schemas.microsoft.com/office/powerpoint/2010/main" val="138154785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5" name="Picture 4" descr="A group of people in a room&#10;&#10;Description generated with very high confidence">
            <a:extLst>
              <a:ext uri="{FF2B5EF4-FFF2-40B4-BE49-F238E27FC236}">
                <a16:creationId xmlns:a16="http://schemas.microsoft.com/office/drawing/2014/main" xmlns="" id="{52D13E8D-DA08-446A-9AC8-006F53B60C1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026784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140290" name="Picture 2" descr="Showma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0"/>
            <a:ext cx="533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68127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12290" name="Picture 2" descr="http://www.enjoyspace.com/uploads/portfolios/aout2009/jupiter_impact/jupiter-impact-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62"/>
            <a:ext cx="7467600" cy="58919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43200" y="5044498"/>
            <a:ext cx="6400800" cy="1815882"/>
          </a:xfrm>
          <a:prstGeom prst="rect">
            <a:avLst/>
          </a:prstGeom>
        </p:spPr>
        <p:txBody>
          <a:bodyPr wrap="square">
            <a:spAutoFit/>
          </a:bodyPr>
          <a:lstStyle/>
          <a:p>
            <a:r>
              <a:rPr lang="en-US" sz="2800" dirty="0">
                <a:solidFill>
                  <a:srgbClr val="FFFF00"/>
                </a:solidFill>
                <a:latin typeface="arial"/>
              </a:rPr>
              <a:t>In 1995, fragments from the comet Shoemaker-Levy 9 “bombarded” Jupiter and left several “scars” that Hubble studied in detail. </a:t>
            </a:r>
            <a:endParaRPr lang="en-US" sz="2800" dirty="0">
              <a:solidFill>
                <a:srgbClr val="FFFF00"/>
              </a:solidFill>
            </a:endParaRPr>
          </a:p>
        </p:txBody>
      </p:sp>
    </p:spTree>
    <p:extLst>
      <p:ext uri="{BB962C8B-B14F-4D97-AF65-F5344CB8AC3E}">
        <p14:creationId xmlns:p14="http://schemas.microsoft.com/office/powerpoint/2010/main" val="95353847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100751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17033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148977"/>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cap5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533400"/>
            <a:ext cx="6252994" cy="923330"/>
          </a:xfrm>
          <a:prstGeom prst="rect">
            <a:avLst/>
          </a:prstGeom>
          <a:noFill/>
        </p:spPr>
        <p:txBody>
          <a:bodyPr wrap="none" rtlCol="0">
            <a:spAutoFit/>
          </a:bodyPr>
          <a:lstStyle/>
          <a:p>
            <a:r>
              <a:rPr lang="zh-CN" altLang="en-US" sz="5400" dirty="0">
                <a:solidFill>
                  <a:srgbClr val="FFFF00"/>
                </a:solidFill>
                <a:latin typeface="SimHei" panose="02010609060101010101" pitchFamily="49" charset="-122"/>
                <a:ea typeface="SimHei" panose="02010609060101010101" pitchFamily="49" charset="-122"/>
              </a:rPr>
              <a:t>液態水 </a:t>
            </a:r>
            <a:r>
              <a:rPr lang="en-US" altLang="zh-CN" sz="5400"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rPr>
              <a:t>Liquid Water</a:t>
            </a:r>
            <a:endParaRPr lang="en-US" sz="5400" dirty="0">
              <a:solidFill>
                <a:srgbClr val="FFFF00"/>
              </a:solidFill>
              <a:latin typeface="Times New Roman" panose="020206030504050203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6534348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ap5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5800" y="533400"/>
            <a:ext cx="4339650" cy="923330"/>
          </a:xfrm>
          <a:prstGeom prst="rect">
            <a:avLst/>
          </a:prstGeom>
          <a:noFill/>
        </p:spPr>
        <p:txBody>
          <a:bodyPr wrap="none" rtlCol="0">
            <a:spAutoFit/>
          </a:bodyPr>
          <a:lstStyle/>
          <a:p>
            <a:r>
              <a:rPr lang="zh-CN" altLang="en-US" sz="5400" dirty="0">
                <a:latin typeface="SimHei" panose="02010609060101010101" pitchFamily="49" charset="-122"/>
                <a:ea typeface="SimHei" panose="02010609060101010101" pitchFamily="49" charset="-122"/>
              </a:rPr>
              <a:t>氣態水 </a:t>
            </a:r>
            <a:r>
              <a:rPr lang="en-US" altLang="zh-CN" sz="5400" dirty="0">
                <a:latin typeface="SimHei" panose="02010609060101010101" pitchFamily="49" charset="-122"/>
                <a:ea typeface="SimHei" panose="02010609060101010101" pitchFamily="49" charset="-122"/>
              </a:rPr>
              <a:t>Vapor</a:t>
            </a:r>
            <a:endParaRPr lang="en-US" sz="54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43658259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https://nsidc.org/sites/nsidc.org/files/images/NOAA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929" y="381000"/>
            <a:ext cx="9139309"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1143000"/>
            <a:ext cx="3531736" cy="923330"/>
          </a:xfrm>
          <a:prstGeom prst="rect">
            <a:avLst/>
          </a:prstGeom>
          <a:noFill/>
        </p:spPr>
        <p:txBody>
          <a:bodyPr wrap="none" rtlCol="0">
            <a:spAutoFit/>
          </a:bodyPr>
          <a:lstStyle/>
          <a:p>
            <a:r>
              <a:rPr lang="zh-CN" altLang="en-US" sz="5400" dirty="0">
                <a:latin typeface="SimHei" panose="02010609060101010101" pitchFamily="49" charset="-122"/>
                <a:ea typeface="SimHei" panose="02010609060101010101" pitchFamily="49" charset="-122"/>
              </a:rPr>
              <a:t>固態水 </a:t>
            </a:r>
            <a:r>
              <a:rPr lang="en-US" altLang="zh-CN" sz="5400" dirty="0">
                <a:latin typeface="+mn-ea"/>
              </a:rPr>
              <a:t>Ice</a:t>
            </a:r>
            <a:endParaRPr lang="en-US" sz="5400" dirty="0">
              <a:latin typeface="+mn-ea"/>
            </a:endParaRPr>
          </a:p>
        </p:txBody>
      </p:sp>
    </p:spTree>
    <p:extLst>
      <p:ext uri="{BB962C8B-B14F-4D97-AF65-F5344CB8AC3E}">
        <p14:creationId xmlns:p14="http://schemas.microsoft.com/office/powerpoint/2010/main" val="3812547474"/>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51446"/>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169059"/>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77089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sp>
        <p:nvSpPr>
          <p:cNvPr id="5" name="TextBox 4"/>
          <p:cNvSpPr txBox="1"/>
          <p:nvPr/>
        </p:nvSpPr>
        <p:spPr>
          <a:xfrm>
            <a:off x="838199" y="533400"/>
            <a:ext cx="7772400" cy="2123658"/>
          </a:xfrm>
          <a:prstGeom prst="rect">
            <a:avLst/>
          </a:prstGeom>
          <a:noFill/>
        </p:spPr>
        <p:txBody>
          <a:bodyPr wrap="square" rtlCol="0">
            <a:spAutoFit/>
          </a:bodyPr>
          <a:lstStyle/>
          <a:p>
            <a:pPr algn="ctr"/>
            <a:r>
              <a:rPr lang="zh-CN" altLang="en-US" sz="6600" b="1" dirty="0">
                <a:solidFill>
                  <a:srgbClr val="FF0000"/>
                </a:solidFill>
                <a:effectLst>
                  <a:outerShdw blurRad="38100" dist="38100" dir="2700000" algn="tl">
                    <a:srgbClr val="000000">
                      <a:alpha val="43137"/>
                    </a:srgbClr>
                  </a:outerShdw>
                </a:effectLst>
                <a:latin typeface="KaiTi" pitchFamily="49" charset="-122"/>
                <a:ea typeface="KaiTi" pitchFamily="49" charset="-122"/>
              </a:rPr>
              <a:t>何为永恒？</a:t>
            </a:r>
            <a:endParaRPr lang="en-US" altLang="zh-CN" sz="6600" b="1" dirty="0">
              <a:solidFill>
                <a:srgbClr val="FF0000"/>
              </a:solidFill>
              <a:effectLst>
                <a:outerShdw blurRad="38100" dist="38100" dir="2700000" algn="tl">
                  <a:srgbClr val="000000">
                    <a:alpha val="43137"/>
                  </a:srgbClr>
                </a:outerShdw>
              </a:effectLst>
              <a:latin typeface="KaiTi" pitchFamily="49" charset="-122"/>
              <a:ea typeface="KaiTi" pitchFamily="49" charset="-122"/>
            </a:endParaRPr>
          </a:p>
          <a:p>
            <a:pPr algn="ct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KaiTi" pitchFamily="49" charset="-122"/>
                <a:cs typeface="Times New Roman" panose="02020603050405020304" pitchFamily="18" charset="0"/>
              </a:rPr>
              <a:t>What is Eternity?</a:t>
            </a:r>
          </a:p>
        </p:txBody>
      </p:sp>
      <p:sp>
        <p:nvSpPr>
          <p:cNvPr id="4" name="TextBox 3"/>
          <p:cNvSpPr txBox="1"/>
          <p:nvPr/>
        </p:nvSpPr>
        <p:spPr>
          <a:xfrm>
            <a:off x="571499" y="3276600"/>
            <a:ext cx="8305799" cy="3139321"/>
          </a:xfrm>
          <a:prstGeom prst="rect">
            <a:avLst/>
          </a:prstGeom>
          <a:noFill/>
        </p:spPr>
        <p:txBody>
          <a:bodyPr wrap="square" rtlCol="0">
            <a:spAutoFit/>
          </a:bodyPr>
          <a:lstStyle/>
          <a:p>
            <a:pPr algn="ctr"/>
            <a:r>
              <a:rPr lang="zh-CN" altLang="en-US" sz="6600" dirty="0">
                <a:solidFill>
                  <a:srgbClr val="FFFF00"/>
                </a:solidFill>
                <a:latin typeface="KaiTi" pitchFamily="49" charset="-122"/>
                <a:ea typeface="KaiTi" pitchFamily="49" charset="-122"/>
              </a:rPr>
              <a:t>仰望星空</a:t>
            </a:r>
            <a:r>
              <a:rPr lang="en-US" altLang="zh-CN" sz="6600" dirty="0">
                <a:solidFill>
                  <a:srgbClr val="FFFF00"/>
                </a:solidFill>
                <a:latin typeface="KaiTi" pitchFamily="49" charset="-122"/>
                <a:ea typeface="KaiTi" pitchFamily="49" charset="-122"/>
              </a:rPr>
              <a:t>,</a:t>
            </a:r>
            <a:r>
              <a:rPr lang="zh-CN" altLang="en-US" sz="6600" dirty="0">
                <a:solidFill>
                  <a:srgbClr val="FFFF00"/>
                </a:solidFill>
                <a:latin typeface="KaiTi" pitchFamily="49" charset="-122"/>
                <a:ea typeface="KaiTi" pitchFamily="49" charset="-122"/>
              </a:rPr>
              <a:t>看浩瀚宇宙</a:t>
            </a:r>
            <a:r>
              <a:rPr lang="en-US" altLang="zh-CN" sz="6600" dirty="0">
                <a:solidFill>
                  <a:srgbClr val="FFFF00"/>
                </a:solidFill>
                <a:latin typeface="KaiTi" pitchFamily="49" charset="-122"/>
                <a:ea typeface="KaiTi" pitchFamily="49" charset="-122"/>
              </a:rPr>
              <a:t>,</a:t>
            </a:r>
            <a:r>
              <a:rPr lang="zh-CN" altLang="en-US" sz="6600" dirty="0">
                <a:solidFill>
                  <a:srgbClr val="FFFF00"/>
                </a:solidFill>
                <a:latin typeface="KaiTi" pitchFamily="49" charset="-122"/>
                <a:ea typeface="KaiTi" pitchFamily="49" charset="-122"/>
              </a:rPr>
              <a:t>是否为永恒</a:t>
            </a:r>
            <a:r>
              <a:rPr lang="en-US" altLang="zh-CN" sz="6600" dirty="0">
                <a:solidFill>
                  <a:srgbClr val="FFFF00"/>
                </a:solidFill>
                <a:latin typeface="KaiTi" pitchFamily="49" charset="-122"/>
                <a:ea typeface="KaiTi" pitchFamily="49" charset="-122"/>
              </a:rPr>
              <a:t>?</a:t>
            </a:r>
          </a:p>
          <a:p>
            <a:pPr algn="ctr"/>
            <a:r>
              <a:rPr lang="en-US" altLang="zh-CN" sz="6600" dirty="0">
                <a:solidFill>
                  <a:srgbClr val="FFFF00"/>
                </a:solidFill>
                <a:latin typeface="Times New Roman" panose="02020603050405020304" pitchFamily="18" charset="0"/>
                <a:ea typeface="KaiTi" pitchFamily="49" charset="-122"/>
                <a:cs typeface="Times New Roman" panose="02020603050405020304" pitchFamily="18" charset="0"/>
              </a:rPr>
              <a:t>Is Heaven Eternal?</a:t>
            </a:r>
            <a:endParaRPr lang="zh-CN" altLang="en-US" sz="6600" dirty="0">
              <a:solidFill>
                <a:srgbClr val="FFFF00"/>
              </a:solidFill>
              <a:latin typeface="Times New Roman" panose="02020603050405020304" pitchFamily="18" charset="0"/>
              <a:ea typeface="KaiTi" pitchFamily="49" charset="-122"/>
              <a:cs typeface="Times New Roman" panose="02020603050405020304" pitchFamily="18" charset="0"/>
            </a:endParaRPr>
          </a:p>
        </p:txBody>
      </p:sp>
    </p:spTree>
    <p:extLst>
      <p:ext uri="{BB962C8B-B14F-4D97-AF65-F5344CB8AC3E}">
        <p14:creationId xmlns:p14="http://schemas.microsoft.com/office/powerpoint/2010/main" val="34490789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510594"/>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380338"/>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100751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ext Box 3"/>
          <p:cNvSpPr txBox="1">
            <a:spLocks noChangeArrowheads="1"/>
          </p:cNvSpPr>
          <p:nvPr/>
        </p:nvSpPr>
        <p:spPr bwMode="auto">
          <a:xfrm>
            <a:off x="1371600" y="55626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endParaRPr lang="en-US">
              <a:solidFill>
                <a:srgbClr val="000000"/>
              </a:solidFill>
              <a:latin typeface="KaiTi" pitchFamily="49" charset="-122"/>
              <a:ea typeface="KaiTi" pitchFamily="49" charset="-122"/>
            </a:endParaRPr>
          </a:p>
        </p:txBody>
      </p:sp>
    </p:spTree>
    <p:extLst>
      <p:ext uri="{BB962C8B-B14F-4D97-AF65-F5344CB8AC3E}">
        <p14:creationId xmlns:p14="http://schemas.microsoft.com/office/powerpoint/2010/main" val="84206978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cap6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99952"/>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2" descr="cap6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4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5"/>
          <p:cNvSpPr txBox="1">
            <a:spLocks noChangeArrowheads="1"/>
          </p:cNvSpPr>
          <p:nvPr/>
        </p:nvSpPr>
        <p:spPr bwMode="auto">
          <a:xfrm>
            <a:off x="10160" y="3090445"/>
            <a:ext cx="300595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zh-CN" altLang="en-US" sz="4400" b="1" dirty="0">
                <a:solidFill>
                  <a:srgbClr val="FF0000"/>
                </a:solidFill>
                <a:effectLst>
                  <a:outerShdw blurRad="38100" dist="38100" dir="2700000" algn="tl">
                    <a:srgbClr val="000000">
                      <a:alpha val="43137"/>
                    </a:srgbClr>
                  </a:outerShdw>
                </a:effectLst>
                <a:sym typeface="Wingdings" pitchFamily="2" charset="2"/>
              </a:rPr>
              <a:t>类似于地球</a:t>
            </a:r>
            <a:endParaRPr lang="en-US" altLang="zh-CN" sz="4400" b="1" dirty="0">
              <a:solidFill>
                <a:srgbClr val="FF0000"/>
              </a:solidFill>
              <a:effectLst>
                <a:outerShdw blurRad="38100" dist="38100" dir="2700000" algn="tl">
                  <a:srgbClr val="000000">
                    <a:alpha val="43137"/>
                  </a:srgbClr>
                </a:outerShdw>
              </a:effectLst>
              <a:sym typeface="Wingdings" pitchFamily="2" charset="2"/>
            </a:endParaRPr>
          </a:p>
          <a:p>
            <a:pPr eaLnBrk="1" fontAlgn="base" hangingPunct="1">
              <a:spcBef>
                <a:spcPct val="0"/>
              </a:spcBef>
              <a:spcAft>
                <a:spcPct val="0"/>
              </a:spcAft>
            </a:pPr>
            <a:r>
              <a:rPr lang="zh-CN" altLang="en-US" sz="4400" b="1" dirty="0">
                <a:solidFill>
                  <a:srgbClr val="FF0000"/>
                </a:solidFill>
                <a:effectLst>
                  <a:outerShdw blurRad="38100" dist="38100" dir="2700000" algn="tl">
                    <a:srgbClr val="000000">
                      <a:alpha val="43137"/>
                    </a:srgbClr>
                  </a:outerShdw>
                </a:effectLst>
                <a:sym typeface="Wingdings" pitchFamily="2" charset="2"/>
              </a:rPr>
              <a:t>的环境少於</a:t>
            </a:r>
            <a:endParaRPr lang="en-US" sz="4400" b="1" baseline="30000" dirty="0">
              <a:solidFill>
                <a:srgbClr val="FF0000"/>
              </a:solidFill>
              <a:effectLst>
                <a:outerShdw blurRad="38100" dist="38100" dir="2700000" algn="tl">
                  <a:srgbClr val="000000">
                    <a:alpha val="43137"/>
                  </a:srgbClr>
                </a:outerShdw>
              </a:effectLst>
            </a:endParaRPr>
          </a:p>
        </p:txBody>
      </p:sp>
      <p:sp>
        <p:nvSpPr>
          <p:cNvPr id="4" name="TextBox 5"/>
          <p:cNvSpPr txBox="1">
            <a:spLocks noChangeArrowheads="1"/>
          </p:cNvSpPr>
          <p:nvPr/>
        </p:nvSpPr>
        <p:spPr bwMode="auto">
          <a:xfrm>
            <a:off x="5577840" y="3429000"/>
            <a:ext cx="30059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zh-CN" altLang="en-US" sz="4400" b="1" dirty="0">
                <a:solidFill>
                  <a:srgbClr val="FF0000"/>
                </a:solidFill>
                <a:effectLst>
                  <a:outerShdw blurRad="38100" dist="38100" dir="2700000" algn="tl">
                    <a:srgbClr val="000000">
                      <a:alpha val="43137"/>
                    </a:srgbClr>
                  </a:outerShdw>
                </a:effectLst>
                <a:sym typeface="Wingdings" pitchFamily="2" charset="2"/>
              </a:rPr>
              <a:t>之一的机率</a:t>
            </a:r>
            <a:endParaRPr lang="en-US" sz="4400" b="1" baseline="30000" dirty="0">
              <a:solidFill>
                <a:srgbClr val="FF0000"/>
              </a:solidFill>
              <a:effectLst>
                <a:outerShdw blurRad="38100" dist="38100" dir="2700000" algn="tl">
                  <a:srgbClr val="000000">
                    <a:alpha val="43137"/>
                  </a:srgbClr>
                </a:outerShdw>
              </a:effectLst>
            </a:endParaRPr>
          </a:p>
        </p:txBody>
      </p:sp>
      <p:sp>
        <p:nvSpPr>
          <p:cNvPr id="5" name="TextBox 5">
            <a:extLst>
              <a:ext uri="{FF2B5EF4-FFF2-40B4-BE49-F238E27FC236}">
                <a16:creationId xmlns:a16="http://schemas.microsoft.com/office/drawing/2014/main" xmlns="" id="{96F85FEE-DC65-4161-9B8D-DA82FF85C07C}"/>
              </a:ext>
            </a:extLst>
          </p:cNvPr>
          <p:cNvSpPr txBox="1">
            <a:spLocks noChangeArrowheads="1"/>
          </p:cNvSpPr>
          <p:nvPr/>
        </p:nvSpPr>
        <p:spPr bwMode="auto">
          <a:xfrm>
            <a:off x="457200" y="5715000"/>
            <a:ext cx="84208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zh-CN" altLang="en-US" sz="4000" b="1" dirty="0">
                <a:solidFill>
                  <a:srgbClr val="FF0000"/>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sym typeface="Wingdings" pitchFamily="2" charset="2"/>
              </a:rPr>
              <a:t>容許高等生物生存必須有</a:t>
            </a:r>
            <a:r>
              <a:rPr lang="en-US" altLang="zh-CN" sz="4000" b="1" dirty="0">
                <a:solidFill>
                  <a:srgbClr val="FF0000"/>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sym typeface="Wingdings" pitchFamily="2" charset="2"/>
              </a:rPr>
              <a:t>&gt;120</a:t>
            </a:r>
            <a:r>
              <a:rPr lang="zh-CN" altLang="en-US" sz="4000" b="1" dirty="0">
                <a:solidFill>
                  <a:srgbClr val="FF0000"/>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sym typeface="Wingdings" pitchFamily="2" charset="2"/>
              </a:rPr>
              <a:t>個條件</a:t>
            </a:r>
            <a:endParaRPr lang="en-US" sz="4000" b="1" baseline="30000" dirty="0">
              <a:solidFill>
                <a:srgbClr val="FF0000"/>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992066929"/>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171734" y="-1"/>
            <a:ext cx="868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zh-TW" altLang="en-US" sz="4400" b="1" dirty="0">
                <a:solidFill>
                  <a:srgbClr val="FFFF00"/>
                </a:solidFill>
                <a:ea typeface="KaiTi" pitchFamily="49" charset="-122"/>
                <a:cs typeface="Times New Roman" panose="02020603050405020304" pitchFamily="18" charset="0"/>
              </a:rPr>
              <a:t>创造</a:t>
            </a:r>
            <a:r>
              <a:rPr lang="zh-CN" altLang="en-US" sz="4400" b="1" dirty="0">
                <a:solidFill>
                  <a:srgbClr val="FFFF00"/>
                </a:solidFill>
                <a:ea typeface="KaiTi" pitchFamily="49" charset="-122"/>
                <a:cs typeface="Times New Roman" panose="02020603050405020304" pitchFamily="18" charset="0"/>
              </a:rPr>
              <a:t>有目的吗</a:t>
            </a:r>
            <a:r>
              <a:rPr lang="en-US" altLang="zh-CN" sz="4400" b="1" dirty="0">
                <a:solidFill>
                  <a:srgbClr val="FFFF00"/>
                </a:solidFill>
                <a:ea typeface="KaiTi" pitchFamily="49" charset="-122"/>
                <a:cs typeface="Times New Roman" panose="02020603050405020304" pitchFamily="18" charset="0"/>
              </a:rPr>
              <a:t>?P</a:t>
            </a:r>
            <a:r>
              <a:rPr lang="en-US" altLang="zh-CN" sz="3200" b="1" dirty="0">
                <a:solidFill>
                  <a:srgbClr val="FFFF00"/>
                </a:solidFill>
                <a:ea typeface="KaiTi" pitchFamily="49" charset="-122"/>
                <a:cs typeface="Times New Roman" panose="02020603050405020304" pitchFamily="18" charset="0"/>
              </a:rPr>
              <a:t>urpose of the Creation?</a:t>
            </a:r>
            <a:endParaRPr lang="en-US" altLang="zh-TW" sz="3200" b="1" dirty="0">
              <a:solidFill>
                <a:srgbClr val="FFFF00"/>
              </a:solidFill>
              <a:ea typeface="KaiTi" pitchFamily="49" charset="-122"/>
              <a:cs typeface="Times New Roman" panose="02020603050405020304" pitchFamily="18" charset="0"/>
            </a:endParaRPr>
          </a:p>
        </p:txBody>
      </p:sp>
      <p:sp>
        <p:nvSpPr>
          <p:cNvPr id="119811" name="Text Box 3"/>
          <p:cNvSpPr txBox="1">
            <a:spLocks noChangeArrowheads="1"/>
          </p:cNvSpPr>
          <p:nvPr/>
        </p:nvSpPr>
        <p:spPr bwMode="auto">
          <a:xfrm>
            <a:off x="228600" y="748419"/>
            <a:ext cx="876300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fontAlgn="base" hangingPunct="1">
              <a:lnSpc>
                <a:spcPct val="90000"/>
              </a:lnSpc>
              <a:spcBef>
                <a:spcPct val="5000"/>
              </a:spcBef>
              <a:spcAft>
                <a:spcPct val="0"/>
              </a:spcAft>
            </a:pPr>
            <a:r>
              <a:rPr lang="zh-CN" altLang="en-US" sz="3600" b="1" dirty="0">
                <a:solidFill>
                  <a:srgbClr val="FFFFFF"/>
                </a:solidFill>
                <a:ea typeface="KaiTi" pitchFamily="49" charset="-122"/>
                <a:cs typeface="Times New Roman" pitchFamily="18" charset="0"/>
              </a:rPr>
              <a:t>诗 </a:t>
            </a:r>
            <a:r>
              <a:rPr lang="en-US" altLang="zh-CN" sz="3600" b="1" dirty="0">
                <a:solidFill>
                  <a:srgbClr val="FFFFFF"/>
                </a:solidFill>
                <a:ea typeface="KaiTi" pitchFamily="49" charset="-122"/>
                <a:cs typeface="Times New Roman" pitchFamily="18" charset="0"/>
              </a:rPr>
              <a:t>8:3 </a:t>
            </a:r>
            <a:r>
              <a:rPr lang="zh-CN" altLang="en-US" sz="3600" b="1" dirty="0">
                <a:solidFill>
                  <a:srgbClr val="FFFFFF"/>
                </a:solidFill>
                <a:ea typeface="KaiTi" pitchFamily="49" charset="-122"/>
                <a:cs typeface="Times New Roman" pitchFamily="18" charset="0"/>
              </a:rPr>
              <a:t>我观看你指头所造的天</a:t>
            </a:r>
            <a:r>
              <a:rPr lang="en-US" altLang="zh-CN" sz="3600" b="1" dirty="0">
                <a:solidFill>
                  <a:srgbClr val="FFFFFF"/>
                </a:solidFill>
                <a:ea typeface="KaiTi" pitchFamily="49" charset="-122"/>
                <a:cs typeface="Times New Roman" pitchFamily="18" charset="0"/>
              </a:rPr>
              <a:t>,</a:t>
            </a:r>
            <a:r>
              <a:rPr lang="zh-CN" altLang="en-US" sz="3600" b="1" dirty="0">
                <a:solidFill>
                  <a:srgbClr val="FFFFFF"/>
                </a:solidFill>
                <a:ea typeface="KaiTi" pitchFamily="49" charset="-122"/>
                <a:cs typeface="Times New Roman" pitchFamily="18" charset="0"/>
              </a:rPr>
              <a:t>并你所陈设的月亮星宿</a:t>
            </a:r>
            <a:r>
              <a:rPr lang="en-US" altLang="zh-CN" sz="3600" b="1" dirty="0">
                <a:solidFill>
                  <a:srgbClr val="FFFFFF"/>
                </a:solidFill>
                <a:ea typeface="KaiTi" pitchFamily="49" charset="-122"/>
                <a:cs typeface="Times New Roman" pitchFamily="18" charset="0"/>
              </a:rPr>
              <a:t>, </a:t>
            </a:r>
            <a:r>
              <a:rPr lang="zh-CN" altLang="en-US" sz="3600" b="1" dirty="0">
                <a:solidFill>
                  <a:srgbClr val="FFFF00"/>
                </a:solidFill>
                <a:ea typeface="KaiTi" pitchFamily="49" charset="-122"/>
                <a:cs typeface="Times New Roman" pitchFamily="18" charset="0"/>
              </a:rPr>
              <a:t>诗 </a:t>
            </a:r>
            <a:r>
              <a:rPr lang="en-US" altLang="zh-CN" sz="3600" b="1" dirty="0">
                <a:solidFill>
                  <a:srgbClr val="FFFF00"/>
                </a:solidFill>
                <a:ea typeface="KaiTi" pitchFamily="49" charset="-122"/>
                <a:cs typeface="Times New Roman" pitchFamily="18" charset="0"/>
              </a:rPr>
              <a:t>8:4 </a:t>
            </a:r>
            <a:r>
              <a:rPr lang="zh-CN" altLang="en-US" sz="3600" b="1" dirty="0">
                <a:solidFill>
                  <a:srgbClr val="FFFF00"/>
                </a:solidFill>
                <a:ea typeface="KaiTi" pitchFamily="49" charset="-122"/>
                <a:cs typeface="Times New Roman" pitchFamily="18" charset="0"/>
              </a:rPr>
              <a:t>便说</a:t>
            </a:r>
            <a:r>
              <a:rPr lang="en-US" altLang="zh-CN" sz="3600" b="1" dirty="0">
                <a:solidFill>
                  <a:srgbClr val="FFFF00"/>
                </a:solidFill>
                <a:ea typeface="KaiTi" pitchFamily="49" charset="-122"/>
                <a:cs typeface="Times New Roman" pitchFamily="18" charset="0"/>
              </a:rPr>
              <a:t>,</a:t>
            </a:r>
            <a:r>
              <a:rPr lang="zh-CN" altLang="en-US" sz="3600" b="1" dirty="0">
                <a:solidFill>
                  <a:srgbClr val="FFFF00"/>
                </a:solidFill>
                <a:ea typeface="KaiTi" pitchFamily="49" charset="-122"/>
                <a:cs typeface="Times New Roman" pitchFamily="18" charset="0"/>
              </a:rPr>
              <a:t>人算甚么</a:t>
            </a:r>
            <a:r>
              <a:rPr lang="en-US" altLang="zh-CN" sz="3600" b="1" dirty="0">
                <a:solidFill>
                  <a:srgbClr val="FFFF00"/>
                </a:solidFill>
                <a:ea typeface="KaiTi" pitchFamily="49" charset="-122"/>
                <a:cs typeface="Times New Roman" pitchFamily="18" charset="0"/>
              </a:rPr>
              <a:t>,</a:t>
            </a:r>
            <a:r>
              <a:rPr lang="zh-CN" altLang="en-US" sz="3600" b="1" dirty="0">
                <a:solidFill>
                  <a:srgbClr val="FFFF00"/>
                </a:solidFill>
                <a:ea typeface="KaiTi" pitchFamily="49" charset="-122"/>
                <a:cs typeface="Times New Roman" pitchFamily="18" charset="0"/>
              </a:rPr>
              <a:t>你竟顾念他</a:t>
            </a:r>
            <a:r>
              <a:rPr lang="en-US" altLang="zh-CN" sz="3600" b="1" dirty="0">
                <a:solidFill>
                  <a:srgbClr val="FFFF00"/>
                </a:solidFill>
                <a:ea typeface="KaiTi" pitchFamily="49" charset="-122"/>
                <a:cs typeface="Times New Roman" pitchFamily="18" charset="0"/>
              </a:rPr>
              <a:t>?</a:t>
            </a:r>
            <a:r>
              <a:rPr lang="zh-CN" altLang="en-US" sz="3600" b="1" dirty="0">
                <a:solidFill>
                  <a:srgbClr val="FFFF00"/>
                </a:solidFill>
                <a:ea typeface="KaiTi" pitchFamily="49" charset="-122"/>
                <a:cs typeface="Times New Roman" pitchFamily="18" charset="0"/>
              </a:rPr>
              <a:t>世人算甚么</a:t>
            </a:r>
            <a:r>
              <a:rPr lang="en-US" altLang="zh-CN" sz="3600" b="1" dirty="0">
                <a:solidFill>
                  <a:srgbClr val="FFFF00"/>
                </a:solidFill>
                <a:ea typeface="KaiTi" pitchFamily="49" charset="-122"/>
                <a:cs typeface="Times New Roman" pitchFamily="18" charset="0"/>
              </a:rPr>
              <a:t>,</a:t>
            </a:r>
            <a:r>
              <a:rPr lang="zh-CN" altLang="en-US" sz="3600" b="1" dirty="0">
                <a:solidFill>
                  <a:srgbClr val="FFFF00"/>
                </a:solidFill>
                <a:ea typeface="KaiTi" pitchFamily="49" charset="-122"/>
                <a:cs typeface="Times New Roman" pitchFamily="18" charset="0"/>
              </a:rPr>
              <a:t>你竟眷顾他</a:t>
            </a:r>
            <a:r>
              <a:rPr lang="en-US" altLang="zh-CN" sz="3600" b="1" dirty="0">
                <a:solidFill>
                  <a:srgbClr val="FFFF00"/>
                </a:solidFill>
                <a:ea typeface="KaiTi" pitchFamily="49" charset="-122"/>
                <a:cs typeface="Times New Roman" pitchFamily="18" charset="0"/>
              </a:rPr>
              <a:t>? </a:t>
            </a:r>
          </a:p>
          <a:p>
            <a:pPr marL="0" indent="0" eaLnBrk="1" hangingPunct="1"/>
            <a:r>
              <a:rPr lang="en-US" sz="2600" b="1" dirty="0">
                <a:solidFill>
                  <a:prstClr val="white"/>
                </a:solidFill>
                <a:ea typeface="KaiTi" panose="02010609060101010101" pitchFamily="49" charset="-122"/>
                <a:cs typeface="Times New Roman" panose="02020603050405020304" pitchFamily="18" charset="0"/>
              </a:rPr>
              <a:t>Ps. 8:3 When I consider your heavens, the work of your fingers, the moon and the stars, which you have set in place,</a:t>
            </a:r>
          </a:p>
          <a:p>
            <a:pPr marL="0" indent="0" eaLnBrk="1" hangingPunct="1"/>
            <a:r>
              <a:rPr lang="en-US" sz="2600" b="1" dirty="0">
                <a:solidFill>
                  <a:srgbClr val="FFFF00"/>
                </a:solidFill>
                <a:ea typeface="KaiTi" panose="02010609060101010101" pitchFamily="49" charset="-122"/>
                <a:cs typeface="Times New Roman" panose="02020603050405020304" pitchFamily="18" charset="0"/>
              </a:rPr>
              <a:t>Ps. 8:4 what is man that you are mindful of him, the son of man that you care for him?</a:t>
            </a:r>
            <a:endParaRPr lang="en-US" altLang="zh-CN" sz="3600" b="1" dirty="0">
              <a:solidFill>
                <a:srgbClr val="FFFF00"/>
              </a:solidFill>
              <a:ea typeface="KaiTi" pitchFamily="49" charset="-122"/>
              <a:cs typeface="Times New Roman" pitchFamily="18" charset="0"/>
            </a:endParaRPr>
          </a:p>
          <a:p>
            <a:pPr marL="0" indent="0" eaLnBrk="1" fontAlgn="base" hangingPunct="1">
              <a:lnSpc>
                <a:spcPct val="90000"/>
              </a:lnSpc>
              <a:spcBef>
                <a:spcPct val="5000"/>
              </a:spcBef>
              <a:spcAft>
                <a:spcPct val="0"/>
              </a:spcAft>
            </a:pPr>
            <a:r>
              <a:rPr lang="zh-CN" altLang="en-US" sz="3200" b="1" dirty="0">
                <a:solidFill>
                  <a:srgbClr val="FFFFFF"/>
                </a:solidFill>
                <a:ea typeface="KaiTi" pitchFamily="49" charset="-122"/>
                <a:cs typeface="Times New Roman" pitchFamily="18" charset="0"/>
              </a:rPr>
              <a:t>诗 </a:t>
            </a:r>
            <a:r>
              <a:rPr lang="en-US" altLang="zh-CN" sz="3200" b="1" dirty="0">
                <a:solidFill>
                  <a:srgbClr val="FFFFFF"/>
                </a:solidFill>
                <a:ea typeface="KaiTi" pitchFamily="49" charset="-122"/>
                <a:cs typeface="Times New Roman" pitchFamily="18" charset="0"/>
              </a:rPr>
              <a:t>8:5 </a:t>
            </a:r>
            <a:r>
              <a:rPr lang="zh-CN" altLang="en-US" sz="3200" b="1" dirty="0">
                <a:solidFill>
                  <a:srgbClr val="FFFFFF"/>
                </a:solidFill>
                <a:ea typeface="KaiTi" pitchFamily="49" charset="-122"/>
                <a:cs typeface="Times New Roman" pitchFamily="18" charset="0"/>
              </a:rPr>
              <a:t>你叫他比天使微小一点</a:t>
            </a:r>
            <a:r>
              <a:rPr lang="en-US" altLang="zh-CN" sz="3200" b="1" dirty="0">
                <a:solidFill>
                  <a:srgbClr val="FFFFFF"/>
                </a:solidFill>
                <a:ea typeface="KaiTi" pitchFamily="49" charset="-122"/>
                <a:cs typeface="Times New Roman" pitchFamily="18" charset="0"/>
              </a:rPr>
              <a:t>,</a:t>
            </a:r>
            <a:r>
              <a:rPr lang="zh-CN" altLang="en-US" sz="3200" b="1" dirty="0">
                <a:solidFill>
                  <a:srgbClr val="FFFFFF"/>
                </a:solidFill>
                <a:ea typeface="KaiTi" pitchFamily="49" charset="-122"/>
                <a:cs typeface="Times New Roman" pitchFamily="18" charset="0"/>
              </a:rPr>
              <a:t>并赐他荣耀尊贵为冠冕。 </a:t>
            </a:r>
            <a:r>
              <a:rPr lang="zh-CN" altLang="en-US" sz="3200" b="1" dirty="0">
                <a:solidFill>
                  <a:srgbClr val="FFFF00"/>
                </a:solidFill>
                <a:ea typeface="KaiTi" pitchFamily="49" charset="-122"/>
                <a:cs typeface="Times New Roman" pitchFamily="18" charset="0"/>
              </a:rPr>
              <a:t>诗 </a:t>
            </a:r>
            <a:r>
              <a:rPr lang="en-US" altLang="zh-CN" sz="3200" b="1" dirty="0">
                <a:solidFill>
                  <a:srgbClr val="FFFF00"/>
                </a:solidFill>
                <a:ea typeface="KaiTi" pitchFamily="49" charset="-122"/>
                <a:cs typeface="Times New Roman" pitchFamily="18" charset="0"/>
              </a:rPr>
              <a:t>8:6,7,8 </a:t>
            </a:r>
            <a:r>
              <a:rPr lang="zh-CN" altLang="en-US" sz="3200" b="1" dirty="0">
                <a:solidFill>
                  <a:srgbClr val="FFFF00"/>
                </a:solidFill>
                <a:ea typeface="KaiTi" pitchFamily="49" charset="-122"/>
                <a:cs typeface="Times New Roman" pitchFamily="18" charset="0"/>
              </a:rPr>
              <a:t>你派他管理你手所造的</a:t>
            </a:r>
            <a:r>
              <a:rPr lang="en-US" altLang="zh-CN" sz="3200" b="1" dirty="0">
                <a:solidFill>
                  <a:srgbClr val="FFFF00"/>
                </a:solidFill>
                <a:ea typeface="KaiTi" pitchFamily="49" charset="-122"/>
                <a:cs typeface="Times New Roman" pitchFamily="18" charset="0"/>
              </a:rPr>
              <a:t>,</a:t>
            </a:r>
            <a:r>
              <a:rPr lang="zh-CN" altLang="en-US" sz="3200" b="1" dirty="0">
                <a:solidFill>
                  <a:srgbClr val="FFFF00"/>
                </a:solidFill>
                <a:ea typeface="KaiTi" pitchFamily="49" charset="-122"/>
                <a:cs typeface="Times New Roman" pitchFamily="18" charset="0"/>
              </a:rPr>
              <a:t>使万物</a:t>
            </a:r>
            <a:r>
              <a:rPr lang="en-US" altLang="zh-CN" sz="3200" b="1" dirty="0">
                <a:solidFill>
                  <a:srgbClr val="FFFF00"/>
                </a:solidFill>
                <a:ea typeface="KaiTi" pitchFamily="49" charset="-122"/>
                <a:cs typeface="Times New Roman" pitchFamily="18" charset="0"/>
              </a:rPr>
              <a:t>,</a:t>
            </a:r>
            <a:r>
              <a:rPr lang="zh-CN" altLang="en-US" sz="3200" b="1" dirty="0">
                <a:solidFill>
                  <a:srgbClr val="FFFF00"/>
                </a:solidFill>
                <a:ea typeface="KaiTi" pitchFamily="49" charset="-122"/>
                <a:cs typeface="Times New Roman" pitchFamily="18" charset="0"/>
              </a:rPr>
              <a:t>就是一切的牛羊、田野的兽、空中的鸟、 海里的鱼</a:t>
            </a:r>
            <a:r>
              <a:rPr lang="en-US" altLang="zh-CN" sz="3200" b="1" dirty="0">
                <a:solidFill>
                  <a:srgbClr val="FFFF00"/>
                </a:solidFill>
                <a:ea typeface="KaiTi" pitchFamily="49" charset="-122"/>
                <a:cs typeface="Times New Roman" pitchFamily="18" charset="0"/>
              </a:rPr>
              <a:t>,</a:t>
            </a:r>
            <a:r>
              <a:rPr lang="zh-CN" altLang="en-US" sz="3200" b="1" dirty="0">
                <a:solidFill>
                  <a:srgbClr val="FFFF00"/>
                </a:solidFill>
                <a:ea typeface="KaiTi" pitchFamily="49" charset="-122"/>
                <a:cs typeface="Times New Roman" pitchFamily="18" charset="0"/>
              </a:rPr>
              <a:t>凡经行海道的</a:t>
            </a:r>
            <a:r>
              <a:rPr lang="en-US" altLang="zh-CN" sz="3200" b="1" dirty="0">
                <a:solidFill>
                  <a:srgbClr val="FFFF00"/>
                </a:solidFill>
                <a:ea typeface="KaiTi" pitchFamily="49" charset="-122"/>
                <a:cs typeface="Times New Roman" pitchFamily="18" charset="0"/>
              </a:rPr>
              <a:t>,</a:t>
            </a:r>
            <a:r>
              <a:rPr lang="zh-CN" altLang="en-US" sz="3200" b="1" dirty="0">
                <a:solidFill>
                  <a:srgbClr val="FFFF00"/>
                </a:solidFill>
                <a:ea typeface="KaiTi" pitchFamily="49" charset="-122"/>
                <a:cs typeface="Times New Roman" pitchFamily="18" charset="0"/>
              </a:rPr>
              <a:t>都服在他的脚下。</a:t>
            </a:r>
            <a:r>
              <a:rPr lang="en-US" altLang="zh-CN" sz="3200" b="1" dirty="0">
                <a:solidFill>
                  <a:srgbClr val="FFFFFF"/>
                </a:solidFill>
                <a:ea typeface="KaiTi" pitchFamily="49" charset="-122"/>
                <a:cs typeface="Times New Roman" pitchFamily="18" charset="0"/>
              </a:rPr>
              <a:t>Ps. 8:5 </a:t>
            </a:r>
            <a:r>
              <a:rPr lang="en-US" altLang="zh-CN" b="1" dirty="0">
                <a:solidFill>
                  <a:srgbClr val="FFFFFF"/>
                </a:solidFill>
                <a:ea typeface="KaiTi" pitchFamily="49" charset="-122"/>
                <a:cs typeface="Times New Roman" pitchFamily="18" charset="0"/>
              </a:rPr>
              <a:t>You made him a little lower than the heavenly beings and crowned him with glory and </a:t>
            </a:r>
            <a:r>
              <a:rPr lang="en-US" altLang="zh-CN" b="1" dirty="0" err="1">
                <a:solidFill>
                  <a:srgbClr val="FFFFFF"/>
                </a:solidFill>
                <a:ea typeface="KaiTi" pitchFamily="49" charset="-122"/>
                <a:cs typeface="Times New Roman" pitchFamily="18" charset="0"/>
              </a:rPr>
              <a:t>honour</a:t>
            </a:r>
            <a:r>
              <a:rPr lang="en-US" altLang="zh-CN" b="1" dirty="0">
                <a:solidFill>
                  <a:srgbClr val="FFFFFF"/>
                </a:solidFill>
                <a:ea typeface="KaiTi" pitchFamily="49" charset="-122"/>
                <a:cs typeface="Times New Roman" pitchFamily="18" charset="0"/>
              </a:rPr>
              <a:t>. 8:6 You made him ruler over the works of your hands; you put everything under his feet:</a:t>
            </a:r>
            <a:endParaRPr lang="en-US" altLang="zh-TW" b="1" dirty="0">
              <a:solidFill>
                <a:srgbClr val="FFFFFF"/>
              </a:solidFill>
              <a:ea typeface="KaiTi" pitchFamily="49" charset="-122"/>
              <a:cs typeface="Times New Roman" pitchFamily="18" charset="0"/>
            </a:endParaRPr>
          </a:p>
        </p:txBody>
      </p:sp>
    </p:spTree>
    <p:extLst>
      <p:ext uri="{BB962C8B-B14F-4D97-AF65-F5344CB8AC3E}">
        <p14:creationId xmlns:p14="http://schemas.microsoft.com/office/powerpoint/2010/main" val="352362879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52400" y="1066800"/>
            <a:ext cx="8991600" cy="5478423"/>
          </a:xfrm>
          <a:prstGeom prst="rect">
            <a:avLst/>
          </a:prstGeom>
          <a:noFill/>
        </p:spPr>
        <p:txBody>
          <a:bodyPr wrap="square" rtlCol="0">
            <a:spAutoFit/>
          </a:bodyPr>
          <a:lstStyle/>
          <a:p>
            <a:r>
              <a:rPr lang="zh-CN" altLang="en-US" sz="2800" b="1" dirty="0">
                <a:solidFill>
                  <a:prstClr val="white"/>
                </a:solidFill>
                <a:latin typeface="Times New Roman" panose="02020603050405020304" pitchFamily="18" charset="0"/>
                <a:ea typeface="KaiTi" pitchFamily="49" charset="-122"/>
                <a:cs typeface="Times New Roman" panose="02020603050405020304" pitchFamily="18" charset="0"/>
              </a:rPr>
              <a:t>创 </a:t>
            </a:r>
            <a:r>
              <a:rPr lang="en-US" altLang="zh-CN" sz="2800" b="1" dirty="0">
                <a:solidFill>
                  <a:prstClr val="white"/>
                </a:solidFill>
                <a:latin typeface="Times New Roman" panose="02020603050405020304" pitchFamily="18" charset="0"/>
                <a:ea typeface="KaiTi" pitchFamily="49" charset="-122"/>
                <a:cs typeface="Times New Roman" panose="02020603050405020304" pitchFamily="18" charset="0"/>
              </a:rPr>
              <a:t>1:1 </a:t>
            </a:r>
            <a:r>
              <a:rPr lang="zh-CN" altLang="en-US" sz="2800" b="1" dirty="0">
                <a:solidFill>
                  <a:prstClr val="white"/>
                </a:solidFill>
                <a:latin typeface="Times New Roman" panose="02020603050405020304" pitchFamily="18" charset="0"/>
                <a:ea typeface="KaiTi" pitchFamily="49" charset="-122"/>
                <a:cs typeface="Times New Roman" panose="02020603050405020304" pitchFamily="18" charset="0"/>
              </a:rPr>
              <a:t>起初 上帝创造天地</a:t>
            </a:r>
            <a:r>
              <a:rPr lang="zh-TW" altLang="en-US" sz="2800" b="1" dirty="0">
                <a:solidFill>
                  <a:prstClr val="white"/>
                </a:solidFill>
                <a:latin typeface="Times New Roman" panose="02020603050405020304" pitchFamily="18" charset="0"/>
                <a:ea typeface="KaiTi" pitchFamily="49" charset="-122"/>
                <a:cs typeface="Times New Roman" panose="02020603050405020304" pitchFamily="18" charset="0"/>
              </a:rPr>
              <a:t>。</a:t>
            </a:r>
            <a:endParaRPr lang="en-US" altLang="zh-TW" sz="2800" b="1" dirty="0">
              <a:solidFill>
                <a:prstClr val="white"/>
              </a:solidFill>
              <a:latin typeface="Times New Roman" panose="02020603050405020304" pitchFamily="18" charset="0"/>
              <a:ea typeface="KaiTi" pitchFamily="49" charset="-122"/>
              <a:cs typeface="Times New Roman" panose="02020603050405020304" pitchFamily="18" charset="0"/>
            </a:endParaRPr>
          </a:p>
          <a:p>
            <a:r>
              <a:rPr lang="en-US" altLang="zh-CN" sz="2800" b="1" dirty="0">
                <a:solidFill>
                  <a:srgbClr val="FFFF00"/>
                </a:solidFill>
                <a:latin typeface="Times New Roman" panose="02020603050405020304" pitchFamily="18" charset="0"/>
                <a:ea typeface="KaiTi" pitchFamily="49" charset="-122"/>
                <a:cs typeface="Times New Roman" panose="02020603050405020304" pitchFamily="18" charset="0"/>
              </a:rPr>
              <a:t>26 </a:t>
            </a:r>
            <a:r>
              <a:rPr lang="zh-CN" altLang="en-US" sz="2800" b="1" dirty="0">
                <a:solidFill>
                  <a:srgbClr val="FFFF00"/>
                </a:solidFill>
                <a:latin typeface="Times New Roman" panose="02020603050405020304" pitchFamily="18" charset="0"/>
                <a:ea typeface="KaiTi" pitchFamily="49" charset="-122"/>
                <a:cs typeface="Times New Roman" panose="02020603050405020304" pitchFamily="18" charset="0"/>
              </a:rPr>
              <a:t>上帝说：“我们要照着我们的形像，按着我们的样式造人，使他们管理海里的鱼、天空的鸟、地上的牲畜和全地，以及地上爬的一切爬行动物。” </a:t>
            </a:r>
            <a:r>
              <a:rPr lang="en-US" altLang="zh-CN" sz="2800" b="1" dirty="0">
                <a:solidFill>
                  <a:prstClr val="white"/>
                </a:solidFill>
                <a:latin typeface="Times New Roman" panose="02020603050405020304" pitchFamily="18" charset="0"/>
                <a:ea typeface="KaiTi" pitchFamily="49" charset="-122"/>
                <a:cs typeface="Times New Roman" panose="02020603050405020304" pitchFamily="18" charset="0"/>
              </a:rPr>
              <a:t>27 </a:t>
            </a:r>
            <a:r>
              <a:rPr lang="zh-CN" altLang="en-US" sz="2800" b="1" dirty="0">
                <a:solidFill>
                  <a:prstClr val="white"/>
                </a:solidFill>
                <a:latin typeface="Times New Roman" panose="02020603050405020304" pitchFamily="18" charset="0"/>
                <a:ea typeface="KaiTi" pitchFamily="49" charset="-122"/>
                <a:cs typeface="Times New Roman" panose="02020603050405020304" pitchFamily="18" charset="0"/>
              </a:rPr>
              <a:t>上帝就</a:t>
            </a:r>
            <a:r>
              <a:rPr lang="zh-CN" altLang="en-US" sz="2800" b="1" u="sng" dirty="0">
                <a:solidFill>
                  <a:prstClr val="white"/>
                </a:solidFill>
                <a:latin typeface="Times New Roman" panose="02020603050405020304" pitchFamily="18" charset="0"/>
                <a:ea typeface="KaiTi" pitchFamily="49" charset="-122"/>
                <a:cs typeface="Times New Roman" panose="02020603050405020304" pitchFamily="18" charset="0"/>
              </a:rPr>
              <a:t>照着他的形像创造人</a:t>
            </a:r>
            <a:r>
              <a:rPr lang="zh-CN" altLang="en-US" sz="2800" b="1" dirty="0">
                <a:solidFill>
                  <a:prstClr val="white"/>
                </a:solidFill>
                <a:latin typeface="Times New Roman" panose="02020603050405020304" pitchFamily="18" charset="0"/>
                <a:ea typeface="KaiTi" pitchFamily="49" charset="-122"/>
                <a:cs typeface="Times New Roman" panose="02020603050405020304" pitchFamily="18" charset="0"/>
              </a:rPr>
              <a:t>，照着</a:t>
            </a:r>
            <a:r>
              <a:rPr lang="zh-CN" altLang="en-US" sz="2800" b="1" u="sng" dirty="0">
                <a:solidFill>
                  <a:prstClr val="white"/>
                </a:solidFill>
                <a:latin typeface="Times New Roman" panose="02020603050405020304" pitchFamily="18" charset="0"/>
                <a:ea typeface="KaiTi" pitchFamily="49" charset="-122"/>
                <a:cs typeface="Times New Roman" panose="02020603050405020304" pitchFamily="18" charset="0"/>
              </a:rPr>
              <a:t>上帝的形像创造他们</a:t>
            </a:r>
            <a:r>
              <a:rPr lang="zh-CN" altLang="en-US" sz="2800" b="1" dirty="0">
                <a:solidFill>
                  <a:prstClr val="white"/>
                </a:solidFill>
                <a:latin typeface="Times New Roman" panose="02020603050405020304" pitchFamily="18" charset="0"/>
                <a:ea typeface="KaiTi" pitchFamily="49" charset="-122"/>
                <a:cs typeface="Times New Roman" panose="02020603050405020304" pitchFamily="18" charset="0"/>
              </a:rPr>
              <a:t>；他</a:t>
            </a:r>
            <a:r>
              <a:rPr lang="zh-CN" altLang="en-US" sz="2800" b="1" u="sng" dirty="0">
                <a:solidFill>
                  <a:prstClr val="white"/>
                </a:solidFill>
                <a:latin typeface="Times New Roman" panose="02020603050405020304" pitchFamily="18" charset="0"/>
                <a:ea typeface="KaiTi" pitchFamily="49" charset="-122"/>
                <a:cs typeface="Times New Roman" panose="02020603050405020304" pitchFamily="18" charset="0"/>
              </a:rPr>
              <a:t>创造了他们</a:t>
            </a:r>
            <a:r>
              <a:rPr lang="zh-CN" altLang="en-US" sz="2800" b="1" dirty="0">
                <a:solidFill>
                  <a:prstClr val="white"/>
                </a:solidFill>
                <a:latin typeface="Times New Roman" panose="02020603050405020304" pitchFamily="18" charset="0"/>
                <a:ea typeface="KaiTi" pitchFamily="49" charset="-122"/>
                <a:cs typeface="Times New Roman" panose="02020603050405020304" pitchFamily="18" charset="0"/>
              </a:rPr>
              <a:t>，有男有女。</a:t>
            </a:r>
            <a:endParaRPr lang="en-US" altLang="zh-CN" sz="2800" b="1" dirty="0">
              <a:solidFill>
                <a:prstClr val="white"/>
              </a:solidFill>
              <a:latin typeface="Times New Roman" panose="02020603050405020304" pitchFamily="18" charset="0"/>
              <a:ea typeface="KaiTi" pitchFamily="49" charset="-122"/>
              <a:cs typeface="Times New Roman" panose="02020603050405020304" pitchFamily="18" charset="0"/>
            </a:endParaRPr>
          </a:p>
          <a:p>
            <a:r>
              <a:rPr lang="en-US" sz="2600" b="1" dirty="0">
                <a:solidFill>
                  <a:srgbClr val="FFFF00"/>
                </a:solidFill>
                <a:latin typeface="Times New Roman" panose="02020603050405020304" pitchFamily="18" charset="0"/>
              </a:rPr>
              <a:t>Ge. 1:1 In the beginning God created the heavens and the earth. </a:t>
            </a:r>
            <a:r>
              <a:rPr lang="en-US" sz="2600" b="1" dirty="0">
                <a:solidFill>
                  <a:schemeClr val="bg1"/>
                </a:solidFill>
                <a:latin typeface="Times New Roman" panose="02020603050405020304" pitchFamily="18" charset="0"/>
              </a:rPr>
              <a:t>Ge. 1:26 Then God said, “Let us make man in our image, in our likeness, and let them rule over the fish of the sea and the birds of the air, over the livestock, over all the earth, and over all the creatures that move along the ground.” Ge. 1:27 So God created man in his own image, in the image of God he created him; male and female he created them.</a:t>
            </a:r>
            <a:endParaRPr lang="en-US" sz="2600" b="1" dirty="0">
              <a:solidFill>
                <a:schemeClr val="bg1"/>
              </a:solidFill>
              <a:latin typeface="Times New Roman" panose="02020603050405020304" pitchFamily="18" charset="0"/>
              <a:ea typeface="KaiTi" pitchFamily="49" charset="-122"/>
              <a:cs typeface="Times New Roman" panose="02020603050405020304" pitchFamily="18" charset="0"/>
            </a:endParaRPr>
          </a:p>
        </p:txBody>
      </p:sp>
      <p:sp>
        <p:nvSpPr>
          <p:cNvPr id="3" name="Text Box 2"/>
          <p:cNvSpPr txBox="1">
            <a:spLocks noChangeArrowheads="1"/>
          </p:cNvSpPr>
          <p:nvPr/>
        </p:nvSpPr>
        <p:spPr bwMode="auto">
          <a:xfrm>
            <a:off x="228600" y="-1"/>
            <a:ext cx="86868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zh-CN" altLang="en-US" sz="5500" b="1" dirty="0">
                <a:solidFill>
                  <a:srgbClr val="FFFF00"/>
                </a:solidFill>
                <a:ea typeface="KaiTi" pitchFamily="49" charset="-122"/>
                <a:cs typeface="Times New Roman" pitchFamily="18" charset="0"/>
              </a:rPr>
              <a:t>人有目的吗？</a:t>
            </a:r>
            <a:r>
              <a:rPr lang="en-US" altLang="zh-CN" sz="3600" b="1" dirty="0">
                <a:solidFill>
                  <a:srgbClr val="FFFF00"/>
                </a:solidFill>
                <a:ea typeface="KaiTi" pitchFamily="49" charset="-122"/>
                <a:cs typeface="Times New Roman" pitchFamily="18" charset="0"/>
              </a:rPr>
              <a:t>Purpose of Mankind</a:t>
            </a:r>
            <a:endParaRPr lang="en-US" altLang="zh-TW" sz="3600" b="1" dirty="0">
              <a:solidFill>
                <a:srgbClr val="FFFF00"/>
              </a:solidFill>
              <a:ea typeface="KaiTi" pitchFamily="49" charset="-122"/>
              <a:cs typeface="Times New Roman" pitchFamily="18" charset="0"/>
            </a:endParaRPr>
          </a:p>
        </p:txBody>
      </p:sp>
    </p:spTree>
    <p:extLst>
      <p:ext uri="{BB962C8B-B14F-4D97-AF65-F5344CB8AC3E}">
        <p14:creationId xmlns:p14="http://schemas.microsoft.com/office/powerpoint/2010/main" val="224162905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62067" y="1143000"/>
            <a:ext cx="8839200" cy="5632311"/>
          </a:xfrm>
          <a:prstGeom prst="rect">
            <a:avLst/>
          </a:prstGeom>
          <a:noFill/>
        </p:spPr>
        <p:txBody>
          <a:bodyPr wrap="square" rtlCol="0">
            <a:spAutoFit/>
          </a:bodyPr>
          <a:lstStyle/>
          <a:p>
            <a:r>
              <a:rPr lang="en-US" altLang="zh-CN" sz="3600" b="1" dirty="0">
                <a:solidFill>
                  <a:prstClr val="white"/>
                </a:solidFill>
                <a:latin typeface="KaiTi" pitchFamily="49" charset="-122"/>
                <a:ea typeface="KaiTi" pitchFamily="49" charset="-122"/>
              </a:rPr>
              <a:t>5 </a:t>
            </a:r>
            <a:r>
              <a:rPr lang="zh-CN" altLang="en-US" sz="3600" b="1" dirty="0">
                <a:solidFill>
                  <a:prstClr val="white"/>
                </a:solidFill>
                <a:latin typeface="KaiTi" pitchFamily="49" charset="-122"/>
                <a:ea typeface="KaiTi" pitchFamily="49" charset="-122"/>
              </a:rPr>
              <a:t>你使他比天使微小一点， 赐他荣耀尊贵为冠冕。</a:t>
            </a:r>
          </a:p>
          <a:p>
            <a:r>
              <a:rPr lang="en-US" altLang="zh-CN" sz="3600" b="1" dirty="0">
                <a:solidFill>
                  <a:prstClr val="white"/>
                </a:solidFill>
                <a:latin typeface="KaiTi" pitchFamily="49" charset="-122"/>
                <a:ea typeface="KaiTi" pitchFamily="49" charset="-122"/>
              </a:rPr>
              <a:t>6-8 </a:t>
            </a:r>
            <a:r>
              <a:rPr lang="zh-CN" altLang="en-US" sz="3600" b="1" dirty="0">
                <a:solidFill>
                  <a:prstClr val="white"/>
                </a:solidFill>
                <a:latin typeface="KaiTi" pitchFamily="49" charset="-122"/>
                <a:ea typeface="KaiTi" pitchFamily="49" charset="-122"/>
              </a:rPr>
              <a:t>你派他管理你手所造的， 使万物，就是一切的牛羊、 田野的牲畜、空中的鸟、海里的鱼</a:t>
            </a:r>
            <a:r>
              <a:rPr lang="en-US" altLang="zh-CN" sz="3600" b="1" dirty="0">
                <a:solidFill>
                  <a:prstClr val="white"/>
                </a:solidFill>
                <a:latin typeface="KaiTi" pitchFamily="49" charset="-122"/>
                <a:ea typeface="KaiTi" pitchFamily="49" charset="-122"/>
              </a:rPr>
              <a:t>,</a:t>
            </a:r>
            <a:r>
              <a:rPr lang="zh-CN" altLang="en-US" sz="3600" b="1" dirty="0">
                <a:solidFill>
                  <a:prstClr val="white"/>
                </a:solidFill>
                <a:latin typeface="KaiTi" pitchFamily="49" charset="-122"/>
                <a:ea typeface="KaiTi" pitchFamily="49" charset="-122"/>
              </a:rPr>
              <a:t>凡游在水里的</a:t>
            </a:r>
            <a:r>
              <a:rPr lang="en-US" altLang="zh-CN" sz="3600" b="1" dirty="0">
                <a:solidFill>
                  <a:prstClr val="white"/>
                </a:solidFill>
                <a:latin typeface="KaiTi" pitchFamily="49" charset="-122"/>
                <a:ea typeface="KaiTi" pitchFamily="49" charset="-122"/>
              </a:rPr>
              <a:t>, </a:t>
            </a:r>
            <a:r>
              <a:rPr lang="zh-CN" altLang="en-US" sz="3600" b="1" dirty="0">
                <a:solidFill>
                  <a:prstClr val="white"/>
                </a:solidFill>
                <a:latin typeface="KaiTi" pitchFamily="49" charset="-122"/>
                <a:ea typeface="KaiTi" pitchFamily="49" charset="-122"/>
              </a:rPr>
              <a:t>都服在他的脚下</a:t>
            </a:r>
            <a:r>
              <a:rPr lang="zh-CN" altLang="en-US" sz="3600" b="1" dirty="0">
                <a:solidFill>
                  <a:prstClr val="white"/>
                </a:solidFill>
              </a:rPr>
              <a:t>。</a:t>
            </a:r>
            <a:endParaRPr lang="en-US" altLang="zh-CN" sz="3600" b="1" dirty="0">
              <a:solidFill>
                <a:prstClr val="white"/>
              </a:solidFill>
            </a:endParaRPr>
          </a:p>
          <a:p>
            <a:r>
              <a:rPr lang="en-US" sz="3600" b="1" dirty="0">
                <a:solidFill>
                  <a:srgbClr val="FFFF00"/>
                </a:solidFill>
                <a:latin typeface="Times New Roman" panose="02020603050405020304" pitchFamily="18" charset="0"/>
                <a:cs typeface="Times New Roman" panose="02020603050405020304" pitchFamily="18" charset="0"/>
              </a:rPr>
              <a:t>Ps. 8:5 You made him a little lower than the heavenly beings and crowned him with glory and honor. 8:6 You made him ruler over the works of your hands; you put everything under his feet:</a:t>
            </a:r>
          </a:p>
        </p:txBody>
      </p:sp>
      <p:sp>
        <p:nvSpPr>
          <p:cNvPr id="3" name="Text Box 2"/>
          <p:cNvSpPr txBox="1">
            <a:spLocks noChangeArrowheads="1"/>
          </p:cNvSpPr>
          <p:nvPr/>
        </p:nvSpPr>
        <p:spPr bwMode="auto">
          <a:xfrm>
            <a:off x="304800" y="-1"/>
            <a:ext cx="85537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zh-CN" altLang="en-US" sz="5500" b="1" dirty="0">
                <a:solidFill>
                  <a:srgbClr val="FFFF00"/>
                </a:solidFill>
                <a:ea typeface="KaiTi" pitchFamily="49" charset="-122"/>
                <a:cs typeface="Times New Roman" pitchFamily="18" charset="0"/>
              </a:rPr>
              <a:t>人有目的吗</a:t>
            </a:r>
            <a:r>
              <a:rPr lang="en-US" altLang="zh-CN" sz="5500" b="1" dirty="0">
                <a:solidFill>
                  <a:srgbClr val="FFFF00"/>
                </a:solidFill>
                <a:ea typeface="KaiTi" pitchFamily="49" charset="-122"/>
                <a:cs typeface="Times New Roman" pitchFamily="18" charset="0"/>
              </a:rPr>
              <a:t>?</a:t>
            </a:r>
            <a:r>
              <a:rPr lang="en-US" altLang="zh-CN" sz="6000" b="1" dirty="0">
                <a:solidFill>
                  <a:srgbClr val="FFFF00"/>
                </a:solidFill>
                <a:ea typeface="KaiTi" pitchFamily="49" charset="-122"/>
                <a:cs typeface="Times New Roman" pitchFamily="18" charset="0"/>
              </a:rPr>
              <a:t>P</a:t>
            </a:r>
            <a:r>
              <a:rPr lang="en-US" altLang="zh-CN" sz="3600" b="1" dirty="0">
                <a:solidFill>
                  <a:srgbClr val="FFFF00"/>
                </a:solidFill>
                <a:ea typeface="KaiTi" pitchFamily="49" charset="-122"/>
                <a:cs typeface="Times New Roman" pitchFamily="18" charset="0"/>
              </a:rPr>
              <a:t>urpose of Mankind</a:t>
            </a:r>
            <a:endParaRPr lang="en-US" altLang="zh-TW" sz="3200" b="1" dirty="0">
              <a:solidFill>
                <a:srgbClr val="FFFF00"/>
              </a:solidFill>
              <a:ea typeface="KaiTi" pitchFamily="49" charset="-122"/>
              <a:cs typeface="Times New Roman" pitchFamily="18" charset="0"/>
            </a:endParaRPr>
          </a:p>
        </p:txBody>
      </p:sp>
    </p:spTree>
    <p:extLst>
      <p:ext uri="{BB962C8B-B14F-4D97-AF65-F5344CB8AC3E}">
        <p14:creationId xmlns:p14="http://schemas.microsoft.com/office/powerpoint/2010/main" val="99719020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D:\Misc Pictures\Science\NASA\heic0805c.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8000" contrast="2000"/>
                    </a14:imgEffect>
                  </a14:imgLayer>
                </a14:imgProps>
              </a:ext>
              <a:ext uri="{28A0092B-C50C-407E-A947-70E740481C1C}">
                <a14:useLocalDpi xmlns:a14="http://schemas.microsoft.com/office/drawing/2010/main" val="0"/>
              </a:ext>
            </a:extLst>
          </a:blip>
          <a:srcRect/>
          <a:stretch>
            <a:fillRect/>
          </a:stretch>
        </p:blipFill>
        <p:spPr bwMode="auto">
          <a:xfrm>
            <a:off x="14445" y="457200"/>
            <a:ext cx="9129555"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228600" y="2895600"/>
            <a:ext cx="8553734"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zh-CN" altLang="en-US" sz="8000" b="1" dirty="0">
                <a:solidFill>
                  <a:srgbClr val="FFFF00"/>
                </a:solidFill>
                <a:ea typeface="KaiTi" pitchFamily="49" charset="-122"/>
                <a:cs typeface="Times New Roman" pitchFamily="18" charset="0"/>
              </a:rPr>
              <a:t>什么是永恒的爱</a:t>
            </a:r>
            <a:r>
              <a:rPr lang="en-US" altLang="zh-CN" sz="8000" b="1" dirty="0">
                <a:solidFill>
                  <a:srgbClr val="FFFF00"/>
                </a:solidFill>
                <a:ea typeface="KaiTi" pitchFamily="49" charset="-122"/>
                <a:cs typeface="Times New Roman" panose="02020603050405020304" pitchFamily="18" charset="0"/>
              </a:rPr>
              <a:t>?</a:t>
            </a:r>
          </a:p>
          <a:p>
            <a:pPr algn="ctr" eaLnBrk="1" fontAlgn="base" hangingPunct="1">
              <a:spcBef>
                <a:spcPct val="0"/>
              </a:spcBef>
              <a:spcAft>
                <a:spcPct val="0"/>
              </a:spcAft>
            </a:pPr>
            <a:r>
              <a:rPr lang="en-US" altLang="zh-TW" sz="5400" b="1" dirty="0">
                <a:solidFill>
                  <a:srgbClr val="FFFF00"/>
                </a:solidFill>
                <a:ea typeface="KaiTi" pitchFamily="49" charset="-122"/>
                <a:cs typeface="Times New Roman" panose="02020603050405020304" pitchFamily="18" charset="0"/>
              </a:rPr>
              <a:t>What is Eternal Love then?</a:t>
            </a:r>
          </a:p>
        </p:txBody>
      </p:sp>
    </p:spTree>
    <p:extLst>
      <p:ext uri="{BB962C8B-B14F-4D97-AF65-F5344CB8AC3E}">
        <p14:creationId xmlns:p14="http://schemas.microsoft.com/office/powerpoint/2010/main" val="244249819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95796" y="228600"/>
            <a:ext cx="8795803"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zh-CN" altLang="en-US" sz="6600" b="1" dirty="0">
                <a:solidFill>
                  <a:srgbClr val="FFFF00"/>
                </a:solidFill>
                <a:ea typeface="KaiTi" pitchFamily="49" charset="-122"/>
                <a:cs typeface="Times New Roman" pitchFamily="18" charset="0"/>
              </a:rPr>
              <a:t>什么是永恒的爱</a:t>
            </a:r>
            <a:r>
              <a:rPr lang="en-US" altLang="zh-CN" sz="6600" b="1" dirty="0">
                <a:solidFill>
                  <a:srgbClr val="FFFF00"/>
                </a:solidFill>
                <a:ea typeface="KaiTi" pitchFamily="49" charset="-122"/>
                <a:cs typeface="Times New Roman" panose="02020603050405020304" pitchFamily="18" charset="0"/>
              </a:rPr>
              <a:t>?</a:t>
            </a:r>
            <a:r>
              <a:rPr lang="en-US" altLang="zh-TW" sz="4400" b="1" dirty="0">
                <a:solidFill>
                  <a:srgbClr val="FFFF00"/>
                </a:solidFill>
                <a:latin typeface="Calibri"/>
                <a:ea typeface="KaiTi" pitchFamily="49" charset="-122"/>
                <a:cs typeface="Times New Roman" panose="02020603050405020304" pitchFamily="18" charset="0"/>
              </a:rPr>
              <a:t> </a:t>
            </a:r>
          </a:p>
          <a:p>
            <a:pPr algn="ctr" eaLnBrk="1" fontAlgn="base" hangingPunct="1">
              <a:spcBef>
                <a:spcPct val="0"/>
              </a:spcBef>
              <a:spcAft>
                <a:spcPct val="0"/>
              </a:spcAft>
            </a:pPr>
            <a:r>
              <a:rPr lang="en-US" altLang="zh-TW" sz="4400" b="1" dirty="0">
                <a:solidFill>
                  <a:srgbClr val="FFFF00"/>
                </a:solidFill>
                <a:ea typeface="KaiTi" pitchFamily="49" charset="-122"/>
                <a:cs typeface="Times New Roman" panose="02020603050405020304" pitchFamily="18" charset="0"/>
              </a:rPr>
              <a:t>What is Eternal Love then?</a:t>
            </a:r>
            <a:endParaRPr lang="en-US" altLang="zh-CN" sz="6600" b="1" dirty="0">
              <a:solidFill>
                <a:srgbClr val="FFFF00"/>
              </a:solidFill>
              <a:ea typeface="KaiTi" pitchFamily="49" charset="-122"/>
              <a:cs typeface="Times New Roman" panose="02020603050405020304" pitchFamily="18" charset="0"/>
            </a:endParaRPr>
          </a:p>
          <a:p>
            <a:r>
              <a:rPr lang="zh-TW" altLang="en-US" sz="2800" b="1" dirty="0">
                <a:solidFill>
                  <a:schemeClr val="bg1"/>
                </a:solidFill>
                <a:latin typeface="KaiTi" panose="02010609060101010101" pitchFamily="49" charset="-122"/>
                <a:ea typeface="KaiTi" panose="02010609060101010101" pitchFamily="49" charset="-122"/>
              </a:rPr>
              <a:t>羅 </a:t>
            </a:r>
            <a:r>
              <a:rPr lang="en-US" altLang="zh-TW" sz="2800" b="1" dirty="0">
                <a:solidFill>
                  <a:schemeClr val="bg1"/>
                </a:solidFill>
                <a:latin typeface="KaiTi" panose="02010609060101010101" pitchFamily="49" charset="-122"/>
                <a:ea typeface="KaiTi" panose="02010609060101010101" pitchFamily="49" charset="-122"/>
              </a:rPr>
              <a:t>8:35 </a:t>
            </a:r>
            <a:r>
              <a:rPr lang="zh-TW" altLang="en-US" sz="2800" b="1" dirty="0">
                <a:solidFill>
                  <a:schemeClr val="bg1"/>
                </a:solidFill>
                <a:latin typeface="KaiTi" panose="02010609060101010101" pitchFamily="49" charset="-122"/>
                <a:ea typeface="KaiTi" panose="02010609060101010101" pitchFamily="49" charset="-122"/>
              </a:rPr>
              <a:t>誰能使我們與基督的愛隔絕呢？難道是患難嗎？是困苦嗎？是逼迫嗎？是飢餓嗎？是赤身露體嗎？是危險嗎？是刀劍嗎？</a:t>
            </a:r>
            <a:r>
              <a:rPr lang="en-US" altLang="zh-TW" sz="2800" b="1" dirty="0">
                <a:solidFill>
                  <a:schemeClr val="bg1"/>
                </a:solidFill>
                <a:latin typeface="KaiTi" panose="02010609060101010101" pitchFamily="49" charset="-122"/>
                <a:ea typeface="KaiTi" panose="02010609060101010101" pitchFamily="49" charset="-122"/>
              </a:rPr>
              <a:t>…</a:t>
            </a:r>
            <a:endParaRPr lang="zh-TW" altLang="en-US" sz="2800" b="1" dirty="0">
              <a:solidFill>
                <a:schemeClr val="bg1"/>
              </a:solidFill>
              <a:latin typeface="KaiTi" panose="02010609060101010101" pitchFamily="49" charset="-122"/>
              <a:ea typeface="KaiTi" panose="02010609060101010101" pitchFamily="49" charset="-122"/>
            </a:endParaRPr>
          </a:p>
          <a:p>
            <a:r>
              <a:rPr lang="zh-TW" altLang="en-US" sz="2800" b="1" dirty="0">
                <a:solidFill>
                  <a:schemeClr val="bg1"/>
                </a:solidFill>
                <a:latin typeface="KaiTi" panose="02010609060101010101" pitchFamily="49" charset="-122"/>
                <a:ea typeface="KaiTi" panose="02010609060101010101" pitchFamily="49" charset="-122"/>
              </a:rPr>
              <a:t>羅 </a:t>
            </a:r>
            <a:r>
              <a:rPr lang="en-US" altLang="zh-TW" sz="2800" b="1" dirty="0">
                <a:solidFill>
                  <a:schemeClr val="bg1"/>
                </a:solidFill>
                <a:latin typeface="KaiTi" panose="02010609060101010101" pitchFamily="49" charset="-122"/>
                <a:ea typeface="KaiTi" panose="02010609060101010101" pitchFamily="49" charset="-122"/>
              </a:rPr>
              <a:t>8:39 </a:t>
            </a:r>
            <a:r>
              <a:rPr lang="zh-TW" altLang="en-US" sz="2800" b="1" dirty="0">
                <a:solidFill>
                  <a:schemeClr val="bg1"/>
                </a:solidFill>
                <a:latin typeface="KaiTi" panose="02010609060101010101" pitchFamily="49" charset="-122"/>
                <a:ea typeface="KaiTi" panose="02010609060101010101" pitchFamily="49" charset="-122"/>
              </a:rPr>
              <a:t>是高處的、是低處的，是別的受造之物，都不能叫我們與 神的愛隔絕；這愛是在我們的主基督耶穌裡的。</a:t>
            </a:r>
            <a:r>
              <a:rPr lang="en-US" altLang="zh-TW" sz="2800" b="1" dirty="0">
                <a:solidFill>
                  <a:srgbClr val="FFFF00"/>
                </a:solidFill>
                <a:ea typeface="KaiTi" panose="02010609060101010101" pitchFamily="49" charset="-122"/>
                <a:cs typeface="Times New Roman" panose="02020603050405020304" pitchFamily="18" charset="0"/>
              </a:rPr>
              <a:t>Ro. 8:35 Who shall separate us from the love of Christ? Shall trouble or hardship or persecution or famine or nakedness or danger or sword?... 39 neither height nor depth, nor anything else in all creation, will</a:t>
            </a:r>
          </a:p>
          <a:p>
            <a:r>
              <a:rPr lang="en-US" altLang="zh-TW" sz="2800" b="1" dirty="0">
                <a:solidFill>
                  <a:srgbClr val="FFFF00"/>
                </a:solidFill>
                <a:ea typeface="KaiTi" panose="02010609060101010101" pitchFamily="49" charset="-122"/>
                <a:cs typeface="Times New Roman" panose="02020603050405020304" pitchFamily="18" charset="0"/>
              </a:rPr>
              <a:t>be able to separate us from the love of God that is in Christ Jesus our Lord.</a:t>
            </a:r>
          </a:p>
        </p:txBody>
      </p:sp>
    </p:spTree>
    <p:extLst>
      <p:ext uri="{BB962C8B-B14F-4D97-AF65-F5344CB8AC3E}">
        <p14:creationId xmlns:p14="http://schemas.microsoft.com/office/powerpoint/2010/main" val="1452579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5" name="TextBox 4"/>
          <p:cNvSpPr txBox="1"/>
          <p:nvPr/>
        </p:nvSpPr>
        <p:spPr>
          <a:xfrm>
            <a:off x="838200" y="418185"/>
            <a:ext cx="7772400" cy="2123658"/>
          </a:xfrm>
          <a:prstGeom prst="rect">
            <a:avLst/>
          </a:prstGeom>
          <a:noFill/>
        </p:spPr>
        <p:txBody>
          <a:bodyPr wrap="square" rtlCol="0">
            <a:spAutoFit/>
          </a:bodyPr>
          <a:lstStyle/>
          <a:p>
            <a:pPr lvl="0" algn="ctr"/>
            <a:r>
              <a:rPr lang="zh-CN" altLang="en-US" sz="6600" b="1" dirty="0">
                <a:solidFill>
                  <a:srgbClr val="FF0000"/>
                </a:solidFill>
                <a:effectLst>
                  <a:outerShdw blurRad="38100" dist="38100" dir="2700000" algn="tl">
                    <a:srgbClr val="000000">
                      <a:alpha val="43137"/>
                    </a:srgbClr>
                  </a:outerShdw>
                </a:effectLst>
                <a:latin typeface="KaiTi" pitchFamily="49" charset="-122"/>
                <a:ea typeface="KaiTi" pitchFamily="49" charset="-122"/>
              </a:rPr>
              <a:t>何为永恒</a:t>
            </a:r>
            <a:r>
              <a:rPr lang="en-US" altLang="zh-CN" sz="6600" b="1" dirty="0">
                <a:solidFill>
                  <a:srgbClr val="FF0000"/>
                </a:solidFill>
                <a:effectLst>
                  <a:outerShdw blurRad="38100" dist="38100" dir="2700000" algn="tl">
                    <a:srgbClr val="000000">
                      <a:alpha val="43137"/>
                    </a:srgbClr>
                  </a:outerShdw>
                </a:effectLst>
                <a:latin typeface="KaiTi" pitchFamily="49" charset="-122"/>
                <a:ea typeface="KaiTi" pitchFamily="49" charset="-122"/>
              </a:rPr>
              <a:t>?</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KaiTi" pitchFamily="49" charset="-122"/>
                <a:cs typeface="Times New Roman" panose="02020603050405020304" pitchFamily="18" charset="0"/>
              </a:rPr>
              <a:t> </a:t>
            </a:r>
          </a:p>
          <a:p>
            <a:pPr lvl="0" algn="ct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KaiTi" pitchFamily="49" charset="-122"/>
                <a:cs typeface="Times New Roman" panose="02020603050405020304" pitchFamily="18" charset="0"/>
              </a:rPr>
              <a:t>What is Eternity?</a:t>
            </a:r>
            <a:endParaRPr lang="en-US" sz="6600" b="1" dirty="0">
              <a:solidFill>
                <a:srgbClr val="FF0000"/>
              </a:solidFill>
              <a:effectLst>
                <a:outerShdw blurRad="38100" dist="38100" dir="2700000" algn="tl">
                  <a:srgbClr val="000000">
                    <a:alpha val="43137"/>
                  </a:srgbClr>
                </a:outerShdw>
              </a:effectLst>
              <a:latin typeface="KaiTi" pitchFamily="49" charset="-122"/>
              <a:ea typeface="KaiTi" pitchFamily="49" charset="-122"/>
            </a:endParaRPr>
          </a:p>
        </p:txBody>
      </p:sp>
      <p:sp>
        <p:nvSpPr>
          <p:cNvPr id="4" name="TextBox 3"/>
          <p:cNvSpPr txBox="1"/>
          <p:nvPr/>
        </p:nvSpPr>
        <p:spPr>
          <a:xfrm>
            <a:off x="685800" y="3352800"/>
            <a:ext cx="7772400" cy="3139321"/>
          </a:xfrm>
          <a:prstGeom prst="rect">
            <a:avLst/>
          </a:prstGeom>
          <a:noFill/>
        </p:spPr>
        <p:txBody>
          <a:bodyPr wrap="square" rtlCol="0">
            <a:spAutoFit/>
          </a:bodyPr>
          <a:lstStyle/>
          <a:p>
            <a:pPr algn="ctr"/>
            <a:r>
              <a:rPr lang="zh-CN" altLang="en-US" sz="6600" dirty="0">
                <a:solidFill>
                  <a:srgbClr val="FFFF00"/>
                </a:solidFill>
                <a:latin typeface="KaiTi" pitchFamily="49" charset="-122"/>
                <a:ea typeface="KaiTi" pitchFamily="49" charset="-122"/>
              </a:rPr>
              <a:t>又看山岳江海</a:t>
            </a:r>
            <a:r>
              <a:rPr lang="en-US" altLang="zh-CN" sz="6600" dirty="0">
                <a:solidFill>
                  <a:srgbClr val="FFFF00"/>
                </a:solidFill>
                <a:latin typeface="KaiTi" pitchFamily="49" charset="-122"/>
                <a:ea typeface="KaiTi" pitchFamily="49" charset="-122"/>
              </a:rPr>
              <a:t>,</a:t>
            </a:r>
            <a:r>
              <a:rPr lang="zh-CN" altLang="en-US" sz="6600" dirty="0">
                <a:solidFill>
                  <a:srgbClr val="FFFF00"/>
                </a:solidFill>
                <a:latin typeface="KaiTi" pitchFamily="49" charset="-122"/>
                <a:ea typeface="KaiTi" pitchFamily="49" charset="-122"/>
              </a:rPr>
              <a:t>巍峨浩荡</a:t>
            </a:r>
            <a:r>
              <a:rPr lang="en-US" altLang="zh-CN" sz="6600" dirty="0">
                <a:solidFill>
                  <a:srgbClr val="FFFF00"/>
                </a:solidFill>
                <a:latin typeface="KaiTi" pitchFamily="49" charset="-122"/>
                <a:ea typeface="KaiTi" pitchFamily="49" charset="-122"/>
              </a:rPr>
              <a:t>,</a:t>
            </a:r>
            <a:r>
              <a:rPr lang="zh-CN" altLang="en-US" sz="6600" dirty="0">
                <a:solidFill>
                  <a:srgbClr val="FFFF00"/>
                </a:solidFill>
                <a:latin typeface="KaiTi" pitchFamily="49" charset="-122"/>
                <a:ea typeface="KaiTi" pitchFamily="49" charset="-122"/>
              </a:rPr>
              <a:t>是否为永恒</a:t>
            </a:r>
            <a:r>
              <a:rPr lang="en-US" altLang="zh-CN" sz="6600" dirty="0">
                <a:solidFill>
                  <a:srgbClr val="FFFF00"/>
                </a:solidFill>
                <a:latin typeface="KaiTi" pitchFamily="49" charset="-122"/>
                <a:ea typeface="KaiTi" pitchFamily="49" charset="-122"/>
              </a:rPr>
              <a:t>?</a:t>
            </a:r>
          </a:p>
          <a:p>
            <a:pPr algn="ctr"/>
            <a:r>
              <a:rPr lang="en-US" altLang="zh-CN" sz="6600" dirty="0">
                <a:solidFill>
                  <a:srgbClr val="FFFF00"/>
                </a:solidFill>
                <a:latin typeface="Times New Roman" panose="02020603050405020304" pitchFamily="18" charset="0"/>
                <a:ea typeface="KaiTi" pitchFamily="49" charset="-122"/>
                <a:cs typeface="Times New Roman" panose="02020603050405020304" pitchFamily="18" charset="0"/>
              </a:rPr>
              <a:t>Is Earth Eternal?</a:t>
            </a:r>
            <a:endParaRPr lang="zh-CN" altLang="en-US" sz="6600" dirty="0">
              <a:solidFill>
                <a:srgbClr val="FFFF00"/>
              </a:solidFill>
              <a:latin typeface="Times New Roman" panose="02020603050405020304" pitchFamily="18" charset="0"/>
              <a:ea typeface="KaiTi" pitchFamily="49" charset="-122"/>
              <a:cs typeface="Times New Roman" panose="02020603050405020304" pitchFamily="18" charset="0"/>
            </a:endParaRPr>
          </a:p>
        </p:txBody>
      </p:sp>
    </p:spTree>
    <p:extLst>
      <p:ext uri="{BB962C8B-B14F-4D97-AF65-F5344CB8AC3E}">
        <p14:creationId xmlns:p14="http://schemas.microsoft.com/office/powerpoint/2010/main" val="18364235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 y="2362200"/>
            <a:ext cx="8991600" cy="1470025"/>
          </a:xfrm>
        </p:spPr>
        <p:txBody>
          <a:bodyPr>
            <a:noAutofit/>
          </a:bodyPr>
          <a:lstStyle/>
          <a:p>
            <a:r>
              <a:rPr lang="zh-CN" altLang="en-US" sz="4000" b="1" spc="300" dirty="0">
                <a:solidFill>
                  <a:srgbClr val="FFFF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t>永恒的爱</a:t>
            </a:r>
            <a:br>
              <a:rPr lang="zh-CN" altLang="en-US" sz="4000" b="1" spc="300" dirty="0">
                <a:solidFill>
                  <a:srgbClr val="FFFF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br>
            <a:r>
              <a:rPr lang="zh-CN" altLang="en-US" sz="4000" b="1" spc="300" dirty="0">
                <a:solidFill>
                  <a:srgbClr val="FFFF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t>“上帝爱世人，甚至赐下他的独子，要使所有信他的人不致灭亡，反得永恒的生命</a:t>
            </a:r>
            <a:r>
              <a:rPr lang="zh-CN" altLang="en-US" sz="3200" b="1" spc="300" dirty="0">
                <a:solidFill>
                  <a:srgbClr val="FFFF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t>”（约翰福音</a:t>
            </a:r>
            <a:r>
              <a:rPr lang="en-US" altLang="zh-CN" sz="3200" b="1" spc="300" dirty="0">
                <a:solidFill>
                  <a:srgbClr val="FFFF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t>3:16) </a:t>
            </a:r>
            <a:r>
              <a:rPr lang="en-US" altLang="zh-CN" sz="3200" b="1" spc="300" dirty="0">
                <a:solidFill>
                  <a:srgbClr val="FF00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t/>
            </a:r>
            <a:br>
              <a:rPr lang="en-US" altLang="zh-CN" sz="3200" b="1" spc="300" dirty="0">
                <a:solidFill>
                  <a:srgbClr val="FF00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br>
            <a:r>
              <a:rPr lang="en-US" altLang="zh-CN" sz="4000" b="1" spc="300" dirty="0">
                <a:solidFill>
                  <a:srgbClr val="FF00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t/>
            </a:r>
            <a:br>
              <a:rPr lang="en-US" altLang="zh-CN" sz="4000" b="1" spc="300" dirty="0">
                <a:solidFill>
                  <a:srgbClr val="FF00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br>
            <a:r>
              <a:rPr lang="en-US" altLang="zh-CN" sz="2400" b="1" spc="300" dirty="0">
                <a:solidFill>
                  <a:srgbClr val="FF00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t>God's Eternal Love</a:t>
            </a:r>
            <a:br>
              <a:rPr lang="en-US" altLang="zh-CN" sz="2400" b="1" spc="300" dirty="0">
                <a:solidFill>
                  <a:srgbClr val="FF00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br>
            <a:r>
              <a:rPr lang="en-US" altLang="zh-CN" sz="2400" b="1" spc="300" dirty="0">
                <a:solidFill>
                  <a:srgbClr val="FF00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t>"For God so loved the world, that He gave His only begotten Son, that whoever believes in Him should not perish, but have eternal life" (John 3:16).</a:t>
            </a:r>
            <a:r>
              <a:rPr lang="en-US" altLang="zh-CN" sz="4000" b="1" spc="300" dirty="0">
                <a:solidFill>
                  <a:srgbClr val="FF00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t/>
            </a:r>
            <a:br>
              <a:rPr lang="en-US" altLang="zh-CN" sz="4000" b="1" spc="300" dirty="0">
                <a:solidFill>
                  <a:srgbClr val="FF00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br>
            <a:r>
              <a:rPr lang="en-US" altLang="zh-CN" sz="2400" b="1" spc="300" dirty="0">
                <a:solidFill>
                  <a:srgbClr val="FF00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rPr>
              <a:t> </a:t>
            </a:r>
            <a:endParaRPr lang="en-US" sz="2400" b="1" spc="300" dirty="0">
              <a:solidFill>
                <a:srgbClr val="FFFF00"/>
              </a:solidFill>
              <a:effectLst>
                <a:outerShdw blurRad="38100" dist="38100" dir="2700000" algn="tl">
                  <a:srgbClr val="000000">
                    <a:alpha val="43137"/>
                  </a:srgbClr>
                </a:outerShdw>
              </a:effectLst>
              <a:latin typeface="Times New Roman" panose="02020603050405020304" pitchFamily="18" charset="0"/>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0933917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a:xfrm>
            <a:off x="-152400" y="1143000"/>
            <a:ext cx="9144000" cy="1143000"/>
          </a:xfrm>
        </p:spPr>
        <p:txBody>
          <a:bodyPr/>
          <a:lstStyle/>
          <a:p>
            <a:pPr eaLnBrk="1" hangingPunct="1"/>
            <a:r>
              <a:rPr lang="zh-TW" altLang="en-US" sz="6600" b="1" dirty="0">
                <a:solidFill>
                  <a:srgbClr val="FFFF00"/>
                </a:solidFill>
                <a:latin typeface="Times New Roman" panose="02020603050405020304" pitchFamily="18" charset="0"/>
                <a:cs typeface="Times New Roman" panose="02020603050405020304" pitchFamily="18" charset="0"/>
              </a:rPr>
              <a:t>科学家也相信</a:t>
            </a:r>
            <a:r>
              <a:rPr lang="zh-CN" altLang="en-US" sz="6600" b="1" dirty="0">
                <a:solidFill>
                  <a:srgbClr val="FFFF00"/>
                </a:solidFill>
                <a:latin typeface="Times New Roman" panose="02020603050405020304" pitchFamily="18" charset="0"/>
                <a:cs typeface="Times New Roman" panose="02020603050405020304" pitchFamily="18" charset="0"/>
              </a:rPr>
              <a:t>这位神</a:t>
            </a:r>
            <a:r>
              <a:rPr lang="en-US" sz="6600" b="1" dirty="0">
                <a:solidFill>
                  <a:srgbClr val="FFFF00"/>
                </a:solidFill>
                <a:latin typeface="Times New Roman" panose="02020603050405020304" pitchFamily="18" charset="0"/>
                <a:cs typeface="Times New Roman" panose="02020603050405020304" pitchFamily="18" charset="0"/>
              </a:rPr>
              <a:t>？</a:t>
            </a:r>
            <a:br>
              <a:rPr lang="en-US" sz="6600" b="1" dirty="0">
                <a:solidFill>
                  <a:srgbClr val="FFFF00"/>
                </a:solidFill>
                <a:latin typeface="Times New Roman" panose="02020603050405020304" pitchFamily="18" charset="0"/>
                <a:cs typeface="Times New Roman" panose="02020603050405020304" pitchFamily="18" charset="0"/>
              </a:rPr>
            </a:br>
            <a:r>
              <a:rPr lang="en-US" sz="4800" b="1" dirty="0">
                <a:solidFill>
                  <a:srgbClr val="FFFF00"/>
                </a:solidFill>
                <a:latin typeface="Times New Roman" panose="02020603050405020304" pitchFamily="18" charset="0"/>
                <a:cs typeface="Times New Roman" panose="02020603050405020304" pitchFamily="18" charset="0"/>
              </a:rPr>
              <a:t>Do Scientists believe in God? </a:t>
            </a:r>
            <a:endParaRPr lang="en-US" sz="6600" b="1" dirty="0">
              <a:solidFill>
                <a:srgbClr val="FFFF00"/>
              </a:solidFill>
              <a:latin typeface="Times New Roman" panose="02020603050405020304" pitchFamily="18" charset="0"/>
              <a:cs typeface="Times New Roman" panose="02020603050405020304" pitchFamily="18" charset="0"/>
            </a:endParaRPr>
          </a:p>
        </p:txBody>
      </p:sp>
      <p:sp>
        <p:nvSpPr>
          <p:cNvPr id="3" name="Rectangle 2"/>
          <p:cNvSpPr txBox="1">
            <a:spLocks noChangeArrowheads="1"/>
          </p:cNvSpPr>
          <p:nvPr/>
        </p:nvSpPr>
        <p:spPr bwMode="auto">
          <a:xfrm>
            <a:off x="533400" y="3581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KaiTi" pitchFamily="49" charset="-122"/>
                <a:ea typeface="KaiTi" pitchFamily="49" charset="-122"/>
                <a:cs typeface="+mj-cs"/>
              </a:defRPr>
            </a:lvl1pPr>
            <a:lvl2pPr algn="ctr" rtl="0" eaLnBrk="0" fontAlgn="base" hangingPunct="0">
              <a:spcBef>
                <a:spcPct val="0"/>
              </a:spcBef>
              <a:spcAft>
                <a:spcPct val="0"/>
              </a:spcAft>
              <a:defRPr sz="4400">
                <a:solidFill>
                  <a:schemeClr val="tx2"/>
                </a:solidFill>
                <a:latin typeface="KaiTi" pitchFamily="49" charset="-122"/>
                <a:ea typeface="KaiTi" pitchFamily="49" charset="-122"/>
                <a:cs typeface="Arial" pitchFamily="34" charset="0"/>
              </a:defRPr>
            </a:lvl2pPr>
            <a:lvl3pPr algn="ctr" rtl="0" eaLnBrk="0" fontAlgn="base" hangingPunct="0">
              <a:spcBef>
                <a:spcPct val="0"/>
              </a:spcBef>
              <a:spcAft>
                <a:spcPct val="0"/>
              </a:spcAft>
              <a:defRPr sz="4400">
                <a:solidFill>
                  <a:schemeClr val="tx2"/>
                </a:solidFill>
                <a:latin typeface="KaiTi" pitchFamily="49" charset="-122"/>
                <a:ea typeface="KaiTi" pitchFamily="49" charset="-122"/>
                <a:cs typeface="Arial" pitchFamily="34" charset="0"/>
              </a:defRPr>
            </a:lvl3pPr>
            <a:lvl4pPr algn="ctr" rtl="0" eaLnBrk="0" fontAlgn="base" hangingPunct="0">
              <a:spcBef>
                <a:spcPct val="0"/>
              </a:spcBef>
              <a:spcAft>
                <a:spcPct val="0"/>
              </a:spcAft>
              <a:defRPr sz="4400">
                <a:solidFill>
                  <a:schemeClr val="tx2"/>
                </a:solidFill>
                <a:latin typeface="KaiTi" pitchFamily="49" charset="-122"/>
                <a:ea typeface="KaiTi" pitchFamily="49" charset="-122"/>
                <a:cs typeface="Arial" pitchFamily="34" charset="0"/>
              </a:defRPr>
            </a:lvl4pPr>
            <a:lvl5pPr algn="ctr" rtl="0" eaLnBrk="0" fontAlgn="base" hangingPunct="0">
              <a:spcBef>
                <a:spcPct val="0"/>
              </a:spcBef>
              <a:spcAft>
                <a:spcPct val="0"/>
              </a:spcAft>
              <a:defRPr sz="4400">
                <a:solidFill>
                  <a:schemeClr val="tx2"/>
                </a:solidFill>
                <a:latin typeface="KaiTi" pitchFamily="49" charset="-122"/>
                <a:ea typeface="KaiTi" pitchFamily="49" charset="-122"/>
                <a:cs typeface="Arial" pitchFamily="34" charset="0"/>
              </a:defRPr>
            </a:lvl5pPr>
            <a:lvl6pPr marL="457200" algn="ctr" rtl="0" fontAlgn="base">
              <a:spcBef>
                <a:spcPct val="0"/>
              </a:spcBef>
              <a:spcAft>
                <a:spcPct val="0"/>
              </a:spcAft>
              <a:defRPr sz="4400">
                <a:solidFill>
                  <a:schemeClr val="tx2"/>
                </a:solidFill>
                <a:latin typeface="TSC UKai M TT" pitchFamily="49" charset="-122"/>
                <a:ea typeface="TSC UKai M TT" pitchFamily="49" charset="-122"/>
                <a:cs typeface="Arial" pitchFamily="34" charset="0"/>
              </a:defRPr>
            </a:lvl6pPr>
            <a:lvl7pPr marL="914400" algn="ctr" rtl="0" fontAlgn="base">
              <a:spcBef>
                <a:spcPct val="0"/>
              </a:spcBef>
              <a:spcAft>
                <a:spcPct val="0"/>
              </a:spcAft>
              <a:defRPr sz="4400">
                <a:solidFill>
                  <a:schemeClr val="tx2"/>
                </a:solidFill>
                <a:latin typeface="TSC UKai M TT" pitchFamily="49" charset="-122"/>
                <a:ea typeface="TSC UKai M TT" pitchFamily="49" charset="-122"/>
                <a:cs typeface="Arial" pitchFamily="34" charset="0"/>
              </a:defRPr>
            </a:lvl7pPr>
            <a:lvl8pPr marL="1371600" algn="ctr" rtl="0" fontAlgn="base">
              <a:spcBef>
                <a:spcPct val="0"/>
              </a:spcBef>
              <a:spcAft>
                <a:spcPct val="0"/>
              </a:spcAft>
              <a:defRPr sz="4400">
                <a:solidFill>
                  <a:schemeClr val="tx2"/>
                </a:solidFill>
                <a:latin typeface="TSC UKai M TT" pitchFamily="49" charset="-122"/>
                <a:ea typeface="TSC UKai M TT" pitchFamily="49" charset="-122"/>
                <a:cs typeface="Arial" pitchFamily="34" charset="0"/>
              </a:defRPr>
            </a:lvl8pPr>
            <a:lvl9pPr marL="1828800" algn="ctr" rtl="0" fontAlgn="base">
              <a:spcBef>
                <a:spcPct val="0"/>
              </a:spcBef>
              <a:spcAft>
                <a:spcPct val="0"/>
              </a:spcAft>
              <a:defRPr sz="4400">
                <a:solidFill>
                  <a:schemeClr val="tx2"/>
                </a:solidFill>
                <a:latin typeface="TSC UKai M TT" pitchFamily="49" charset="-122"/>
                <a:ea typeface="TSC UKai M TT" pitchFamily="49" charset="-122"/>
                <a:cs typeface="Arial" pitchFamily="34" charset="0"/>
              </a:defRPr>
            </a:lvl9pPr>
          </a:lstStyle>
          <a:p>
            <a:pPr eaLnBrk="1" hangingPunct="1"/>
            <a:r>
              <a:rPr lang="zh-CN" altLang="en-US" sz="6600" b="1" kern="0" dirty="0">
                <a:solidFill>
                  <a:srgbClr val="FFFF00"/>
                </a:solidFill>
              </a:rPr>
              <a:t>五位当代</a:t>
            </a:r>
            <a:r>
              <a:rPr lang="zh-TW" altLang="en-US" sz="6600" b="1" kern="0" dirty="0">
                <a:solidFill>
                  <a:srgbClr val="FFFF00"/>
                </a:solidFill>
              </a:rPr>
              <a:t>科学</a:t>
            </a:r>
            <a:r>
              <a:rPr lang="zh-CN" altLang="en-US" sz="6600" b="1" kern="0" dirty="0">
                <a:solidFill>
                  <a:srgbClr val="FFFF00"/>
                </a:solidFill>
              </a:rPr>
              <a:t>的鼻祖</a:t>
            </a:r>
            <a:r>
              <a:rPr lang="en-US" altLang="zh-CN" sz="6600" b="1" kern="0" dirty="0">
                <a:solidFill>
                  <a:srgbClr val="FFFF00"/>
                </a:solidFill>
              </a:rPr>
              <a:t>:</a:t>
            </a:r>
          </a:p>
          <a:p>
            <a:pPr eaLnBrk="1" hangingPunct="1"/>
            <a:r>
              <a:rPr lang="en-US" sz="4800" b="1" kern="0" dirty="0">
                <a:solidFill>
                  <a:srgbClr val="FFFF00"/>
                </a:solidFill>
                <a:latin typeface="Times New Roman" panose="02020603050405020304" pitchFamily="18" charset="0"/>
                <a:cs typeface="Times New Roman" panose="02020603050405020304" pitchFamily="18" charset="0"/>
              </a:rPr>
              <a:t>Five Founding Fathers of Science:</a:t>
            </a:r>
          </a:p>
        </p:txBody>
      </p:sp>
    </p:spTree>
    <p:extLst>
      <p:ext uri="{BB962C8B-B14F-4D97-AF65-F5344CB8AC3E}">
        <p14:creationId xmlns:p14="http://schemas.microsoft.com/office/powerpoint/2010/main" val="229771748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Newt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0"/>
            <a:ext cx="5426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ext Box 3"/>
          <p:cNvSpPr txBox="1">
            <a:spLocks noChangeArrowheads="1"/>
          </p:cNvSpPr>
          <p:nvPr/>
        </p:nvSpPr>
        <p:spPr bwMode="auto">
          <a:xfrm>
            <a:off x="0" y="381000"/>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kumimoji="1" lang="en-US" sz="2000" b="1" i="1">
                <a:solidFill>
                  <a:srgbClr val="FF3300"/>
                </a:solidFill>
                <a:ea typeface="PMingLiU" pitchFamily="18" charset="-120"/>
              </a:rPr>
              <a:t>Philosophiae Naturalis</a:t>
            </a:r>
          </a:p>
          <a:p>
            <a:pPr eaLnBrk="1" fontAlgn="base" hangingPunct="1">
              <a:spcBef>
                <a:spcPct val="0"/>
              </a:spcBef>
              <a:spcAft>
                <a:spcPct val="0"/>
              </a:spcAft>
            </a:pPr>
            <a:r>
              <a:rPr kumimoji="1" lang="en-US" sz="2000" b="1" i="1">
                <a:solidFill>
                  <a:srgbClr val="FF3300"/>
                </a:solidFill>
                <a:ea typeface="PMingLiU" pitchFamily="18" charset="-120"/>
              </a:rPr>
              <a:t>Principia Mathematica</a:t>
            </a:r>
            <a:endParaRPr kumimoji="1" lang="en-US" sz="4000" b="1">
              <a:solidFill>
                <a:srgbClr val="FF3300"/>
              </a:solidFill>
              <a:ea typeface="PMingLiU" pitchFamily="18" charset="-120"/>
            </a:endParaRPr>
          </a:p>
        </p:txBody>
      </p:sp>
      <p:sp>
        <p:nvSpPr>
          <p:cNvPr id="163844" name="Text Box 4"/>
          <p:cNvSpPr txBox="1">
            <a:spLocks noChangeArrowheads="1"/>
          </p:cNvSpPr>
          <p:nvPr/>
        </p:nvSpPr>
        <p:spPr bwMode="auto">
          <a:xfrm>
            <a:off x="2133600" y="6350000"/>
            <a:ext cx="47291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kumimoji="1" lang="en-US" sz="2800" b="1">
                <a:solidFill>
                  <a:srgbClr val="FFFF00"/>
                </a:solidFill>
              </a:rPr>
              <a:t>Newton, Sir Isaac (1642-1727)</a:t>
            </a:r>
          </a:p>
        </p:txBody>
      </p:sp>
      <p:sp>
        <p:nvSpPr>
          <p:cNvPr id="163845" name="Text Box 5"/>
          <p:cNvSpPr txBox="1">
            <a:spLocks noChangeArrowheads="1"/>
          </p:cNvSpPr>
          <p:nvPr/>
        </p:nvSpPr>
        <p:spPr bwMode="auto">
          <a:xfrm>
            <a:off x="3048000" y="257175"/>
            <a:ext cx="13382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kumimoji="1" lang="en-US" sz="3200">
                <a:solidFill>
                  <a:srgbClr val="FFFF00"/>
                </a:solidFill>
                <a:ea typeface="PMingLiU" pitchFamily="18" charset="-120"/>
              </a:rPr>
              <a:t>F = ma</a:t>
            </a:r>
            <a:endParaRPr kumimoji="1" lang="en-US" sz="2800">
              <a:solidFill>
                <a:srgbClr val="FFFF00"/>
              </a:solidFill>
              <a:ea typeface="PMingLiU" pitchFamily="18" charset="-120"/>
            </a:endParaRPr>
          </a:p>
        </p:txBody>
      </p:sp>
      <p:sp>
        <p:nvSpPr>
          <p:cNvPr id="2" name="TextBox 1"/>
          <p:cNvSpPr txBox="1"/>
          <p:nvPr/>
        </p:nvSpPr>
        <p:spPr>
          <a:xfrm>
            <a:off x="381000" y="2743200"/>
            <a:ext cx="1877437" cy="1107996"/>
          </a:xfrm>
          <a:prstGeom prst="rect">
            <a:avLst/>
          </a:prstGeom>
          <a:noFill/>
        </p:spPr>
        <p:txBody>
          <a:bodyPr wrap="none" rtlCol="0">
            <a:spAutoFit/>
          </a:bodyPr>
          <a:lstStyle/>
          <a:p>
            <a:r>
              <a:rPr lang="zh-CN" altLang="en-US" sz="6600" dirty="0">
                <a:solidFill>
                  <a:srgbClr val="FFFF00"/>
                </a:solidFill>
                <a:latin typeface="KaiTi" pitchFamily="49" charset="-122"/>
                <a:ea typeface="KaiTi" pitchFamily="49" charset="-122"/>
              </a:rPr>
              <a:t>牛頓</a:t>
            </a:r>
            <a:endParaRPr lang="en-US" sz="6600" dirty="0">
              <a:solidFill>
                <a:srgbClr val="FFFF00"/>
              </a:solidFill>
              <a:latin typeface="KaiTi" pitchFamily="49" charset="-122"/>
              <a:ea typeface="KaiTi" pitchFamily="49" charset="-122"/>
            </a:endParaRPr>
          </a:p>
        </p:txBody>
      </p:sp>
    </p:spTree>
    <p:extLst>
      <p:ext uri="{BB962C8B-B14F-4D97-AF65-F5344CB8AC3E}">
        <p14:creationId xmlns:p14="http://schemas.microsoft.com/office/powerpoint/2010/main" val="262027665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6" name="Group 2"/>
          <p:cNvGrpSpPr>
            <a:grpSpLocks/>
          </p:cNvGrpSpPr>
          <p:nvPr/>
        </p:nvGrpSpPr>
        <p:grpSpPr bwMode="auto">
          <a:xfrm>
            <a:off x="2970213" y="1989138"/>
            <a:ext cx="3203575" cy="2879725"/>
            <a:chOff x="0" y="0"/>
            <a:chExt cx="2018" cy="1814"/>
          </a:xfrm>
        </p:grpSpPr>
        <p:sp>
          <p:nvSpPr>
            <p:cNvPr id="164870" name="Rectangle 3"/>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en-US" sz="2400">
                <a:solidFill>
                  <a:srgbClr val="000000"/>
                </a:solidFill>
              </a:endParaRPr>
            </a:p>
          </p:txBody>
        </p:sp>
        <p:sp>
          <p:nvSpPr>
            <p:cNvPr id="164871" name="Rectangle 4"/>
            <p:cNvSpPr>
              <a:spLocks noChangeArrowheads="1"/>
            </p:cNvSpPr>
            <p:nvPr/>
          </p:nvSpPr>
          <p:spPr bwMode="auto">
            <a:xfrm>
              <a:off x="0" y="0"/>
              <a:ext cx="2018"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r>
                <a:rPr kumimoji="1" lang="en-US" altLang="zh-TW" sz="2400">
                  <a:solidFill>
                    <a:srgbClr val="000000"/>
                  </a:solidFill>
                  <a:ea typeface="PMingLiU" pitchFamily="18" charset="-120"/>
                  <a:hlinkClick r:id="rId3"/>
                </a:rPr>
                <a:t>  </a:t>
              </a:r>
              <a:r>
                <a:rPr kumimoji="1" lang="en-US" altLang="zh-TW" sz="15900">
                  <a:solidFill>
                    <a:srgbClr val="000000"/>
                  </a:solidFill>
                  <a:ea typeface="PMingLiU" pitchFamily="18" charset="-120"/>
                </a:rPr>
                <a:t> </a:t>
              </a:r>
              <a:r>
                <a:rPr kumimoji="1" lang="en-US" altLang="zh-TW" sz="2400">
                  <a:solidFill>
                    <a:srgbClr val="000000"/>
                  </a:solidFill>
                  <a:ea typeface="PMingLiU" pitchFamily="18" charset="-120"/>
                </a:rPr>
                <a:t>                               </a:t>
              </a:r>
            </a:p>
            <a:p>
              <a:pPr eaLnBrk="0" fontAlgn="base" hangingPunct="0">
                <a:spcBef>
                  <a:spcPct val="0"/>
                </a:spcBef>
                <a:spcAft>
                  <a:spcPct val="0"/>
                </a:spcAft>
              </a:pPr>
              <a:endParaRPr kumimoji="1" lang="en-US" altLang="zh-TW" sz="2400">
                <a:solidFill>
                  <a:srgbClr val="000000"/>
                </a:solidFill>
                <a:ea typeface="PMingLiU" pitchFamily="18" charset="-120"/>
              </a:endParaRPr>
            </a:p>
          </p:txBody>
        </p:sp>
      </p:grpSp>
      <p:pic>
        <p:nvPicPr>
          <p:cNvPr id="164867" name="Picture 5" descr="Farada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438" y="0"/>
            <a:ext cx="6405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6"/>
          <p:cNvSpPr txBox="1">
            <a:spLocks noChangeArrowheads="1"/>
          </p:cNvSpPr>
          <p:nvPr/>
        </p:nvSpPr>
        <p:spPr bwMode="auto">
          <a:xfrm>
            <a:off x="3276600" y="6302375"/>
            <a:ext cx="53863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kumimoji="1" lang="en-US" altLang="ko-KR" sz="3200" b="1">
                <a:solidFill>
                  <a:srgbClr val="FFFF00"/>
                </a:solidFill>
                <a:ea typeface="Batang" pitchFamily="18" charset="-127"/>
              </a:rPr>
              <a:t>Michael Faraday (1791-1867) </a:t>
            </a:r>
            <a:endParaRPr kumimoji="1" lang="en-US" sz="3200" b="1">
              <a:solidFill>
                <a:srgbClr val="FFFF00"/>
              </a:solidFill>
              <a:ea typeface="Batang" pitchFamily="18" charset="-127"/>
            </a:endParaRPr>
          </a:p>
        </p:txBody>
      </p:sp>
      <p:sp>
        <p:nvSpPr>
          <p:cNvPr id="164869" name="Text Box 7"/>
          <p:cNvSpPr txBox="1">
            <a:spLocks noChangeArrowheads="1"/>
          </p:cNvSpPr>
          <p:nvPr/>
        </p:nvSpPr>
        <p:spPr bwMode="auto">
          <a:xfrm>
            <a:off x="0" y="0"/>
            <a:ext cx="27432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kumimoji="1" lang="en-US" altLang="ko-KR" sz="2200">
                <a:solidFill>
                  <a:srgbClr val="FFFF00"/>
                </a:solidFill>
                <a:ea typeface="Batang" pitchFamily="18" charset="-127"/>
              </a:rPr>
              <a:t>Michael Faraday (1791-1867) was a leading scientist of his generation,</a:t>
            </a:r>
            <a:r>
              <a:rPr kumimoji="1" lang="en-US" sz="2200">
                <a:solidFill>
                  <a:srgbClr val="FFFF00"/>
                </a:solidFill>
                <a:ea typeface="Batang" pitchFamily="18" charset="-127"/>
              </a:rPr>
              <a:t>one of the greatest experimenters ever. </a:t>
            </a:r>
            <a:r>
              <a:rPr kumimoji="1" lang="en-US" altLang="ko-KR" sz="2200">
                <a:solidFill>
                  <a:srgbClr val="FFFF00"/>
                </a:solidFill>
                <a:ea typeface="Batang" pitchFamily="18" charset="-127"/>
              </a:rPr>
              <a:t>He is known for his pioneering work in electricity and magnetism, including the concept of electric fields. He is honored by having the unit of capacitance named after himþthe farad. He was also a fully committed Christian who based his religion on a literal interpretation of the Bible (Cantor, p.10).</a:t>
            </a:r>
            <a:r>
              <a:rPr kumimoji="1" lang="en-US" altLang="ko-KR" sz="2200">
                <a:solidFill>
                  <a:srgbClr val="FFFF00"/>
                </a:solidFill>
                <a:ea typeface="PMingLiU" pitchFamily="18" charset="-120"/>
              </a:rPr>
              <a:t> </a:t>
            </a:r>
            <a:endParaRPr kumimoji="1" lang="en-US" sz="2200">
              <a:solidFill>
                <a:srgbClr val="FFFF00"/>
              </a:solidFill>
              <a:ea typeface="PMingLiU" pitchFamily="18" charset="-120"/>
            </a:endParaRPr>
          </a:p>
        </p:txBody>
      </p:sp>
      <p:sp>
        <p:nvSpPr>
          <p:cNvPr id="8" name="TextBox 7"/>
          <p:cNvSpPr txBox="1"/>
          <p:nvPr/>
        </p:nvSpPr>
        <p:spPr>
          <a:xfrm>
            <a:off x="6431550" y="-11120"/>
            <a:ext cx="2723823" cy="1107996"/>
          </a:xfrm>
          <a:prstGeom prst="rect">
            <a:avLst/>
          </a:prstGeom>
          <a:noFill/>
        </p:spPr>
        <p:txBody>
          <a:bodyPr wrap="none" rtlCol="0">
            <a:spAutoFit/>
          </a:bodyPr>
          <a:lstStyle/>
          <a:p>
            <a:r>
              <a:rPr lang="zh-CN" altLang="en-US" sz="6600" dirty="0">
                <a:solidFill>
                  <a:srgbClr val="FFFF00"/>
                </a:solidFill>
                <a:latin typeface="KaiTi" pitchFamily="49" charset="-122"/>
                <a:ea typeface="KaiTi" pitchFamily="49" charset="-122"/>
              </a:rPr>
              <a:t>法拉第</a:t>
            </a:r>
            <a:endParaRPr lang="en-US" sz="6600" dirty="0">
              <a:solidFill>
                <a:srgbClr val="FFFF00"/>
              </a:solidFill>
              <a:latin typeface="KaiTi" pitchFamily="49" charset="-122"/>
              <a:ea typeface="KaiTi" pitchFamily="49" charset="-122"/>
            </a:endParaRPr>
          </a:p>
        </p:txBody>
      </p:sp>
    </p:spTree>
    <p:extLst>
      <p:ext uri="{BB962C8B-B14F-4D97-AF65-F5344CB8AC3E}">
        <p14:creationId xmlns:p14="http://schemas.microsoft.com/office/powerpoint/2010/main" val="308809767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1122529" y="0"/>
            <a:ext cx="8001000" cy="6911975"/>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pic>
      <p:sp>
        <p:nvSpPr>
          <p:cNvPr id="165891" name="Text Box 3"/>
          <p:cNvSpPr txBox="1">
            <a:spLocks noChangeArrowheads="1"/>
          </p:cNvSpPr>
          <p:nvPr/>
        </p:nvSpPr>
        <p:spPr bwMode="auto">
          <a:xfrm>
            <a:off x="1371600" y="6172200"/>
            <a:ext cx="6781800"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sz="2800" b="1">
                <a:solidFill>
                  <a:srgbClr val="FFFF00"/>
                </a:solidFill>
                <a:latin typeface="Arial" pitchFamily="34" charset="0"/>
              </a:rPr>
              <a:t>Maxwell, James (1831-1879)</a:t>
            </a:r>
          </a:p>
        </p:txBody>
      </p:sp>
      <p:sp>
        <p:nvSpPr>
          <p:cNvPr id="165892" name="Text Box 4"/>
          <p:cNvSpPr txBox="1">
            <a:spLocks noChangeArrowheads="1"/>
          </p:cNvSpPr>
          <p:nvPr/>
        </p:nvSpPr>
        <p:spPr bwMode="auto">
          <a:xfrm>
            <a:off x="0" y="45720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kumimoji="1" lang="en-US" sz="1600">
              <a:solidFill>
                <a:srgbClr val="000000"/>
              </a:solidFill>
              <a:ea typeface="PMingLiU" pitchFamily="18" charset="-120"/>
            </a:endParaRPr>
          </a:p>
        </p:txBody>
      </p:sp>
      <p:sp>
        <p:nvSpPr>
          <p:cNvPr id="165893" name="Text Box 5"/>
          <p:cNvSpPr txBox="1">
            <a:spLocks noChangeArrowheads="1"/>
          </p:cNvSpPr>
          <p:nvPr/>
        </p:nvSpPr>
        <p:spPr bwMode="auto">
          <a:xfrm>
            <a:off x="0" y="228600"/>
            <a:ext cx="20589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kumimoji="1" lang="en-US" i="1">
                <a:solidFill>
                  <a:srgbClr val="FF3300"/>
                </a:solidFill>
                <a:ea typeface="PMingLiU" pitchFamily="18" charset="-120"/>
              </a:rPr>
              <a:t>A Treatise on </a:t>
            </a:r>
          </a:p>
          <a:p>
            <a:pPr eaLnBrk="1" fontAlgn="base" hangingPunct="1">
              <a:spcBef>
                <a:spcPct val="0"/>
              </a:spcBef>
              <a:spcAft>
                <a:spcPct val="0"/>
              </a:spcAft>
            </a:pPr>
            <a:r>
              <a:rPr kumimoji="1" lang="en-US" i="1">
                <a:solidFill>
                  <a:srgbClr val="FF3300"/>
                </a:solidFill>
                <a:ea typeface="PMingLiU" pitchFamily="18" charset="-120"/>
              </a:rPr>
              <a:t>Electricity and </a:t>
            </a:r>
          </a:p>
          <a:p>
            <a:pPr eaLnBrk="1" fontAlgn="base" hangingPunct="1">
              <a:spcBef>
                <a:spcPct val="0"/>
              </a:spcBef>
              <a:spcAft>
                <a:spcPct val="0"/>
              </a:spcAft>
            </a:pPr>
            <a:r>
              <a:rPr kumimoji="1" lang="en-US" i="1">
                <a:solidFill>
                  <a:srgbClr val="FF3300"/>
                </a:solidFill>
                <a:ea typeface="PMingLiU" pitchFamily="18" charset="-120"/>
              </a:rPr>
              <a:t>Magnetism</a:t>
            </a:r>
            <a:r>
              <a:rPr kumimoji="1" lang="en-US">
                <a:solidFill>
                  <a:srgbClr val="FF3300"/>
                </a:solidFill>
                <a:ea typeface="PMingLiU" pitchFamily="18" charset="-120"/>
              </a:rPr>
              <a:t> </a:t>
            </a:r>
          </a:p>
        </p:txBody>
      </p:sp>
      <p:grpSp>
        <p:nvGrpSpPr>
          <p:cNvPr id="165894" name="Group 6"/>
          <p:cNvGrpSpPr>
            <a:grpSpLocks/>
          </p:cNvGrpSpPr>
          <p:nvPr/>
        </p:nvGrpSpPr>
        <p:grpSpPr bwMode="auto">
          <a:xfrm>
            <a:off x="1588" y="3200400"/>
            <a:ext cx="9142412" cy="457200"/>
            <a:chOff x="0" y="0"/>
            <a:chExt cx="5759" cy="288"/>
          </a:xfrm>
        </p:grpSpPr>
        <p:sp>
          <p:nvSpPr>
            <p:cNvPr id="165907" name="Rectangle 7"/>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en-US" sz="2400">
                <a:solidFill>
                  <a:srgbClr val="000000"/>
                </a:solidFill>
              </a:endParaRPr>
            </a:p>
          </p:txBody>
        </p:sp>
        <p:grpSp>
          <p:nvGrpSpPr>
            <p:cNvPr id="165908" name="Group 8"/>
            <p:cNvGrpSpPr>
              <a:grpSpLocks/>
            </p:cNvGrpSpPr>
            <p:nvPr/>
          </p:nvGrpSpPr>
          <p:grpSpPr bwMode="auto">
            <a:xfrm>
              <a:off x="0" y="0"/>
              <a:ext cx="5759" cy="288"/>
              <a:chOff x="0" y="0"/>
              <a:chExt cx="5759" cy="288"/>
            </a:xfrm>
          </p:grpSpPr>
          <p:sp>
            <p:nvSpPr>
              <p:cNvPr id="165909" name="Rectangle 9"/>
              <p:cNvSpPr>
                <a:spLocks noChangeArrowheads="1"/>
              </p:cNvSpPr>
              <p:nvPr/>
            </p:nvSpPr>
            <p:spPr bwMode="auto">
              <a:xfrm>
                <a:off x="0" y="0"/>
                <a:ext cx="238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fontAlgn="base">
                  <a:spcBef>
                    <a:spcPct val="0"/>
                  </a:spcBef>
                  <a:spcAft>
                    <a:spcPct val="0"/>
                  </a:spcAft>
                </a:pPr>
                <a:r>
                  <a:rPr kumimoji="1" lang="en-US" altLang="zh-TW" sz="2400">
                    <a:solidFill>
                      <a:srgbClr val="FF3300"/>
                    </a:solidFill>
                    <a:ea typeface="PMingLiU" pitchFamily="18" charset="-120"/>
                  </a:rPr>
                  <a:t>  </a:t>
                </a:r>
                <a:r>
                  <a:rPr kumimoji="1" lang="en-US" altLang="zh-TW" sz="2000">
                    <a:solidFill>
                      <a:srgbClr val="FF3300"/>
                    </a:solidFill>
                    <a:ea typeface="PMingLiU" pitchFamily="18" charset="-120"/>
                  </a:rPr>
                  <a:t> </a:t>
                </a:r>
                <a:r>
                  <a:rPr kumimoji="1" lang="en-US" altLang="zh-TW" sz="2400">
                    <a:solidFill>
                      <a:srgbClr val="FF3300"/>
                    </a:solidFill>
                    <a:ea typeface="PMingLiU" pitchFamily="18" charset="-120"/>
                  </a:rPr>
                  <a:t>     </a:t>
                </a:r>
              </a:p>
            </p:txBody>
          </p:sp>
          <p:sp>
            <p:nvSpPr>
              <p:cNvPr id="165910" name="Rectangle 10"/>
              <p:cNvSpPr>
                <a:spLocks noChangeArrowheads="1"/>
              </p:cNvSpPr>
              <p:nvPr/>
            </p:nvSpPr>
            <p:spPr bwMode="auto">
              <a:xfrm>
                <a:off x="2385" y="0"/>
                <a:ext cx="145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kumimoji="1" lang="en-US" altLang="zh-TW" sz="2400">
                    <a:solidFill>
                      <a:srgbClr val="FF3300"/>
                    </a:solidFill>
                    <a:ea typeface="PMingLiU" pitchFamily="18" charset="-120"/>
                  </a:rPr>
                  <a:t>  </a:t>
                </a:r>
                <a:r>
                  <a:rPr kumimoji="1" lang="en-US" altLang="zh-TW" sz="2000">
                    <a:solidFill>
                      <a:srgbClr val="FF3300"/>
                    </a:solidFill>
                    <a:ea typeface="PMingLiU" pitchFamily="18" charset="-120"/>
                  </a:rPr>
                  <a:t> </a:t>
                </a:r>
                <a:r>
                  <a:rPr kumimoji="1" lang="en-US" altLang="zh-TW" sz="2400">
                    <a:solidFill>
                      <a:srgbClr val="FF3300"/>
                    </a:solidFill>
                    <a:ea typeface="PMingLiU" pitchFamily="18" charset="-120"/>
                  </a:rPr>
                  <a:t> </a:t>
                </a:r>
              </a:p>
            </p:txBody>
          </p:sp>
          <p:sp>
            <p:nvSpPr>
              <p:cNvPr id="165911" name="Rectangle 11"/>
              <p:cNvSpPr>
                <a:spLocks noChangeArrowheads="1"/>
              </p:cNvSpPr>
              <p:nvPr/>
            </p:nvSpPr>
            <p:spPr bwMode="auto">
              <a:xfrm>
                <a:off x="3839" y="0"/>
                <a:ext cx="19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r>
                  <a:rPr kumimoji="1" lang="en-US" altLang="zh-TW" sz="2400">
                    <a:solidFill>
                      <a:srgbClr val="FF3300"/>
                    </a:solidFill>
                    <a:ea typeface="PMingLiU" pitchFamily="18" charset="-120"/>
                  </a:rPr>
                  <a:t>  </a:t>
                </a:r>
                <a:r>
                  <a:rPr kumimoji="1" lang="en-US" altLang="zh-TW" sz="2000">
                    <a:solidFill>
                      <a:srgbClr val="FF3300"/>
                    </a:solidFill>
                    <a:ea typeface="PMingLiU" pitchFamily="18" charset="-120"/>
                  </a:rPr>
                  <a:t> </a:t>
                </a:r>
                <a:r>
                  <a:rPr kumimoji="1" lang="en-US" altLang="zh-TW" sz="2400">
                    <a:solidFill>
                      <a:srgbClr val="FF3300"/>
                    </a:solidFill>
                    <a:ea typeface="PMingLiU" pitchFamily="18" charset="-120"/>
                  </a:rPr>
                  <a:t>   </a:t>
                </a:r>
              </a:p>
            </p:txBody>
          </p:sp>
        </p:grpSp>
      </p:grpSp>
      <p:pic>
        <p:nvPicPr>
          <p:cNvPr id="165895" name="Picture 12" descr="mimg2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482600" cy="341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896" name="Picture 13" descr="mimg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828800"/>
            <a:ext cx="182563" cy="320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897" name="Picture 14" descr="mimg2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828800"/>
            <a:ext cx="342900" cy="320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898" name="Picture 15" descr="mimg29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2133600"/>
            <a:ext cx="560388" cy="3317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899" name="Picture 16" descr="mimg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133600"/>
            <a:ext cx="182563" cy="320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900" name="Picture 17" descr="mimg29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2057400"/>
            <a:ext cx="617538" cy="582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901" name="Picture 18" descr="mimg29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2438400"/>
            <a:ext cx="479425" cy="3317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902" name="Picture 19" descr="mimg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438400"/>
            <a:ext cx="182563" cy="320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903" name="Picture 20" descr="mimg29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2438400"/>
            <a:ext cx="136525" cy="320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904" name="Picture 21" descr="mimg29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400" y="2743200"/>
            <a:ext cx="571500" cy="3317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905" name="Picture 22" descr="mimg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743200"/>
            <a:ext cx="182563" cy="320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5906" name="Picture 23" descr="mimg29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81200" y="2590800"/>
            <a:ext cx="1096963" cy="582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5881568" y="41701"/>
            <a:ext cx="3262432" cy="830997"/>
          </a:xfrm>
          <a:prstGeom prst="rect">
            <a:avLst/>
          </a:prstGeom>
          <a:noFill/>
        </p:spPr>
        <p:txBody>
          <a:bodyPr wrap="none" rtlCol="0">
            <a:spAutoFit/>
          </a:bodyPr>
          <a:lstStyle/>
          <a:p>
            <a:r>
              <a:rPr lang="zh-CN" altLang="en-US" sz="4800" b="1" dirty="0">
                <a:solidFill>
                  <a:srgbClr val="FFFF00"/>
                </a:solidFill>
                <a:latin typeface="KaiTi" pitchFamily="49" charset="-122"/>
                <a:ea typeface="KaiTi" pitchFamily="49" charset="-122"/>
              </a:rPr>
              <a:t>麥克斯韋爾</a:t>
            </a:r>
            <a:endParaRPr lang="en-US" sz="4800" b="1" dirty="0">
              <a:solidFill>
                <a:srgbClr val="FFFF00"/>
              </a:solidFill>
              <a:latin typeface="KaiTi" pitchFamily="49" charset="-122"/>
              <a:ea typeface="KaiTi" pitchFamily="49" charset="-122"/>
            </a:endParaRPr>
          </a:p>
        </p:txBody>
      </p:sp>
    </p:spTree>
    <p:extLst>
      <p:ext uri="{BB962C8B-B14F-4D97-AF65-F5344CB8AC3E}">
        <p14:creationId xmlns:p14="http://schemas.microsoft.com/office/powerpoint/2010/main" val="382195546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Pasca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510"/>
            <a:ext cx="6870510" cy="687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2667000" y="6338888"/>
            <a:ext cx="480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2800" b="1">
                <a:solidFill>
                  <a:srgbClr val="FFFF00"/>
                </a:solidFill>
                <a:latin typeface="Arial" pitchFamily="34" charset="0"/>
              </a:rPr>
              <a:t>Pascal, Blaise (1623-1662)</a:t>
            </a:r>
            <a:r>
              <a:rPr lang="en-US" sz="2800">
                <a:solidFill>
                  <a:srgbClr val="FFFF00"/>
                </a:solidFill>
                <a:latin typeface="Arial" pitchFamily="34" charset="0"/>
              </a:rPr>
              <a:t> </a:t>
            </a:r>
          </a:p>
        </p:txBody>
      </p:sp>
      <p:sp>
        <p:nvSpPr>
          <p:cNvPr id="166916" name="Text Box 4"/>
          <p:cNvSpPr txBox="1">
            <a:spLocks noChangeArrowheads="1"/>
          </p:cNvSpPr>
          <p:nvPr/>
        </p:nvSpPr>
        <p:spPr bwMode="auto">
          <a:xfrm>
            <a:off x="0" y="0"/>
            <a:ext cx="2209800"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kumimoji="1" lang="en-US" altLang="ko-KR" sz="2000" b="1">
                <a:solidFill>
                  <a:srgbClr val="FFFF00"/>
                </a:solidFill>
                <a:ea typeface="Batang" pitchFamily="18" charset="-127"/>
              </a:rPr>
              <a:t>Blaise Pascal</a:t>
            </a:r>
            <a:r>
              <a:rPr kumimoji="1" lang="en-US" altLang="ko-KR" sz="2000">
                <a:solidFill>
                  <a:srgbClr val="FFFF00"/>
                </a:solidFill>
                <a:ea typeface="Batang" pitchFamily="18" charset="-127"/>
              </a:rPr>
              <a:t>, </a:t>
            </a:r>
            <a:r>
              <a:rPr kumimoji="1" lang="en-US" altLang="zh-TW" sz="2000">
                <a:solidFill>
                  <a:srgbClr val="FFFF00"/>
                </a:solidFill>
                <a:ea typeface="Batang" pitchFamily="18" charset="-127"/>
              </a:rPr>
              <a:t>One of the greatest early mathematicians, laid the foundations for hydrostatics, hydrodynamics, differential calculus, and the theory of probability.</a:t>
            </a:r>
          </a:p>
          <a:p>
            <a:pPr eaLnBrk="1" fontAlgn="base" hangingPunct="1">
              <a:spcBef>
                <a:spcPct val="5000"/>
              </a:spcBef>
              <a:spcAft>
                <a:spcPct val="0"/>
              </a:spcAft>
            </a:pPr>
            <a:r>
              <a:rPr kumimoji="1" lang="en-US" altLang="ko-KR" sz="1800" b="1">
                <a:solidFill>
                  <a:srgbClr val="FFFF00"/>
                </a:solidFill>
                <a:ea typeface="Batang" pitchFamily="18" charset="-127"/>
              </a:rPr>
              <a:t>Became a devout Christian at age 31. He carried with him all his life a description of that experience. In his </a:t>
            </a:r>
            <a:r>
              <a:rPr kumimoji="1" lang="en-US" altLang="ko-KR" sz="1800" b="1" i="1">
                <a:solidFill>
                  <a:srgbClr val="FFFF00"/>
                </a:solidFill>
                <a:ea typeface="Batang" pitchFamily="18" charset="-127"/>
              </a:rPr>
              <a:t>Pensees</a:t>
            </a:r>
            <a:r>
              <a:rPr kumimoji="1" lang="en-US" altLang="ko-KR" sz="1800" b="1">
                <a:solidFill>
                  <a:srgbClr val="FFFF00"/>
                </a:solidFill>
                <a:ea typeface="Batang" pitchFamily="18" charset="-127"/>
              </a:rPr>
              <a:t> he has some valuable insights into the relation between science and religion. God wishes to move the will rather than the mind. </a:t>
            </a:r>
            <a:endParaRPr kumimoji="1" lang="en-US" sz="1800" b="1">
              <a:solidFill>
                <a:srgbClr val="FFFF00"/>
              </a:solidFill>
              <a:ea typeface="Batang" pitchFamily="18" charset="-127"/>
            </a:endParaRPr>
          </a:p>
        </p:txBody>
      </p:sp>
      <p:sp>
        <p:nvSpPr>
          <p:cNvPr id="6" name="TextBox 5"/>
          <p:cNvSpPr txBox="1"/>
          <p:nvPr/>
        </p:nvSpPr>
        <p:spPr>
          <a:xfrm>
            <a:off x="6928197" y="228600"/>
            <a:ext cx="2040943" cy="830997"/>
          </a:xfrm>
          <a:prstGeom prst="rect">
            <a:avLst/>
          </a:prstGeom>
          <a:noFill/>
        </p:spPr>
        <p:txBody>
          <a:bodyPr wrap="none" rtlCol="0">
            <a:spAutoFit/>
          </a:bodyPr>
          <a:lstStyle/>
          <a:p>
            <a:r>
              <a:rPr lang="zh-CN" altLang="en-US" sz="4800" b="1" dirty="0">
                <a:solidFill>
                  <a:srgbClr val="FFFF00"/>
                </a:solidFill>
                <a:latin typeface="KaiTi" pitchFamily="49" charset="-122"/>
                <a:ea typeface="KaiTi" pitchFamily="49" charset="-122"/>
              </a:rPr>
              <a:t>巴斯克</a:t>
            </a:r>
            <a:endParaRPr lang="en-US" sz="4800" b="1" dirty="0">
              <a:solidFill>
                <a:srgbClr val="FFFF00"/>
              </a:solidFill>
              <a:latin typeface="KaiTi" pitchFamily="49" charset="-122"/>
              <a:ea typeface="KaiTi" pitchFamily="49" charset="-122"/>
            </a:endParaRPr>
          </a:p>
        </p:txBody>
      </p:sp>
    </p:spTree>
    <p:extLst>
      <p:ext uri="{BB962C8B-B14F-4D97-AF65-F5344CB8AC3E}">
        <p14:creationId xmlns:p14="http://schemas.microsoft.com/office/powerpoint/2010/main" val="351682111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8" name="Group 2"/>
          <p:cNvGrpSpPr>
            <a:grpSpLocks/>
          </p:cNvGrpSpPr>
          <p:nvPr/>
        </p:nvGrpSpPr>
        <p:grpSpPr bwMode="auto">
          <a:xfrm>
            <a:off x="2978150" y="2027238"/>
            <a:ext cx="3187700" cy="2803525"/>
            <a:chOff x="0" y="0"/>
            <a:chExt cx="2008" cy="1766"/>
          </a:xfrm>
        </p:grpSpPr>
        <p:sp>
          <p:nvSpPr>
            <p:cNvPr id="167943" name="Rectangle 3"/>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en-US" sz="2400">
                <a:solidFill>
                  <a:srgbClr val="000000"/>
                </a:solidFill>
              </a:endParaRPr>
            </a:p>
          </p:txBody>
        </p:sp>
        <p:sp>
          <p:nvSpPr>
            <p:cNvPr id="167944" name="Rectangle 4"/>
            <p:cNvSpPr>
              <a:spLocks noChangeArrowheads="1"/>
            </p:cNvSpPr>
            <p:nvPr/>
          </p:nvSpPr>
          <p:spPr bwMode="auto">
            <a:xfrm>
              <a:off x="0" y="0"/>
              <a:ext cx="2008" cy="1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r>
                <a:rPr kumimoji="1" lang="en-US" altLang="zh-TW" sz="2400">
                  <a:solidFill>
                    <a:srgbClr val="000000"/>
                  </a:solidFill>
                  <a:ea typeface="PMingLiU" pitchFamily="18" charset="-120"/>
                  <a:hlinkClick r:id="rId3"/>
                </a:rPr>
                <a:t>  </a:t>
              </a:r>
              <a:r>
                <a:rPr kumimoji="1" lang="en-US" altLang="zh-TW" sz="15400">
                  <a:solidFill>
                    <a:srgbClr val="000000"/>
                  </a:solidFill>
                  <a:ea typeface="PMingLiU" pitchFamily="18" charset="-120"/>
                </a:rPr>
                <a:t> </a:t>
              </a:r>
              <a:r>
                <a:rPr kumimoji="1" lang="en-US" altLang="zh-TW" sz="2400">
                  <a:solidFill>
                    <a:srgbClr val="000000"/>
                  </a:solidFill>
                  <a:ea typeface="PMingLiU" pitchFamily="18" charset="-120"/>
                </a:rPr>
                <a:t>                               </a:t>
              </a:r>
            </a:p>
            <a:p>
              <a:pPr eaLnBrk="0" fontAlgn="base" hangingPunct="0">
                <a:spcBef>
                  <a:spcPct val="0"/>
                </a:spcBef>
                <a:spcAft>
                  <a:spcPct val="0"/>
                </a:spcAft>
              </a:pPr>
              <a:endParaRPr kumimoji="1" lang="en-US" altLang="zh-TW" sz="2400">
                <a:solidFill>
                  <a:srgbClr val="000000"/>
                </a:solidFill>
                <a:ea typeface="PMingLiU" pitchFamily="18" charset="-120"/>
              </a:endParaRPr>
            </a:p>
          </p:txBody>
        </p:sp>
      </p:grpSp>
      <p:pic>
        <p:nvPicPr>
          <p:cNvPr id="167939" name="Picture 5" descr="Kelvi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0"/>
            <a:ext cx="48006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6"/>
          <p:cNvSpPr txBox="1">
            <a:spLocks noChangeArrowheads="1"/>
          </p:cNvSpPr>
          <p:nvPr/>
        </p:nvSpPr>
        <p:spPr bwMode="auto">
          <a:xfrm>
            <a:off x="4572000" y="4953000"/>
            <a:ext cx="44577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kumimoji="1" lang="en-US" sz="1800" b="1">
                <a:solidFill>
                  <a:srgbClr val="FF3300"/>
                </a:solidFill>
              </a:rPr>
              <a:t>Kelvin, Lord William Thomson (1824-1907)</a:t>
            </a:r>
          </a:p>
          <a:p>
            <a:pPr eaLnBrk="1" fontAlgn="base" hangingPunct="1">
              <a:spcBef>
                <a:spcPct val="0"/>
              </a:spcBef>
              <a:spcAft>
                <a:spcPct val="0"/>
              </a:spcAft>
            </a:pPr>
            <a:r>
              <a:rPr kumimoji="1" lang="en-US" sz="1800" b="1">
                <a:solidFill>
                  <a:srgbClr val="FF3300"/>
                </a:solidFill>
              </a:rPr>
              <a:t>Scottish mathematician and physicist who </a:t>
            </a:r>
          </a:p>
          <a:p>
            <a:pPr eaLnBrk="1" fontAlgn="base" hangingPunct="1">
              <a:spcBef>
                <a:spcPct val="0"/>
              </a:spcBef>
              <a:spcAft>
                <a:spcPct val="0"/>
              </a:spcAft>
            </a:pPr>
            <a:r>
              <a:rPr kumimoji="1" lang="en-US" sz="1800" b="1">
                <a:solidFill>
                  <a:srgbClr val="FF3300"/>
                </a:solidFill>
              </a:rPr>
              <a:t>contributed to many branches of physics. </a:t>
            </a:r>
          </a:p>
          <a:p>
            <a:pPr eaLnBrk="1" fontAlgn="base" hangingPunct="1">
              <a:spcBef>
                <a:spcPct val="0"/>
              </a:spcBef>
              <a:spcAft>
                <a:spcPct val="0"/>
              </a:spcAft>
            </a:pPr>
            <a:endParaRPr kumimoji="1" lang="en-US" sz="1800" b="1">
              <a:solidFill>
                <a:srgbClr val="FF3300"/>
              </a:solidFill>
            </a:endParaRPr>
          </a:p>
        </p:txBody>
      </p:sp>
      <p:sp>
        <p:nvSpPr>
          <p:cNvPr id="167941" name="Text Box 7"/>
          <p:cNvSpPr txBox="1">
            <a:spLocks noChangeArrowheads="1"/>
          </p:cNvSpPr>
          <p:nvPr/>
        </p:nvSpPr>
        <p:spPr bwMode="auto">
          <a:xfrm>
            <a:off x="4479925" y="5148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endParaRPr kumimoji="1" lang="en-US">
              <a:solidFill>
                <a:srgbClr val="000000"/>
              </a:solidFill>
              <a:ea typeface="PMingLiU" pitchFamily="18" charset="-120"/>
            </a:endParaRPr>
          </a:p>
        </p:txBody>
      </p:sp>
      <p:sp>
        <p:nvSpPr>
          <p:cNvPr id="167942" name="Text Box 8"/>
          <p:cNvSpPr txBox="1">
            <a:spLocks noChangeArrowheads="1"/>
          </p:cNvSpPr>
          <p:nvPr/>
        </p:nvSpPr>
        <p:spPr bwMode="auto">
          <a:xfrm>
            <a:off x="0" y="0"/>
            <a:ext cx="43434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kumimoji="1" lang="en-US" altLang="ko-KR" sz="2000" dirty="0">
                <a:solidFill>
                  <a:srgbClr val="FFFF00"/>
                </a:solidFill>
                <a:ea typeface="Batang" pitchFamily="18" charset="-127"/>
              </a:rPr>
              <a:t>He saw second law of thermodynamics, that the dissipation of energy is a universal feature, was directly related to his theology. Here he unified two of his deepest commitments: universal natural law is created and governed by divine power, and the world is progressively developing toward an inevitable end. He summarized his belief by quoting Psalm 102:26, "all of them shall wax old like a garment". He believed that God alone could restore the original distribution or arrangement of energy in the created universe. (Smith/Wise, p.317,331,332,497; Clark, p.14) Related to this, Kelvin objected to evolution by blind chance. He believed that life proceeds only from life, that it is a mystery and a miracle, and was designed and guided by a Creator. </a:t>
            </a:r>
            <a:endParaRPr kumimoji="1" lang="en-US" sz="2000" dirty="0">
              <a:solidFill>
                <a:srgbClr val="FFFF00"/>
              </a:solidFill>
              <a:ea typeface="Batang" pitchFamily="18" charset="-127"/>
            </a:endParaRPr>
          </a:p>
        </p:txBody>
      </p:sp>
      <p:sp>
        <p:nvSpPr>
          <p:cNvPr id="9" name="TextBox 8"/>
          <p:cNvSpPr txBox="1"/>
          <p:nvPr/>
        </p:nvSpPr>
        <p:spPr>
          <a:xfrm>
            <a:off x="5723228" y="5878394"/>
            <a:ext cx="2040943" cy="830997"/>
          </a:xfrm>
          <a:prstGeom prst="rect">
            <a:avLst/>
          </a:prstGeom>
          <a:noFill/>
        </p:spPr>
        <p:txBody>
          <a:bodyPr wrap="none" rtlCol="0">
            <a:spAutoFit/>
          </a:bodyPr>
          <a:lstStyle/>
          <a:p>
            <a:r>
              <a:rPr lang="zh-CN" altLang="en-US" sz="4800" b="1" dirty="0">
                <a:solidFill>
                  <a:srgbClr val="FFFF00"/>
                </a:solidFill>
                <a:latin typeface="KaiTi" pitchFamily="49" charset="-122"/>
                <a:ea typeface="KaiTi" pitchFamily="49" charset="-122"/>
              </a:rPr>
              <a:t>柯爾文</a:t>
            </a:r>
            <a:endParaRPr lang="en-US" sz="4800" b="1" dirty="0">
              <a:solidFill>
                <a:srgbClr val="FFFF00"/>
              </a:solidFill>
              <a:latin typeface="KaiTi" pitchFamily="49" charset="-122"/>
              <a:ea typeface="KaiTi" pitchFamily="49" charset="-122"/>
            </a:endParaRPr>
          </a:p>
        </p:txBody>
      </p:sp>
    </p:spTree>
    <p:extLst>
      <p:ext uri="{BB962C8B-B14F-4D97-AF65-F5344CB8AC3E}">
        <p14:creationId xmlns:p14="http://schemas.microsoft.com/office/powerpoint/2010/main" val="164886257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a:xfrm>
            <a:off x="136634" y="304800"/>
            <a:ext cx="8839200" cy="1143000"/>
          </a:xfrm>
        </p:spPr>
        <p:txBody>
          <a:bodyPr anchor="t"/>
          <a:lstStyle/>
          <a:p>
            <a:pPr eaLnBrk="1" hangingPunct="1"/>
            <a:r>
              <a:rPr lang="zh-CN" altLang="en-US" sz="6600" b="1" dirty="0">
                <a:solidFill>
                  <a:srgbClr val="FFFF00"/>
                </a:solidFill>
              </a:rPr>
              <a:t>五位当代</a:t>
            </a:r>
            <a:r>
              <a:rPr lang="zh-TW" altLang="en-US" sz="6600" b="1" dirty="0">
                <a:solidFill>
                  <a:srgbClr val="FFFF00"/>
                </a:solidFill>
              </a:rPr>
              <a:t>科学</a:t>
            </a:r>
            <a:r>
              <a:rPr lang="zh-CN" altLang="en-US" sz="6600" b="1" dirty="0">
                <a:solidFill>
                  <a:srgbClr val="FFFF00"/>
                </a:solidFill>
              </a:rPr>
              <a:t>的创始者</a:t>
            </a:r>
            <a:r>
              <a:rPr lang="en-US" altLang="zh-CN" sz="6600" b="1" dirty="0">
                <a:solidFill>
                  <a:srgbClr val="FFFF00"/>
                </a:solidFill>
              </a:rPr>
              <a:t/>
            </a:r>
            <a:br>
              <a:rPr lang="en-US" altLang="zh-CN" sz="6600" b="1" dirty="0">
                <a:solidFill>
                  <a:srgbClr val="FFFF00"/>
                </a:solidFill>
              </a:rPr>
            </a:br>
            <a:r>
              <a:rPr lang="en-US" altLang="zh-CN" b="1" dirty="0">
                <a:solidFill>
                  <a:srgbClr val="FFFF00"/>
                </a:solidFill>
                <a:latin typeface="Times New Roman" panose="02020603050405020304" pitchFamily="18" charset="0"/>
                <a:cs typeface="Times New Roman" panose="02020603050405020304" pitchFamily="18" charset="0"/>
              </a:rPr>
              <a:t>5 Founding fathers of Science</a:t>
            </a:r>
            <a:br>
              <a:rPr lang="en-US" altLang="zh-CN" b="1" dirty="0">
                <a:solidFill>
                  <a:srgbClr val="FFFF00"/>
                </a:solidFill>
                <a:latin typeface="Times New Roman" panose="02020603050405020304" pitchFamily="18" charset="0"/>
                <a:cs typeface="Times New Roman" panose="02020603050405020304" pitchFamily="18" charset="0"/>
              </a:rPr>
            </a:b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6634" y="2667000"/>
            <a:ext cx="8839200" cy="2062103"/>
          </a:xfrm>
          <a:prstGeom prst="rect">
            <a:avLst/>
          </a:prstGeom>
        </p:spPr>
        <p:txBody>
          <a:bodyPr wrap="square">
            <a:spAutoFit/>
          </a:bodyPr>
          <a:lstStyle/>
          <a:p>
            <a:pPr algn="ctr"/>
            <a:r>
              <a:rPr lang="zh-CN" altLang="en-US" sz="6600" b="1" kern="0" dirty="0">
                <a:solidFill>
                  <a:srgbClr val="FFFF00"/>
                </a:solidFill>
                <a:latin typeface="KaiTi" pitchFamily="49" charset="-122"/>
                <a:ea typeface="KaiTi" pitchFamily="49" charset="-122"/>
              </a:rPr>
              <a:t>五个物理单位以其命名</a:t>
            </a:r>
            <a:r>
              <a:rPr lang="en-US" altLang="zh-CN" sz="4400" b="1" kern="0" dirty="0">
                <a:solidFill>
                  <a:srgbClr val="FFFF00"/>
                </a:solidFill>
                <a:latin typeface="Times New Roman" panose="02020603050405020304" pitchFamily="18" charset="0"/>
                <a:ea typeface="KaiTi" pitchFamily="49" charset="-122"/>
                <a:cs typeface="Times New Roman" panose="02020603050405020304" pitchFamily="18" charset="0"/>
              </a:rPr>
              <a:t>5 Physics Units </a:t>
            </a:r>
            <a:r>
              <a:rPr lang="en-US" altLang="zh-CN" sz="6600" b="1" kern="0" dirty="0">
                <a:solidFill>
                  <a:srgbClr val="FFFF00"/>
                </a:solidFill>
                <a:latin typeface="KaiTi" pitchFamily="49" charset="-122"/>
                <a:ea typeface="KaiTi" pitchFamily="49" charset="-122"/>
              </a:rPr>
              <a:t/>
            </a:r>
            <a:br>
              <a:rPr lang="en-US" altLang="zh-CN" sz="6600" b="1" kern="0" dirty="0">
                <a:solidFill>
                  <a:srgbClr val="FFFF00"/>
                </a:solidFill>
                <a:latin typeface="KaiTi" pitchFamily="49" charset="-122"/>
                <a:ea typeface="KaiTi" pitchFamily="49" charset="-122"/>
              </a:rPr>
            </a:br>
            <a:endParaRPr lang="en-US" dirty="0">
              <a:solidFill>
                <a:srgbClr val="000000"/>
              </a:solidFill>
            </a:endParaRPr>
          </a:p>
        </p:txBody>
      </p:sp>
      <p:sp>
        <p:nvSpPr>
          <p:cNvPr id="4" name="Rectangle 3"/>
          <p:cNvSpPr/>
          <p:nvPr/>
        </p:nvSpPr>
        <p:spPr>
          <a:xfrm>
            <a:off x="1295400" y="4495800"/>
            <a:ext cx="6934200" cy="1785104"/>
          </a:xfrm>
          <a:prstGeom prst="rect">
            <a:avLst/>
          </a:prstGeom>
        </p:spPr>
        <p:txBody>
          <a:bodyPr wrap="square">
            <a:spAutoFit/>
          </a:bodyPr>
          <a:lstStyle/>
          <a:p>
            <a:pPr algn="ctr"/>
            <a:r>
              <a:rPr lang="zh-CN" altLang="en-US" sz="6600" b="1" kern="0" dirty="0">
                <a:solidFill>
                  <a:srgbClr val="FFFF00"/>
                </a:solidFill>
                <a:latin typeface="KaiTi" pitchFamily="49" charset="-122"/>
                <a:ea typeface="KaiTi" pitchFamily="49" charset="-122"/>
              </a:rPr>
              <a:t>五个虔诚的基督徒</a:t>
            </a:r>
            <a:endParaRPr lang="en-US" altLang="zh-CN" sz="6600" b="1" kern="0" dirty="0">
              <a:solidFill>
                <a:srgbClr val="FFFF00"/>
              </a:solidFill>
              <a:latin typeface="KaiTi" pitchFamily="49" charset="-122"/>
              <a:ea typeface="KaiTi" pitchFamily="49" charset="-122"/>
            </a:endParaRPr>
          </a:p>
          <a:p>
            <a:pPr algn="ctr"/>
            <a:r>
              <a:rPr lang="en-US" altLang="zh-CN" sz="4400" b="1" kern="0" dirty="0">
                <a:solidFill>
                  <a:srgbClr val="FFFF00"/>
                </a:solidFill>
                <a:latin typeface="Times New Roman" panose="02020603050405020304" pitchFamily="18" charset="0"/>
                <a:ea typeface="KaiTi" pitchFamily="49" charset="-122"/>
                <a:cs typeface="Times New Roman" panose="02020603050405020304" pitchFamily="18" charset="0"/>
              </a:rPr>
              <a:t>5 Devout Christians</a:t>
            </a:r>
            <a:endParaRPr lang="en-US" dirty="0">
              <a:solidFill>
                <a:srgbClr val="000000"/>
              </a:solidFill>
            </a:endParaRPr>
          </a:p>
        </p:txBody>
      </p:sp>
    </p:spTree>
    <p:extLst>
      <p:ext uri="{BB962C8B-B14F-4D97-AF65-F5344CB8AC3E}">
        <p14:creationId xmlns:p14="http://schemas.microsoft.com/office/powerpoint/2010/main" val="187570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8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p:bldP spid="2" grpId="0"/>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Robert Jast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17" y="263434"/>
            <a:ext cx="4046538"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 Box 3"/>
          <p:cNvSpPr txBox="1">
            <a:spLocks noChangeArrowheads="1"/>
          </p:cNvSpPr>
          <p:nvPr/>
        </p:nvSpPr>
        <p:spPr bwMode="auto">
          <a:xfrm>
            <a:off x="4572000" y="0"/>
            <a:ext cx="4572000" cy="667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90000"/>
              </a:lnSpc>
              <a:spcBef>
                <a:spcPct val="0"/>
              </a:spcBef>
              <a:spcAft>
                <a:spcPct val="0"/>
              </a:spcAft>
            </a:pPr>
            <a:r>
              <a:rPr kumimoji="1" lang="en-US" sz="3600" b="1" dirty="0" err="1">
                <a:solidFill>
                  <a:srgbClr val="FF0000"/>
                </a:solidFill>
                <a:latin typeface="Arial" pitchFamily="34" charset="0"/>
                <a:ea typeface="KaiTi" pitchFamily="49" charset="-122"/>
              </a:rPr>
              <a:t>賈時超</a:t>
            </a:r>
            <a:r>
              <a:rPr kumimoji="1" lang="en-US" sz="3600" b="1" dirty="0">
                <a:solidFill>
                  <a:srgbClr val="FF0000"/>
                </a:solidFill>
                <a:latin typeface="Arial" pitchFamily="34" charset="0"/>
                <a:ea typeface="KaiTi" pitchFamily="49" charset="-122"/>
              </a:rPr>
              <a:t> </a:t>
            </a:r>
            <a:r>
              <a:rPr kumimoji="1" lang="en-US" sz="2000" b="1" dirty="0">
                <a:solidFill>
                  <a:srgbClr val="FFFF00"/>
                </a:solidFill>
                <a:ea typeface="Batang" pitchFamily="18" charset="-127"/>
              </a:rPr>
              <a:t>Robert </a:t>
            </a:r>
            <a:r>
              <a:rPr kumimoji="1" lang="en-US" sz="2000" b="1" dirty="0" err="1">
                <a:solidFill>
                  <a:srgbClr val="FFFF00"/>
                </a:solidFill>
                <a:ea typeface="Batang" pitchFamily="18" charset="-127"/>
              </a:rPr>
              <a:t>Jastrow</a:t>
            </a:r>
            <a:r>
              <a:rPr kumimoji="1" lang="en-US" sz="2000" dirty="0">
                <a:solidFill>
                  <a:srgbClr val="FFFF00"/>
                </a:solidFill>
                <a:ea typeface="Batang" pitchFamily="18" charset="-127"/>
              </a:rPr>
              <a:t>, founder and director of the Institute for Space Studies at the Goddard Space Flight Center. In his book, </a:t>
            </a:r>
            <a:r>
              <a:rPr kumimoji="1" lang="en-US" sz="2000" i="1" dirty="0">
                <a:solidFill>
                  <a:srgbClr val="FFFF00"/>
                </a:solidFill>
                <a:ea typeface="Batang" pitchFamily="18" charset="-127"/>
              </a:rPr>
              <a:t>God and the Astronomers</a:t>
            </a:r>
            <a:r>
              <a:rPr kumimoji="1" lang="en-US" sz="2000" dirty="0">
                <a:solidFill>
                  <a:srgbClr val="FFFF00"/>
                </a:solidFill>
                <a:ea typeface="Batang" pitchFamily="18" charset="-127"/>
              </a:rPr>
              <a:t>, he says: </a:t>
            </a:r>
            <a:endParaRPr kumimoji="1" lang="en-US" sz="2000" dirty="0">
              <a:solidFill>
                <a:srgbClr val="FFFF00"/>
              </a:solidFill>
              <a:ea typeface="PMingLiU" pitchFamily="18" charset="-120"/>
              <a:cs typeface="Times New Roman" pitchFamily="18" charset="0"/>
            </a:endParaRPr>
          </a:p>
          <a:p>
            <a:pPr eaLnBrk="1" fontAlgn="base" hangingPunct="1">
              <a:lnSpc>
                <a:spcPct val="90000"/>
              </a:lnSpc>
              <a:spcBef>
                <a:spcPct val="0"/>
              </a:spcBef>
              <a:spcAft>
                <a:spcPct val="0"/>
              </a:spcAft>
            </a:pPr>
            <a:r>
              <a:rPr kumimoji="1" lang="en-US" altLang="ko-KR" sz="2000" b="1" i="1" dirty="0">
                <a:solidFill>
                  <a:srgbClr val="FFFF00"/>
                </a:solidFill>
                <a:ea typeface="PMingLiU" pitchFamily="18" charset="-120"/>
                <a:cs typeface="Times New Roman" pitchFamily="18" charset="0"/>
              </a:rPr>
              <a:t>For the scientist who has lived by his faith in the power of reason, the story ends like a bad dream. He has scaled the mountains of ignorance; he is about to conquer the highest peak; as he pulls himself over the final rock, he is greeted by a band of theologians who have been sitting there for centuries.</a:t>
            </a:r>
            <a:r>
              <a:rPr kumimoji="1" lang="en-US" altLang="ko-KR" sz="2000" dirty="0">
                <a:solidFill>
                  <a:srgbClr val="FFFF00"/>
                </a:solidFill>
                <a:ea typeface="PMingLiU" pitchFamily="18" charset="-120"/>
                <a:cs typeface="Times New Roman" pitchFamily="18" charset="0"/>
              </a:rPr>
              <a:t> (</a:t>
            </a:r>
            <a:r>
              <a:rPr kumimoji="1" lang="en-US" altLang="ko-KR" sz="2000" dirty="0" err="1">
                <a:solidFill>
                  <a:srgbClr val="FFFF00"/>
                </a:solidFill>
                <a:ea typeface="PMingLiU" pitchFamily="18" charset="-120"/>
                <a:cs typeface="Times New Roman" pitchFamily="18" charset="0"/>
              </a:rPr>
              <a:t>Jastrow</a:t>
            </a:r>
            <a:r>
              <a:rPr kumimoji="1" lang="en-US" altLang="ko-KR" sz="2000" dirty="0">
                <a:solidFill>
                  <a:srgbClr val="FFFF00"/>
                </a:solidFill>
                <a:ea typeface="PMingLiU" pitchFamily="18" charset="-120"/>
                <a:cs typeface="Times New Roman" pitchFamily="18" charset="0"/>
              </a:rPr>
              <a:t>, p.116)</a:t>
            </a:r>
          </a:p>
          <a:p>
            <a:pPr eaLnBrk="1" fontAlgn="base" hangingPunct="1">
              <a:lnSpc>
                <a:spcPct val="80000"/>
              </a:lnSpc>
              <a:spcBef>
                <a:spcPct val="0"/>
              </a:spcBef>
              <a:spcAft>
                <a:spcPct val="0"/>
              </a:spcAft>
            </a:pPr>
            <a:r>
              <a:rPr kumimoji="1" lang="zh-CN" altLang="en-US" sz="2800" b="1" dirty="0">
                <a:solidFill>
                  <a:srgbClr val="FFFFFF"/>
                </a:solidFill>
                <a:latin typeface="KaiTi" pitchFamily="49" charset="-122"/>
                <a:ea typeface="KaiTi" pitchFamily="49" charset="-122"/>
                <a:cs typeface="Times New Roman" pitchFamily="18" charset="0"/>
              </a:rPr>
              <a:t>对科学家一生以理智的力量为信仰的依归，这故事的演变如同噩梦。</a:t>
            </a:r>
            <a:endParaRPr kumimoji="1" lang="en-US" altLang="zh-CN" sz="2800" b="1" dirty="0">
              <a:solidFill>
                <a:srgbClr val="FFFFFF"/>
              </a:solidFill>
              <a:latin typeface="KaiTi" pitchFamily="49" charset="-122"/>
              <a:ea typeface="KaiTi" pitchFamily="49" charset="-122"/>
              <a:cs typeface="Times New Roman" pitchFamily="18" charset="0"/>
            </a:endParaRPr>
          </a:p>
          <a:p>
            <a:pPr eaLnBrk="1" fontAlgn="base" hangingPunct="1">
              <a:lnSpc>
                <a:spcPct val="80000"/>
              </a:lnSpc>
              <a:spcBef>
                <a:spcPct val="0"/>
              </a:spcBef>
              <a:spcAft>
                <a:spcPct val="0"/>
              </a:spcAft>
            </a:pPr>
            <a:r>
              <a:rPr kumimoji="1" lang="zh-CN" altLang="en-US" sz="2800" b="1" dirty="0">
                <a:solidFill>
                  <a:srgbClr val="FFFFFF"/>
                </a:solidFill>
                <a:latin typeface="KaiTi" pitchFamily="49" charset="-122"/>
                <a:ea typeface="KaiTi" pitchFamily="49" charset="-122"/>
                <a:cs typeface="Times New Roman" pitchFamily="18" charset="0"/>
              </a:rPr>
              <a:t>他登上一座座无知的高山，就即将到达最高峰。当他爬过最后一块岩石，往上一看：一群神学家已在那里等了几个世纪，恭候多时！</a:t>
            </a:r>
            <a:endParaRPr kumimoji="1" lang="en-US" sz="2800" b="1" dirty="0">
              <a:solidFill>
                <a:srgbClr val="FFFFFF"/>
              </a:solidFill>
              <a:latin typeface="KaiTi" pitchFamily="49" charset="-122"/>
              <a:ea typeface="KaiTi" pitchFamily="49" charset="-122"/>
              <a:cs typeface="Times New Roman" pitchFamily="18" charset="0"/>
            </a:endParaRPr>
          </a:p>
        </p:txBody>
      </p:sp>
    </p:spTree>
    <p:extLst>
      <p:ext uri="{BB962C8B-B14F-4D97-AF65-F5344CB8AC3E}">
        <p14:creationId xmlns:p14="http://schemas.microsoft.com/office/powerpoint/2010/main" val="417594958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Text Box 3"/>
          <p:cNvSpPr txBox="1">
            <a:spLocks noChangeArrowheads="1"/>
          </p:cNvSpPr>
          <p:nvPr/>
        </p:nvSpPr>
        <p:spPr bwMode="auto">
          <a:xfrm>
            <a:off x="5410200" y="0"/>
            <a:ext cx="37338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kumimoji="1" lang="zh-TW" altLang="en-US" sz="2800" b="1" dirty="0">
                <a:solidFill>
                  <a:srgbClr val="FFFF00"/>
                </a:solidFill>
                <a:latin typeface="KaiTi" pitchFamily="49" charset="-122"/>
                <a:ea typeface="KaiTi" pitchFamily="49" charset="-122"/>
              </a:rPr>
              <a:t>查爾斯</a:t>
            </a:r>
            <a:r>
              <a:rPr kumimoji="1" lang="en-US" altLang="zh-TW" sz="2800" b="1" dirty="0">
                <a:solidFill>
                  <a:srgbClr val="FFFF00"/>
                </a:solidFill>
                <a:latin typeface="KaiTi" pitchFamily="49" charset="-122"/>
                <a:ea typeface="KaiTi" pitchFamily="49" charset="-122"/>
              </a:rPr>
              <a:t>·</a:t>
            </a:r>
            <a:r>
              <a:rPr kumimoji="1" lang="zh-TW" altLang="en-US" sz="2800" b="1" dirty="0">
                <a:solidFill>
                  <a:srgbClr val="FFFF00"/>
                </a:solidFill>
                <a:latin typeface="KaiTi" pitchFamily="49" charset="-122"/>
                <a:ea typeface="KaiTi" pitchFamily="49" charset="-122"/>
              </a:rPr>
              <a:t>湯斯（</a:t>
            </a:r>
            <a:r>
              <a:rPr kumimoji="1" lang="en-US" altLang="zh-TW" sz="2800" b="1" dirty="0">
                <a:solidFill>
                  <a:srgbClr val="FFFF00"/>
                </a:solidFill>
                <a:latin typeface="KaiTi" pitchFamily="49" charset="-122"/>
                <a:ea typeface="KaiTi" pitchFamily="49" charset="-122"/>
              </a:rPr>
              <a:t>Charles Townes</a:t>
            </a:r>
            <a:r>
              <a:rPr kumimoji="1" lang="zh-TW" altLang="en-US" sz="2800" b="1" dirty="0">
                <a:solidFill>
                  <a:srgbClr val="FFFF00"/>
                </a:solidFill>
                <a:latin typeface="KaiTi" pitchFamily="49" charset="-122"/>
                <a:ea typeface="KaiTi" pitchFamily="49" charset="-122"/>
              </a:rPr>
              <a:t>，</a:t>
            </a:r>
            <a:r>
              <a:rPr kumimoji="1" lang="en-US" altLang="zh-TW" sz="2800" b="1" dirty="0">
                <a:solidFill>
                  <a:srgbClr val="FFFF00"/>
                </a:solidFill>
                <a:latin typeface="KaiTi" pitchFamily="49" charset="-122"/>
                <a:ea typeface="KaiTi" pitchFamily="49" charset="-122"/>
              </a:rPr>
              <a:t>1915</a:t>
            </a:r>
            <a:r>
              <a:rPr kumimoji="1" lang="zh-TW" altLang="en-US" sz="2800" b="1" dirty="0">
                <a:solidFill>
                  <a:srgbClr val="FFFF00"/>
                </a:solidFill>
                <a:latin typeface="KaiTi" pitchFamily="49" charset="-122"/>
                <a:ea typeface="KaiTi" pitchFamily="49" charset="-122"/>
              </a:rPr>
              <a:t>年</a:t>
            </a:r>
            <a:r>
              <a:rPr kumimoji="1" lang="en-US" altLang="zh-TW" sz="2800" b="1" dirty="0">
                <a:solidFill>
                  <a:srgbClr val="FFFF00"/>
                </a:solidFill>
                <a:latin typeface="KaiTi" pitchFamily="49" charset="-122"/>
                <a:ea typeface="KaiTi" pitchFamily="49" charset="-122"/>
              </a:rPr>
              <a:t>7</a:t>
            </a:r>
            <a:r>
              <a:rPr kumimoji="1" lang="zh-TW" altLang="en-US" sz="2800" b="1" dirty="0">
                <a:solidFill>
                  <a:srgbClr val="FFFF00"/>
                </a:solidFill>
                <a:latin typeface="KaiTi" pitchFamily="49" charset="-122"/>
                <a:ea typeface="KaiTi" pitchFamily="49" charset="-122"/>
              </a:rPr>
              <a:t>月</a:t>
            </a:r>
            <a:r>
              <a:rPr kumimoji="1" lang="en-US" altLang="zh-TW" sz="2800" b="1" dirty="0">
                <a:solidFill>
                  <a:srgbClr val="FFFF00"/>
                </a:solidFill>
                <a:latin typeface="KaiTi" pitchFamily="49" charset="-122"/>
                <a:ea typeface="KaiTi" pitchFamily="49" charset="-122"/>
              </a:rPr>
              <a:t>28</a:t>
            </a:r>
            <a:r>
              <a:rPr kumimoji="1" lang="zh-TW" altLang="en-US" sz="2800" b="1" dirty="0">
                <a:solidFill>
                  <a:srgbClr val="FFFF00"/>
                </a:solidFill>
                <a:latin typeface="KaiTi" pitchFamily="49" charset="-122"/>
                <a:ea typeface="KaiTi" pitchFamily="49" charset="-122"/>
              </a:rPr>
              <a:t>日南卡羅萊那州格林維爾），美國物理學家、教育家，</a:t>
            </a:r>
            <a:r>
              <a:rPr kumimoji="1" lang="en-US" altLang="zh-TW" sz="2800" b="1" dirty="0">
                <a:solidFill>
                  <a:srgbClr val="FFFF00"/>
                </a:solidFill>
                <a:latin typeface="KaiTi" pitchFamily="49" charset="-122"/>
                <a:ea typeface="KaiTi" pitchFamily="49" charset="-122"/>
              </a:rPr>
              <a:t>1964</a:t>
            </a:r>
            <a:r>
              <a:rPr kumimoji="1" lang="zh-TW" altLang="en-US" sz="2800" b="1" dirty="0">
                <a:solidFill>
                  <a:srgbClr val="FFFF00"/>
                </a:solidFill>
                <a:latin typeface="KaiTi" pitchFamily="49" charset="-122"/>
                <a:ea typeface="KaiTi" pitchFamily="49" charset="-122"/>
              </a:rPr>
              <a:t>年獲諾貝爾物理學獎。</a:t>
            </a:r>
            <a:r>
              <a:rPr kumimoji="1" lang="zh-CN" altLang="en-US" sz="2800" b="1" dirty="0">
                <a:solidFill>
                  <a:srgbClr val="FFFF00"/>
                </a:solidFill>
                <a:latin typeface="KaiTi" pitchFamily="49" charset="-122"/>
                <a:ea typeface="KaiTi" pitchFamily="49" charset="-122"/>
              </a:rPr>
              <a:t>发明激光</a:t>
            </a:r>
            <a:r>
              <a:rPr kumimoji="1" lang="en-US" sz="2800" dirty="0">
                <a:solidFill>
                  <a:srgbClr val="FFFF00"/>
                </a:solidFill>
                <a:latin typeface="KaiTi" pitchFamily="49" charset="-122"/>
                <a:ea typeface="KaiTi" pitchFamily="49" charset="-122"/>
              </a:rPr>
              <a:t>.</a:t>
            </a:r>
          </a:p>
          <a:p>
            <a:pPr eaLnBrk="1" fontAlgn="base" hangingPunct="1">
              <a:spcBef>
                <a:spcPct val="50000"/>
              </a:spcBef>
              <a:spcAft>
                <a:spcPct val="0"/>
              </a:spcAft>
            </a:pPr>
            <a:r>
              <a:rPr kumimoji="1" lang="en-US" dirty="0">
                <a:solidFill>
                  <a:srgbClr val="FFFF00"/>
                </a:solidFill>
                <a:ea typeface="PMingLiU" pitchFamily="18" charset="-120"/>
              </a:rPr>
              <a:t> </a:t>
            </a:r>
            <a:r>
              <a:rPr kumimoji="1" lang="en-US" b="1" dirty="0">
                <a:solidFill>
                  <a:srgbClr val="FFFF00"/>
                </a:solidFill>
                <a:ea typeface="PMingLiU" pitchFamily="18" charset="-120"/>
              </a:rPr>
              <a:t>"science and religion [are] quite parallel, much more similar than most people think and that in the long run, they must converge"</a:t>
            </a:r>
            <a:endParaRPr kumimoji="1" lang="en-US" sz="3200" b="1" dirty="0">
              <a:solidFill>
                <a:srgbClr val="FFFF00"/>
              </a:solidFill>
              <a:ea typeface="PMingLiU" pitchFamily="18" charset="-120"/>
            </a:endParaRPr>
          </a:p>
        </p:txBody>
      </p:sp>
      <p:pic>
        <p:nvPicPr>
          <p:cNvPr id="90114" name="Picture 2" descr="http://www.nepalassociation.net/charles_townes_1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4"/>
            <a:ext cx="5410200" cy="4057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5029200"/>
            <a:ext cx="8382000" cy="1754326"/>
          </a:xfrm>
          <a:prstGeom prst="rect">
            <a:avLst/>
          </a:prstGeom>
          <a:noFill/>
        </p:spPr>
        <p:txBody>
          <a:bodyPr wrap="square" rtlCol="0">
            <a:spAutoFit/>
          </a:bodyPr>
          <a:lstStyle/>
          <a:p>
            <a:r>
              <a:rPr lang="zh-CN" altLang="en-US" sz="3600" dirty="0">
                <a:solidFill>
                  <a:srgbClr val="FFFF00"/>
                </a:solidFill>
                <a:latin typeface="KaiTi" pitchFamily="49" charset="-122"/>
                <a:ea typeface="KaiTi" pitchFamily="49" charset="-122"/>
              </a:rPr>
              <a:t>科学与宗教（基督教）是相当平行前进的，比一般人想象的更相似，终究会融合一致。</a:t>
            </a:r>
            <a:endParaRPr lang="en-US" sz="3600" dirty="0">
              <a:solidFill>
                <a:srgbClr val="FFFF00"/>
              </a:solidFill>
              <a:latin typeface="KaiTi" pitchFamily="49" charset="-122"/>
              <a:ea typeface="KaiTi" pitchFamily="49" charset="-122"/>
            </a:endParaRPr>
          </a:p>
        </p:txBody>
      </p:sp>
    </p:spTree>
    <p:extLst>
      <p:ext uri="{BB962C8B-B14F-4D97-AF65-F5344CB8AC3E}">
        <p14:creationId xmlns:p14="http://schemas.microsoft.com/office/powerpoint/2010/main" val="2926021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5" name="TextBox 4"/>
          <p:cNvSpPr txBox="1"/>
          <p:nvPr/>
        </p:nvSpPr>
        <p:spPr>
          <a:xfrm>
            <a:off x="838200" y="418185"/>
            <a:ext cx="7772400" cy="2123658"/>
          </a:xfrm>
          <a:prstGeom prst="rect">
            <a:avLst/>
          </a:prstGeom>
          <a:noFill/>
        </p:spPr>
        <p:txBody>
          <a:bodyPr wrap="square" rtlCol="0">
            <a:spAutoFit/>
          </a:bodyPr>
          <a:lstStyle/>
          <a:p>
            <a:pPr algn="ctr"/>
            <a:r>
              <a:rPr lang="zh-CN" altLang="en-US" sz="6600" b="1" dirty="0">
                <a:solidFill>
                  <a:srgbClr val="FF0000"/>
                </a:solidFill>
                <a:effectLst>
                  <a:outerShdw blurRad="38100" dist="38100" dir="2700000" algn="tl">
                    <a:srgbClr val="000000">
                      <a:alpha val="43137"/>
                    </a:srgbClr>
                  </a:outerShdw>
                </a:effectLst>
                <a:latin typeface="KaiTi" pitchFamily="49" charset="-122"/>
                <a:ea typeface="KaiTi" pitchFamily="49" charset="-122"/>
              </a:rPr>
              <a:t>何为永恒</a:t>
            </a:r>
            <a:r>
              <a:rPr lang="en-US" altLang="zh-CN" sz="6600" b="1" dirty="0">
                <a:solidFill>
                  <a:srgbClr val="FF0000"/>
                </a:solidFill>
                <a:effectLst>
                  <a:outerShdw blurRad="38100" dist="38100" dir="2700000" algn="tl">
                    <a:srgbClr val="000000">
                      <a:alpha val="43137"/>
                    </a:srgbClr>
                  </a:outerShdw>
                </a:effectLst>
                <a:latin typeface="KaiTi" pitchFamily="49" charset="-122"/>
                <a:ea typeface="KaiTi" pitchFamily="49" charset="-122"/>
              </a:rPr>
              <a:t>?</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KaiTi" pitchFamily="49" charset="-122"/>
                <a:cs typeface="Times New Roman" panose="02020603050405020304" pitchFamily="18" charset="0"/>
              </a:rPr>
              <a:t> </a:t>
            </a:r>
          </a:p>
          <a:p>
            <a:pPr algn="ct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KaiTi" pitchFamily="49" charset="-122"/>
                <a:cs typeface="Times New Roman" panose="02020603050405020304" pitchFamily="18" charset="0"/>
              </a:rPr>
              <a:t>What is Eternity?</a:t>
            </a:r>
            <a:endParaRPr lang="en-US" sz="6600" b="1" dirty="0">
              <a:solidFill>
                <a:srgbClr val="FF0000"/>
              </a:solidFill>
              <a:effectLst>
                <a:outerShdw blurRad="38100" dist="38100" dir="2700000" algn="tl">
                  <a:srgbClr val="000000">
                    <a:alpha val="43137"/>
                  </a:srgbClr>
                </a:outerShdw>
              </a:effectLst>
              <a:latin typeface="KaiTi" pitchFamily="49" charset="-122"/>
              <a:ea typeface="KaiTi" pitchFamily="49" charset="-122"/>
            </a:endParaRPr>
          </a:p>
        </p:txBody>
      </p:sp>
      <p:sp>
        <p:nvSpPr>
          <p:cNvPr id="4" name="TextBox 3"/>
          <p:cNvSpPr txBox="1"/>
          <p:nvPr/>
        </p:nvSpPr>
        <p:spPr>
          <a:xfrm>
            <a:off x="-381000" y="3718679"/>
            <a:ext cx="9372599" cy="3139321"/>
          </a:xfrm>
          <a:prstGeom prst="rect">
            <a:avLst/>
          </a:prstGeom>
          <a:noFill/>
        </p:spPr>
        <p:txBody>
          <a:bodyPr wrap="square" rtlCol="0">
            <a:spAutoFit/>
          </a:bodyPr>
          <a:lstStyle/>
          <a:p>
            <a:pPr algn="ctr"/>
            <a:r>
              <a:rPr lang="zh-CN" altLang="en-US" sz="6600" dirty="0">
                <a:solidFill>
                  <a:srgbClr val="FFFF00"/>
                </a:solidFill>
                <a:latin typeface="KaiTi" pitchFamily="49" charset="-122"/>
                <a:ea typeface="KaiTi" pitchFamily="49" charset="-122"/>
              </a:rPr>
              <a:t>地老天荒</a:t>
            </a:r>
            <a:r>
              <a:rPr lang="en-US" altLang="zh-CN" sz="6600" dirty="0">
                <a:solidFill>
                  <a:srgbClr val="FFFF00"/>
                </a:solidFill>
                <a:latin typeface="KaiTi" pitchFamily="49" charset="-122"/>
                <a:ea typeface="KaiTi" pitchFamily="49" charset="-122"/>
              </a:rPr>
              <a:t>,</a:t>
            </a:r>
            <a:r>
              <a:rPr lang="zh-CN" altLang="en-US" sz="6600" dirty="0">
                <a:solidFill>
                  <a:srgbClr val="FFFF00"/>
                </a:solidFill>
                <a:latin typeface="KaiTi" pitchFamily="49" charset="-122"/>
                <a:ea typeface="KaiTi" pitchFamily="49" charset="-122"/>
              </a:rPr>
              <a:t>海枯石烂</a:t>
            </a:r>
            <a:endParaRPr lang="en-US" altLang="zh-CN" sz="6600" dirty="0">
              <a:solidFill>
                <a:srgbClr val="FFFF00"/>
              </a:solidFill>
              <a:latin typeface="KaiTi" pitchFamily="49" charset="-122"/>
              <a:ea typeface="KaiTi" pitchFamily="49" charset="-122"/>
            </a:endParaRPr>
          </a:p>
          <a:p>
            <a:pPr algn="ctr"/>
            <a:r>
              <a:rPr lang="zh-CN" altLang="en-US" sz="6600" dirty="0">
                <a:solidFill>
                  <a:srgbClr val="FFFF00"/>
                </a:solidFill>
                <a:latin typeface="KaiTi" pitchFamily="49" charset="-122"/>
                <a:ea typeface="KaiTi" pitchFamily="49" charset="-122"/>
              </a:rPr>
              <a:t>此情不渝！是否为永恒</a:t>
            </a:r>
            <a:r>
              <a:rPr lang="en-US" altLang="zh-CN" sz="6600" dirty="0">
                <a:solidFill>
                  <a:srgbClr val="FFFF00"/>
                </a:solidFill>
                <a:latin typeface="KaiTi" pitchFamily="49" charset="-122"/>
                <a:ea typeface="KaiTi" pitchFamily="49" charset="-122"/>
              </a:rPr>
              <a:t>?</a:t>
            </a:r>
          </a:p>
          <a:p>
            <a:pPr algn="ct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ea typeface="KaiTi" pitchFamily="49" charset="-122"/>
                <a:cs typeface="Times New Roman" panose="02020603050405020304" pitchFamily="18" charset="0"/>
              </a:rPr>
              <a:t>Is love eternal?</a:t>
            </a:r>
            <a:endParaRPr lang="zh-CN" altLang="en-US" sz="6600" dirty="0">
              <a:solidFill>
                <a:srgbClr val="FFFF00"/>
              </a:solidFill>
              <a:latin typeface="KaiTi" pitchFamily="49" charset="-122"/>
              <a:ea typeface="KaiTi" pitchFamily="49" charset="-122"/>
            </a:endParaRPr>
          </a:p>
        </p:txBody>
      </p:sp>
    </p:spTree>
    <p:extLst>
      <p:ext uri="{BB962C8B-B14F-4D97-AF65-F5344CB8AC3E}">
        <p14:creationId xmlns:p14="http://schemas.microsoft.com/office/powerpoint/2010/main" val="41630165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163842" name="Object 2"/>
          <p:cNvGraphicFramePr>
            <a:graphicFrameLocks noChangeAspect="1"/>
          </p:cNvGraphicFramePr>
          <p:nvPr/>
        </p:nvGraphicFramePr>
        <p:xfrm>
          <a:off x="0" y="0"/>
          <a:ext cx="9677400" cy="6826250"/>
        </p:xfrm>
        <a:graphic>
          <a:graphicData uri="http://schemas.openxmlformats.org/presentationml/2006/ole">
            <mc:AlternateContent xmlns:mc="http://schemas.openxmlformats.org/markup-compatibility/2006">
              <mc:Choice xmlns:v="urn:schemas-microsoft-com:vml" Requires="v">
                <p:oleObj spid="_x0000_s7187" name="Photo Editor Photo" r:id="rId4" imgW="8819048" imgH="6219048" progId="MSPhotoEd.3">
                  <p:embed/>
                </p:oleObj>
              </mc:Choice>
              <mc:Fallback>
                <p:oleObj name="Photo Editor Photo" r:id="rId4" imgW="8819048" imgH="6219048" progId="MSPhotoEd.3">
                  <p:embed/>
                  <p:pic>
                    <p:nvPicPr>
                      <p:cNvPr id="163842" name="Object 2"/>
                      <p:cNvPicPr>
                        <a:picLocks noChangeAspect="1" noChangeArrowheads="1"/>
                      </p:cNvPicPr>
                      <p:nvPr/>
                    </p:nvPicPr>
                    <p:blipFill>
                      <a:blip r:embed="rId5">
                        <a:lum bright="-30000" contrast="12000"/>
                        <a:extLst>
                          <a:ext uri="{28A0092B-C50C-407E-A947-70E740481C1C}">
                            <a14:useLocalDpi xmlns:a14="http://schemas.microsoft.com/office/drawing/2010/main" val="0"/>
                          </a:ext>
                        </a:extLst>
                      </a:blip>
                      <a:srcRect/>
                      <a:stretch>
                        <a:fillRect/>
                      </a:stretch>
                    </p:blipFill>
                    <p:spPr bwMode="auto">
                      <a:xfrm>
                        <a:off x="0" y="0"/>
                        <a:ext cx="9677400"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6532955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762000" y="0"/>
            <a:ext cx="7772400" cy="609600"/>
          </a:xfrm>
        </p:spPr>
        <p:txBody>
          <a:bodyPr/>
          <a:lstStyle/>
          <a:p>
            <a:pPr eaLnBrk="1" hangingPunct="1"/>
            <a:r>
              <a:rPr lang="en-US" altLang="zh-TW" sz="4000">
                <a:solidFill>
                  <a:srgbClr val="FFFF00"/>
                </a:solidFill>
                <a:ea typeface="PMingLiU" pitchFamily="18" charset="-120"/>
              </a:rPr>
              <a:t>Apollo 8 Transcript</a:t>
            </a:r>
          </a:p>
        </p:txBody>
      </p:sp>
      <p:sp>
        <p:nvSpPr>
          <p:cNvPr id="164867" name="Rectangle 3"/>
          <p:cNvSpPr>
            <a:spLocks noGrp="1" noChangeArrowheads="1"/>
          </p:cNvSpPr>
          <p:nvPr>
            <p:ph type="body" idx="1"/>
          </p:nvPr>
        </p:nvSpPr>
        <p:spPr>
          <a:xfrm>
            <a:off x="0" y="685800"/>
            <a:ext cx="9144000" cy="6172200"/>
          </a:xfrm>
        </p:spPr>
        <p:txBody>
          <a:bodyPr/>
          <a:lstStyle/>
          <a:p>
            <a:pPr eaLnBrk="1" hangingPunct="1">
              <a:lnSpc>
                <a:spcPct val="80000"/>
              </a:lnSpc>
              <a:buFontTx/>
              <a:buNone/>
            </a:pPr>
            <a:r>
              <a:rPr lang="en-US" altLang="zh-TW" sz="1800" b="1">
                <a:solidFill>
                  <a:srgbClr val="FFFF00"/>
                </a:solidFill>
                <a:ea typeface="PMingLiU" pitchFamily="18" charset="-120"/>
              </a:rPr>
              <a:t>William Anders: </a:t>
            </a:r>
          </a:p>
          <a:p>
            <a:pPr eaLnBrk="1" hangingPunct="1">
              <a:lnSpc>
                <a:spcPct val="80000"/>
              </a:lnSpc>
              <a:buFontTx/>
              <a:buNone/>
            </a:pPr>
            <a:r>
              <a:rPr lang="en-US" altLang="zh-TW" sz="1800" b="1">
                <a:solidFill>
                  <a:srgbClr val="FFFF00"/>
                </a:solidFill>
                <a:ea typeface="PMingLiU" pitchFamily="18" charset="-120"/>
              </a:rPr>
              <a:t>"For all the people on Earth the crew of Apollo 8 has a message we would like to send you". </a:t>
            </a:r>
            <a:endParaRPr lang="en-US" altLang="zh-TW" sz="1800" b="1" i="1">
              <a:solidFill>
                <a:srgbClr val="FFFF00"/>
              </a:solidFill>
              <a:ea typeface="PMingLiU" pitchFamily="18" charset="-120"/>
            </a:endParaRPr>
          </a:p>
          <a:p>
            <a:pPr eaLnBrk="1" hangingPunct="1">
              <a:lnSpc>
                <a:spcPct val="80000"/>
              </a:lnSpc>
              <a:buFontTx/>
              <a:buNone/>
            </a:pPr>
            <a:r>
              <a:rPr lang="en-US" altLang="zh-TW" sz="1800" b="1" i="1">
                <a:solidFill>
                  <a:srgbClr val="FFFF00"/>
                </a:solidFill>
                <a:ea typeface="PMingLiU" pitchFamily="18" charset="-120"/>
              </a:rPr>
              <a:t>"In the beginning God created the heaven and the earth.</a:t>
            </a:r>
            <a:br>
              <a:rPr lang="en-US" altLang="zh-TW" sz="1800" b="1" i="1">
                <a:solidFill>
                  <a:srgbClr val="FFFF00"/>
                </a:solidFill>
                <a:ea typeface="PMingLiU" pitchFamily="18" charset="-120"/>
              </a:rPr>
            </a:br>
            <a:r>
              <a:rPr lang="en-US" altLang="zh-TW" sz="1800" b="1" i="1">
                <a:solidFill>
                  <a:srgbClr val="FFFF00"/>
                </a:solidFill>
                <a:ea typeface="PMingLiU" pitchFamily="18" charset="-120"/>
              </a:rPr>
              <a:t>And the earth was without form, and void; and darkness was upon the face of the deep.</a:t>
            </a:r>
            <a:br>
              <a:rPr lang="en-US" altLang="zh-TW" sz="1800" b="1" i="1">
                <a:solidFill>
                  <a:srgbClr val="FFFF00"/>
                </a:solidFill>
                <a:ea typeface="PMingLiU" pitchFamily="18" charset="-120"/>
              </a:rPr>
            </a:br>
            <a:r>
              <a:rPr lang="en-US" altLang="zh-TW" sz="1800" b="1" i="1">
                <a:solidFill>
                  <a:srgbClr val="FFFF00"/>
                </a:solidFill>
                <a:ea typeface="PMingLiU" pitchFamily="18" charset="-120"/>
              </a:rPr>
              <a:t>And the Spirit of God moved upon the face of the waters. And God said, Let there be light: and there was light.</a:t>
            </a:r>
            <a:br>
              <a:rPr lang="en-US" altLang="zh-TW" sz="1800" b="1" i="1">
                <a:solidFill>
                  <a:srgbClr val="FFFF00"/>
                </a:solidFill>
                <a:ea typeface="PMingLiU" pitchFamily="18" charset="-120"/>
              </a:rPr>
            </a:br>
            <a:r>
              <a:rPr lang="en-US" altLang="zh-TW" sz="1800" b="1" i="1">
                <a:solidFill>
                  <a:srgbClr val="FFFF00"/>
                </a:solidFill>
                <a:ea typeface="PMingLiU" pitchFamily="18" charset="-120"/>
              </a:rPr>
              <a:t>And God saw the light, that it was good: and God divided the light from the darkness."</a:t>
            </a:r>
            <a:br>
              <a:rPr lang="en-US" altLang="zh-TW" sz="1800" b="1" i="1">
                <a:solidFill>
                  <a:srgbClr val="FFFF00"/>
                </a:solidFill>
                <a:ea typeface="PMingLiU" pitchFamily="18" charset="-120"/>
              </a:rPr>
            </a:br>
            <a:endParaRPr lang="en-US" altLang="zh-TW" sz="1800" b="1">
              <a:solidFill>
                <a:srgbClr val="FFFF00"/>
              </a:solidFill>
              <a:ea typeface="PMingLiU" pitchFamily="18" charset="-120"/>
            </a:endParaRPr>
          </a:p>
          <a:p>
            <a:pPr eaLnBrk="1" hangingPunct="1">
              <a:lnSpc>
                <a:spcPct val="80000"/>
              </a:lnSpc>
              <a:buFontTx/>
              <a:buNone/>
            </a:pPr>
            <a:r>
              <a:rPr lang="en-US" altLang="zh-TW" sz="1800" b="1">
                <a:solidFill>
                  <a:srgbClr val="FFFF00"/>
                </a:solidFill>
                <a:ea typeface="PMingLiU" pitchFamily="18" charset="-120"/>
              </a:rPr>
              <a:t>Jim Lovell: </a:t>
            </a:r>
            <a:endParaRPr lang="en-US" altLang="zh-TW" sz="1800" b="1" i="1">
              <a:solidFill>
                <a:srgbClr val="FFFF00"/>
              </a:solidFill>
              <a:ea typeface="PMingLiU" pitchFamily="18" charset="-120"/>
            </a:endParaRPr>
          </a:p>
          <a:p>
            <a:pPr eaLnBrk="1" hangingPunct="1">
              <a:lnSpc>
                <a:spcPct val="80000"/>
              </a:lnSpc>
              <a:buFontTx/>
              <a:buNone/>
            </a:pPr>
            <a:r>
              <a:rPr lang="en-US" altLang="zh-TW" sz="1800" b="1" i="1">
                <a:solidFill>
                  <a:srgbClr val="FFFF00"/>
                </a:solidFill>
                <a:ea typeface="PMingLiU" pitchFamily="18" charset="-120"/>
              </a:rPr>
              <a:t>"And God called the light Day, and the darkness he called Night. And the evening and the morning were the first day.</a:t>
            </a:r>
            <a:br>
              <a:rPr lang="en-US" altLang="zh-TW" sz="1800" b="1" i="1">
                <a:solidFill>
                  <a:srgbClr val="FFFF00"/>
                </a:solidFill>
                <a:ea typeface="PMingLiU" pitchFamily="18" charset="-120"/>
              </a:rPr>
            </a:br>
            <a:r>
              <a:rPr lang="en-US" altLang="zh-TW" sz="1800" b="1" i="1">
                <a:solidFill>
                  <a:srgbClr val="FFFF00"/>
                </a:solidFill>
                <a:ea typeface="PMingLiU" pitchFamily="18" charset="-120"/>
              </a:rPr>
              <a:t>And God said, Let there be a firmament in the midst of the waters, and let it divide the waters from the waters.</a:t>
            </a:r>
            <a:br>
              <a:rPr lang="en-US" altLang="zh-TW" sz="1800" b="1" i="1">
                <a:solidFill>
                  <a:srgbClr val="FFFF00"/>
                </a:solidFill>
                <a:ea typeface="PMingLiU" pitchFamily="18" charset="-120"/>
              </a:rPr>
            </a:br>
            <a:r>
              <a:rPr lang="en-US" altLang="zh-TW" sz="1800" b="1" i="1">
                <a:solidFill>
                  <a:srgbClr val="FFFF00"/>
                </a:solidFill>
                <a:ea typeface="PMingLiU" pitchFamily="18" charset="-120"/>
              </a:rPr>
              <a:t>And God made the firmament, and divided the waters which were under the firmament from the waters which were above the firmament: and it was so.</a:t>
            </a:r>
            <a:br>
              <a:rPr lang="en-US" altLang="zh-TW" sz="1800" b="1" i="1">
                <a:solidFill>
                  <a:srgbClr val="FFFF00"/>
                </a:solidFill>
                <a:ea typeface="PMingLiU" pitchFamily="18" charset="-120"/>
              </a:rPr>
            </a:br>
            <a:r>
              <a:rPr lang="en-US" altLang="zh-TW" sz="1800" b="1" i="1">
                <a:solidFill>
                  <a:srgbClr val="FFFF00"/>
                </a:solidFill>
                <a:ea typeface="PMingLiU" pitchFamily="18" charset="-120"/>
              </a:rPr>
              <a:t>And God called the firmament Heaven. And the evening and the morning were the second day."</a:t>
            </a:r>
            <a:br>
              <a:rPr lang="en-US" altLang="zh-TW" sz="1800" b="1" i="1">
                <a:solidFill>
                  <a:srgbClr val="FFFF00"/>
                </a:solidFill>
                <a:ea typeface="PMingLiU" pitchFamily="18" charset="-120"/>
              </a:rPr>
            </a:br>
            <a:endParaRPr lang="en-US" altLang="zh-TW" sz="1800" b="1">
              <a:solidFill>
                <a:srgbClr val="FFFF00"/>
              </a:solidFill>
              <a:ea typeface="PMingLiU" pitchFamily="18" charset="-120"/>
            </a:endParaRPr>
          </a:p>
          <a:p>
            <a:pPr eaLnBrk="1" hangingPunct="1">
              <a:lnSpc>
                <a:spcPct val="80000"/>
              </a:lnSpc>
              <a:buFontTx/>
              <a:buNone/>
            </a:pPr>
            <a:r>
              <a:rPr lang="en-US" altLang="zh-TW" sz="1800" b="1">
                <a:solidFill>
                  <a:srgbClr val="FFFF00"/>
                </a:solidFill>
                <a:ea typeface="PMingLiU" pitchFamily="18" charset="-120"/>
              </a:rPr>
              <a:t>Frank Borman: </a:t>
            </a:r>
            <a:endParaRPr lang="en-US" altLang="zh-TW" sz="1800" b="1" i="1">
              <a:solidFill>
                <a:srgbClr val="FFFF00"/>
              </a:solidFill>
              <a:ea typeface="PMingLiU" pitchFamily="18" charset="-120"/>
            </a:endParaRPr>
          </a:p>
          <a:p>
            <a:pPr eaLnBrk="1" hangingPunct="1">
              <a:lnSpc>
                <a:spcPct val="80000"/>
              </a:lnSpc>
              <a:buFontTx/>
              <a:buNone/>
            </a:pPr>
            <a:r>
              <a:rPr lang="en-US" altLang="zh-TW" sz="1800" b="1" i="1">
                <a:solidFill>
                  <a:srgbClr val="FFFF00"/>
                </a:solidFill>
                <a:ea typeface="PMingLiU" pitchFamily="18" charset="-120"/>
              </a:rPr>
              <a:t>"And God said, Let the waters under the heavens be gathered together unto one place, and let the dry land appear: and it was so.</a:t>
            </a:r>
            <a:br>
              <a:rPr lang="en-US" altLang="zh-TW" sz="1800" b="1" i="1">
                <a:solidFill>
                  <a:srgbClr val="FFFF00"/>
                </a:solidFill>
                <a:ea typeface="PMingLiU" pitchFamily="18" charset="-120"/>
              </a:rPr>
            </a:br>
            <a:r>
              <a:rPr lang="en-US" altLang="zh-TW" sz="1800" b="1" i="1">
                <a:solidFill>
                  <a:srgbClr val="FFFF00"/>
                </a:solidFill>
                <a:ea typeface="PMingLiU" pitchFamily="18" charset="-120"/>
              </a:rPr>
              <a:t>And God called the dry land Earth; and the gathering together of the waters called he Seas: and God saw that it was good."</a:t>
            </a:r>
            <a:br>
              <a:rPr lang="en-US" altLang="zh-TW" sz="1800" b="1" i="1">
                <a:solidFill>
                  <a:srgbClr val="FFFF00"/>
                </a:solidFill>
                <a:ea typeface="PMingLiU" pitchFamily="18" charset="-120"/>
              </a:rPr>
            </a:br>
            <a:endParaRPr lang="en-US" altLang="zh-TW" sz="1800" b="1">
              <a:solidFill>
                <a:srgbClr val="FFFF00"/>
              </a:solidFill>
              <a:ea typeface="PMingLiU" pitchFamily="18" charset="-120"/>
            </a:endParaRPr>
          </a:p>
          <a:p>
            <a:pPr eaLnBrk="1" hangingPunct="1">
              <a:lnSpc>
                <a:spcPct val="80000"/>
              </a:lnSpc>
              <a:buFontTx/>
              <a:buNone/>
            </a:pPr>
            <a:r>
              <a:rPr lang="en-US" altLang="zh-TW" sz="1800" b="1">
                <a:solidFill>
                  <a:srgbClr val="FFFF00"/>
                </a:solidFill>
                <a:ea typeface="PMingLiU" pitchFamily="18" charset="-120"/>
              </a:rPr>
              <a:t>Borman then added, "And from the crew of Apollo 8, we close with good night, good luck, a Merry Christmas, and God bless all of you - all of you on the good Earth." </a:t>
            </a:r>
          </a:p>
        </p:txBody>
      </p:sp>
    </p:spTree>
    <p:extLst>
      <p:ext uri="{BB962C8B-B14F-4D97-AF65-F5344CB8AC3E}">
        <p14:creationId xmlns:p14="http://schemas.microsoft.com/office/powerpoint/2010/main" val="422938626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5890" name="Picture 2" descr="Apollo Stamp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5921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6914" name="Picture 2" descr="Apollo Stam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483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8004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9986" name="Text Box 1026"/>
          <p:cNvSpPr txBox="1">
            <a:spLocks noChangeArrowheads="1"/>
          </p:cNvSpPr>
          <p:nvPr/>
        </p:nvSpPr>
        <p:spPr bwMode="auto">
          <a:xfrm>
            <a:off x="504642" y="381000"/>
            <a:ext cx="811369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0" cap="none" spc="0" normalizeH="0" baseline="0" noProof="0" dirty="0">
                <a:ln>
                  <a:noFill/>
                </a:ln>
                <a:solidFill>
                  <a:srgbClr val="FFFF00"/>
                </a:solidFill>
                <a:effectLst/>
                <a:uLnTx/>
                <a:uFillTx/>
                <a:latin typeface="Times New Roman" pitchFamily="18" charset="0"/>
                <a:ea typeface="+mn-ea"/>
                <a:cs typeface="+mn-cs"/>
                <a:hlinkClick r:id="rId3"/>
              </a:rPr>
              <a:t>http://www.blurb.com/bookstore/detail/1774065</a:t>
            </a:r>
            <a:endParaRPr kumimoji="0" lang="en-US" altLang="en-US" sz="3200" b="0" i="0" u="none" strike="noStrike" kern="0" cap="none" spc="0" normalizeH="0" baseline="0" noProof="0" dirty="0">
              <a:ln>
                <a:noFill/>
              </a:ln>
              <a:solidFill>
                <a:srgbClr val="FFFF00"/>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dirty="0">
              <a:ln>
                <a:noFill/>
              </a:ln>
              <a:solidFill>
                <a:srgbClr val="FFFF00"/>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0" cap="none" spc="0" normalizeH="0" baseline="0" noProof="0" dirty="0">
                <a:ln>
                  <a:noFill/>
                </a:ln>
                <a:solidFill>
                  <a:srgbClr val="FFFF00"/>
                </a:solidFill>
                <a:effectLst/>
                <a:uLnTx/>
                <a:uFillTx/>
                <a:latin typeface="Times New Roman" pitchFamily="18" charset="0"/>
                <a:ea typeface="+mn-ea"/>
                <a:cs typeface="+mn-cs"/>
                <a:hlinkClick r:id="rId4"/>
              </a:rPr>
              <a:t>https://vimeo.com/90289145</a:t>
            </a:r>
            <a:endParaRPr kumimoji="0" lang="en-US" altLang="en-US" sz="3200" b="0" i="0" u="none" strike="noStrike" kern="0" cap="none" spc="0" normalizeH="0" baseline="0" noProof="0" dirty="0">
              <a:ln>
                <a:noFill/>
              </a:ln>
              <a:solidFill>
                <a:srgbClr val="FFFF00"/>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3200" b="0" i="0" u="none" strike="noStrike" kern="0" cap="none" spc="0" normalizeH="0" baseline="0" noProof="0" dirty="0">
              <a:ln>
                <a:noFill/>
              </a:ln>
              <a:solidFill>
                <a:srgbClr val="FFFF00"/>
              </a:solidFill>
              <a:effectLst/>
              <a:uLnTx/>
              <a:uFillTx/>
              <a:latin typeface="Times New Roman" pitchFamily="18" charset="0"/>
              <a:ea typeface="+mn-ea"/>
              <a:cs typeface="+mn-cs"/>
            </a:endParaRPr>
          </a:p>
        </p:txBody>
      </p:sp>
      <p:pic>
        <p:nvPicPr>
          <p:cNvPr id="1648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915" y="2057400"/>
            <a:ext cx="6153150"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412524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14338" y="3834199"/>
            <a:ext cx="4191000" cy="1200329"/>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panose="020B0604020202020204" pitchFamily="34" charset="0"/>
                <a:ea typeface="+mn-ea"/>
                <a:cs typeface="Arial"/>
              </a:rPr>
              <a:t>Roger Penrose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panose="020B0604020202020204" pitchFamily="34" charset="0"/>
                <a:ea typeface="+mn-ea"/>
                <a:cs typeface="Arial"/>
              </a:rPr>
              <a:t>Predecessor and Coauthor of Penrose–Hawking singularity theorems </a:t>
            </a:r>
            <a:r>
              <a:rPr kumimoji="0" lang="en-US" sz="1800" b="0" i="0" u="none" strike="noStrike" kern="0" cap="none" spc="0" normalizeH="0" baseline="0" noProof="0" dirty="0">
                <a:ln>
                  <a:noFill/>
                </a:ln>
                <a:solidFill>
                  <a:srgbClr val="FF0000"/>
                </a:solidFill>
                <a:effectLst/>
                <a:uLnTx/>
                <a:uFillTx/>
                <a:latin typeface="Arial" panose="020B0604020202020204" pitchFamily="34" charset="0"/>
                <a:ea typeface="+mn-ea"/>
                <a:cs typeface="Arial"/>
              </a:rPr>
              <a:t>Oxford U. Mathematical Physicist</a:t>
            </a:r>
            <a:endParaRPr kumimoji="0" lang="en-US" sz="1800" b="0" i="0" u="none" strike="noStrike" kern="0" cap="none" spc="0" normalizeH="0" baseline="0" noProof="0" dirty="0">
              <a:ln>
                <a:noFill/>
              </a:ln>
              <a:solidFill>
                <a:srgbClr val="FF0000"/>
              </a:solidFill>
              <a:effectLst/>
              <a:uLnTx/>
              <a:uFillTx/>
              <a:latin typeface="Arial"/>
              <a:ea typeface="+mn-ea"/>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525" y="0"/>
            <a:ext cx="4978400" cy="3733800"/>
          </a:xfrm>
          <a:prstGeom prst="rect">
            <a:avLst/>
          </a:prstGeom>
        </p:spPr>
      </p:pic>
      <p:pic>
        <p:nvPicPr>
          <p:cNvPr id="4" name="Picture 3"/>
          <p:cNvPicPr>
            <a:picLocks noChangeAspect="1"/>
          </p:cNvPicPr>
          <p:nvPr/>
        </p:nvPicPr>
        <p:blipFill>
          <a:blip r:embed="rId4"/>
          <a:stretch>
            <a:fillRect/>
          </a:stretch>
        </p:blipFill>
        <p:spPr>
          <a:xfrm>
            <a:off x="4876801" y="228600"/>
            <a:ext cx="4267200" cy="6472136"/>
          </a:xfrm>
          <a:prstGeom prst="rect">
            <a:avLst/>
          </a:prstGeom>
        </p:spPr>
      </p:pic>
      <p:pic>
        <p:nvPicPr>
          <p:cNvPr id="5" name="Picture 4"/>
          <p:cNvPicPr>
            <a:picLocks noChangeAspect="1"/>
          </p:cNvPicPr>
          <p:nvPr/>
        </p:nvPicPr>
        <p:blipFill>
          <a:blip r:embed="rId5"/>
          <a:stretch>
            <a:fillRect/>
          </a:stretch>
        </p:blipFill>
        <p:spPr>
          <a:xfrm>
            <a:off x="1219200" y="5211128"/>
            <a:ext cx="3114675" cy="1466850"/>
          </a:xfrm>
          <a:prstGeom prst="rect">
            <a:avLst/>
          </a:prstGeom>
        </p:spPr>
      </p:pic>
    </p:spTree>
    <p:extLst>
      <p:ext uri="{BB962C8B-B14F-4D97-AF65-F5344CB8AC3E}">
        <p14:creationId xmlns:p14="http://schemas.microsoft.com/office/powerpoint/2010/main" val="183967845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19600" y="152400"/>
            <a:ext cx="4114800" cy="6481916"/>
          </a:xfrm>
          <a:prstGeom prst="rect">
            <a:avLst/>
          </a:prstGeom>
        </p:spPr>
      </p:pic>
      <p:sp>
        <p:nvSpPr>
          <p:cNvPr id="3" name="TextBox 2"/>
          <p:cNvSpPr txBox="1"/>
          <p:nvPr/>
        </p:nvSpPr>
        <p:spPr>
          <a:xfrm>
            <a:off x="304800" y="2057400"/>
            <a:ext cx="3429000" cy="1569660"/>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00"/>
                </a:solidFill>
                <a:effectLst/>
                <a:uLnTx/>
                <a:uFillTx/>
                <a:latin typeface="Arial"/>
                <a:ea typeface="+mn-ea"/>
                <a:cs typeface="Arial"/>
              </a:rPr>
              <a:t>Arizona State University Astrophysicist </a:t>
            </a:r>
          </a:p>
        </p:txBody>
      </p:sp>
    </p:spTree>
    <p:extLst>
      <p:ext uri="{BB962C8B-B14F-4D97-AF65-F5344CB8AC3E}">
        <p14:creationId xmlns:p14="http://schemas.microsoft.com/office/powerpoint/2010/main" val="312882172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715000" y="4007790"/>
            <a:ext cx="3429000" cy="2554545"/>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n-ea"/>
                <a:cs typeface="Arial"/>
              </a:rPr>
              <a:t>Sir Rev Dr. John </a:t>
            </a:r>
            <a:r>
              <a:rPr kumimoji="0" lang="en-US" sz="3200" b="0" i="0" u="none" strike="noStrike" kern="0" cap="none" spc="0" normalizeH="0" baseline="0" noProof="0" dirty="0" err="1">
                <a:ln>
                  <a:noFill/>
                </a:ln>
                <a:solidFill>
                  <a:srgbClr val="FFFFFF"/>
                </a:solidFill>
                <a:effectLst/>
                <a:uLnTx/>
                <a:uFillTx/>
                <a:latin typeface="Arial"/>
                <a:ea typeface="+mn-ea"/>
                <a:cs typeface="Arial"/>
              </a:rPr>
              <a:t>Polkinghorne</a:t>
            </a:r>
            <a:endParaRPr kumimoji="0" lang="en-US" sz="3200" b="0" i="0" u="none" strike="noStrike" kern="0" cap="none" spc="0" normalizeH="0" baseline="0" noProof="0" dirty="0">
              <a:ln>
                <a:noFill/>
              </a:ln>
              <a:solidFill>
                <a:srgbClr val="FFFFFF"/>
              </a:solidFill>
              <a:effectLst/>
              <a:uLnTx/>
              <a:uFillTx/>
              <a:latin typeface="Arial"/>
              <a:ea typeface="+mn-ea"/>
              <a:cs typeface="Arial"/>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n-ea"/>
                <a:cs typeface="Arial"/>
              </a:rPr>
              <a:t>Retired President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n-ea"/>
                <a:cs typeface="Arial"/>
              </a:rPr>
              <a:t>Queen’s College, Cambridge</a:t>
            </a:r>
          </a:p>
        </p:txBody>
      </p:sp>
      <p:pic>
        <p:nvPicPr>
          <p:cNvPr id="4" name="Picture 3"/>
          <p:cNvPicPr>
            <a:picLocks noChangeAspect="1"/>
          </p:cNvPicPr>
          <p:nvPr/>
        </p:nvPicPr>
        <p:blipFill>
          <a:blip r:embed="rId3"/>
          <a:stretch>
            <a:fillRect/>
          </a:stretch>
        </p:blipFill>
        <p:spPr>
          <a:xfrm>
            <a:off x="5867400" y="203669"/>
            <a:ext cx="2569116" cy="3804121"/>
          </a:xfrm>
          <a:prstGeom prst="rect">
            <a:avLst/>
          </a:prstGeom>
        </p:spPr>
      </p:pic>
      <p:pic>
        <p:nvPicPr>
          <p:cNvPr id="5" name="Picture 4"/>
          <p:cNvPicPr>
            <a:picLocks noChangeAspect="1"/>
          </p:cNvPicPr>
          <p:nvPr/>
        </p:nvPicPr>
        <p:blipFill>
          <a:blip r:embed="rId4"/>
          <a:stretch>
            <a:fillRect/>
          </a:stretch>
        </p:blipFill>
        <p:spPr>
          <a:xfrm>
            <a:off x="3144147" y="203669"/>
            <a:ext cx="2551803" cy="3835389"/>
          </a:xfrm>
          <a:prstGeom prst="rect">
            <a:avLst/>
          </a:prstGeom>
        </p:spPr>
      </p:pic>
      <p:pic>
        <p:nvPicPr>
          <p:cNvPr id="98306" name="Picture 2" descr="http://ecx.images-amazon.com/images/I/51mMrAK3tOL._SX319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203669"/>
            <a:ext cx="305752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77767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86200" y="0"/>
            <a:ext cx="4419600" cy="6662781"/>
          </a:xfrm>
          <a:prstGeom prst="rect">
            <a:avLst/>
          </a:prstGeom>
        </p:spPr>
      </p:pic>
      <p:sp>
        <p:nvSpPr>
          <p:cNvPr id="4" name="TextBox 3"/>
          <p:cNvSpPr txBox="1"/>
          <p:nvPr/>
        </p:nvSpPr>
        <p:spPr>
          <a:xfrm>
            <a:off x="152400" y="2685059"/>
            <a:ext cx="3352800" cy="646331"/>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a:ea typeface="+mn-ea"/>
                <a:cs typeface="Arial"/>
              </a:rPr>
              <a:t>Cambridge University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00"/>
                </a:solidFill>
                <a:effectLst/>
                <a:uLnTx/>
                <a:uFillTx/>
                <a:latin typeface="Arial"/>
                <a:ea typeface="+mn-ea"/>
                <a:cs typeface="Arial"/>
              </a:rPr>
              <a:t>Mathematical Physicist</a:t>
            </a:r>
          </a:p>
        </p:txBody>
      </p:sp>
    </p:spTree>
    <p:extLst>
      <p:ext uri="{BB962C8B-B14F-4D97-AF65-F5344CB8AC3E}">
        <p14:creationId xmlns:p14="http://schemas.microsoft.com/office/powerpoint/2010/main" val="424400215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85800" y="5257800"/>
            <a:ext cx="2514600" cy="1384995"/>
          </a:xfrm>
          <a:prstGeom prst="rect">
            <a:avLst/>
          </a:prstGeom>
          <a:noFill/>
        </p:spPr>
        <p:txBody>
          <a:bodyPr wrap="squar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Arial"/>
              </a:rPr>
              <a:t>Cambridge University</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Arial"/>
              </a:rPr>
              <a:t>Astrophysicist</a:t>
            </a:r>
          </a:p>
        </p:txBody>
      </p:sp>
      <p:pic>
        <p:nvPicPr>
          <p:cNvPr id="2" name="Picture 1"/>
          <p:cNvPicPr>
            <a:picLocks noChangeAspect="1"/>
          </p:cNvPicPr>
          <p:nvPr/>
        </p:nvPicPr>
        <p:blipFill>
          <a:blip r:embed="rId3"/>
          <a:stretch>
            <a:fillRect/>
          </a:stretch>
        </p:blipFill>
        <p:spPr>
          <a:xfrm>
            <a:off x="4495800" y="76200"/>
            <a:ext cx="4457776" cy="6781800"/>
          </a:xfrm>
          <a:prstGeom prst="rect">
            <a:avLst/>
          </a:prstGeom>
        </p:spPr>
      </p:pic>
      <p:pic>
        <p:nvPicPr>
          <p:cNvPr id="3" name="Picture 2"/>
          <p:cNvPicPr>
            <a:picLocks noChangeAspect="1"/>
          </p:cNvPicPr>
          <p:nvPr/>
        </p:nvPicPr>
        <p:blipFill>
          <a:blip r:embed="rId4"/>
          <a:stretch>
            <a:fillRect/>
          </a:stretch>
        </p:blipFill>
        <p:spPr>
          <a:xfrm>
            <a:off x="347662" y="304800"/>
            <a:ext cx="3190875" cy="4752975"/>
          </a:xfrm>
          <a:prstGeom prst="rect">
            <a:avLst/>
          </a:prstGeom>
        </p:spPr>
      </p:pic>
    </p:spTree>
    <p:extLst>
      <p:ext uri="{BB962C8B-B14F-4D97-AF65-F5344CB8AC3E}">
        <p14:creationId xmlns:p14="http://schemas.microsoft.com/office/powerpoint/2010/main" val="78695026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2" y="368968"/>
            <a:ext cx="9135978" cy="599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3733800"/>
            <a:ext cx="8915400" cy="2554545"/>
          </a:xfrm>
          <a:prstGeom prst="rect">
            <a:avLst/>
          </a:prstGeom>
          <a:noFill/>
        </p:spPr>
        <p:txBody>
          <a:bodyPr wrap="square" rtlCol="0">
            <a:spAutoFit/>
          </a:bodyPr>
          <a:lstStyle/>
          <a:p>
            <a:r>
              <a:rPr lang="zh-CN" altLang="en-US"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诗人感念</a:t>
            </a:r>
            <a:r>
              <a:rPr lang="en-US" altLang="zh-CN"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 “</a:t>
            </a:r>
            <a:r>
              <a:rPr lang="zh-CN" altLang="en-US"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念天地之悠悠</a:t>
            </a:r>
            <a:r>
              <a:rPr lang="en-US" altLang="zh-CN"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a:t>
            </a:r>
            <a:r>
              <a:rPr lang="zh-CN" altLang="en-US"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独怆然而涕下。</a:t>
            </a:r>
            <a:r>
              <a:rPr lang="en-US" altLang="zh-CN"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a:t>
            </a:r>
          </a:p>
          <a:p>
            <a:r>
              <a:rPr lang="en-US" altLang="zh-CN"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  </a:t>
            </a:r>
            <a:r>
              <a:rPr lang="zh-CN" altLang="en-US"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人生刹那</a:t>
            </a:r>
            <a:r>
              <a:rPr lang="en-US" altLang="zh-CN"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a:t>
            </a:r>
            <a:r>
              <a:rPr lang="zh-CN" altLang="en-US"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意义何在</a:t>
            </a:r>
            <a:r>
              <a:rPr lang="en-US" altLang="zh-CN"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a:t>
            </a:r>
            <a:r>
              <a:rPr lang="zh-CN" altLang="en-US"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目的何在</a:t>
            </a:r>
            <a:r>
              <a:rPr lang="en-US" altLang="zh-CN" sz="4000" b="1" dirty="0">
                <a:solidFill>
                  <a:srgbClr val="FFFF00"/>
                </a:solidFill>
                <a:effectLst>
                  <a:outerShdw blurRad="38100" dist="38100" dir="2700000" algn="tl">
                    <a:srgbClr val="000000">
                      <a:alpha val="43137"/>
                    </a:srgbClr>
                  </a:outerShdw>
                </a:effectLst>
                <a:latin typeface="KaiTi" pitchFamily="49" charset="-122"/>
                <a:ea typeface="KaiTi" pitchFamily="49" charset="-122"/>
              </a:rPr>
              <a:t>?</a:t>
            </a:r>
          </a:p>
          <a:p>
            <a:r>
              <a:rPr lang="en-US" altLang="zh-CN" sz="4000" b="1" dirty="0">
                <a:solidFill>
                  <a:srgbClr val="FFFF00"/>
                </a:solidFill>
                <a:effectLst>
                  <a:outerShdw blurRad="38100" dist="38100" dir="2700000" algn="tl">
                    <a:srgbClr val="000000">
                      <a:alpha val="43137"/>
                    </a:srgbClr>
                  </a:outerShdw>
                </a:effectLst>
                <a:latin typeface="Times New Roman" panose="02020603050405020304" pitchFamily="18" charset="0"/>
                <a:ea typeface="KaiTi" pitchFamily="49" charset="-122"/>
                <a:cs typeface="Times New Roman" panose="02020603050405020304" pitchFamily="18" charset="0"/>
              </a:rPr>
              <a:t>Purpose of Universe? Purpose of Life?</a:t>
            </a:r>
          </a:p>
        </p:txBody>
      </p:sp>
    </p:spTree>
    <p:extLst>
      <p:ext uri="{BB962C8B-B14F-4D97-AF65-F5344CB8AC3E}">
        <p14:creationId xmlns:p14="http://schemas.microsoft.com/office/powerpoint/2010/main" val="149377454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63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4648200"/>
            <a:ext cx="3165995" cy="1569660"/>
          </a:xfrm>
          <a:prstGeom prst="rect">
            <a:avLst/>
          </a:prstGeom>
          <a:noFill/>
        </p:spPr>
        <p:txBody>
          <a:bodyPr wrap="none" rtlCol="0">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n-ea"/>
                <a:cs typeface="Arial"/>
              </a:rPr>
              <a:t>Astronomer</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n-ea"/>
                <a:cs typeface="Arial"/>
              </a:rPr>
              <a:t>Astrobiologist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n-ea"/>
                <a:cs typeface="Arial"/>
              </a:rPr>
              <a:t>U. Of Washington</a:t>
            </a:r>
          </a:p>
        </p:txBody>
      </p:sp>
    </p:spTree>
    <p:extLst>
      <p:ext uri="{BB962C8B-B14F-4D97-AF65-F5344CB8AC3E}">
        <p14:creationId xmlns:p14="http://schemas.microsoft.com/office/powerpoint/2010/main" val="4078145279"/>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2" descr="http://ecx.images-amazon.com/images/I/41JJTg-hBqL._SX32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9050"/>
            <a:ext cx="4421126" cy="6705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2895600"/>
            <a:ext cx="3143250" cy="1938992"/>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66C0"/>
                </a:solidFill>
                <a:effectLst/>
                <a:uLnTx/>
                <a:uFillTx/>
                <a:latin typeface="Arial" panose="020B0604020202020204" pitchFamily="34" charset="0"/>
                <a:ea typeface="+mn-ea"/>
                <a:cs typeface="Arial"/>
                <a:hlinkClick r:id="rId4"/>
              </a:rPr>
              <a:t>Charles H. Langmuir</a:t>
            </a:r>
            <a:r>
              <a:rPr kumimoji="0" lang="en-US" sz="2400" b="0" i="0" u="none" strike="noStrike" kern="0" cap="none" spc="0" normalizeH="0" baseline="0" noProof="0" dirty="0">
                <a:ln>
                  <a:noFill/>
                </a:ln>
                <a:solidFill>
                  <a:srgbClr val="555555"/>
                </a:solidFill>
                <a:effectLst/>
                <a:uLnTx/>
                <a:uFillTx/>
                <a:latin typeface="Arial" panose="020B0604020202020204" pitchFamily="34" charset="0"/>
                <a:ea typeface="+mn-ea"/>
                <a:cs typeface="Arial"/>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66C0"/>
                </a:solidFill>
                <a:effectLst/>
                <a:uLnTx/>
                <a:uFillTx/>
                <a:latin typeface="Arial" panose="020B0604020202020204" pitchFamily="34" charset="0"/>
                <a:ea typeface="+mn-ea"/>
                <a:cs typeface="Arial"/>
                <a:hlinkClick r:id="rId5"/>
              </a:rPr>
              <a:t>Wally </a:t>
            </a:r>
            <a:r>
              <a:rPr kumimoji="0" lang="en-US" sz="2400" b="0" i="0" u="none" strike="noStrike" kern="0" cap="none" spc="0" normalizeH="0" baseline="0" noProof="0" dirty="0" err="1">
                <a:ln>
                  <a:noFill/>
                </a:ln>
                <a:solidFill>
                  <a:srgbClr val="0066C0"/>
                </a:solidFill>
                <a:effectLst/>
                <a:uLnTx/>
                <a:uFillTx/>
                <a:latin typeface="Arial" panose="020B0604020202020204" pitchFamily="34" charset="0"/>
                <a:ea typeface="+mn-ea"/>
                <a:cs typeface="Arial"/>
                <a:hlinkClick r:id="rId5"/>
              </a:rPr>
              <a:t>Broecker</a:t>
            </a:r>
            <a:r>
              <a:rPr kumimoji="0" lang="en-US" sz="2400" b="0" i="0" u="none" strike="noStrike" kern="0" cap="none" spc="0" normalizeH="0" baseline="0" noProof="0" dirty="0">
                <a:ln>
                  <a:noFill/>
                </a:ln>
                <a:solidFill>
                  <a:srgbClr val="111111"/>
                </a:solidFill>
                <a:effectLst/>
                <a:uLnTx/>
                <a:uFillTx/>
                <a:latin typeface="Arial" panose="020B0604020202020204" pitchFamily="34" charset="0"/>
                <a:ea typeface="+mn-ea"/>
                <a:cs typeface="Arial"/>
              </a:rPr>
              <a:t> </a:t>
            </a:r>
            <a:endParaRPr kumimoji="0" lang="en-US" sz="2400" b="0" i="0" u="none" strike="noStrike" kern="0" cap="none" spc="0" normalizeH="0" baseline="0" noProof="0" dirty="0">
              <a:ln>
                <a:noFill/>
              </a:ln>
              <a:solidFill>
                <a:srgbClr val="555555"/>
              </a:solidFill>
              <a:effectLst/>
              <a:uLnTx/>
              <a:uFillTx/>
              <a:latin typeface="Arial" panose="020B0604020202020204" pitchFamily="34" charset="0"/>
              <a:ea typeface="+mn-ea"/>
              <a:cs typeface="Arial"/>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555555"/>
              </a:solidFill>
              <a:effectLst/>
              <a:uLnTx/>
              <a:uFillTx/>
              <a:latin typeface="Arial" panose="020B0604020202020204" pitchFamily="34" charset="0"/>
              <a:ea typeface="+mn-ea"/>
              <a:cs typeface="Arial"/>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Arial" panose="020B0604020202020204" pitchFamily="34" charset="0"/>
                <a:ea typeface="+mn-ea"/>
                <a:cs typeface="Arial"/>
              </a:rPr>
              <a:t>Harvard University Geologists</a:t>
            </a:r>
            <a:endParaRPr kumimoji="0" lang="en-US" sz="2400" b="0" i="0" u="none" strike="noStrike" kern="0" cap="none" spc="0" normalizeH="0" baseline="0" noProof="0" dirty="0">
              <a:ln>
                <a:noFill/>
              </a:ln>
              <a:solidFill>
                <a:srgbClr val="FF0000"/>
              </a:solidFill>
              <a:effectLst/>
              <a:uLnTx/>
              <a:uFillTx/>
              <a:latin typeface="Arial"/>
              <a:ea typeface="+mn-ea"/>
              <a:cs typeface="Arial"/>
            </a:endParaRPr>
          </a:p>
        </p:txBody>
      </p:sp>
    </p:spTree>
    <p:extLst>
      <p:ext uri="{BB962C8B-B14F-4D97-AF65-F5344CB8AC3E}">
        <p14:creationId xmlns:p14="http://schemas.microsoft.com/office/powerpoint/2010/main" val="373606438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D:\Misc Pictures\Science\NASA\HST 28_full.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594" y="81539"/>
            <a:ext cx="9190594" cy="67764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286" y="228600"/>
            <a:ext cx="9240030" cy="4154984"/>
          </a:xfrm>
          <a:prstGeom prst="rect">
            <a:avLst/>
          </a:prstGeom>
        </p:spPr>
        <p:txBody>
          <a:bodyPr wrap="none">
            <a:spAutoFit/>
          </a:bodyPr>
          <a:lstStyle/>
          <a:p>
            <a:pPr algn="ctr"/>
            <a:r>
              <a:rPr lang="en-US" altLang="zh-CN" sz="4400" b="1" dirty="0">
                <a:solidFill>
                  <a:srgbClr val="FFFF00"/>
                </a:solidFill>
                <a:latin typeface="KaiTi" panose="02010609060101010101" pitchFamily="49" charset="-122"/>
                <a:ea typeface="KaiTi" panose="02010609060101010101" pitchFamily="49" charset="-122"/>
              </a:rPr>
              <a:t>21</a:t>
            </a:r>
            <a:r>
              <a:rPr lang="zh-CN" altLang="en-US" sz="4400" b="1" dirty="0">
                <a:solidFill>
                  <a:srgbClr val="FFFF00"/>
                </a:solidFill>
                <a:latin typeface="KaiTi" panose="02010609060101010101" pitchFamily="49" charset="-122"/>
                <a:ea typeface="KaiTi" panose="02010609060101010101" pitchFamily="49" charset="-122"/>
              </a:rPr>
              <a:t>世纪的天文物理学探索：</a:t>
            </a:r>
            <a:endParaRPr lang="en-US" altLang="zh-CN" sz="4400" b="1" dirty="0">
              <a:solidFill>
                <a:srgbClr val="FFFF00"/>
              </a:solidFill>
              <a:latin typeface="KaiTi" panose="02010609060101010101" pitchFamily="49" charset="-122"/>
              <a:ea typeface="KaiTi" panose="02010609060101010101" pitchFamily="49" charset="-122"/>
            </a:endParaRPr>
          </a:p>
          <a:p>
            <a:pPr algn="ctr"/>
            <a:r>
              <a:rPr lang="zh-CN" altLang="en-US" sz="4400" b="1" dirty="0">
                <a:solidFill>
                  <a:srgbClr val="FFFF00"/>
                </a:solidFill>
                <a:latin typeface="KaiTi" panose="02010609060101010101" pitchFamily="49" charset="-122"/>
                <a:ea typeface="KaiTi" panose="02010609060101010101" pitchFamily="49" charset="-122"/>
              </a:rPr>
              <a:t>宇宙有没有大小</a:t>
            </a:r>
            <a:r>
              <a:rPr lang="en-US" altLang="zh-CN" sz="4400" b="1" dirty="0">
                <a:solidFill>
                  <a:srgbClr val="FFFF00"/>
                </a:solidFill>
                <a:latin typeface="KaiTi" panose="02010609060101010101" pitchFamily="49" charset="-122"/>
                <a:ea typeface="KaiTi" panose="02010609060101010101" pitchFamily="49" charset="-122"/>
              </a:rPr>
              <a:t>,</a:t>
            </a:r>
            <a:r>
              <a:rPr lang="zh-CN" altLang="en-US" sz="4400" b="1" dirty="0">
                <a:solidFill>
                  <a:srgbClr val="FFFF00"/>
                </a:solidFill>
                <a:latin typeface="KaiTi" panose="02010609060101010101" pitchFamily="49" charset="-122"/>
                <a:ea typeface="KaiTi" panose="02010609060101010101" pitchFamily="49" charset="-122"/>
              </a:rPr>
              <a:t>年龄</a:t>
            </a:r>
            <a:r>
              <a:rPr lang="en-US" altLang="zh-CN" sz="4400" b="1" dirty="0">
                <a:solidFill>
                  <a:srgbClr val="FFFF00"/>
                </a:solidFill>
                <a:latin typeface="KaiTi" panose="02010609060101010101" pitchFamily="49" charset="-122"/>
                <a:ea typeface="KaiTi" panose="02010609060101010101" pitchFamily="49" charset="-122"/>
              </a:rPr>
              <a:t>?</a:t>
            </a:r>
            <a:r>
              <a:rPr lang="zh-CN" altLang="en-US" sz="4400" b="1" dirty="0">
                <a:solidFill>
                  <a:srgbClr val="FFFF00"/>
                </a:solidFill>
                <a:latin typeface="KaiTi" panose="02010609060101010101" pitchFamily="49" charset="-122"/>
                <a:ea typeface="KaiTi" panose="02010609060101010101" pitchFamily="49" charset="-122"/>
              </a:rPr>
              <a:t>無限</a:t>
            </a:r>
            <a:r>
              <a:rPr lang="en-US" altLang="zh-CN" sz="4400" b="1" dirty="0">
                <a:solidFill>
                  <a:srgbClr val="FFFF00"/>
                </a:solidFill>
                <a:latin typeface="KaiTi" panose="02010609060101010101" pitchFamily="49" charset="-122"/>
                <a:ea typeface="KaiTi" panose="02010609060101010101" pitchFamily="49" charset="-122"/>
              </a:rPr>
              <a:t>?</a:t>
            </a:r>
            <a:r>
              <a:rPr lang="zh-CN" altLang="en-US" sz="4400" b="1" dirty="0">
                <a:solidFill>
                  <a:srgbClr val="FFFF00"/>
                </a:solidFill>
                <a:latin typeface="KaiTi" panose="02010609060101010101" pitchFamily="49" charset="-122"/>
                <a:ea typeface="KaiTi" panose="02010609060101010101" pitchFamily="49" charset="-122"/>
              </a:rPr>
              <a:t>有限</a:t>
            </a:r>
            <a:r>
              <a:rPr lang="en-US" altLang="zh-CN" sz="4400" b="1" dirty="0">
                <a:solidFill>
                  <a:srgbClr val="FFFF00"/>
                </a:solidFill>
                <a:latin typeface="KaiTi" panose="02010609060101010101" pitchFamily="49" charset="-122"/>
                <a:ea typeface="KaiTi" panose="02010609060101010101" pitchFamily="49" charset="-122"/>
              </a:rPr>
              <a:t>?</a:t>
            </a:r>
          </a:p>
          <a:p>
            <a:pPr algn="ctr"/>
            <a:r>
              <a:rPr lang="en-US" sz="44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Quest of 21th Century – Is there an </a:t>
            </a:r>
          </a:p>
          <a:p>
            <a:pPr algn="ctr"/>
            <a:endParaRPr lang="en-US" sz="44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endParaRPr>
          </a:p>
          <a:p>
            <a:pPr algn="ctr"/>
            <a:endParaRPr lang="en-US" sz="44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endParaRPr>
          </a:p>
          <a:p>
            <a:pPr algn="ctr"/>
            <a:r>
              <a:rPr lang="en-US" sz="44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age of Universe? How about its size?</a:t>
            </a:r>
            <a:endParaRPr lang="en-US" sz="4400" b="1" dirty="0">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604953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D:\Misc Pictures\Science\NASA\HST 28_full.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594" y="81539"/>
            <a:ext cx="9190594" cy="67764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05697" y="228600"/>
            <a:ext cx="5777286" cy="1508105"/>
          </a:xfrm>
          <a:prstGeom prst="rect">
            <a:avLst/>
          </a:prstGeom>
        </p:spPr>
        <p:txBody>
          <a:bodyPr wrap="none">
            <a:spAutoFit/>
          </a:bodyPr>
          <a:lstStyle/>
          <a:p>
            <a:pPr algn="ctr"/>
            <a:r>
              <a:rPr lang="en-US" sz="4400" b="1" dirty="0">
                <a:solidFill>
                  <a:srgbClr val="FFFF00"/>
                </a:solidFill>
              </a:rPr>
              <a:t>Hubble Space Telescope</a:t>
            </a:r>
          </a:p>
          <a:p>
            <a:pPr algn="ctr"/>
            <a:r>
              <a:rPr lang="zh-CN" altLang="en-US" sz="4800" b="1" dirty="0">
                <a:solidFill>
                  <a:srgbClr val="FFFF00"/>
                </a:solidFill>
                <a:latin typeface="KaiTi" panose="02010609060101010101" pitchFamily="49" charset="-122"/>
                <a:ea typeface="KaiTi" panose="02010609060101010101" pitchFamily="49" charset="-122"/>
              </a:rPr>
              <a:t>哈伯太空望远镜</a:t>
            </a:r>
            <a:endParaRPr lang="en-US" sz="4400" b="1"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2061655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James Hwang2\Desktop\Science Class\Chandra_X-ray_Observatory.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4400" y="29308"/>
            <a:ext cx="7467600" cy="67208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33600" y="195082"/>
            <a:ext cx="5588389" cy="1261884"/>
          </a:xfrm>
          <a:prstGeom prst="rect">
            <a:avLst/>
          </a:prstGeom>
        </p:spPr>
        <p:txBody>
          <a:bodyPr wrap="none">
            <a:spAutoFit/>
          </a:bodyPr>
          <a:lstStyle/>
          <a:p>
            <a:pPr algn="ctr"/>
            <a:r>
              <a:rPr lang="en-US" sz="3600" b="1" dirty="0">
                <a:solidFill>
                  <a:srgbClr val="FFFF00"/>
                </a:solidFill>
              </a:rPr>
              <a:t>Chandra X-ray Observatory</a:t>
            </a:r>
          </a:p>
          <a:p>
            <a:pPr algn="ctr"/>
            <a:r>
              <a:rPr lang="zh-TW" altLang="en-US" sz="4000" b="1" dirty="0">
                <a:solidFill>
                  <a:srgbClr val="FFFF00"/>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錢卓拉</a:t>
            </a:r>
            <a:r>
              <a:rPr lang="en-US" altLang="zh-TW" sz="4000" b="1" dirty="0">
                <a:solidFill>
                  <a:srgbClr val="FFFF00"/>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X</a:t>
            </a:r>
            <a:r>
              <a:rPr lang="zh-TW" altLang="en-US" sz="4000" b="1" dirty="0">
                <a:solidFill>
                  <a:srgbClr val="FFFF00"/>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射線</a:t>
            </a:r>
            <a:r>
              <a:rPr lang="zh-CN" altLang="en-US" sz="4000" b="1" dirty="0">
                <a:solidFill>
                  <a:srgbClr val="FFFF00"/>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太空望远镜</a:t>
            </a:r>
            <a:endParaRPr lang="en-US" sz="3600" b="1" dirty="0">
              <a:effectLst>
                <a:outerShdw blurRad="38100" dist="38100" dir="2700000" algn="tl">
                  <a:srgbClr val="000000">
                    <a:alpha val="43137"/>
                  </a:srgbClr>
                </a:outerShdw>
              </a:effectLst>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955432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28800" y="5634789"/>
            <a:ext cx="5189819" cy="1200329"/>
          </a:xfrm>
          <a:prstGeom prst="rect">
            <a:avLst/>
          </a:prstGeom>
        </p:spPr>
        <p:txBody>
          <a:bodyPr wrap="none">
            <a:spAutoFit/>
          </a:bodyPr>
          <a:lstStyle/>
          <a:p>
            <a:r>
              <a:rPr lang="en-US" sz="3600" b="1" dirty="0">
                <a:solidFill>
                  <a:srgbClr val="FFFF00"/>
                </a:solidFill>
              </a:rPr>
              <a:t>Spitzer Space Observatory</a:t>
            </a:r>
          </a:p>
          <a:p>
            <a:pPr algn="ctr"/>
            <a:r>
              <a:rPr lang="zh-CN" altLang="en-US" sz="3600" b="1" dirty="0">
                <a:solidFill>
                  <a:srgbClr val="FFFF00"/>
                </a:solidFill>
                <a:latin typeface="KaiTi" panose="02010609060101010101" pitchFamily="49" charset="-122"/>
                <a:ea typeface="KaiTi" panose="02010609060101010101" pitchFamily="49" charset="-122"/>
              </a:rPr>
              <a:t>斯皮策太空望远镜</a:t>
            </a:r>
            <a:r>
              <a:rPr lang="en-US" sz="3600" b="1" dirty="0">
                <a:solidFill>
                  <a:srgbClr val="FFFF00"/>
                </a:solidFill>
                <a:latin typeface="KaiTi" panose="02010609060101010101" pitchFamily="49" charset="-122"/>
                <a:ea typeface="KaiTi" panose="02010609060101010101" pitchFamily="49" charset="-122"/>
              </a:rPr>
              <a:t> </a:t>
            </a:r>
            <a:endParaRPr lang="en-US" sz="3200" b="1"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790032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685800" y="762000"/>
            <a:ext cx="7772400" cy="4524315"/>
          </a:xfrm>
          <a:prstGeom prst="rect">
            <a:avLst/>
          </a:prstGeom>
          <a:noFill/>
        </p:spPr>
        <p:txBody>
          <a:bodyPr wrap="square" rtlCol="0">
            <a:spAutoFit/>
          </a:bodyPr>
          <a:lstStyle/>
          <a:p>
            <a:pPr algn="ctr"/>
            <a:r>
              <a:rPr lang="zh-TW" altLang="en-US" sz="7200" dirty="0">
                <a:solidFill>
                  <a:srgbClr val="FFFF00"/>
                </a:solidFill>
                <a:latin typeface="KaiTi" pitchFamily="49" charset="-122"/>
                <a:ea typeface="KaiTi" pitchFamily="49" charset="-122"/>
              </a:rPr>
              <a:t>從神的屬性看無限創造者與有限宇宙</a:t>
            </a:r>
            <a:endParaRPr lang="en-US" altLang="zh-TW" sz="11500" dirty="0">
              <a:solidFill>
                <a:srgbClr val="FFFF00"/>
              </a:solidFill>
              <a:latin typeface="KaiTi" pitchFamily="49" charset="-122"/>
              <a:ea typeface="KaiTi" pitchFamily="49" charset="-122"/>
            </a:endParaRPr>
          </a:p>
          <a:p>
            <a:pPr algn="ctr"/>
            <a:r>
              <a:rPr lang="en-US" altLang="zh-CN" sz="4800" dirty="0">
                <a:solidFill>
                  <a:srgbClr val="FFFF00"/>
                </a:solidFill>
                <a:latin typeface="Times New Roman" panose="02020603050405020304" pitchFamily="18" charset="0"/>
                <a:ea typeface="KaiTi" pitchFamily="49" charset="-122"/>
                <a:cs typeface="Times New Roman" panose="02020603050405020304" pitchFamily="18" charset="0"/>
              </a:rPr>
              <a:t>Understanding Infinite Creator and Finite Universe </a:t>
            </a:r>
          </a:p>
          <a:p>
            <a:pPr algn="ctr"/>
            <a:r>
              <a:rPr lang="en-US" altLang="zh-CN" sz="4800" dirty="0">
                <a:solidFill>
                  <a:srgbClr val="FFFF00"/>
                </a:solidFill>
                <a:latin typeface="Times New Roman" panose="02020603050405020304" pitchFamily="18" charset="0"/>
                <a:ea typeface="KaiTi" pitchFamily="49" charset="-122"/>
                <a:cs typeface="Times New Roman" panose="02020603050405020304" pitchFamily="18" charset="0"/>
              </a:rPr>
              <a:t>through God’s attributes</a:t>
            </a:r>
            <a:endParaRPr lang="en-US" altLang="zh-TW" sz="6000" dirty="0">
              <a:solidFill>
                <a:srgbClr val="FFFF00"/>
              </a:solidFill>
              <a:latin typeface="Times New Roman" panose="02020603050405020304" pitchFamily="18" charset="0"/>
              <a:ea typeface="KaiTi" pitchFamily="49" charset="-122"/>
              <a:cs typeface="Times New Roman" panose="02020603050405020304" pitchFamily="18" charset="0"/>
            </a:endParaRPr>
          </a:p>
        </p:txBody>
      </p:sp>
    </p:spTree>
    <p:extLst>
      <p:ext uri="{BB962C8B-B14F-4D97-AF65-F5344CB8AC3E}">
        <p14:creationId xmlns:p14="http://schemas.microsoft.com/office/powerpoint/2010/main" val="717011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1828800" y="5634789"/>
            <a:ext cx="5760872" cy="1200329"/>
          </a:xfrm>
          <a:prstGeom prst="rect">
            <a:avLst/>
          </a:prstGeom>
        </p:spPr>
        <p:txBody>
          <a:bodyPr wrap="none">
            <a:spAutoFit/>
          </a:bodyPr>
          <a:lstStyle/>
          <a:p>
            <a:r>
              <a:rPr lang="en-US" sz="3600" b="1" dirty="0">
                <a:solidFill>
                  <a:srgbClr val="FFFF00"/>
                </a:solidFill>
              </a:rPr>
              <a:t>The Swift Gamma-Ray </a:t>
            </a:r>
            <a:r>
              <a:rPr lang="en-US" altLang="zh-CN" sz="3600" b="1" dirty="0">
                <a:solidFill>
                  <a:srgbClr val="FFFF00"/>
                </a:solidFill>
              </a:rPr>
              <a:t>Probe </a:t>
            </a:r>
            <a:endParaRPr lang="en-US" sz="3600" b="1" dirty="0">
              <a:solidFill>
                <a:srgbClr val="FFFF00"/>
              </a:solidFill>
            </a:endParaRPr>
          </a:p>
          <a:p>
            <a:pPr algn="ctr"/>
            <a:r>
              <a:rPr lang="zh-TW" altLang="en-US" sz="3600" b="1" dirty="0">
                <a:solidFill>
                  <a:srgbClr val="FFFF00"/>
                </a:solidFill>
                <a:latin typeface="KaiTi" panose="02010609060101010101" pitchFamily="49" charset="-122"/>
                <a:ea typeface="KaiTi" panose="02010609060101010101" pitchFamily="49" charset="-122"/>
              </a:rPr>
              <a:t>伽瑪暴快速反應探測器</a:t>
            </a:r>
            <a:endParaRPr lang="en-US" sz="3200" b="1"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476381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762000" y="5634788"/>
            <a:ext cx="7770845" cy="1200329"/>
          </a:xfrm>
          <a:prstGeom prst="rect">
            <a:avLst/>
          </a:prstGeom>
        </p:spPr>
        <p:txBody>
          <a:bodyPr wrap="none">
            <a:spAutoFit/>
          </a:bodyPr>
          <a:lstStyle/>
          <a:p>
            <a:r>
              <a:rPr lang="en-US" sz="3600" b="1" dirty="0">
                <a:solidFill>
                  <a:srgbClr val="FFFF00"/>
                </a:solidFill>
              </a:rPr>
              <a:t>Wilkinson Microwave Anisotropy Probe</a:t>
            </a:r>
          </a:p>
          <a:p>
            <a:r>
              <a:rPr lang="en-US" altLang="zh-CN" sz="3600" b="1" dirty="0">
                <a:solidFill>
                  <a:srgbClr val="FFFF00"/>
                </a:solidFill>
                <a:latin typeface="KaiTi" panose="02010609060101010101" pitchFamily="49" charset="-122"/>
                <a:ea typeface="KaiTi" panose="02010609060101010101" pitchFamily="49" charset="-122"/>
              </a:rPr>
              <a:t>(WMAP)</a:t>
            </a:r>
            <a:r>
              <a:rPr lang="zh-TW" altLang="en-US" sz="3600" b="1" dirty="0">
                <a:solidFill>
                  <a:srgbClr val="FFFF00"/>
                </a:solidFill>
                <a:latin typeface="KaiTi" panose="02010609060101010101" pitchFamily="49" charset="-122"/>
                <a:ea typeface="KaiTi" panose="02010609060101010101" pitchFamily="49" charset="-122"/>
              </a:rPr>
              <a:t> </a:t>
            </a:r>
            <a:r>
              <a:rPr lang="zh-CN" altLang="en-US" sz="3600" b="1" dirty="0">
                <a:solidFill>
                  <a:srgbClr val="FFFF00"/>
                </a:solidFill>
                <a:latin typeface="KaiTi" panose="02010609060101010101" pitchFamily="49" charset="-122"/>
                <a:ea typeface="KaiTi" panose="02010609060101010101" pitchFamily="49" charset="-122"/>
              </a:rPr>
              <a:t>威尔金森微波各向异性探测器</a:t>
            </a:r>
            <a:endParaRPr lang="en-US" sz="3200" b="1"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72221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33400" y="5634787"/>
            <a:ext cx="7834196" cy="1200329"/>
          </a:xfrm>
          <a:prstGeom prst="rect">
            <a:avLst/>
          </a:prstGeom>
        </p:spPr>
        <p:txBody>
          <a:bodyPr wrap="none">
            <a:spAutoFit/>
          </a:bodyPr>
          <a:lstStyle/>
          <a:p>
            <a:r>
              <a:rPr lang="en-US" sz="3600" b="1" dirty="0">
                <a:solidFill>
                  <a:srgbClr val="FFFF00"/>
                </a:solidFill>
              </a:rPr>
              <a:t>National Radio Astronomy Observatory</a:t>
            </a:r>
          </a:p>
          <a:p>
            <a:r>
              <a:rPr lang="en-US" altLang="zh-CN" sz="3600" b="1" dirty="0">
                <a:solidFill>
                  <a:srgbClr val="FFFF00"/>
                </a:solidFill>
                <a:latin typeface="KaiTi" panose="02010609060101010101" pitchFamily="49" charset="-122"/>
                <a:ea typeface="KaiTi" panose="02010609060101010101" pitchFamily="49" charset="-122"/>
              </a:rPr>
              <a:t>(WMAP)</a:t>
            </a:r>
            <a:r>
              <a:rPr lang="zh-TW" altLang="en-US" sz="3600" b="1" dirty="0">
                <a:solidFill>
                  <a:srgbClr val="FFFF00"/>
                </a:solidFill>
                <a:latin typeface="KaiTi" panose="02010609060101010101" pitchFamily="49" charset="-122"/>
                <a:ea typeface="KaiTi" panose="02010609060101010101" pitchFamily="49" charset="-122"/>
              </a:rPr>
              <a:t> </a:t>
            </a:r>
            <a:r>
              <a:rPr lang="zh-CN" altLang="en-US" sz="3600" b="1" dirty="0">
                <a:solidFill>
                  <a:srgbClr val="FFFF00"/>
                </a:solidFill>
                <a:latin typeface="KaiTi" panose="02010609060101010101" pitchFamily="49" charset="-122"/>
                <a:ea typeface="KaiTi" panose="02010609060101010101" pitchFamily="49" charset="-122"/>
              </a:rPr>
              <a:t>无线电天文观测望远镜</a:t>
            </a:r>
            <a:endParaRPr lang="en-US" sz="3200" b="1"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2351252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599"/>
            <a:ext cx="9144000" cy="514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345610" y="4419600"/>
            <a:ext cx="526106" cy="369332"/>
          </a:xfrm>
          <a:prstGeom prst="rect">
            <a:avLst/>
          </a:prstGeom>
          <a:noFill/>
        </p:spPr>
        <p:txBody>
          <a:bodyPr wrap="none" rtlCol="0">
            <a:spAutoFit/>
          </a:bodyPr>
          <a:lstStyle/>
          <a:p>
            <a:r>
              <a:rPr lang="en-US" altLang="zh-CN" b="1" dirty="0">
                <a:solidFill>
                  <a:schemeClr val="bg1"/>
                </a:solidFill>
              </a:rPr>
              <a:t>Eris</a:t>
            </a:r>
            <a:endParaRPr lang="en-US" b="1" dirty="0">
              <a:solidFill>
                <a:schemeClr val="bg1"/>
              </a:solidFill>
            </a:endParaRPr>
          </a:p>
        </p:txBody>
      </p:sp>
    </p:spTree>
    <p:extLst>
      <p:ext uri="{BB962C8B-B14F-4D97-AF65-F5344CB8AC3E}">
        <p14:creationId xmlns:p14="http://schemas.microsoft.com/office/powerpoint/2010/main" val="19348027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2" descr="D:\Misc Pictures\Science\NASA\16500feetmilkywaykc2_brunier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2" y="533400"/>
            <a:ext cx="9075858"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92059" y="6019800"/>
            <a:ext cx="5428024" cy="646331"/>
          </a:xfrm>
          <a:prstGeom prst="rect">
            <a:avLst/>
          </a:prstGeom>
          <a:noFill/>
        </p:spPr>
        <p:txBody>
          <a:bodyPr wrap="none" rtlCol="0">
            <a:spAutoFit/>
          </a:bodyPr>
          <a:lstStyle/>
          <a:p>
            <a:r>
              <a:rPr lang="en-US" sz="3600" dirty="0">
                <a:solidFill>
                  <a:schemeClr val="bg1"/>
                </a:solidFill>
              </a:rPr>
              <a:t>Milky Way Galaxy </a:t>
            </a:r>
            <a:r>
              <a:rPr lang="zh-CN" altLang="en-US" sz="3600" dirty="0">
                <a:solidFill>
                  <a:schemeClr val="bg1"/>
                </a:solidFill>
                <a:latin typeface="KaiTi" panose="02010609060101010101" pitchFamily="49" charset="-122"/>
                <a:ea typeface="KaiTi" panose="02010609060101010101" pitchFamily="49" charset="-122"/>
              </a:rPr>
              <a:t>银河星系</a:t>
            </a:r>
            <a:endParaRPr lang="en-US" sz="3600" dirty="0">
              <a:solidFill>
                <a:schemeClr val="bg1"/>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177898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D:\Misc Pictures\Science\NASA\top100\opo992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8305800" cy="6858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6096000"/>
            <a:ext cx="4075796" cy="584775"/>
          </a:xfrm>
          <a:prstGeom prst="rect">
            <a:avLst/>
          </a:prstGeom>
          <a:noFill/>
        </p:spPr>
        <p:txBody>
          <a:bodyPr wrap="none" rtlCol="0">
            <a:spAutoFit/>
          </a:bodyPr>
          <a:lstStyle/>
          <a:p>
            <a:r>
              <a:rPr lang="en-US" altLang="zh-CN" sz="3200" dirty="0">
                <a:solidFill>
                  <a:schemeClr val="bg1"/>
                </a:solidFill>
              </a:rPr>
              <a:t>S</a:t>
            </a:r>
            <a:r>
              <a:rPr lang="en-US" sz="3200" dirty="0">
                <a:solidFill>
                  <a:schemeClr val="bg1"/>
                </a:solidFill>
              </a:rPr>
              <a:t>piral </a:t>
            </a:r>
            <a:r>
              <a:rPr lang="en-US" altLang="zh-CN" sz="3200" dirty="0">
                <a:solidFill>
                  <a:schemeClr val="bg1"/>
                </a:solidFill>
              </a:rPr>
              <a:t>G</a:t>
            </a:r>
            <a:r>
              <a:rPr lang="en-US" sz="3200" dirty="0">
                <a:solidFill>
                  <a:schemeClr val="bg1"/>
                </a:solidFill>
              </a:rPr>
              <a:t>alaxy NGC 4414</a:t>
            </a:r>
          </a:p>
        </p:txBody>
      </p:sp>
    </p:spTree>
    <p:extLst>
      <p:ext uri="{BB962C8B-B14F-4D97-AF65-F5344CB8AC3E}">
        <p14:creationId xmlns:p14="http://schemas.microsoft.com/office/powerpoint/2010/main" val="2215388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descr="D:\Misc Pictures\Science\NASA\top100\hs-2012-08-e-web_pr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6" y="457200"/>
            <a:ext cx="9155805" cy="609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566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descr="D:\Misc Pictures\Science\NASA\top100\hs-2012-08-d-web_pr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336"/>
            <a:ext cx="6232525" cy="685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977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descr="D:\Misc Pictures\Science\NASA\heic0805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5" y="457200"/>
            <a:ext cx="9129555"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12385" y="5386360"/>
            <a:ext cx="3878978" cy="1015663"/>
          </a:xfrm>
          <a:prstGeom prst="rect">
            <a:avLst/>
          </a:prstGeom>
          <a:noFill/>
        </p:spPr>
        <p:txBody>
          <a:bodyPr wrap="square" rtlCol="0">
            <a:spAutoFit/>
          </a:bodyPr>
          <a:lstStyle/>
          <a:p>
            <a:r>
              <a:rPr lang="zh-CN" altLang="en-US" sz="3600" dirty="0">
                <a:solidFill>
                  <a:srgbClr val="FFFF00"/>
                </a:solidFill>
                <a:latin typeface="Times New Roman" panose="02020603050405020304" pitchFamily="18" charset="0"/>
                <a:ea typeface="KaiTi" pitchFamily="49" charset="-122"/>
                <a:cs typeface="Times New Roman" panose="02020603050405020304" pitchFamily="18" charset="0"/>
              </a:rPr>
              <a:t>宇宙有多久？</a:t>
            </a:r>
            <a:endParaRPr lang="en-US" altLang="zh-CN" sz="3600" dirty="0">
              <a:solidFill>
                <a:srgbClr val="FFFF00"/>
              </a:solidFill>
              <a:latin typeface="Times New Roman" panose="02020603050405020304" pitchFamily="18" charset="0"/>
              <a:ea typeface="KaiTi" pitchFamily="49" charset="-122"/>
              <a:cs typeface="Times New Roman" panose="02020603050405020304" pitchFamily="18" charset="0"/>
            </a:endParaRPr>
          </a:p>
          <a:p>
            <a:r>
              <a:rPr lang="en-US" sz="2400" dirty="0">
                <a:solidFill>
                  <a:srgbClr val="FFFF00"/>
                </a:solidFill>
                <a:latin typeface="Times New Roman" panose="02020603050405020304" pitchFamily="18" charset="0"/>
                <a:ea typeface="KaiTi" pitchFamily="49" charset="-122"/>
                <a:cs typeface="Times New Roman" panose="02020603050405020304" pitchFamily="18" charset="0"/>
              </a:rPr>
              <a:t>How big is Universe? Its age?</a:t>
            </a:r>
          </a:p>
        </p:txBody>
      </p:sp>
      <p:sp>
        <p:nvSpPr>
          <p:cNvPr id="2" name="TextBox 1"/>
          <p:cNvSpPr txBox="1"/>
          <p:nvPr/>
        </p:nvSpPr>
        <p:spPr>
          <a:xfrm>
            <a:off x="3311644" y="5991269"/>
            <a:ext cx="1733167" cy="523220"/>
          </a:xfrm>
          <a:prstGeom prst="rect">
            <a:avLst/>
          </a:prstGeom>
          <a:noFill/>
        </p:spPr>
        <p:txBody>
          <a:bodyPr wrap="none" rtlCol="0">
            <a:spAutoFit/>
          </a:bodyPr>
          <a:lstStyle/>
          <a:p>
            <a:r>
              <a:rPr lang="en-US" altLang="zh-CN" sz="2800" b="1" dirty="0">
                <a:solidFill>
                  <a:schemeClr val="bg1"/>
                </a:solidFill>
              </a:rPr>
              <a:t>137.7</a:t>
            </a:r>
            <a:r>
              <a:rPr lang="zh-CN" altLang="en-US" sz="2800" b="1" dirty="0">
                <a:solidFill>
                  <a:schemeClr val="bg1"/>
                </a:solidFill>
              </a:rPr>
              <a:t>亿年</a:t>
            </a:r>
            <a:endParaRPr lang="en-US" sz="2800" b="1" dirty="0">
              <a:solidFill>
                <a:schemeClr val="bg1"/>
              </a:solidFill>
            </a:endParaRPr>
          </a:p>
        </p:txBody>
      </p:sp>
    </p:spTree>
    <p:extLst>
      <p:ext uri="{BB962C8B-B14F-4D97-AF65-F5344CB8AC3E}">
        <p14:creationId xmlns:p14="http://schemas.microsoft.com/office/powerpoint/2010/main" val="1904855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descr="D:\Misc Pictures\Science\NASA\heic0805c.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0564" y="461682"/>
            <a:ext cx="4506996"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5562600"/>
            <a:ext cx="8494633" cy="1138773"/>
          </a:xfrm>
          <a:prstGeom prst="rect">
            <a:avLst/>
          </a:prstGeom>
          <a:noFill/>
        </p:spPr>
        <p:txBody>
          <a:bodyPr wrap="none" rtlCol="0">
            <a:spAutoFit/>
          </a:bodyPr>
          <a:lstStyle/>
          <a:p>
            <a:r>
              <a:rPr lang="zh-CN" altLang="en-US" sz="3600" dirty="0">
                <a:solidFill>
                  <a:srgbClr val="FFFF00"/>
                </a:solidFill>
                <a:latin typeface="KaiTi" pitchFamily="49" charset="-122"/>
                <a:ea typeface="KaiTi" pitchFamily="49" charset="-122"/>
              </a:rPr>
              <a:t>宇宙有开始吗？请问</a:t>
            </a:r>
            <a:r>
              <a:rPr lang="zh-TW" altLang="en-US" sz="3600" dirty="0">
                <a:solidFill>
                  <a:srgbClr val="FFFF00"/>
                </a:solidFill>
                <a:latin typeface="KaiTi" pitchFamily="49" charset="-122"/>
                <a:ea typeface="KaiTi" pitchFamily="49" charset="-122"/>
              </a:rPr>
              <a:t>喬治</a:t>
            </a:r>
            <a:r>
              <a:rPr lang="en-US" altLang="zh-TW" sz="3600" dirty="0">
                <a:solidFill>
                  <a:srgbClr val="FFFF00"/>
                </a:solidFill>
                <a:latin typeface="KaiTi" pitchFamily="49" charset="-122"/>
                <a:ea typeface="KaiTi" pitchFamily="49" charset="-122"/>
              </a:rPr>
              <a:t>·</a:t>
            </a:r>
            <a:r>
              <a:rPr lang="zh-TW" altLang="en-US" sz="3600" dirty="0">
                <a:solidFill>
                  <a:srgbClr val="FFFF00"/>
                </a:solidFill>
                <a:latin typeface="KaiTi" pitchFamily="49" charset="-122"/>
                <a:ea typeface="KaiTi" pitchFamily="49" charset="-122"/>
              </a:rPr>
              <a:t>勒梅特</a:t>
            </a:r>
            <a:r>
              <a:rPr lang="zh-CN" altLang="en-US" sz="3600" dirty="0">
                <a:solidFill>
                  <a:srgbClr val="FFFF00"/>
                </a:solidFill>
                <a:latin typeface="KaiTi" pitchFamily="49" charset="-122"/>
                <a:ea typeface="KaiTi" pitchFamily="49" charset="-122"/>
              </a:rPr>
              <a:t>神父！</a:t>
            </a:r>
            <a:endParaRPr lang="en-US" altLang="zh-CN" sz="3600" dirty="0">
              <a:solidFill>
                <a:srgbClr val="FFFF00"/>
              </a:solidFill>
              <a:latin typeface="KaiTi" pitchFamily="49" charset="-122"/>
              <a:ea typeface="KaiTi" pitchFamily="49" charset="-122"/>
            </a:endParaRPr>
          </a:p>
          <a:p>
            <a:pPr lvl="0"/>
            <a:r>
              <a:rPr lang="en-US" sz="3200" dirty="0">
                <a:solidFill>
                  <a:srgbClr val="FFFF00"/>
                </a:solidFill>
                <a:ea typeface="KaiTi" pitchFamily="49" charset="-122"/>
              </a:rPr>
              <a:t>Ask Father George </a:t>
            </a:r>
            <a:r>
              <a:rPr lang="en-US" sz="3200" dirty="0" err="1">
                <a:solidFill>
                  <a:srgbClr val="FFFF00"/>
                </a:solidFill>
                <a:ea typeface="KaiTi" pitchFamily="49" charset="-122"/>
              </a:rPr>
              <a:t>LeMaitre</a:t>
            </a:r>
            <a:r>
              <a:rPr lang="en-US" sz="3200" dirty="0">
                <a:solidFill>
                  <a:srgbClr val="FFFF00"/>
                </a:solidFill>
                <a:ea typeface="KaiTi" pitchFamily="49" charset="-122"/>
              </a:rPr>
              <a:t> – Father of Big Bang</a:t>
            </a:r>
          </a:p>
        </p:txBody>
      </p:sp>
      <p:pic>
        <p:nvPicPr>
          <p:cNvPr id="890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30306"/>
            <a:ext cx="3892540" cy="4728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771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9218" name="Picture 2" descr="D:\Misc Pictures\2012\Dallas\Family001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304800"/>
            <a:ext cx="8669936"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4016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38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773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http://upload.wikimedia.org/wikipedia/commons/thumb/9/98/Observable_Universe_with_Measurements_01.png/1024px-Observable_Universe_with_Measurements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0813"/>
            <a:ext cx="6504949" cy="6504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46821" y="5486400"/>
            <a:ext cx="2964273" cy="1200329"/>
          </a:xfrm>
          <a:prstGeom prst="rect">
            <a:avLst/>
          </a:prstGeom>
          <a:noFill/>
        </p:spPr>
        <p:txBody>
          <a:bodyPr wrap="none" rtlCol="0">
            <a:spAutoFit/>
          </a:bodyPr>
          <a:lstStyle/>
          <a:p>
            <a:r>
              <a:rPr lang="zh-CN" altLang="en-US" sz="3600" b="1" dirty="0">
                <a:solidFill>
                  <a:srgbClr val="FFFF00"/>
                </a:solidFill>
                <a:latin typeface="KaiTi" pitchFamily="49" charset="-122"/>
                <a:ea typeface="KaiTi" pitchFamily="49" charset="-122"/>
              </a:rPr>
              <a:t>宇宙有多大？</a:t>
            </a:r>
            <a:endParaRPr lang="en-US" altLang="zh-CN" sz="3600" b="1" dirty="0">
              <a:solidFill>
                <a:srgbClr val="FFFF00"/>
              </a:solidFill>
              <a:latin typeface="KaiTi" pitchFamily="49" charset="-122"/>
              <a:ea typeface="KaiTi" pitchFamily="49" charset="-122"/>
            </a:endParaRPr>
          </a:p>
          <a:p>
            <a:r>
              <a:rPr lang="en-US" sz="3600" b="1" dirty="0">
                <a:solidFill>
                  <a:srgbClr val="FFFF00"/>
                </a:solidFill>
                <a:latin typeface="Times New Roman" panose="02020603050405020304" pitchFamily="18" charset="0"/>
                <a:ea typeface="KaiTi" pitchFamily="49" charset="-122"/>
                <a:cs typeface="Times New Roman" panose="02020603050405020304" pitchFamily="18" charset="0"/>
              </a:rPr>
              <a:t>How Big?</a:t>
            </a:r>
          </a:p>
        </p:txBody>
      </p:sp>
    </p:spTree>
    <p:extLst>
      <p:ext uri="{BB962C8B-B14F-4D97-AF65-F5344CB8AC3E}">
        <p14:creationId xmlns:p14="http://schemas.microsoft.com/office/powerpoint/2010/main" val="32285980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89" y="304800"/>
            <a:ext cx="8587086"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71600" y="6019800"/>
            <a:ext cx="6763390" cy="646331"/>
          </a:xfrm>
          <a:prstGeom prst="rect">
            <a:avLst/>
          </a:prstGeom>
          <a:noFill/>
        </p:spPr>
        <p:txBody>
          <a:bodyPr wrap="none" rtlCol="0">
            <a:spAutoFit/>
          </a:bodyPr>
          <a:lstStyle/>
          <a:p>
            <a:r>
              <a:rPr lang="zh-CN" altLang="en-US" sz="3600" dirty="0">
                <a:solidFill>
                  <a:srgbClr val="FFFF00"/>
                </a:solidFill>
                <a:latin typeface="KaiTi" pitchFamily="49" charset="-122"/>
                <a:ea typeface="KaiTi" pitchFamily="49" charset="-122"/>
              </a:rPr>
              <a:t>苍生有多小？</a:t>
            </a:r>
            <a:r>
              <a:rPr lang="en-US" altLang="zh-CN" sz="3600" dirty="0">
                <a:solidFill>
                  <a:srgbClr val="FFFF00"/>
                </a:solidFill>
                <a:latin typeface="Times New Roman" panose="02020603050405020304" pitchFamily="18" charset="0"/>
                <a:ea typeface="KaiTi" pitchFamily="49" charset="-122"/>
                <a:cs typeface="Times New Roman" panose="02020603050405020304" pitchFamily="18" charset="0"/>
              </a:rPr>
              <a:t>How small is a life?</a:t>
            </a:r>
            <a:endParaRPr lang="en-US" sz="3600" dirty="0">
              <a:solidFill>
                <a:srgbClr val="FFFF00"/>
              </a:solidFill>
              <a:latin typeface="Times New Roman" panose="02020603050405020304" pitchFamily="18" charset="0"/>
              <a:ea typeface="KaiTi" pitchFamily="49" charset="-122"/>
              <a:cs typeface="Times New Roman" panose="02020603050405020304" pitchFamily="18" charset="0"/>
            </a:endParaRPr>
          </a:p>
        </p:txBody>
      </p:sp>
    </p:spTree>
    <p:extLst>
      <p:ext uri="{BB962C8B-B14F-4D97-AF65-F5344CB8AC3E}">
        <p14:creationId xmlns:p14="http://schemas.microsoft.com/office/powerpoint/2010/main" val="41743804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316284" y="16700"/>
            <a:ext cx="8827716" cy="6863417"/>
          </a:xfrm>
          <a:prstGeom prst="rect">
            <a:avLst/>
          </a:prstGeom>
          <a:noFill/>
        </p:spPr>
        <p:txBody>
          <a:bodyPr wrap="square" rtlCol="0">
            <a:spAutoFit/>
          </a:bodyPr>
          <a:lstStyle/>
          <a:p>
            <a:pPr algn="ctr"/>
            <a:r>
              <a:rPr lang="en-US" sz="2800" b="1" dirty="0">
                <a:solidFill>
                  <a:srgbClr val="FFFF00"/>
                </a:solidFill>
              </a:rPr>
              <a:t>A 70 kg body would have approximately 7*10</a:t>
            </a:r>
            <a:r>
              <a:rPr lang="en-US" sz="3600" b="1" baseline="30000" dirty="0">
                <a:solidFill>
                  <a:srgbClr val="FFFF00"/>
                </a:solidFill>
              </a:rPr>
              <a:t>27</a:t>
            </a:r>
            <a:r>
              <a:rPr lang="en-US" sz="2800" b="1" dirty="0">
                <a:solidFill>
                  <a:srgbClr val="FFFF00"/>
                </a:solidFill>
              </a:rPr>
              <a:t> atoms. </a:t>
            </a:r>
          </a:p>
          <a:p>
            <a:pPr algn="ctr"/>
            <a:r>
              <a:rPr lang="en-US" sz="2800" b="1" dirty="0">
                <a:solidFill>
                  <a:srgbClr val="FFFF00"/>
                </a:solidFill>
              </a:rPr>
              <a:t>That is, 7 followed by 27 zeros:</a:t>
            </a:r>
          </a:p>
          <a:p>
            <a:pPr algn="ctr"/>
            <a:r>
              <a:rPr lang="en-US" altLang="zh-CN" sz="2800" b="1" dirty="0">
                <a:solidFill>
                  <a:srgbClr val="FFFF00"/>
                </a:solidFill>
              </a:rPr>
              <a:t>70</a:t>
            </a:r>
            <a:r>
              <a:rPr lang="zh-CN" altLang="en-US" sz="2800" b="1" dirty="0">
                <a:solidFill>
                  <a:srgbClr val="FFFF00"/>
                </a:solidFill>
              </a:rPr>
              <a:t>公斤体重的一个人大约含有</a:t>
            </a:r>
            <a:r>
              <a:rPr lang="en-US" sz="2800" b="1" dirty="0">
                <a:solidFill>
                  <a:srgbClr val="FFFF00"/>
                </a:solidFill>
              </a:rPr>
              <a:t>7*10</a:t>
            </a:r>
            <a:r>
              <a:rPr lang="en-US" sz="3600" b="1" baseline="30000" dirty="0">
                <a:solidFill>
                  <a:srgbClr val="FFFF00"/>
                </a:solidFill>
              </a:rPr>
              <a:t>27</a:t>
            </a:r>
            <a:r>
              <a:rPr lang="zh-CN" altLang="en-US" sz="2800" b="1" dirty="0">
                <a:solidFill>
                  <a:srgbClr val="FFFF00"/>
                </a:solidFill>
              </a:rPr>
              <a:t>个原子</a:t>
            </a:r>
            <a:endParaRPr lang="en-US" altLang="zh-CN" sz="2800" b="1" dirty="0">
              <a:solidFill>
                <a:srgbClr val="FFFF00"/>
              </a:solidFill>
            </a:endParaRPr>
          </a:p>
          <a:p>
            <a:pPr algn="ctr"/>
            <a:r>
              <a:rPr lang="en-US" sz="2800" b="1" dirty="0">
                <a:solidFill>
                  <a:srgbClr val="FFFF00"/>
                </a:solidFill>
              </a:rPr>
              <a:t>7,000,000,000,000,000,000,000,000,000</a:t>
            </a:r>
            <a:r>
              <a:rPr lang="zh-TW" altLang="en-US" sz="2800" b="1" dirty="0">
                <a:solidFill>
                  <a:srgbClr val="FFFF00"/>
                </a:solidFill>
              </a:rPr>
              <a:t>个原子</a:t>
            </a:r>
            <a:endParaRPr lang="en-US" sz="2800" b="1" dirty="0">
              <a:solidFill>
                <a:srgbClr val="FFFF00"/>
              </a:solidFill>
            </a:endParaRPr>
          </a:p>
          <a:p>
            <a:pPr algn="ctr"/>
            <a:r>
              <a:rPr lang="en-US" sz="2800" b="1" dirty="0">
                <a:solidFill>
                  <a:srgbClr val="FFFF00"/>
                </a:solidFill>
              </a:rPr>
              <a:t>4.7*10</a:t>
            </a:r>
            <a:r>
              <a:rPr lang="en-US" sz="2800" b="1" baseline="30000" dirty="0">
                <a:solidFill>
                  <a:srgbClr val="FFFF00"/>
                </a:solidFill>
              </a:rPr>
              <a:t>27</a:t>
            </a:r>
            <a:r>
              <a:rPr lang="en-US" sz="2800" b="1" dirty="0">
                <a:solidFill>
                  <a:srgbClr val="FFFF00"/>
                </a:solidFill>
              </a:rPr>
              <a:t> would be hydrogen atoms</a:t>
            </a:r>
            <a:r>
              <a:rPr lang="zh-CN" altLang="en-US" sz="2800" b="1" dirty="0">
                <a:solidFill>
                  <a:srgbClr val="FFFF00"/>
                </a:solidFill>
              </a:rPr>
              <a:t>氢原子</a:t>
            </a:r>
            <a:endParaRPr lang="en-US" sz="2800" b="1" dirty="0">
              <a:solidFill>
                <a:srgbClr val="FFFF00"/>
              </a:solidFill>
            </a:endParaRPr>
          </a:p>
          <a:p>
            <a:pPr algn="ctr"/>
            <a:r>
              <a:rPr lang="en-US" sz="2800" b="1" dirty="0">
                <a:solidFill>
                  <a:srgbClr val="FFFF00"/>
                </a:solidFill>
              </a:rPr>
              <a:t>1.8*10</a:t>
            </a:r>
            <a:r>
              <a:rPr lang="en-US" sz="2800" b="1" baseline="30000" dirty="0">
                <a:solidFill>
                  <a:srgbClr val="FFFF00"/>
                </a:solidFill>
              </a:rPr>
              <a:t>27</a:t>
            </a:r>
            <a:r>
              <a:rPr lang="en-US" sz="2800" b="1" dirty="0">
                <a:solidFill>
                  <a:srgbClr val="FFFF00"/>
                </a:solidFill>
              </a:rPr>
              <a:t> would be oxygen </a:t>
            </a:r>
            <a:r>
              <a:rPr lang="en-US" altLang="zh-CN" sz="2800" b="1" dirty="0">
                <a:solidFill>
                  <a:srgbClr val="FFFF00"/>
                </a:solidFill>
              </a:rPr>
              <a:t>atoms</a:t>
            </a:r>
            <a:r>
              <a:rPr lang="zh-CN" altLang="en-US" sz="2800" b="1" dirty="0">
                <a:solidFill>
                  <a:srgbClr val="FFFF00"/>
                </a:solidFill>
              </a:rPr>
              <a:t>氧原子</a:t>
            </a:r>
            <a:endParaRPr lang="en-US" altLang="zh-CN" sz="2800" b="1" dirty="0">
              <a:solidFill>
                <a:srgbClr val="FFFF00"/>
              </a:solidFill>
            </a:endParaRPr>
          </a:p>
          <a:p>
            <a:pPr algn="ctr"/>
            <a:r>
              <a:rPr lang="en-US" sz="2800" b="1" dirty="0">
                <a:solidFill>
                  <a:srgbClr val="FFFF00"/>
                </a:solidFill>
              </a:rPr>
              <a:t>7.0*10</a:t>
            </a:r>
            <a:r>
              <a:rPr lang="en-US" sz="2800" b="1" baseline="30000" dirty="0">
                <a:solidFill>
                  <a:srgbClr val="FFFF00"/>
                </a:solidFill>
              </a:rPr>
              <a:t>26</a:t>
            </a:r>
            <a:r>
              <a:rPr lang="en-US" sz="2800" b="1" dirty="0">
                <a:solidFill>
                  <a:srgbClr val="FFFF00"/>
                </a:solidFill>
              </a:rPr>
              <a:t> carbon atoms</a:t>
            </a:r>
            <a:r>
              <a:rPr lang="zh-CN" altLang="en-US" sz="2800" b="1" dirty="0">
                <a:solidFill>
                  <a:srgbClr val="FFFF00"/>
                </a:solidFill>
              </a:rPr>
              <a:t>碳原子</a:t>
            </a:r>
            <a:endParaRPr lang="en-US" sz="2800" b="1" dirty="0">
              <a:solidFill>
                <a:srgbClr val="FFFF00"/>
              </a:solidFill>
            </a:endParaRPr>
          </a:p>
          <a:p>
            <a:pPr algn="ctr"/>
            <a:r>
              <a:rPr lang="en-US" sz="3600" b="1" dirty="0">
                <a:solidFill>
                  <a:schemeClr val="bg1"/>
                </a:solidFill>
              </a:rPr>
              <a:t>An estimate of about </a:t>
            </a:r>
            <a:r>
              <a:rPr lang="en-US" sz="3600" b="1" dirty="0">
                <a:solidFill>
                  <a:prstClr val="white"/>
                </a:solidFill>
              </a:rPr>
              <a:t>10</a:t>
            </a:r>
            <a:r>
              <a:rPr lang="en-US" altLang="zh-CN" sz="3600" b="1" baseline="30000" dirty="0">
                <a:solidFill>
                  <a:prstClr val="white"/>
                </a:solidFill>
              </a:rPr>
              <a:t>80</a:t>
            </a:r>
            <a:r>
              <a:rPr lang="en-US" sz="3600" b="1" dirty="0">
                <a:solidFill>
                  <a:schemeClr val="bg1"/>
                </a:solidFill>
              </a:rPr>
              <a:t> atoms </a:t>
            </a:r>
          </a:p>
          <a:p>
            <a:pPr algn="ctr"/>
            <a:r>
              <a:rPr lang="en-US" sz="3600" b="1" dirty="0">
                <a:solidFill>
                  <a:schemeClr val="bg1"/>
                </a:solidFill>
              </a:rPr>
              <a:t>in the observable universe.</a:t>
            </a:r>
          </a:p>
          <a:p>
            <a:pPr algn="ctr"/>
            <a:r>
              <a:rPr lang="zh-CN" altLang="en-US" sz="3600" b="1" dirty="0">
                <a:solidFill>
                  <a:schemeClr val="bg1"/>
                </a:solidFill>
              </a:rPr>
              <a:t>整个可观察宇宙大约有个</a:t>
            </a:r>
            <a:r>
              <a:rPr lang="en-US" sz="3600" b="1" dirty="0">
                <a:solidFill>
                  <a:prstClr val="white"/>
                </a:solidFill>
              </a:rPr>
              <a:t>10</a:t>
            </a:r>
            <a:r>
              <a:rPr lang="en-US" altLang="zh-CN" sz="3600" b="1" baseline="30000" dirty="0">
                <a:solidFill>
                  <a:schemeClr val="bg1"/>
                </a:solidFill>
              </a:rPr>
              <a:t>80</a:t>
            </a:r>
            <a:r>
              <a:rPr lang="zh-CN" altLang="en-US" sz="3600" b="1" dirty="0">
                <a:solidFill>
                  <a:schemeClr val="bg1"/>
                </a:solidFill>
              </a:rPr>
              <a:t>原子</a:t>
            </a:r>
            <a:endParaRPr lang="en-US" altLang="zh-CN" sz="3600" b="1" dirty="0">
              <a:solidFill>
                <a:schemeClr val="bg1"/>
              </a:solidFill>
            </a:endParaRPr>
          </a:p>
          <a:p>
            <a:pPr algn="ctr"/>
            <a:r>
              <a:rPr lang="en-US" altLang="zh-CN" sz="2400" b="1" dirty="0">
                <a:solidFill>
                  <a:schemeClr val="bg1"/>
                </a:solidFill>
              </a:rPr>
              <a:t>100</a:t>
            </a:r>
            <a:r>
              <a:rPr lang="en-US" sz="2400" b="1" dirty="0">
                <a:solidFill>
                  <a:schemeClr val="bg1"/>
                </a:solidFill>
              </a:rPr>
              <a:t>,000,000,000,000,000,000,000,000</a:t>
            </a:r>
            <a:r>
              <a:rPr lang="en-US" sz="2400" b="1" dirty="0">
                <a:solidFill>
                  <a:prstClr val="white"/>
                </a:solidFill>
              </a:rPr>
              <a:t>,000,</a:t>
            </a:r>
          </a:p>
          <a:p>
            <a:pPr lvl="0" algn="ctr"/>
            <a:r>
              <a:rPr lang="en-US" altLang="zh-CN" sz="2400" b="1" dirty="0">
                <a:solidFill>
                  <a:prstClr val="white"/>
                </a:solidFill>
              </a:rPr>
              <a:t>0</a:t>
            </a:r>
            <a:r>
              <a:rPr lang="en-US" sz="2400" b="1" dirty="0">
                <a:solidFill>
                  <a:prstClr val="white"/>
                </a:solidFill>
              </a:rPr>
              <a:t>00,000,000,000,000,000,000,000,000,000,</a:t>
            </a:r>
          </a:p>
          <a:p>
            <a:pPr lvl="0" algn="ctr"/>
            <a:r>
              <a:rPr lang="en-US" altLang="zh-CN" sz="2400" b="1" dirty="0">
                <a:solidFill>
                  <a:prstClr val="white"/>
                </a:solidFill>
              </a:rPr>
              <a:t>0</a:t>
            </a:r>
            <a:r>
              <a:rPr lang="en-US" sz="2400" b="1" dirty="0">
                <a:solidFill>
                  <a:prstClr val="white"/>
                </a:solidFill>
              </a:rPr>
              <a:t>00,000,000,000,000,000,000.</a:t>
            </a:r>
          </a:p>
          <a:p>
            <a:pPr lvl="0" algn="ctr"/>
            <a:r>
              <a:rPr lang="zh-CN" altLang="en-US" sz="2800" b="1" dirty="0">
                <a:solidFill>
                  <a:prstClr val="white"/>
                </a:solidFill>
              </a:rPr>
              <a:t>人</a:t>
            </a:r>
            <a:r>
              <a:rPr lang="en-US" altLang="zh-CN" sz="2800" b="1" dirty="0">
                <a:solidFill>
                  <a:prstClr val="white"/>
                </a:solidFill>
              </a:rPr>
              <a:t>/</a:t>
            </a:r>
            <a:r>
              <a:rPr lang="zh-CN" altLang="en-US" sz="2800" b="1" dirty="0">
                <a:solidFill>
                  <a:prstClr val="white"/>
                </a:solidFill>
              </a:rPr>
              <a:t>宇宙～</a:t>
            </a:r>
            <a:endParaRPr lang="en-US" altLang="zh-CN" sz="2800" b="1" dirty="0">
              <a:solidFill>
                <a:prstClr val="white"/>
              </a:solidFill>
            </a:endParaRPr>
          </a:p>
          <a:p>
            <a:pPr lvl="0" algn="ctr"/>
            <a:endParaRPr lang="en-US" altLang="zh-CN" sz="200" b="1" dirty="0">
              <a:solidFill>
                <a:schemeClr val="bg1"/>
              </a:solidFill>
            </a:endParaRPr>
          </a:p>
          <a:p>
            <a:pPr lvl="0" algn="ctr"/>
            <a:r>
              <a:rPr lang="en-US" altLang="zh-CN" sz="2000" b="1" dirty="0">
                <a:solidFill>
                  <a:schemeClr val="bg1"/>
                </a:solidFill>
              </a:rPr>
              <a:t>1/10,000,000,000,000,000,000,000,000,000,000,000,000,000,000,000,000,000.</a:t>
            </a:r>
            <a:endParaRPr lang="en-US" sz="2800" b="1" dirty="0">
              <a:solidFill>
                <a:schemeClr val="bg1"/>
              </a:solidFill>
            </a:endParaRPr>
          </a:p>
        </p:txBody>
      </p:sp>
    </p:spTree>
    <p:extLst>
      <p:ext uri="{BB962C8B-B14F-4D97-AF65-F5344CB8AC3E}">
        <p14:creationId xmlns:p14="http://schemas.microsoft.com/office/powerpoint/2010/main" val="36138754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62000" y="2209800"/>
            <a:ext cx="7772400" cy="2800767"/>
          </a:xfrm>
          <a:prstGeom prst="rect">
            <a:avLst/>
          </a:prstGeom>
          <a:noFill/>
        </p:spPr>
        <p:txBody>
          <a:bodyPr wrap="square" rtlCol="0">
            <a:spAutoFit/>
          </a:bodyPr>
          <a:lstStyle/>
          <a:p>
            <a:r>
              <a:rPr lang="zh-CN" altLang="en-US" sz="8800" dirty="0">
                <a:solidFill>
                  <a:srgbClr val="FFFF00"/>
                </a:solidFill>
                <a:latin typeface="KaiTi" pitchFamily="49" charset="-122"/>
                <a:ea typeface="KaiTi" pitchFamily="49" charset="-122"/>
              </a:rPr>
              <a:t>人生有意义吗？</a:t>
            </a:r>
            <a:endParaRPr lang="en-US" altLang="zh-CN" sz="8800" dirty="0">
              <a:solidFill>
                <a:srgbClr val="FFFF00"/>
              </a:solidFill>
              <a:latin typeface="KaiTi" pitchFamily="49" charset="-122"/>
              <a:ea typeface="KaiTi" pitchFamily="49" charset="-122"/>
            </a:endParaRPr>
          </a:p>
          <a:p>
            <a:r>
              <a:rPr lang="en-US" sz="8800" dirty="0">
                <a:solidFill>
                  <a:srgbClr val="FFFF00"/>
                </a:solidFill>
                <a:latin typeface="Times New Roman" panose="02020603050405020304" pitchFamily="18" charset="0"/>
                <a:ea typeface="KaiTi" pitchFamily="49" charset="-122"/>
                <a:cs typeface="Times New Roman" panose="02020603050405020304" pitchFamily="18" charset="0"/>
              </a:rPr>
              <a:t>Purpose of Life?</a:t>
            </a:r>
          </a:p>
        </p:txBody>
      </p:sp>
    </p:spTree>
    <p:extLst>
      <p:ext uri="{BB962C8B-B14F-4D97-AF65-F5344CB8AC3E}">
        <p14:creationId xmlns:p14="http://schemas.microsoft.com/office/powerpoint/2010/main" val="31576844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62000" y="2209800"/>
            <a:ext cx="7772400" cy="2462213"/>
          </a:xfrm>
          <a:prstGeom prst="rect">
            <a:avLst/>
          </a:prstGeom>
          <a:noFill/>
        </p:spPr>
        <p:txBody>
          <a:bodyPr wrap="square" rtlCol="0">
            <a:spAutoFit/>
          </a:bodyPr>
          <a:lstStyle/>
          <a:p>
            <a:r>
              <a:rPr lang="zh-CN" altLang="en-US" sz="8800" dirty="0">
                <a:solidFill>
                  <a:srgbClr val="FFFF00"/>
                </a:solidFill>
                <a:latin typeface="KaiTi" pitchFamily="49" charset="-122"/>
                <a:ea typeface="KaiTi" pitchFamily="49" charset="-122"/>
              </a:rPr>
              <a:t>宇宙有意义吗？</a:t>
            </a:r>
            <a:endParaRPr lang="en-US" altLang="zh-CN" sz="8800" dirty="0">
              <a:solidFill>
                <a:srgbClr val="FFFF00"/>
              </a:solidFill>
              <a:latin typeface="KaiTi" pitchFamily="49" charset="-122"/>
              <a:ea typeface="KaiTi" pitchFamily="49" charset="-122"/>
            </a:endParaRPr>
          </a:p>
          <a:p>
            <a:pPr lvl="0"/>
            <a:r>
              <a:rPr lang="en-US" sz="6600" dirty="0">
                <a:solidFill>
                  <a:srgbClr val="FFFF00"/>
                </a:solidFill>
                <a:latin typeface="Times New Roman" panose="02020603050405020304" pitchFamily="18" charset="0"/>
                <a:ea typeface="KaiTi" pitchFamily="49" charset="-122"/>
                <a:cs typeface="Times New Roman" panose="02020603050405020304" pitchFamily="18" charset="0"/>
              </a:rPr>
              <a:t>Purpose of Universe?</a:t>
            </a:r>
            <a:endParaRPr lang="en-US" sz="8800" dirty="0">
              <a:solidFill>
                <a:srgbClr val="FFFF00"/>
              </a:solidFill>
              <a:latin typeface="KaiTi" pitchFamily="49" charset="-122"/>
              <a:ea typeface="KaiTi" pitchFamily="49" charset="-122"/>
            </a:endParaRPr>
          </a:p>
        </p:txBody>
      </p:sp>
    </p:spTree>
    <p:extLst>
      <p:ext uri="{BB962C8B-B14F-4D97-AF65-F5344CB8AC3E}">
        <p14:creationId xmlns:p14="http://schemas.microsoft.com/office/powerpoint/2010/main" val="24138893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6200" y="2209800"/>
            <a:ext cx="8839200" cy="2154436"/>
          </a:xfrm>
          <a:prstGeom prst="rect">
            <a:avLst/>
          </a:prstGeom>
          <a:noFill/>
        </p:spPr>
        <p:txBody>
          <a:bodyPr wrap="square" rtlCol="0">
            <a:spAutoFit/>
          </a:bodyPr>
          <a:lstStyle/>
          <a:p>
            <a:pPr algn="ctr"/>
            <a:r>
              <a:rPr lang="zh-CN" altLang="en-US" sz="8000" dirty="0">
                <a:solidFill>
                  <a:srgbClr val="FFFF00"/>
                </a:solidFill>
                <a:latin typeface="KaiTi" pitchFamily="49" charset="-122"/>
                <a:ea typeface="KaiTi" pitchFamily="49" charset="-122"/>
              </a:rPr>
              <a:t>宇宙的起始状态</a:t>
            </a:r>
            <a:endParaRPr lang="en-US" altLang="zh-CN" sz="8000" dirty="0">
              <a:solidFill>
                <a:srgbClr val="FFFF00"/>
              </a:solidFill>
              <a:latin typeface="KaiTi" pitchFamily="49" charset="-122"/>
              <a:ea typeface="KaiTi" pitchFamily="49" charset="-122"/>
            </a:endParaRPr>
          </a:p>
          <a:p>
            <a:pPr lvl="0" algn="ctr"/>
            <a:r>
              <a:rPr lang="en-US" sz="5400" dirty="0">
                <a:solidFill>
                  <a:srgbClr val="FFFF00"/>
                </a:solidFill>
                <a:latin typeface="Times New Roman" panose="02020603050405020304" pitchFamily="18" charset="0"/>
                <a:ea typeface="KaiTi" pitchFamily="49" charset="-122"/>
                <a:cs typeface="Times New Roman" panose="02020603050405020304" pitchFamily="18" charset="0"/>
              </a:rPr>
              <a:t>Initial Condition of Universe</a:t>
            </a:r>
            <a:endParaRPr lang="en-US" sz="5400" dirty="0">
              <a:solidFill>
                <a:srgbClr val="FFFF00"/>
              </a:solidFill>
              <a:latin typeface="KaiTi" pitchFamily="49" charset="-122"/>
              <a:ea typeface="KaiTi" pitchFamily="49" charset="-122"/>
            </a:endParaRPr>
          </a:p>
        </p:txBody>
      </p:sp>
    </p:spTree>
    <p:extLst>
      <p:ext uri="{BB962C8B-B14F-4D97-AF65-F5344CB8AC3E}">
        <p14:creationId xmlns:p14="http://schemas.microsoft.com/office/powerpoint/2010/main" val="21619680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8066" name="Picture 2" descr="cap4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5223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9090" name="Picture 2" descr="cap4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18900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4" name="Picture 2" descr="cap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79337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10242" name="Picture 2" descr="D:\Misc Pictures\2012\Dallas\photo 1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 y="609600"/>
            <a:ext cx="7848600" cy="586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8854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1138" name="Picture 2" descr="cap4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64636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2" name="Picture 2" descr="cap4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6672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3186" name="Picture 2" descr="cap4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44362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10" name="Picture 2" descr="cap4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037805"/>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5234" name="Picture 2" descr="cap4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91478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8" name="Picture 2" descr="cap4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87464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3746" name="Picture 2" descr="cap4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89375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0356" name="Picture 4" descr="Lif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60987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2403" name="Picture 3" descr="Lif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47066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4451" name="Picture 3" descr="Lif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65837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100766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ChangeArrowheads="1"/>
          </p:cNvSpPr>
          <p:nvPr/>
        </p:nvSpPr>
        <p:spPr bwMode="auto">
          <a:xfrm>
            <a:off x="796921" y="5977979"/>
            <a:ext cx="755015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sz="4400" b="1" dirty="0" err="1">
                <a:solidFill>
                  <a:srgbClr val="FFFF00"/>
                </a:solidFill>
                <a:latin typeface="KaiTi" pitchFamily="49" charset="-122"/>
                <a:ea typeface="KaiTi" pitchFamily="49" charset="-122"/>
              </a:rPr>
              <a:t>休士頓</a:t>
            </a:r>
            <a:r>
              <a:rPr lang="en-US" sz="4400" b="1" dirty="0">
                <a:solidFill>
                  <a:srgbClr val="FFFF00"/>
                </a:solidFill>
                <a:latin typeface="KaiTi" pitchFamily="49" charset="-122"/>
                <a:ea typeface="KaiTi" pitchFamily="49" charset="-122"/>
              </a:rPr>
              <a:t> </a:t>
            </a:r>
            <a:r>
              <a:rPr lang="en-US" sz="4400" b="1" dirty="0" err="1">
                <a:solidFill>
                  <a:srgbClr val="FFFF00"/>
                </a:solidFill>
                <a:latin typeface="KaiTi" pitchFamily="49" charset="-122"/>
                <a:ea typeface="KaiTi" pitchFamily="49" charset="-122"/>
              </a:rPr>
              <a:t>太空中心</a:t>
            </a:r>
            <a:r>
              <a:rPr lang="en-US" sz="4400" b="1" dirty="0">
                <a:solidFill>
                  <a:srgbClr val="FFFF00"/>
                </a:solidFill>
                <a:latin typeface="KaiTi" pitchFamily="49" charset="-122"/>
                <a:ea typeface="KaiTi" pitchFamily="49" charset="-122"/>
              </a:rPr>
              <a:t> JSC,NASA</a:t>
            </a:r>
          </a:p>
        </p:txBody>
      </p:sp>
      <p:sp>
        <p:nvSpPr>
          <p:cNvPr id="68612" name="Line 4"/>
          <p:cNvSpPr>
            <a:spLocks noChangeShapeType="1"/>
          </p:cNvSpPr>
          <p:nvPr/>
        </p:nvSpPr>
        <p:spPr bwMode="auto">
          <a:xfrm flipH="1">
            <a:off x="6172200" y="4495800"/>
            <a:ext cx="304800" cy="13716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8613" name="Line 5"/>
          <p:cNvSpPr>
            <a:spLocks noChangeShapeType="1"/>
          </p:cNvSpPr>
          <p:nvPr/>
        </p:nvSpPr>
        <p:spPr bwMode="auto">
          <a:xfrm flipH="1">
            <a:off x="1981200" y="228600"/>
            <a:ext cx="304800" cy="13716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8614" name="Line 6"/>
          <p:cNvSpPr>
            <a:spLocks noChangeShapeType="1"/>
          </p:cNvSpPr>
          <p:nvPr/>
        </p:nvSpPr>
        <p:spPr bwMode="auto">
          <a:xfrm flipH="1">
            <a:off x="3200400" y="1295400"/>
            <a:ext cx="304800" cy="13716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8615" name="Text Box 7"/>
          <p:cNvSpPr txBox="1">
            <a:spLocks noChangeArrowheads="1"/>
          </p:cNvSpPr>
          <p:nvPr/>
        </p:nvSpPr>
        <p:spPr bwMode="auto">
          <a:xfrm>
            <a:off x="3336925" y="727075"/>
            <a:ext cx="2173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solidFill>
                  <a:srgbClr val="FFFF00"/>
                </a:solidFill>
              </a:rPr>
              <a:t>Mission Control</a:t>
            </a:r>
          </a:p>
        </p:txBody>
      </p:sp>
      <p:sp>
        <p:nvSpPr>
          <p:cNvPr id="68616" name="Text Box 8"/>
          <p:cNvSpPr txBox="1">
            <a:spLocks noChangeArrowheads="1"/>
          </p:cNvSpPr>
          <p:nvPr/>
        </p:nvSpPr>
        <p:spPr bwMode="auto">
          <a:xfrm>
            <a:off x="6308725" y="4003675"/>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solidFill>
                  <a:srgbClr val="FFFF00"/>
                </a:solidFill>
              </a:rPr>
              <a:t>Rocket Park</a:t>
            </a:r>
          </a:p>
        </p:txBody>
      </p:sp>
      <p:sp>
        <p:nvSpPr>
          <p:cNvPr id="68617" name="Text Box 9"/>
          <p:cNvSpPr txBox="1">
            <a:spLocks noChangeArrowheads="1"/>
          </p:cNvSpPr>
          <p:nvPr/>
        </p:nvSpPr>
        <p:spPr bwMode="auto">
          <a:xfrm>
            <a:off x="2346325" y="41275"/>
            <a:ext cx="2509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solidFill>
                  <a:srgbClr val="FFFF00"/>
                </a:solidFill>
              </a:rPr>
              <a:t>Astronaut Training</a:t>
            </a:r>
          </a:p>
        </p:txBody>
      </p:sp>
      <p:sp>
        <p:nvSpPr>
          <p:cNvPr id="68618" name="Line 10"/>
          <p:cNvSpPr>
            <a:spLocks noChangeShapeType="1"/>
          </p:cNvSpPr>
          <p:nvPr/>
        </p:nvSpPr>
        <p:spPr bwMode="auto">
          <a:xfrm flipH="1">
            <a:off x="6248400" y="2819400"/>
            <a:ext cx="152400" cy="76200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8619" name="Text Box 11"/>
          <p:cNvSpPr txBox="1">
            <a:spLocks noChangeArrowheads="1"/>
          </p:cNvSpPr>
          <p:nvPr/>
        </p:nvSpPr>
        <p:spPr bwMode="auto">
          <a:xfrm>
            <a:off x="6248400" y="2362200"/>
            <a:ext cx="2027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solidFill>
                  <a:srgbClr val="FFFF00"/>
                </a:solidFill>
              </a:rPr>
              <a:t>Administration</a:t>
            </a:r>
          </a:p>
        </p:txBody>
      </p:sp>
    </p:spTree>
    <p:extLst>
      <p:ext uri="{BB962C8B-B14F-4D97-AF65-F5344CB8AC3E}">
        <p14:creationId xmlns:p14="http://schemas.microsoft.com/office/powerpoint/2010/main" val="15094753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6499" name="Picture 3" descr="Lif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8762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6738" name="Picture 2" descr="Lif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8728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8547" name="Picture 3" descr="Lif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15948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7762" name="Picture 2" descr="Life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27237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0595" name="Picture 3" descr="Life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45515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2643" name="Picture 3" descr="Life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14188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8787" name="Picture 3" descr="MilkyWa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1219200"/>
            <a:ext cx="3626314"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rPr>
              <a:t>Galactic Habitable zone</a:t>
            </a:r>
          </a:p>
        </p:txBody>
      </p:sp>
    </p:spTree>
    <p:extLst>
      <p:ext uri="{BB962C8B-B14F-4D97-AF65-F5344CB8AC3E}">
        <p14:creationId xmlns:p14="http://schemas.microsoft.com/office/powerpoint/2010/main" val="183657444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descr="Image result for galactic habitable z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9029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2837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descr="Image result for galactic habitable z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8133184"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83929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1618" name="Picture 2" descr="cap6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38580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0"/>
          <a:ext cx="9144000" cy="6856413"/>
        </p:xfrm>
        <a:graphic>
          <a:graphicData uri="http://schemas.openxmlformats.org/presentationml/2006/ole">
            <mc:AlternateContent xmlns:mc="http://schemas.openxmlformats.org/markup-compatibility/2006">
              <mc:Choice xmlns:v="urn:schemas-microsoft-com:vml" Requires="v">
                <p:oleObj spid="_x0000_s6254" name="Photo Editor Photo" r:id="rId4" imgW="12193702" imgH="9142857" progId="MSPhotoEd.3">
                  <p:embed/>
                </p:oleObj>
              </mc:Choice>
              <mc:Fallback>
                <p:oleObj name="Photo Editor Photo" r:id="rId4" imgW="12193702" imgH="914285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633822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2642" name="Picture 2" descr="cap6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05477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3666" name="Picture 2" descr="cap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3832" y="31531"/>
            <a:ext cx="6806415" cy="1077218"/>
          </a:xfrm>
          <a:prstGeom prst="rect">
            <a:avLst/>
          </a:prstGeom>
          <a:noFill/>
        </p:spPr>
        <p:txBody>
          <a:bodyPr wrap="none" rtlCol="0">
            <a:spAutoFit/>
          </a:bodyPr>
          <a:lstStyle/>
          <a:p>
            <a:pPr algn="ctr"/>
            <a:r>
              <a:rPr lang="zh-CN" altLang="en-US" sz="3200" b="1" dirty="0">
                <a:latin typeface="KaiTi" panose="02010609060101010101" pitchFamily="49" charset="-122"/>
                <a:ea typeface="KaiTi" panose="02010609060101010101" pitchFamily="49" charset="-122"/>
              </a:rPr>
              <a:t>精密调治，不可思议</a:t>
            </a:r>
            <a:r>
              <a:rPr lang="zh-CN" altLang="en-US" sz="3200" b="1" dirty="0">
                <a:latin typeface="Times New Roman" panose="02020603050405020304" pitchFamily="18" charset="0"/>
                <a:ea typeface="KaiTi" panose="02010609060101010101" pitchFamily="49" charset="-122"/>
                <a:cs typeface="Times New Roman" panose="02020603050405020304" pitchFamily="18" charset="0"/>
              </a:rPr>
              <a:t> </a:t>
            </a:r>
            <a:endParaRPr lang="en-US" altLang="zh-CN" sz="3200" b="1" dirty="0">
              <a:latin typeface="Times New Roman" panose="02020603050405020304" pitchFamily="18" charset="0"/>
              <a:ea typeface="KaiTi" panose="02010609060101010101" pitchFamily="49" charset="-122"/>
              <a:cs typeface="Times New Roman" panose="02020603050405020304" pitchFamily="18" charset="0"/>
            </a:endParaRPr>
          </a:p>
          <a:p>
            <a:pPr algn="ctr"/>
            <a:r>
              <a:rPr lang="en-US" altLang="zh-CN" sz="3200" b="1" dirty="0">
                <a:latin typeface="Times New Roman" panose="02020603050405020304" pitchFamily="18" charset="0"/>
                <a:ea typeface="KaiTi" panose="02010609060101010101" pitchFamily="49" charset="-122"/>
                <a:cs typeface="Times New Roman" panose="02020603050405020304" pitchFamily="18" charset="0"/>
              </a:rPr>
              <a:t>Unimaginable Exquisite Fine Tuning</a:t>
            </a:r>
            <a:r>
              <a:rPr lang="zh-CN" altLang="en-US" sz="3200" b="1" dirty="0">
                <a:latin typeface="KaiTi" panose="02010609060101010101" pitchFamily="49" charset="-122"/>
                <a:ea typeface="KaiTi" panose="02010609060101010101" pitchFamily="49" charset="-122"/>
              </a:rPr>
              <a:t> </a:t>
            </a:r>
            <a:endParaRPr lang="en-US" sz="3200" b="1"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32758444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43"/>
            <a:ext cx="8153400" cy="6866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26704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4" name="Picture 2" descr="http://www.chinadaily.com.cn/cndy/attachement/jpg/site1/20080830/0013729e4a9d0a22d5880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07" y="609600"/>
            <a:ext cx="8660902"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3741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9" y="0"/>
            <a:ext cx="8995611" cy="688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9885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4690" name="Picture 2" descr="cap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Box 2"/>
          <p:cNvSpPr txBox="1">
            <a:spLocks noChangeArrowheads="1"/>
          </p:cNvSpPr>
          <p:nvPr/>
        </p:nvSpPr>
        <p:spPr bwMode="auto">
          <a:xfrm>
            <a:off x="4267200" y="5486400"/>
            <a:ext cx="4699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zh-CN" sz="3200">
                <a:solidFill>
                  <a:srgbClr val="FFFFFF"/>
                </a:solidFill>
                <a:latin typeface="KaiTi" pitchFamily="49" charset="-122"/>
                <a:ea typeface="KaiTi" pitchFamily="49" charset="-122"/>
              </a:rPr>
              <a:t>1978</a:t>
            </a:r>
            <a:r>
              <a:rPr lang="zh-CN" altLang="en-US" sz="3200">
                <a:solidFill>
                  <a:srgbClr val="FFFFFF"/>
                </a:solidFill>
                <a:latin typeface="KaiTi" pitchFamily="49" charset="-122"/>
                <a:ea typeface="KaiTi" pitchFamily="49" charset="-122"/>
              </a:rPr>
              <a:t>年诺贝尔物理奖得主</a:t>
            </a:r>
            <a:endParaRPr lang="en-US" sz="3200">
              <a:solidFill>
                <a:srgbClr val="FFFFFF"/>
              </a:solidFill>
              <a:latin typeface="KaiTi" pitchFamily="49" charset="-122"/>
              <a:ea typeface="KaiTi" pitchFamily="49" charset="-122"/>
            </a:endParaRPr>
          </a:p>
        </p:txBody>
      </p:sp>
    </p:spTree>
    <p:extLst>
      <p:ext uri="{BB962C8B-B14F-4D97-AF65-F5344CB8AC3E}">
        <p14:creationId xmlns:p14="http://schemas.microsoft.com/office/powerpoint/2010/main" val="145594465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5714" name="Picture 2" descr="cap6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Box 2"/>
          <p:cNvSpPr txBox="1">
            <a:spLocks noChangeArrowheads="1"/>
          </p:cNvSpPr>
          <p:nvPr/>
        </p:nvSpPr>
        <p:spPr bwMode="auto">
          <a:xfrm>
            <a:off x="4724400" y="4572000"/>
            <a:ext cx="441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zh-CN" altLang="en-US" sz="3200">
                <a:solidFill>
                  <a:srgbClr val="FFFFFF"/>
                </a:solidFill>
                <a:latin typeface="KaiTi" pitchFamily="49" charset="-122"/>
                <a:ea typeface="KaiTi" pitchFamily="49" charset="-122"/>
              </a:rPr>
              <a:t>天文学领我们到一个独一的事件：就是宇宙从无中创造出来</a:t>
            </a:r>
            <a:r>
              <a:rPr lang="en-US" altLang="zh-CN" sz="3200">
                <a:solidFill>
                  <a:srgbClr val="FFFFFF"/>
                </a:solidFill>
                <a:latin typeface="KaiTi" pitchFamily="49" charset="-122"/>
                <a:ea typeface="KaiTi" pitchFamily="49" charset="-122"/>
              </a:rPr>
              <a:t>…</a:t>
            </a:r>
            <a:endParaRPr lang="en-US" sz="3200">
              <a:solidFill>
                <a:srgbClr val="FFFFFF"/>
              </a:solidFill>
              <a:latin typeface="KaiTi" pitchFamily="49" charset="-122"/>
              <a:ea typeface="KaiTi" pitchFamily="49" charset="-122"/>
            </a:endParaRPr>
          </a:p>
        </p:txBody>
      </p:sp>
    </p:spTree>
    <p:extLst>
      <p:ext uri="{BB962C8B-B14F-4D97-AF65-F5344CB8AC3E}">
        <p14:creationId xmlns:p14="http://schemas.microsoft.com/office/powerpoint/2010/main" val="13904262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6738" name="Picture 2" descr="cap6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2"/>
          <p:cNvSpPr txBox="1">
            <a:spLocks noChangeArrowheads="1"/>
          </p:cNvSpPr>
          <p:nvPr/>
        </p:nvSpPr>
        <p:spPr bwMode="auto">
          <a:xfrm>
            <a:off x="4495800" y="4953000"/>
            <a:ext cx="4419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zh-CN" altLang="en-US" sz="3200">
                <a:solidFill>
                  <a:srgbClr val="FFFFFF"/>
                </a:solidFill>
                <a:latin typeface="KaiTi" pitchFamily="49" charset="-122"/>
                <a:ea typeface="KaiTi" pitchFamily="49" charset="-122"/>
              </a:rPr>
              <a:t>必须得有精密的调制平衡，才能有生命生存</a:t>
            </a:r>
            <a:r>
              <a:rPr lang="en-US" altLang="zh-CN" sz="3200">
                <a:solidFill>
                  <a:srgbClr val="FFFFFF"/>
                </a:solidFill>
                <a:latin typeface="KaiTi" pitchFamily="49" charset="-122"/>
                <a:ea typeface="KaiTi" pitchFamily="49" charset="-122"/>
              </a:rPr>
              <a:t>…</a:t>
            </a:r>
            <a:endParaRPr lang="en-US" sz="3200">
              <a:solidFill>
                <a:srgbClr val="FFFFFF"/>
              </a:solidFill>
              <a:latin typeface="KaiTi" pitchFamily="49" charset="-122"/>
              <a:ea typeface="KaiTi" pitchFamily="49" charset="-122"/>
            </a:endParaRPr>
          </a:p>
        </p:txBody>
      </p:sp>
    </p:spTree>
    <p:extLst>
      <p:ext uri="{BB962C8B-B14F-4D97-AF65-F5344CB8AC3E}">
        <p14:creationId xmlns:p14="http://schemas.microsoft.com/office/powerpoint/2010/main" val="104834725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7762" name="Picture 2" descr="cap6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Box 2"/>
          <p:cNvSpPr txBox="1">
            <a:spLocks noChangeArrowheads="1"/>
          </p:cNvSpPr>
          <p:nvPr/>
        </p:nvSpPr>
        <p:spPr bwMode="auto">
          <a:xfrm>
            <a:off x="4572000" y="4724400"/>
            <a:ext cx="4114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zh-CN" altLang="en-US" sz="3200">
                <a:solidFill>
                  <a:srgbClr val="FFFFFF"/>
                </a:solidFill>
                <a:latin typeface="KaiTi" pitchFamily="49" charset="-122"/>
                <a:ea typeface="KaiTi" pitchFamily="49" charset="-122"/>
              </a:rPr>
              <a:t>这背后必须要有一个计划（或者可以说是“超自然”的计划吧）</a:t>
            </a:r>
            <a:endParaRPr lang="en-US" sz="3200">
              <a:solidFill>
                <a:srgbClr val="FFFFFF"/>
              </a:solidFill>
              <a:latin typeface="KaiTi" pitchFamily="49" charset="-122"/>
              <a:ea typeface="KaiTi" pitchFamily="49" charset="-122"/>
            </a:endParaRPr>
          </a:p>
        </p:txBody>
      </p:sp>
    </p:spTree>
    <p:extLst>
      <p:ext uri="{BB962C8B-B14F-4D97-AF65-F5344CB8AC3E}">
        <p14:creationId xmlns:p14="http://schemas.microsoft.com/office/powerpoint/2010/main" val="77368657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awki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601980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2"/>
          <p:cNvSpPr txBox="1">
            <a:spLocks noChangeArrowheads="1"/>
          </p:cNvSpPr>
          <p:nvPr/>
        </p:nvSpPr>
        <p:spPr bwMode="auto">
          <a:xfrm>
            <a:off x="4343400" y="3886200"/>
            <a:ext cx="4343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zh-CN" altLang="en-US" sz="3200">
                <a:solidFill>
                  <a:srgbClr val="FFFFFF"/>
                </a:solidFill>
                <a:latin typeface="KaiTi" pitchFamily="49" charset="-122"/>
                <a:ea typeface="KaiTi" pitchFamily="49" charset="-122"/>
              </a:rPr>
              <a:t>这宇宙为什么会如此的开始，实在很难解释 </a:t>
            </a:r>
            <a:r>
              <a:rPr lang="en-US" altLang="zh-CN" sz="3200">
                <a:solidFill>
                  <a:srgbClr val="FFFFFF"/>
                </a:solidFill>
                <a:latin typeface="KaiTi" pitchFamily="49" charset="-122"/>
                <a:ea typeface="KaiTi" pitchFamily="49" charset="-122"/>
              </a:rPr>
              <a:t>-</a:t>
            </a:r>
            <a:r>
              <a:rPr lang="zh-CN" altLang="en-US" sz="3200">
                <a:solidFill>
                  <a:srgbClr val="FFFFFF"/>
                </a:solidFill>
                <a:latin typeface="KaiTi" pitchFamily="49" charset="-122"/>
                <a:ea typeface="KaiTi" pitchFamily="49" charset="-122"/>
              </a:rPr>
              <a:t>除非是有一位神特意要创造像我们这样的人类！</a:t>
            </a:r>
            <a:endParaRPr lang="en-US" altLang="zh-CN" sz="3200">
              <a:solidFill>
                <a:srgbClr val="FFFFFF"/>
              </a:solidFill>
              <a:latin typeface="KaiTi" pitchFamily="49" charset="-122"/>
              <a:ea typeface="KaiTi" pitchFamily="49" charset="-122"/>
            </a:endParaRPr>
          </a:p>
          <a:p>
            <a:pPr eaLnBrk="1" fontAlgn="base" hangingPunct="1">
              <a:spcBef>
                <a:spcPct val="0"/>
              </a:spcBef>
              <a:spcAft>
                <a:spcPct val="0"/>
              </a:spcAft>
            </a:pPr>
            <a:r>
              <a:rPr lang="en-US" sz="3200">
                <a:solidFill>
                  <a:srgbClr val="FFFFFF"/>
                </a:solidFill>
                <a:latin typeface="KaiTi" pitchFamily="49" charset="-122"/>
                <a:ea typeface="KaiTi" pitchFamily="49" charset="-122"/>
              </a:rPr>
              <a:t> 		</a:t>
            </a:r>
            <a:r>
              <a:rPr lang="en-US" altLang="zh-CN" sz="3200">
                <a:solidFill>
                  <a:srgbClr val="FFFFFF"/>
                </a:solidFill>
                <a:latin typeface="KaiTi" pitchFamily="49" charset="-122"/>
                <a:ea typeface="KaiTi" pitchFamily="49" charset="-122"/>
              </a:rPr>
              <a:t>-</a:t>
            </a:r>
            <a:r>
              <a:rPr lang="zh-CN" altLang="en-US" sz="3200">
                <a:solidFill>
                  <a:srgbClr val="FFFFFF"/>
                </a:solidFill>
                <a:latin typeface="KaiTi" pitchFamily="49" charset="-122"/>
                <a:ea typeface="KaiTi" pitchFamily="49" charset="-122"/>
              </a:rPr>
              <a:t>霍金斯</a:t>
            </a:r>
            <a:endParaRPr lang="en-US" sz="3200">
              <a:solidFill>
                <a:srgbClr val="FFFFFF"/>
              </a:solidFill>
              <a:latin typeface="KaiTi" pitchFamily="49" charset="-122"/>
              <a:ea typeface="KaiTi" pitchFamily="49" charset="-122"/>
            </a:endParaRPr>
          </a:p>
        </p:txBody>
      </p:sp>
    </p:spTree>
    <p:extLst>
      <p:ext uri="{BB962C8B-B14F-4D97-AF65-F5344CB8AC3E}">
        <p14:creationId xmlns:p14="http://schemas.microsoft.com/office/powerpoint/2010/main" val="33551101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5" name="Rectangle 1"/>
          <p:cNvSpPr>
            <a:spLocks noChangeArrowheads="1"/>
          </p:cNvSpPr>
          <p:nvPr/>
        </p:nvSpPr>
        <p:spPr bwMode="auto">
          <a:xfrm>
            <a:off x="1286182" y="5396165"/>
            <a:ext cx="6761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685800" eaLnBrk="1" hangingPunct="1">
              <a:defRPr/>
            </a:pPr>
            <a:r>
              <a:rPr lang="en-US" altLang="en-US" kern="0" dirty="0">
                <a:solidFill>
                  <a:srgbClr val="FFFF00"/>
                </a:solidFill>
                <a:latin typeface="Calibri" pitchFamily="34" charset="0"/>
              </a:rPr>
              <a:t>Steve Swanson and </a:t>
            </a:r>
            <a:r>
              <a:rPr lang="en-US" altLang="en-US" kern="0" dirty="0" err="1">
                <a:solidFill>
                  <a:srgbClr val="FFFF00"/>
                </a:solidFill>
                <a:latin typeface="Calibri" pitchFamily="34" charset="0"/>
              </a:rPr>
              <a:t>Robonaut</a:t>
            </a:r>
            <a:r>
              <a:rPr lang="en-US" altLang="en-US" kern="0" dirty="0">
                <a:solidFill>
                  <a:srgbClr val="FFFF00"/>
                </a:solidFill>
                <a:latin typeface="Calibri" pitchFamily="34" charset="0"/>
              </a:rPr>
              <a:t> 2 with new Legs  in ISS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1" y="932825"/>
            <a:ext cx="4429125" cy="4436269"/>
          </a:xfrm>
          <a:prstGeom prst="rect">
            <a:avLst/>
          </a:prstGeom>
        </p:spPr>
      </p:pic>
    </p:spTree>
    <p:extLst>
      <p:ext uri="{BB962C8B-B14F-4D97-AF65-F5344CB8AC3E}">
        <p14:creationId xmlns:p14="http://schemas.microsoft.com/office/powerpoint/2010/main" val="13521249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75582" y="533406"/>
            <a:ext cx="8941527" cy="7201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00"/>
                </a:solidFill>
                <a:effectLst/>
                <a:uLnTx/>
                <a:uFillTx/>
                <a:latin typeface="Times New Roman" pitchFamily="18" charset="0"/>
                <a:ea typeface="KaiTi" pitchFamily="49" charset="-122"/>
                <a:cs typeface="Times New Roman" pitchFamily="18" charset="0"/>
              </a:rPr>
              <a:t>若真是造物主，是不是像這樣？</a:t>
            </a:r>
            <a:endParaRPr kumimoji="0" lang="zh-TW" altLang="en-US" sz="4800" b="1" i="0" u="none" strike="noStrike" kern="1200" cap="none" spc="0" normalizeH="0" baseline="0" noProof="0" dirty="0">
              <a:ln>
                <a:noFill/>
              </a:ln>
              <a:solidFill>
                <a:srgbClr val="FFFF00"/>
              </a:solidFill>
              <a:effectLst/>
              <a:uLnTx/>
              <a:uFillTx/>
              <a:latin typeface="Times New Roman" pitchFamily="18" charset="0"/>
              <a:ea typeface="KaiTi" pitchFamily="49" charset="-122"/>
              <a:cs typeface="Times New Roman" pitchFamily="18" charset="0"/>
            </a:endParaRPr>
          </a:p>
        </p:txBody>
      </p:sp>
      <p:pic>
        <p:nvPicPr>
          <p:cNvPr id="1026" name="Picture 2" descr="http://www.proprofs.com/quiz-school/upload/yuiupload/8365628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4" y="1694795"/>
            <a:ext cx="7561339" cy="456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23820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75582" y="533406"/>
            <a:ext cx="8941527" cy="7201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lang="zh-CN" altLang="en-US" sz="4800" b="1" dirty="0">
                <a:solidFill>
                  <a:srgbClr val="FFFF00"/>
                </a:solidFill>
                <a:latin typeface="Times New Roman" pitchFamily="18" charset="0"/>
                <a:ea typeface="KaiTi" pitchFamily="49" charset="-122"/>
                <a:cs typeface="Times New Roman" pitchFamily="18" charset="0"/>
              </a:rPr>
              <a:t>還</a:t>
            </a:r>
            <a:r>
              <a:rPr kumimoji="0" lang="zh-CN" altLang="en-US" sz="4800" b="1" i="0" u="none" strike="noStrike" kern="1200" cap="none" spc="0" normalizeH="0" baseline="0" noProof="0" dirty="0">
                <a:ln>
                  <a:noFill/>
                </a:ln>
                <a:solidFill>
                  <a:srgbClr val="FFFF00"/>
                </a:solidFill>
                <a:effectLst/>
                <a:uLnTx/>
                <a:uFillTx/>
                <a:latin typeface="Times New Roman" pitchFamily="18" charset="0"/>
                <a:ea typeface="KaiTi" pitchFamily="49" charset="-122"/>
                <a:cs typeface="Times New Roman" pitchFamily="18" charset="0"/>
              </a:rPr>
              <a:t>是像這樣？</a:t>
            </a:r>
            <a:endParaRPr kumimoji="0" lang="zh-TW" altLang="en-US" sz="4800" b="1" i="0" u="none" strike="noStrike" kern="1200" cap="none" spc="0" normalizeH="0" baseline="0" noProof="0" dirty="0">
              <a:ln>
                <a:noFill/>
              </a:ln>
              <a:solidFill>
                <a:srgbClr val="FFFF00"/>
              </a:solidFill>
              <a:effectLst/>
              <a:uLnTx/>
              <a:uFillTx/>
              <a:latin typeface="Times New Roman" pitchFamily="18" charset="0"/>
              <a:ea typeface="KaiTi" pitchFamily="49" charset="-122"/>
              <a:cs typeface="Times New Roman" pitchFamily="18" charset="0"/>
            </a:endParaRPr>
          </a:p>
        </p:txBody>
      </p:sp>
      <p:pic>
        <p:nvPicPr>
          <p:cNvPr id="2" name="Picture 1">
            <a:extLst>
              <a:ext uri="{FF2B5EF4-FFF2-40B4-BE49-F238E27FC236}">
                <a16:creationId xmlns:a16="http://schemas.microsoft.com/office/drawing/2014/main" xmlns="" id="{F171B70E-5BF7-409A-8DC3-0166E29AC7F9}"/>
              </a:ext>
            </a:extLst>
          </p:cNvPr>
          <p:cNvPicPr>
            <a:picLocks noChangeAspect="1"/>
          </p:cNvPicPr>
          <p:nvPr/>
        </p:nvPicPr>
        <p:blipFill>
          <a:blip r:embed="rId3"/>
          <a:stretch>
            <a:fillRect/>
          </a:stretch>
        </p:blipFill>
        <p:spPr>
          <a:xfrm>
            <a:off x="324738" y="1828800"/>
            <a:ext cx="8654797" cy="4114800"/>
          </a:xfrm>
          <a:prstGeom prst="rect">
            <a:avLst/>
          </a:prstGeom>
        </p:spPr>
      </p:pic>
    </p:spTree>
    <p:extLst>
      <p:ext uri="{BB962C8B-B14F-4D97-AF65-F5344CB8AC3E}">
        <p14:creationId xmlns:p14="http://schemas.microsoft.com/office/powerpoint/2010/main" val="225474584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75582" y="533406"/>
            <a:ext cx="8941527" cy="72019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lang="zh-CN" altLang="en-US" sz="4800" b="1" dirty="0">
                <a:solidFill>
                  <a:srgbClr val="FFFF00"/>
                </a:solidFill>
                <a:latin typeface="Times New Roman" pitchFamily="18" charset="0"/>
                <a:ea typeface="KaiTi" pitchFamily="49" charset="-122"/>
                <a:cs typeface="Times New Roman" pitchFamily="18" charset="0"/>
              </a:rPr>
              <a:t>還</a:t>
            </a:r>
            <a:r>
              <a:rPr kumimoji="0" lang="zh-CN" altLang="en-US" sz="4800" b="1" i="0" u="none" strike="noStrike" kern="1200" cap="none" spc="0" normalizeH="0" baseline="0" noProof="0" dirty="0">
                <a:ln>
                  <a:noFill/>
                </a:ln>
                <a:solidFill>
                  <a:srgbClr val="FFFF00"/>
                </a:solidFill>
                <a:effectLst/>
                <a:uLnTx/>
                <a:uFillTx/>
                <a:latin typeface="Times New Roman" pitchFamily="18" charset="0"/>
                <a:ea typeface="KaiTi" pitchFamily="49" charset="-122"/>
                <a:cs typeface="Times New Roman" pitchFamily="18" charset="0"/>
              </a:rPr>
              <a:t>是像這樣？</a:t>
            </a:r>
            <a:endParaRPr kumimoji="0" lang="zh-TW" altLang="en-US" sz="4800" b="1" i="0" u="none" strike="noStrike" kern="1200" cap="none" spc="0" normalizeH="0" baseline="0" noProof="0" dirty="0">
              <a:ln>
                <a:noFill/>
              </a:ln>
              <a:solidFill>
                <a:srgbClr val="FFFF00"/>
              </a:solidFill>
              <a:effectLst/>
              <a:uLnTx/>
              <a:uFillTx/>
              <a:latin typeface="Times New Roman" pitchFamily="18" charset="0"/>
              <a:ea typeface="KaiTi" pitchFamily="49" charset="-122"/>
              <a:cs typeface="Times New Roman" pitchFamily="18" charset="0"/>
            </a:endParaRPr>
          </a:p>
        </p:txBody>
      </p:sp>
      <p:pic>
        <p:nvPicPr>
          <p:cNvPr id="8194" name="Picture 2" descr="Image result for ççå¤§å¸å½¢è±¡">
            <a:extLst>
              <a:ext uri="{FF2B5EF4-FFF2-40B4-BE49-F238E27FC236}">
                <a16:creationId xmlns:a16="http://schemas.microsoft.com/office/drawing/2014/main" xmlns="" id="{8D8842F3-CEA2-4B09-A5F1-4C3F83B64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371600"/>
            <a:ext cx="6934200" cy="532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86136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01236" y="243512"/>
            <a:ext cx="8941527" cy="647561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lang="zh-CN" altLang="en-US" sz="4800" b="1" dirty="0">
                <a:solidFill>
                  <a:srgbClr val="FFFF00"/>
                </a:solidFill>
                <a:latin typeface="Times New Roman" pitchFamily="18" charset="0"/>
                <a:ea typeface="KaiTi" pitchFamily="49" charset="-122"/>
                <a:cs typeface="Times New Roman" pitchFamily="18" charset="0"/>
              </a:rPr>
              <a:t>聖經中呢</a:t>
            </a:r>
            <a:r>
              <a:rPr kumimoji="0" lang="zh-CN" altLang="en-US" sz="4800" b="1" i="0" u="none" strike="noStrike" kern="1200" cap="none" spc="0" normalizeH="0" baseline="0" noProof="0" dirty="0">
                <a:ln>
                  <a:noFill/>
                </a:ln>
                <a:solidFill>
                  <a:srgbClr val="FFFF00"/>
                </a:solidFill>
                <a:effectLst/>
                <a:uLnTx/>
                <a:uFillTx/>
                <a:latin typeface="Times New Roman" pitchFamily="18" charset="0"/>
                <a:ea typeface="KaiTi" pitchFamily="49" charset="-122"/>
                <a:cs typeface="Times New Roman" pitchFamily="18" charset="0"/>
              </a:rPr>
              <a:t>？</a:t>
            </a:r>
            <a:endParaRPr kumimoji="0" lang="en-US" altLang="zh-CN" sz="4800" b="1" i="0" u="none" strike="noStrike" kern="1200" cap="none" spc="0" normalizeH="0" baseline="0" noProof="0" dirty="0">
              <a:ln>
                <a:noFill/>
              </a:ln>
              <a:solidFill>
                <a:srgbClr val="FFFF00"/>
              </a:solidFill>
              <a:effectLst/>
              <a:uLnTx/>
              <a:uFillTx/>
              <a:latin typeface="Times New Roman" pitchFamily="18" charset="0"/>
              <a:ea typeface="KaiTi" pitchFamily="49" charset="-122"/>
              <a:cs typeface="Times New Roman" pitchFamily="18" charset="0"/>
            </a:endParaRPr>
          </a:p>
          <a:p>
            <a:pPr marL="0" marR="0" lvl="0" indent="0" algn="ctr" defTabSz="914400" rtl="0" eaLnBrk="1" fontAlgn="base" latinLnBrk="0" hangingPunct="1">
              <a:lnSpc>
                <a:spcPct val="85000"/>
              </a:lnSpc>
              <a:spcBef>
                <a:spcPct val="0"/>
              </a:spcBef>
              <a:spcAft>
                <a:spcPct val="0"/>
              </a:spcAft>
              <a:buClrTx/>
              <a:buSzTx/>
              <a:buFontTx/>
              <a:buNone/>
              <a:tabLst/>
              <a:defRPr/>
            </a:pPr>
            <a:endParaRPr lang="en-US" altLang="zh-TW" sz="4800" b="1" dirty="0">
              <a:solidFill>
                <a:srgbClr val="FFFF00"/>
              </a:solidFill>
              <a:latin typeface="Times New Roman" pitchFamily="18" charset="0"/>
              <a:ea typeface="KaiTi" pitchFamily="49" charset="-122"/>
              <a:cs typeface="Times New Roman" pitchFamily="18" charset="0"/>
            </a:endParaRPr>
          </a:p>
          <a:p>
            <a:pPr lvl="0" fontAlgn="base">
              <a:lnSpc>
                <a:spcPct val="85000"/>
              </a:lnSpc>
              <a:spcBef>
                <a:spcPct val="0"/>
              </a:spcBef>
              <a:spcAft>
                <a:spcPct val="0"/>
              </a:spcAft>
              <a:defRPr/>
            </a:pPr>
            <a:r>
              <a:rPr lang="zh-TW" altLang="en-US" sz="4800" b="1" dirty="0">
                <a:solidFill>
                  <a:srgbClr val="FFFF00"/>
                </a:solidFill>
                <a:latin typeface="Times New Roman" pitchFamily="18" charset="0"/>
                <a:ea typeface="KaiTi" pitchFamily="49" charset="-122"/>
                <a:cs typeface="Times New Roman" pitchFamily="18" charset="0"/>
              </a:rPr>
              <a:t>伯 </a:t>
            </a:r>
            <a:r>
              <a:rPr lang="en-US" altLang="zh-TW" sz="4800" b="1" dirty="0">
                <a:solidFill>
                  <a:srgbClr val="FFFF00"/>
                </a:solidFill>
                <a:latin typeface="Times New Roman" pitchFamily="18" charset="0"/>
                <a:ea typeface="KaiTi" pitchFamily="49" charset="-122"/>
                <a:cs typeface="Times New Roman" pitchFamily="18" charset="0"/>
              </a:rPr>
              <a:t>9:8 </a:t>
            </a:r>
            <a:r>
              <a:rPr lang="zh-TW" altLang="en-US" sz="4800" b="1" dirty="0">
                <a:solidFill>
                  <a:srgbClr val="FFFF00"/>
                </a:solidFill>
                <a:latin typeface="Times New Roman" pitchFamily="18" charset="0"/>
                <a:ea typeface="KaiTi" pitchFamily="49" charset="-122"/>
                <a:cs typeface="Times New Roman" pitchFamily="18" charset="0"/>
              </a:rPr>
              <a:t>他獨自鋪張蒼天，步行在海浪之上。</a:t>
            </a:r>
            <a:r>
              <a:rPr lang="en-US" altLang="zh-TW" sz="4800" b="1" dirty="0">
                <a:solidFill>
                  <a:schemeClr val="bg1"/>
                </a:solidFill>
                <a:latin typeface="Times New Roman" pitchFamily="18" charset="0"/>
                <a:ea typeface="KaiTi" pitchFamily="49" charset="-122"/>
                <a:cs typeface="Times New Roman" pitchFamily="18" charset="0"/>
              </a:rPr>
              <a:t>9:9 </a:t>
            </a:r>
            <a:r>
              <a:rPr lang="zh-TW" altLang="en-US" sz="4800" b="1" dirty="0">
                <a:solidFill>
                  <a:schemeClr val="bg1"/>
                </a:solidFill>
                <a:latin typeface="Times New Roman" pitchFamily="18" charset="0"/>
                <a:ea typeface="KaiTi" pitchFamily="49" charset="-122"/>
                <a:cs typeface="Times New Roman" pitchFamily="18" charset="0"/>
              </a:rPr>
              <a:t>他造北斗、參星、昴星，並南方的密宮。</a:t>
            </a:r>
            <a:endParaRPr lang="en-US" altLang="zh-TW" sz="4800" b="1" dirty="0">
              <a:solidFill>
                <a:schemeClr val="bg1"/>
              </a:solidFill>
              <a:latin typeface="Times New Roman" pitchFamily="18" charset="0"/>
              <a:ea typeface="KaiTi" pitchFamily="49" charset="-122"/>
              <a:cs typeface="Times New Roman" pitchFamily="18" charset="0"/>
            </a:endParaRPr>
          </a:p>
          <a:p>
            <a:pPr lvl="0" fontAlgn="base">
              <a:lnSpc>
                <a:spcPct val="85000"/>
              </a:lnSpc>
              <a:spcBef>
                <a:spcPct val="0"/>
              </a:spcBef>
              <a:spcAft>
                <a:spcPct val="0"/>
              </a:spcAft>
              <a:defRPr/>
            </a:pPr>
            <a:r>
              <a:rPr lang="en-US" altLang="zh-TW" sz="4000" b="1" dirty="0">
                <a:solidFill>
                  <a:srgbClr val="FFFF00"/>
                </a:solidFill>
                <a:latin typeface="Times New Roman" pitchFamily="18" charset="0"/>
                <a:ea typeface="KaiTi" pitchFamily="49" charset="-122"/>
                <a:cs typeface="Times New Roman" pitchFamily="18" charset="0"/>
              </a:rPr>
              <a:t>Job 9:8-9 (NASB) 8  Who alone stretches out the heavens And tramples down the waves of the sea; 9  Who makes the Bear, Orion and the Pleiades, And the chambers of the south; </a:t>
            </a:r>
          </a:p>
          <a:p>
            <a:pPr lvl="0" fontAlgn="base">
              <a:lnSpc>
                <a:spcPct val="85000"/>
              </a:lnSpc>
              <a:spcBef>
                <a:spcPct val="0"/>
              </a:spcBef>
              <a:spcAft>
                <a:spcPct val="0"/>
              </a:spcAft>
              <a:defRPr/>
            </a:pPr>
            <a:endParaRPr kumimoji="0" lang="zh-TW" altLang="en-US" sz="4800" b="1" i="0" u="none" strike="noStrike" kern="1200" cap="none" spc="0" normalizeH="0" baseline="0" noProof="0" dirty="0">
              <a:ln>
                <a:noFill/>
              </a:ln>
              <a:solidFill>
                <a:schemeClr val="bg1"/>
              </a:solidFill>
              <a:effectLst/>
              <a:uLnTx/>
              <a:uFillTx/>
              <a:latin typeface="Times New Roman" pitchFamily="18" charset="0"/>
              <a:ea typeface="KaiTi" pitchFamily="49" charset="-122"/>
              <a:cs typeface="Times New Roman" pitchFamily="18" charset="0"/>
            </a:endParaRPr>
          </a:p>
        </p:txBody>
      </p:sp>
    </p:spTree>
    <p:extLst>
      <p:ext uri="{BB962C8B-B14F-4D97-AF65-F5344CB8AC3E}">
        <p14:creationId xmlns:p14="http://schemas.microsoft.com/office/powerpoint/2010/main" val="3771924398"/>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01236" y="685800"/>
            <a:ext cx="8941527" cy="6266331"/>
          </a:xfrm>
          <a:prstGeom prst="rect">
            <a:avLst/>
          </a:prstGeom>
          <a:noFill/>
          <a:ln w="9525">
            <a:noFill/>
            <a:miter lim="800000"/>
            <a:headEnd/>
            <a:tailEnd/>
          </a:ln>
        </p:spPr>
        <p:txBody>
          <a:bodyPr wrap="square">
            <a:spAutoFit/>
          </a:bodyPr>
          <a:lstStyle/>
          <a:p>
            <a:pPr lvl="0" fontAlgn="base">
              <a:lnSpc>
                <a:spcPct val="85000"/>
              </a:lnSpc>
              <a:spcBef>
                <a:spcPct val="0"/>
              </a:spcBef>
              <a:spcAft>
                <a:spcPct val="0"/>
              </a:spcAft>
              <a:defRPr/>
            </a:pPr>
            <a:r>
              <a:rPr lang="zh-TW" altLang="en-US" sz="4800" b="1" dirty="0">
                <a:solidFill>
                  <a:srgbClr val="FFFF00"/>
                </a:solidFill>
                <a:latin typeface="Times New Roman" pitchFamily="18" charset="0"/>
                <a:ea typeface="KaiTi" pitchFamily="49" charset="-122"/>
                <a:cs typeface="Times New Roman" pitchFamily="18" charset="0"/>
              </a:rPr>
              <a:t>賽 </a:t>
            </a:r>
            <a:r>
              <a:rPr lang="en-US" altLang="zh-TW" sz="4800" b="1" dirty="0">
                <a:solidFill>
                  <a:srgbClr val="FFFF00"/>
                </a:solidFill>
                <a:latin typeface="Times New Roman" pitchFamily="18" charset="0"/>
                <a:ea typeface="KaiTi" pitchFamily="49" charset="-122"/>
                <a:cs typeface="Times New Roman" pitchFamily="18" charset="0"/>
              </a:rPr>
              <a:t>44:24 “</a:t>
            </a:r>
            <a:r>
              <a:rPr lang="zh-TW" altLang="en-US" sz="4800" b="1" dirty="0">
                <a:solidFill>
                  <a:srgbClr val="FFFF00"/>
                </a:solidFill>
                <a:latin typeface="Times New Roman" pitchFamily="18" charset="0"/>
                <a:ea typeface="KaiTi" pitchFamily="49" charset="-122"/>
                <a:cs typeface="Times New Roman" pitchFamily="18" charset="0"/>
              </a:rPr>
              <a:t>從你出胎，造就你的救贖主耶和華如此說：我耶和華是創造萬物的，是獨自鋪張諸天、鋪開大地的。誰與我同在呢？</a:t>
            </a:r>
            <a:endParaRPr lang="en-US" altLang="zh-TW" sz="4800" b="1" dirty="0">
              <a:solidFill>
                <a:srgbClr val="FFFF00"/>
              </a:solidFill>
              <a:latin typeface="Times New Roman" pitchFamily="18" charset="0"/>
              <a:ea typeface="KaiTi" pitchFamily="49" charset="-122"/>
              <a:cs typeface="Times New Roman" pitchFamily="18" charset="0"/>
            </a:endParaRPr>
          </a:p>
          <a:p>
            <a:pPr lvl="0" fontAlgn="base">
              <a:lnSpc>
                <a:spcPct val="85000"/>
              </a:lnSpc>
              <a:spcBef>
                <a:spcPct val="0"/>
              </a:spcBef>
              <a:spcAft>
                <a:spcPct val="0"/>
              </a:spcAft>
              <a:defRPr/>
            </a:pPr>
            <a:r>
              <a:rPr lang="en-US" altLang="zh-TW" sz="4000" b="1" dirty="0">
                <a:solidFill>
                  <a:schemeClr val="bg1"/>
                </a:solidFill>
                <a:latin typeface="Times New Roman" pitchFamily="18" charset="0"/>
                <a:ea typeface="KaiTi" pitchFamily="49" charset="-122"/>
                <a:cs typeface="Times New Roman" pitchFamily="18" charset="0"/>
              </a:rPr>
              <a:t>Isaiah 44:24 (NASB) </a:t>
            </a:r>
          </a:p>
          <a:p>
            <a:pPr lvl="0" fontAlgn="base">
              <a:lnSpc>
                <a:spcPct val="85000"/>
              </a:lnSpc>
              <a:spcBef>
                <a:spcPct val="0"/>
              </a:spcBef>
              <a:spcAft>
                <a:spcPct val="0"/>
              </a:spcAft>
              <a:defRPr/>
            </a:pPr>
            <a:r>
              <a:rPr lang="en-US" altLang="zh-TW" sz="4000" b="1" dirty="0">
                <a:solidFill>
                  <a:schemeClr val="bg1"/>
                </a:solidFill>
                <a:latin typeface="Times New Roman" pitchFamily="18" charset="0"/>
                <a:ea typeface="KaiTi" pitchFamily="49" charset="-122"/>
                <a:cs typeface="Times New Roman" pitchFamily="18" charset="0"/>
              </a:rPr>
              <a:t>24  Thus says the LORD, your Redeemer, and the one who formed you from the womb, "I, the LORD, am the maker of all things, Stretching out the heavens by Myself And spreading out the earth all alone, …</a:t>
            </a:r>
            <a:endParaRPr kumimoji="0" lang="zh-TW" altLang="en-US" sz="4800" b="1" i="0" u="none" strike="noStrike" kern="1200" cap="none" spc="0" normalizeH="0" baseline="0" noProof="0" dirty="0">
              <a:ln>
                <a:noFill/>
              </a:ln>
              <a:solidFill>
                <a:schemeClr val="bg1"/>
              </a:solidFill>
              <a:effectLst/>
              <a:uLnTx/>
              <a:uFillTx/>
              <a:latin typeface="Times New Roman" pitchFamily="18" charset="0"/>
              <a:ea typeface="KaiTi" pitchFamily="49" charset="-122"/>
              <a:cs typeface="Times New Roman" pitchFamily="18" charset="0"/>
            </a:endParaRPr>
          </a:p>
        </p:txBody>
      </p:sp>
    </p:spTree>
    <p:extLst>
      <p:ext uri="{BB962C8B-B14F-4D97-AF65-F5344CB8AC3E}">
        <p14:creationId xmlns:p14="http://schemas.microsoft.com/office/powerpoint/2010/main" val="123982000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6200" y="76200"/>
            <a:ext cx="9144000" cy="6678751"/>
          </a:xfrm>
          <a:prstGeom prst="rect">
            <a:avLst/>
          </a:prstGeom>
          <a:noFill/>
        </p:spPr>
        <p:txBody>
          <a:bodyPr wrap="square" rtlCol="0">
            <a:spAutoFit/>
          </a:bodyPr>
          <a:lstStyle/>
          <a:p>
            <a:r>
              <a:rPr lang="zh-CN" altLang="en-US" sz="4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创 </a:t>
            </a:r>
            <a:r>
              <a:rPr lang="en-US" altLang="zh-CN" sz="4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1:1 </a:t>
            </a:r>
            <a:r>
              <a:rPr lang="zh-CN" altLang="en-US" sz="4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起初 神创造天地</a:t>
            </a:r>
            <a:r>
              <a:rPr lang="zh-TW" altLang="en-US" sz="4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a:t>
            </a:r>
            <a:endParaRPr lang="en-US" altLang="zh-TW" sz="4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endParaRPr>
          </a:p>
          <a:p>
            <a:r>
              <a:rPr lang="en-US" altLang="zh-CN"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Ge. 1:1 In the beginning God created the heavens and the earth.</a:t>
            </a:r>
          </a:p>
          <a:p>
            <a:r>
              <a:rPr lang="zh-CN" altLang="en-US" sz="40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诗 </a:t>
            </a:r>
            <a:r>
              <a:rPr lang="en-US" altLang="zh-CN" sz="40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8:3 </a:t>
            </a:r>
            <a:r>
              <a:rPr lang="zh-CN" altLang="en-US" sz="40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我观看你指头所造的天</a:t>
            </a:r>
            <a:r>
              <a:rPr lang="en-US" altLang="zh-CN" sz="40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40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并你所陈设的月亮星宿</a:t>
            </a:r>
            <a:r>
              <a:rPr lang="zh-TW" altLang="en-US" sz="40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a:t>
            </a:r>
          </a:p>
          <a:p>
            <a:r>
              <a:rPr lang="zh-CN" altLang="en-US"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诗 </a:t>
            </a:r>
            <a:r>
              <a:rPr lang="en-US" altLang="zh-CN"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8:4 </a:t>
            </a:r>
            <a:r>
              <a:rPr lang="zh-CN" altLang="en-US"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便说</a:t>
            </a:r>
            <a:r>
              <a:rPr lang="en-US" altLang="zh-CN"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人算甚么</a:t>
            </a:r>
            <a:r>
              <a:rPr lang="en-US" altLang="zh-CN"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你竟顾念他</a:t>
            </a:r>
            <a:r>
              <a:rPr lang="en-US" altLang="zh-CN"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世人算甚么</a:t>
            </a:r>
            <a:r>
              <a:rPr lang="en-US" altLang="zh-CN"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a:t>
            </a:r>
            <a:r>
              <a:rPr lang="zh-CN" altLang="en-US"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你竟眷顾他</a:t>
            </a:r>
            <a:r>
              <a:rPr lang="en-US" altLang="zh-CN" sz="40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a:t>
            </a:r>
          </a:p>
          <a:p>
            <a:r>
              <a:rPr lang="en-US" sz="2800" b="1" dirty="0">
                <a:solidFill>
                  <a:schemeClr val="bg1"/>
                </a:solidFill>
                <a:latin typeface="Times New Roman" panose="02020603050405020304" pitchFamily="18" charset="0"/>
                <a:ea typeface="KaiTi" panose="02010609060101010101" pitchFamily="49" charset="-122"/>
                <a:cs typeface="Times New Roman" panose="02020603050405020304" pitchFamily="18" charset="0"/>
              </a:rPr>
              <a:t>Ps. 8:3 When I consider your heavens, the work of your fingers, the moon and the stars, which you have set in place,</a:t>
            </a:r>
          </a:p>
          <a:p>
            <a:r>
              <a:rPr lang="en-US" sz="2800" b="1" dirty="0">
                <a:solidFill>
                  <a:srgbClr val="FFFF00"/>
                </a:solidFill>
                <a:latin typeface="Times New Roman" panose="02020603050405020304" pitchFamily="18" charset="0"/>
                <a:ea typeface="KaiTi" panose="02010609060101010101" pitchFamily="49" charset="-122"/>
                <a:cs typeface="Times New Roman" panose="02020603050405020304" pitchFamily="18" charset="0"/>
              </a:rPr>
              <a:t>Ps. 8:4 what is man that you are mindful of him, the son of man that you care for him?</a:t>
            </a:r>
          </a:p>
        </p:txBody>
      </p:sp>
    </p:spTree>
    <p:extLst>
      <p:ext uri="{BB962C8B-B14F-4D97-AF65-F5344CB8AC3E}">
        <p14:creationId xmlns:p14="http://schemas.microsoft.com/office/powerpoint/2010/main" val="16512897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8066" name="Picture 2" descr="cap4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33028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9090" name="Picture 2" descr="cap4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385908"/>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4" name="Picture 2" descr="cap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91510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1138" name="Picture 2" descr="cap4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7645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lstStyle/>
          <a:p>
            <a:endParaRPr lang="en-US"/>
          </a:p>
        </p:txBody>
      </p:sp>
      <p:sp>
        <p:nvSpPr>
          <p:cNvPr id="4" name="Subtitle 3"/>
          <p:cNvSpPr>
            <a:spLocks noGrp="1"/>
          </p:cNvSpPr>
          <p:nvPr>
            <p:ph type="subTitle" idx="1"/>
          </p:nvPr>
        </p:nvSpPr>
        <p:spPr/>
        <p:txBody>
          <a:bodyPr/>
          <a:lstStyle/>
          <a:p>
            <a:endParaRPr lang="en-US"/>
          </a:p>
        </p:txBody>
      </p:sp>
      <p:pic>
        <p:nvPicPr>
          <p:cNvPr id="3074" name="Picture 2" descr="C:\Users\James Hwang2\Desktop\Mission\Missions\IMG_000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704850"/>
            <a:ext cx="7696200" cy="577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4062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2" name="Picture 2" descr="cap4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51933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3186" name="Picture 2" descr="cap4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88082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10" name="Picture 2" descr="cap4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78596"/>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5234" name="Picture 2" descr="cap4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93009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8" name="Picture 2" descr="cap4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036101"/>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23746" name="Picture 2" descr="cap4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499684"/>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0356" name="Picture 4" descr="Lif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64584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2403" name="Picture 3" descr="Lif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21810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4451" name="Picture 3" descr="Lif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099649"/>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6499" name="Picture 3" descr="Lif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30448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B6945BA-72CA-46CC-9F15-3C947A8C5CCC}"/>
              </a:ext>
            </a:extLst>
          </p:cNvPr>
          <p:cNvPicPr>
            <a:picLocks noChangeAspect="1"/>
          </p:cNvPicPr>
          <p:nvPr/>
        </p:nvPicPr>
        <p:blipFill>
          <a:blip r:embed="rId3"/>
          <a:stretch>
            <a:fillRect/>
          </a:stretch>
        </p:blipFill>
        <p:spPr>
          <a:xfrm>
            <a:off x="0" y="582561"/>
            <a:ext cx="9146185" cy="5943600"/>
          </a:xfrm>
          <a:prstGeom prst="rect">
            <a:avLst/>
          </a:prstGeom>
        </p:spPr>
      </p:pic>
      <p:pic>
        <p:nvPicPr>
          <p:cNvPr id="3" name="Picture 2">
            <a:extLst>
              <a:ext uri="{FF2B5EF4-FFF2-40B4-BE49-F238E27FC236}">
                <a16:creationId xmlns:a16="http://schemas.microsoft.com/office/drawing/2014/main" xmlns="" id="{CBC90FD7-BD2F-47F0-A2DE-7B3804BCAFC1}"/>
              </a:ext>
            </a:extLst>
          </p:cNvPr>
          <p:cNvPicPr>
            <a:picLocks noChangeAspect="1"/>
          </p:cNvPicPr>
          <p:nvPr/>
        </p:nvPicPr>
        <p:blipFill>
          <a:blip r:embed="rId4"/>
          <a:stretch>
            <a:fillRect/>
          </a:stretch>
        </p:blipFill>
        <p:spPr>
          <a:xfrm>
            <a:off x="7229168" y="585019"/>
            <a:ext cx="1905000" cy="1905000"/>
          </a:xfrm>
          <a:prstGeom prst="rect">
            <a:avLst/>
          </a:prstGeom>
        </p:spPr>
      </p:pic>
    </p:spTree>
    <p:extLst>
      <p:ext uri="{BB962C8B-B14F-4D97-AF65-F5344CB8AC3E}">
        <p14:creationId xmlns:p14="http://schemas.microsoft.com/office/powerpoint/2010/main" val="37895311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6738" name="Picture 2" descr="Lif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280141"/>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8547" name="Picture 3" descr="Lif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830064"/>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7762" name="Picture 2" descr="Life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92824"/>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0595" name="Picture 3" descr="Life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88452"/>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2643" name="Picture 3" descr="Life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960067"/>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8787" name="Picture 3" descr="MilkyWa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1219200"/>
            <a:ext cx="36263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a:ea typeface="+mn-ea"/>
                <a:cs typeface="Arial"/>
              </a:rPr>
              <a:t>Galactic Habitable zone</a:t>
            </a:r>
          </a:p>
        </p:txBody>
      </p:sp>
    </p:spTree>
    <p:extLst>
      <p:ext uri="{BB962C8B-B14F-4D97-AF65-F5344CB8AC3E}">
        <p14:creationId xmlns:p14="http://schemas.microsoft.com/office/powerpoint/2010/main" val="413823897"/>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descr="Image result for galactic habitable z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9029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104023"/>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descr="Image result for galactic habitable z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8133184"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084733"/>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152400" y="0"/>
            <a:ext cx="86868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zh-TW" altLang="en-US" sz="5500" b="1" dirty="0">
                <a:solidFill>
                  <a:srgbClr val="FFFF00"/>
                </a:solidFill>
                <a:ea typeface="KaiTi" pitchFamily="49" charset="-122"/>
                <a:cs typeface="Times New Roman" pitchFamily="18" charset="0"/>
              </a:rPr>
              <a:t>创造</a:t>
            </a:r>
            <a:endParaRPr lang="en-US" altLang="zh-TW" sz="5500" b="1" dirty="0">
              <a:solidFill>
                <a:srgbClr val="FFFF00"/>
              </a:solidFill>
              <a:ea typeface="KaiTi" pitchFamily="49" charset="-122"/>
              <a:cs typeface="Times New Roman" pitchFamily="18" charset="0"/>
            </a:endParaRPr>
          </a:p>
        </p:txBody>
      </p:sp>
      <p:sp>
        <p:nvSpPr>
          <p:cNvPr id="119811" name="Text Box 3"/>
          <p:cNvSpPr txBox="1">
            <a:spLocks noChangeArrowheads="1"/>
          </p:cNvSpPr>
          <p:nvPr/>
        </p:nvSpPr>
        <p:spPr bwMode="auto">
          <a:xfrm>
            <a:off x="114300" y="2743200"/>
            <a:ext cx="8763000" cy="38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90000"/>
              </a:lnSpc>
              <a:spcBef>
                <a:spcPct val="5000"/>
              </a:spcBef>
              <a:spcAft>
                <a:spcPct val="0"/>
              </a:spcAft>
              <a:buFontTx/>
              <a:buAutoNum type="arabicPeriod"/>
            </a:pPr>
            <a:r>
              <a:rPr lang="zh-CN" altLang="en-US" sz="3200" b="1" u="sng" dirty="0">
                <a:solidFill>
                  <a:srgbClr val="FFFFFF"/>
                </a:solidFill>
                <a:ea typeface="KaiTi" pitchFamily="49" charset="-122"/>
                <a:cs typeface="Times New Roman" pitchFamily="18" charset="0"/>
              </a:rPr>
              <a:t>创造</a:t>
            </a:r>
            <a:r>
              <a:rPr lang="zh-CN" altLang="en-US" sz="3200" b="1" dirty="0">
                <a:solidFill>
                  <a:srgbClr val="FFFFFF"/>
                </a:solidFill>
                <a:ea typeface="KaiTi" pitchFamily="49" charset="-122"/>
                <a:cs typeface="Times New Roman" pitchFamily="18" charset="0"/>
              </a:rPr>
              <a:t>不是</a:t>
            </a:r>
            <a:r>
              <a:rPr lang="zh-CN" altLang="en-US" sz="3200" b="1" u="sng" dirty="0">
                <a:solidFill>
                  <a:srgbClr val="FFFFFF"/>
                </a:solidFill>
                <a:ea typeface="KaiTi" pitchFamily="49" charset="-122"/>
                <a:cs typeface="Times New Roman" pitchFamily="18" charset="0"/>
              </a:rPr>
              <a:t>製造</a:t>
            </a:r>
            <a:r>
              <a:rPr lang="en-US" altLang="zh-CN" sz="3200" b="1" dirty="0">
                <a:solidFill>
                  <a:srgbClr val="FFFFFF"/>
                </a:solidFill>
                <a:ea typeface="KaiTi" pitchFamily="49" charset="-122"/>
                <a:cs typeface="Times New Roman" pitchFamily="18" charset="0"/>
              </a:rPr>
              <a:t>Creation is not “Manufacture”</a:t>
            </a:r>
            <a:endParaRPr lang="zh-CN" altLang="en-US" sz="3200" b="1" dirty="0">
              <a:solidFill>
                <a:srgbClr val="FFFFFF"/>
              </a:solidFill>
              <a:ea typeface="KaiTi" pitchFamily="49" charset="-122"/>
              <a:cs typeface="Times New Roman" pitchFamily="18" charset="0"/>
            </a:endParaRPr>
          </a:p>
          <a:p>
            <a:pPr marL="0" lvl="0" indent="0" eaLnBrk="1" fontAlgn="base" hangingPunct="1">
              <a:lnSpc>
                <a:spcPct val="90000"/>
              </a:lnSpc>
              <a:spcBef>
                <a:spcPct val="5000"/>
              </a:spcBef>
              <a:spcAft>
                <a:spcPct val="0"/>
              </a:spcAft>
              <a:buFontTx/>
              <a:buAutoNum type="arabicPeriod"/>
            </a:pPr>
            <a:r>
              <a:rPr lang="zh-CN" altLang="en-US" sz="3200" b="1" dirty="0">
                <a:solidFill>
                  <a:srgbClr val="FFFFFF"/>
                </a:solidFill>
                <a:latin typeface="Times New Roman"/>
                <a:ea typeface="KaiTi" pitchFamily="49" charset="-122"/>
                <a:cs typeface="Times New Roman" pitchFamily="18" charset="0"/>
              </a:rPr>
              <a:t>  创造是從無中生有 </a:t>
            </a:r>
            <a:r>
              <a:rPr lang="en-US" altLang="zh-CN" sz="3200" b="1" dirty="0">
                <a:solidFill>
                  <a:srgbClr val="FFFFFF"/>
                </a:solidFill>
                <a:latin typeface="Times New Roman"/>
                <a:ea typeface="KaiTi" pitchFamily="49" charset="-122"/>
                <a:cs typeface="Times New Roman" pitchFamily="18" charset="0"/>
              </a:rPr>
              <a:t>It must out of nothing</a:t>
            </a:r>
            <a:endParaRPr lang="zh-CN" altLang="en-US" sz="3200" b="1" dirty="0">
              <a:solidFill>
                <a:srgbClr val="FFFFFF"/>
              </a:solidFill>
              <a:latin typeface="Times New Roman"/>
              <a:ea typeface="KaiTi" pitchFamily="49" charset="-122"/>
              <a:cs typeface="Times New Roman" pitchFamily="18" charset="0"/>
            </a:endParaRPr>
          </a:p>
          <a:p>
            <a:pPr eaLnBrk="1" fontAlgn="base" hangingPunct="1">
              <a:lnSpc>
                <a:spcPct val="90000"/>
              </a:lnSpc>
              <a:spcBef>
                <a:spcPct val="5000"/>
              </a:spcBef>
              <a:spcAft>
                <a:spcPct val="0"/>
              </a:spcAft>
              <a:buFontTx/>
              <a:buAutoNum type="arabicPeriod"/>
            </a:pPr>
            <a:r>
              <a:rPr lang="zh-CN" altLang="en-US" sz="3200" b="1" dirty="0">
                <a:solidFill>
                  <a:srgbClr val="FFFFFF"/>
                </a:solidFill>
                <a:ea typeface="KaiTi" pitchFamily="49" charset="-122"/>
                <a:cs typeface="Times New Roman" pitchFamily="18" charset="0"/>
              </a:rPr>
              <a:t>创造的开始可以观察得到 </a:t>
            </a:r>
            <a:r>
              <a:rPr lang="en-US" altLang="zh-CN" sz="3200" b="1" dirty="0">
                <a:solidFill>
                  <a:srgbClr val="FFFFFF"/>
                </a:solidFill>
                <a:ea typeface="KaiTi" pitchFamily="49" charset="-122"/>
                <a:cs typeface="Times New Roman" pitchFamily="18" charset="0"/>
              </a:rPr>
              <a:t>It is observable</a:t>
            </a:r>
          </a:p>
          <a:p>
            <a:pPr eaLnBrk="1" fontAlgn="base" hangingPunct="1">
              <a:lnSpc>
                <a:spcPct val="90000"/>
              </a:lnSpc>
              <a:spcBef>
                <a:spcPct val="5000"/>
              </a:spcBef>
              <a:spcAft>
                <a:spcPct val="0"/>
              </a:spcAft>
              <a:buFontTx/>
              <a:buAutoNum type="arabicPeriod"/>
            </a:pPr>
            <a:r>
              <a:rPr lang="zh-CN" altLang="en-US" sz="3200" b="1" dirty="0">
                <a:solidFill>
                  <a:srgbClr val="FFFFFF"/>
                </a:solidFill>
                <a:ea typeface="KaiTi" pitchFamily="49" charset="-122"/>
                <a:cs typeface="Times New Roman" pitchFamily="18" charset="0"/>
              </a:rPr>
              <a:t>時間同時在宇宙的开始才被造 </a:t>
            </a:r>
            <a:r>
              <a:rPr lang="en-US" altLang="zh-CN" sz="2800" b="1" dirty="0">
                <a:solidFill>
                  <a:srgbClr val="FFFFFF"/>
                </a:solidFill>
                <a:ea typeface="KaiTi" pitchFamily="49" charset="-122"/>
                <a:cs typeface="Times New Roman" pitchFamily="18" charset="0"/>
              </a:rPr>
              <a:t>Time was created</a:t>
            </a:r>
            <a:endParaRPr lang="en-US" altLang="zh-TW" sz="2800" b="1" dirty="0">
              <a:solidFill>
                <a:srgbClr val="FFFFFF"/>
              </a:solidFill>
              <a:ea typeface="KaiTi" pitchFamily="49" charset="-122"/>
              <a:cs typeface="Times New Roman" pitchFamily="18" charset="0"/>
            </a:endParaRPr>
          </a:p>
          <a:p>
            <a:pPr eaLnBrk="1" fontAlgn="base" hangingPunct="1">
              <a:lnSpc>
                <a:spcPct val="90000"/>
              </a:lnSpc>
              <a:spcBef>
                <a:spcPct val="5000"/>
              </a:spcBef>
              <a:spcAft>
                <a:spcPct val="0"/>
              </a:spcAft>
            </a:pPr>
            <a:r>
              <a:rPr lang="zh-CN" altLang="en-US" sz="3200" b="1" dirty="0">
                <a:solidFill>
                  <a:srgbClr val="FFFF00"/>
                </a:solidFill>
                <a:ea typeface="KaiTi" pitchFamily="49" charset="-122"/>
                <a:cs typeface="Times New Roman" pitchFamily="18" charset="0"/>
              </a:rPr>
              <a:t>宇宙 </a:t>
            </a:r>
            <a:r>
              <a:rPr lang="en-US" altLang="zh-CN" sz="3200" b="1" dirty="0">
                <a:solidFill>
                  <a:srgbClr val="FFFF00"/>
                </a:solidFill>
                <a:ea typeface="KaiTi" pitchFamily="49" charset="-122"/>
                <a:cs typeface="Times New Roman" pitchFamily="18" charset="0"/>
              </a:rPr>
              <a:t>= </a:t>
            </a:r>
            <a:r>
              <a:rPr lang="zh-CN" altLang="en-US" sz="3200" b="1" dirty="0">
                <a:solidFill>
                  <a:srgbClr val="FFFF00"/>
                </a:solidFill>
                <a:ea typeface="KaiTi" pitchFamily="49" charset="-122"/>
                <a:cs typeface="Times New Roman" pitchFamily="18" charset="0"/>
              </a:rPr>
              <a:t>物质</a:t>
            </a:r>
            <a:r>
              <a:rPr lang="en-US" altLang="zh-CN" sz="3200" b="1" dirty="0">
                <a:solidFill>
                  <a:srgbClr val="FFFF00"/>
                </a:solidFill>
                <a:ea typeface="KaiTi" pitchFamily="49" charset="-122"/>
                <a:cs typeface="Times New Roman" pitchFamily="18" charset="0"/>
              </a:rPr>
              <a:t>+</a:t>
            </a:r>
            <a:r>
              <a:rPr lang="zh-CN" altLang="en-US" sz="3200" b="1" dirty="0">
                <a:solidFill>
                  <a:srgbClr val="FFFF00"/>
                </a:solidFill>
                <a:ea typeface="KaiTi" pitchFamily="49" charset="-122"/>
                <a:cs typeface="Times New Roman" pitchFamily="18" charset="0"/>
              </a:rPr>
              <a:t>能量</a:t>
            </a:r>
            <a:r>
              <a:rPr lang="en-US" altLang="zh-CN" sz="3200" b="1" dirty="0">
                <a:solidFill>
                  <a:srgbClr val="FFFF00"/>
                </a:solidFill>
                <a:ea typeface="KaiTi" pitchFamily="49" charset="-122"/>
                <a:cs typeface="Times New Roman" pitchFamily="18" charset="0"/>
              </a:rPr>
              <a:t>+</a:t>
            </a:r>
            <a:r>
              <a:rPr lang="zh-CN" altLang="en-US" sz="3200" b="1" dirty="0">
                <a:solidFill>
                  <a:srgbClr val="FFFF00"/>
                </a:solidFill>
                <a:ea typeface="KaiTi" pitchFamily="49" charset="-122"/>
                <a:cs typeface="Times New Roman" pitchFamily="18" charset="0"/>
              </a:rPr>
              <a:t>空间</a:t>
            </a:r>
            <a:r>
              <a:rPr lang="en-US" altLang="zh-CN" sz="3200" b="1" dirty="0">
                <a:solidFill>
                  <a:srgbClr val="FFFF00"/>
                </a:solidFill>
                <a:ea typeface="KaiTi" pitchFamily="49" charset="-122"/>
                <a:cs typeface="Times New Roman" pitchFamily="18" charset="0"/>
              </a:rPr>
              <a:t>+</a:t>
            </a:r>
            <a:r>
              <a:rPr lang="zh-CN" altLang="en-US" sz="3200" b="1" dirty="0">
                <a:solidFill>
                  <a:srgbClr val="FFFF00"/>
                </a:solidFill>
                <a:ea typeface="KaiTi" pitchFamily="49" charset="-122"/>
                <a:cs typeface="Times New Roman" pitchFamily="18" charset="0"/>
              </a:rPr>
              <a:t>时间</a:t>
            </a:r>
            <a:endParaRPr lang="en-US" altLang="zh-TW" sz="3200" b="1" dirty="0">
              <a:solidFill>
                <a:srgbClr val="FFFF00"/>
              </a:solidFill>
              <a:ea typeface="KaiTi" pitchFamily="49" charset="-122"/>
              <a:cs typeface="Times New Roman" pitchFamily="18" charset="0"/>
            </a:endParaRPr>
          </a:p>
          <a:p>
            <a:pPr algn="ctr" eaLnBrk="1" fontAlgn="base" hangingPunct="1">
              <a:lnSpc>
                <a:spcPct val="90000"/>
              </a:lnSpc>
              <a:spcBef>
                <a:spcPct val="5000"/>
              </a:spcBef>
              <a:spcAft>
                <a:spcPct val="0"/>
              </a:spcAft>
            </a:pPr>
            <a:r>
              <a:rPr lang="zh-CN" altLang="en-US" sz="3200" b="1" dirty="0">
                <a:solidFill>
                  <a:srgbClr val="FFFFFF"/>
                </a:solidFill>
                <a:ea typeface="KaiTi" pitchFamily="49" charset="-122"/>
                <a:cs typeface="Times New Roman" pitchFamily="18" charset="0"/>
              </a:rPr>
              <a:t>宇宙的创造必须有 </a:t>
            </a:r>
            <a:r>
              <a:rPr lang="en-US" altLang="zh-CN" sz="3200" b="1" dirty="0">
                <a:solidFill>
                  <a:srgbClr val="FFFFFF"/>
                </a:solidFill>
                <a:ea typeface="KaiTi" pitchFamily="49" charset="-122"/>
                <a:cs typeface="Times New Roman" pitchFamily="18" charset="0"/>
              </a:rPr>
              <a:t>Creation of Universe</a:t>
            </a:r>
          </a:p>
          <a:p>
            <a:pPr algn="ctr" eaLnBrk="1" fontAlgn="base" hangingPunct="1">
              <a:lnSpc>
                <a:spcPct val="90000"/>
              </a:lnSpc>
              <a:spcBef>
                <a:spcPct val="5000"/>
              </a:spcBef>
              <a:spcAft>
                <a:spcPct val="0"/>
              </a:spcAft>
            </a:pPr>
            <a:r>
              <a:rPr lang="zh-CN" altLang="en-US" sz="3200" b="1" dirty="0">
                <a:solidFill>
                  <a:srgbClr val="FFFFFF"/>
                </a:solidFill>
                <a:ea typeface="KaiTi" pitchFamily="49" charset="-122"/>
                <a:cs typeface="Times New Roman" pitchFamily="18" charset="0"/>
              </a:rPr>
              <a:t>不可思议的精密调制 </a:t>
            </a:r>
            <a:r>
              <a:rPr lang="en-US" altLang="zh-CN" sz="3200" b="1" dirty="0">
                <a:solidFill>
                  <a:srgbClr val="FFFFFF"/>
                </a:solidFill>
                <a:ea typeface="KaiTi" pitchFamily="49" charset="-122"/>
                <a:cs typeface="Times New Roman" pitchFamily="18" charset="0"/>
              </a:rPr>
              <a:t>Must be fine tuned</a:t>
            </a:r>
          </a:p>
          <a:p>
            <a:pPr algn="ctr" eaLnBrk="1" fontAlgn="base" hangingPunct="1">
              <a:lnSpc>
                <a:spcPct val="90000"/>
              </a:lnSpc>
              <a:spcBef>
                <a:spcPct val="5000"/>
              </a:spcBef>
              <a:spcAft>
                <a:spcPct val="0"/>
              </a:spcAft>
            </a:pPr>
            <a:r>
              <a:rPr lang="zh-CN" altLang="en-US" sz="3200" b="1" dirty="0">
                <a:solidFill>
                  <a:srgbClr val="FFFFFF"/>
                </a:solidFill>
                <a:ea typeface="KaiTi" pitchFamily="49" charset="-122"/>
                <a:cs typeface="Times New Roman" pitchFamily="18" charset="0"/>
              </a:rPr>
              <a:t>有创造</a:t>
            </a:r>
            <a:r>
              <a:rPr lang="en-US" altLang="zh-CN" sz="3200" b="1" dirty="0">
                <a:solidFill>
                  <a:srgbClr val="FFFFFF"/>
                </a:solidFill>
                <a:ea typeface="KaiTi" pitchFamily="49" charset="-122"/>
                <a:cs typeface="Times New Roman" pitchFamily="18" charset="0"/>
              </a:rPr>
              <a:t>,</a:t>
            </a:r>
            <a:r>
              <a:rPr lang="zh-CN" altLang="en-US" sz="3200" b="1" dirty="0">
                <a:solidFill>
                  <a:srgbClr val="FFFFFF"/>
                </a:solidFill>
                <a:ea typeface="KaiTi" pitchFamily="49" charset="-122"/>
                <a:cs typeface="Times New Roman" pitchFamily="18" charset="0"/>
              </a:rPr>
              <a:t>谁是创造者</a:t>
            </a:r>
            <a:r>
              <a:rPr lang="en-US" altLang="zh-CN" sz="3200" b="1" dirty="0">
                <a:solidFill>
                  <a:srgbClr val="FFFFFF"/>
                </a:solidFill>
                <a:ea typeface="KaiTi" pitchFamily="49" charset="-122"/>
                <a:cs typeface="Times New Roman" pitchFamily="18" charset="0"/>
              </a:rPr>
              <a:t>? Who did it?</a:t>
            </a:r>
            <a:endParaRPr lang="en-US" altLang="zh-TW" sz="3200" b="1" dirty="0">
              <a:solidFill>
                <a:srgbClr val="FFFFFF"/>
              </a:solidFill>
              <a:ea typeface="KaiTi" pitchFamily="49" charset="-122"/>
              <a:cs typeface="Times New Roman" pitchFamily="18" charset="0"/>
            </a:endParaRPr>
          </a:p>
        </p:txBody>
      </p:sp>
      <p:sp>
        <p:nvSpPr>
          <p:cNvPr id="2" name="Rectangle 1"/>
          <p:cNvSpPr/>
          <p:nvPr/>
        </p:nvSpPr>
        <p:spPr>
          <a:xfrm>
            <a:off x="-68317" y="930275"/>
            <a:ext cx="9220200" cy="1643527"/>
          </a:xfrm>
          <a:prstGeom prst="rect">
            <a:avLst/>
          </a:prstGeom>
        </p:spPr>
        <p:txBody>
          <a:bodyPr wrap="square">
            <a:spAutoFit/>
          </a:bodyPr>
          <a:lstStyle/>
          <a:p>
            <a:pPr lvl="0" algn="ctr" fontAlgn="base">
              <a:lnSpc>
                <a:spcPct val="90000"/>
              </a:lnSpc>
              <a:spcBef>
                <a:spcPct val="5000"/>
              </a:spcBef>
              <a:spcAft>
                <a:spcPct val="0"/>
              </a:spcAft>
            </a:pPr>
            <a:r>
              <a:rPr lang="en-US" altLang="zh-TW" sz="3600" b="1" dirty="0">
                <a:solidFill>
                  <a:srgbClr val="FFFF00"/>
                </a:solidFill>
                <a:latin typeface="Times New Roman" pitchFamily="18" charset="0"/>
                <a:ea typeface="KaiTi" pitchFamily="49" charset="-122"/>
                <a:cs typeface="Times New Roman" pitchFamily="18" charset="0"/>
              </a:rPr>
              <a:t>Creation</a:t>
            </a:r>
          </a:p>
          <a:p>
            <a:pPr lvl="0" fontAlgn="base">
              <a:lnSpc>
                <a:spcPct val="90000"/>
              </a:lnSpc>
              <a:spcBef>
                <a:spcPct val="5000"/>
              </a:spcBef>
              <a:spcAft>
                <a:spcPct val="0"/>
              </a:spcAft>
            </a:pPr>
            <a:r>
              <a:rPr lang="en-US" altLang="zh-TW" sz="3600" b="1" dirty="0">
                <a:solidFill>
                  <a:srgbClr val="FFFF00"/>
                </a:solidFill>
                <a:latin typeface="Times New Roman" pitchFamily="18" charset="0"/>
                <a:ea typeface="KaiTi" pitchFamily="49" charset="-122"/>
                <a:cs typeface="Times New Roman" pitchFamily="18" charset="0"/>
              </a:rPr>
              <a:t>Universe = Matter +Energy	+Space + Time</a:t>
            </a:r>
          </a:p>
          <a:p>
            <a:pPr lvl="0" algn="ctr" fontAlgn="base">
              <a:lnSpc>
                <a:spcPct val="90000"/>
              </a:lnSpc>
              <a:spcBef>
                <a:spcPct val="5000"/>
              </a:spcBef>
              <a:spcAft>
                <a:spcPct val="0"/>
              </a:spcAft>
            </a:pPr>
            <a:r>
              <a:rPr lang="en-US" altLang="zh-CN" sz="3600" b="1" dirty="0">
                <a:solidFill>
                  <a:srgbClr val="FFFFFF"/>
                </a:solidFill>
                <a:latin typeface="Times New Roman" pitchFamily="18" charset="0"/>
                <a:ea typeface="KaiTi" pitchFamily="49" charset="-122"/>
                <a:cs typeface="Times New Roman" pitchFamily="18" charset="0"/>
              </a:rPr>
              <a:t>Out of Nothing!</a:t>
            </a:r>
          </a:p>
        </p:txBody>
      </p:sp>
    </p:spTree>
    <p:extLst>
      <p:ext uri="{BB962C8B-B14F-4D97-AF65-F5344CB8AC3E}">
        <p14:creationId xmlns:p14="http://schemas.microsoft.com/office/powerpoint/2010/main" val="116230922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171734" y="-1"/>
            <a:ext cx="8686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zh-TW" altLang="en-US" sz="4400" b="1" dirty="0">
                <a:solidFill>
                  <a:srgbClr val="FFFF00"/>
                </a:solidFill>
                <a:ea typeface="KaiTi" pitchFamily="49" charset="-122"/>
                <a:cs typeface="Times New Roman" panose="02020603050405020304" pitchFamily="18" charset="0"/>
              </a:rPr>
              <a:t>创造</a:t>
            </a:r>
            <a:r>
              <a:rPr lang="zh-CN" altLang="en-US" sz="4400" b="1" dirty="0">
                <a:solidFill>
                  <a:srgbClr val="FFFF00"/>
                </a:solidFill>
                <a:ea typeface="KaiTi" pitchFamily="49" charset="-122"/>
                <a:cs typeface="Times New Roman" panose="02020603050405020304" pitchFamily="18" charset="0"/>
              </a:rPr>
              <a:t>有目的吗</a:t>
            </a:r>
            <a:r>
              <a:rPr lang="en-US" altLang="zh-CN" sz="4400" b="1" dirty="0">
                <a:solidFill>
                  <a:srgbClr val="FFFF00"/>
                </a:solidFill>
                <a:ea typeface="KaiTi" pitchFamily="49" charset="-122"/>
                <a:cs typeface="Times New Roman" panose="02020603050405020304" pitchFamily="18" charset="0"/>
              </a:rPr>
              <a:t>?P</a:t>
            </a:r>
            <a:r>
              <a:rPr lang="en-US" altLang="zh-CN" sz="3200" b="1" dirty="0">
                <a:solidFill>
                  <a:srgbClr val="FFFF00"/>
                </a:solidFill>
                <a:ea typeface="KaiTi" pitchFamily="49" charset="-122"/>
                <a:cs typeface="Times New Roman" panose="02020603050405020304" pitchFamily="18" charset="0"/>
              </a:rPr>
              <a:t>urpose of the Creation?</a:t>
            </a:r>
            <a:endParaRPr lang="en-US" altLang="zh-TW" sz="3200" b="1" dirty="0">
              <a:solidFill>
                <a:srgbClr val="FFFF00"/>
              </a:solidFill>
              <a:ea typeface="KaiTi" pitchFamily="49" charset="-122"/>
              <a:cs typeface="Times New Roman" panose="02020603050405020304" pitchFamily="18" charset="0"/>
            </a:endParaRPr>
          </a:p>
        </p:txBody>
      </p:sp>
      <p:sp>
        <p:nvSpPr>
          <p:cNvPr id="119811" name="Text Box 3"/>
          <p:cNvSpPr txBox="1">
            <a:spLocks noChangeArrowheads="1"/>
          </p:cNvSpPr>
          <p:nvPr/>
        </p:nvSpPr>
        <p:spPr bwMode="auto">
          <a:xfrm>
            <a:off x="228600" y="748419"/>
            <a:ext cx="876300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eaLnBrk="1" fontAlgn="base" hangingPunct="1">
              <a:lnSpc>
                <a:spcPct val="90000"/>
              </a:lnSpc>
              <a:spcBef>
                <a:spcPct val="5000"/>
              </a:spcBef>
              <a:spcAft>
                <a:spcPct val="0"/>
              </a:spcAft>
            </a:pPr>
            <a:r>
              <a:rPr lang="zh-CN" altLang="en-US" sz="3600" b="1" dirty="0">
                <a:solidFill>
                  <a:srgbClr val="FFFFFF"/>
                </a:solidFill>
                <a:ea typeface="KaiTi" pitchFamily="49" charset="-122"/>
                <a:cs typeface="Times New Roman" pitchFamily="18" charset="0"/>
              </a:rPr>
              <a:t>诗 </a:t>
            </a:r>
            <a:r>
              <a:rPr lang="en-US" altLang="zh-CN" sz="3600" b="1" dirty="0">
                <a:solidFill>
                  <a:srgbClr val="FFFFFF"/>
                </a:solidFill>
                <a:ea typeface="KaiTi" pitchFamily="49" charset="-122"/>
                <a:cs typeface="Times New Roman" pitchFamily="18" charset="0"/>
              </a:rPr>
              <a:t>8:3 </a:t>
            </a:r>
            <a:r>
              <a:rPr lang="zh-CN" altLang="en-US" sz="3600" b="1" dirty="0">
                <a:solidFill>
                  <a:srgbClr val="FFFFFF"/>
                </a:solidFill>
                <a:ea typeface="KaiTi" pitchFamily="49" charset="-122"/>
                <a:cs typeface="Times New Roman" pitchFamily="18" charset="0"/>
              </a:rPr>
              <a:t>我观看你指头所造的天</a:t>
            </a:r>
            <a:r>
              <a:rPr lang="en-US" altLang="zh-CN" sz="3600" b="1" dirty="0">
                <a:solidFill>
                  <a:srgbClr val="FFFFFF"/>
                </a:solidFill>
                <a:ea typeface="KaiTi" pitchFamily="49" charset="-122"/>
                <a:cs typeface="Times New Roman" pitchFamily="18" charset="0"/>
              </a:rPr>
              <a:t>,</a:t>
            </a:r>
            <a:r>
              <a:rPr lang="zh-CN" altLang="en-US" sz="3600" b="1" dirty="0">
                <a:solidFill>
                  <a:srgbClr val="FFFFFF"/>
                </a:solidFill>
                <a:ea typeface="KaiTi" pitchFamily="49" charset="-122"/>
                <a:cs typeface="Times New Roman" pitchFamily="18" charset="0"/>
              </a:rPr>
              <a:t>并你所陈设的月亮星宿</a:t>
            </a:r>
            <a:r>
              <a:rPr lang="en-US" altLang="zh-CN" sz="3600" b="1" dirty="0">
                <a:solidFill>
                  <a:srgbClr val="FFFFFF"/>
                </a:solidFill>
                <a:ea typeface="KaiTi" pitchFamily="49" charset="-122"/>
                <a:cs typeface="Times New Roman" pitchFamily="18" charset="0"/>
              </a:rPr>
              <a:t>, </a:t>
            </a:r>
            <a:r>
              <a:rPr lang="zh-CN" altLang="en-US" sz="3600" b="1" dirty="0">
                <a:solidFill>
                  <a:srgbClr val="FFFF00"/>
                </a:solidFill>
                <a:ea typeface="KaiTi" pitchFamily="49" charset="-122"/>
                <a:cs typeface="Times New Roman" pitchFamily="18" charset="0"/>
              </a:rPr>
              <a:t>诗 </a:t>
            </a:r>
            <a:r>
              <a:rPr lang="en-US" altLang="zh-CN" sz="3600" b="1" dirty="0">
                <a:solidFill>
                  <a:srgbClr val="FFFF00"/>
                </a:solidFill>
                <a:ea typeface="KaiTi" pitchFamily="49" charset="-122"/>
                <a:cs typeface="Times New Roman" pitchFamily="18" charset="0"/>
              </a:rPr>
              <a:t>8:4 </a:t>
            </a:r>
            <a:r>
              <a:rPr lang="zh-CN" altLang="en-US" sz="3600" b="1" dirty="0">
                <a:solidFill>
                  <a:srgbClr val="FFFF00"/>
                </a:solidFill>
                <a:ea typeface="KaiTi" pitchFamily="49" charset="-122"/>
                <a:cs typeface="Times New Roman" pitchFamily="18" charset="0"/>
              </a:rPr>
              <a:t>便说</a:t>
            </a:r>
            <a:r>
              <a:rPr lang="en-US" altLang="zh-CN" sz="3600" b="1" dirty="0">
                <a:solidFill>
                  <a:srgbClr val="FFFF00"/>
                </a:solidFill>
                <a:ea typeface="KaiTi" pitchFamily="49" charset="-122"/>
                <a:cs typeface="Times New Roman" pitchFamily="18" charset="0"/>
              </a:rPr>
              <a:t>,</a:t>
            </a:r>
            <a:r>
              <a:rPr lang="zh-CN" altLang="en-US" sz="3600" b="1" dirty="0">
                <a:solidFill>
                  <a:srgbClr val="FFFF00"/>
                </a:solidFill>
                <a:ea typeface="KaiTi" pitchFamily="49" charset="-122"/>
                <a:cs typeface="Times New Roman" pitchFamily="18" charset="0"/>
              </a:rPr>
              <a:t>人算甚么</a:t>
            </a:r>
            <a:r>
              <a:rPr lang="en-US" altLang="zh-CN" sz="3600" b="1" dirty="0">
                <a:solidFill>
                  <a:srgbClr val="FFFF00"/>
                </a:solidFill>
                <a:ea typeface="KaiTi" pitchFamily="49" charset="-122"/>
                <a:cs typeface="Times New Roman" pitchFamily="18" charset="0"/>
              </a:rPr>
              <a:t>,</a:t>
            </a:r>
            <a:r>
              <a:rPr lang="zh-CN" altLang="en-US" sz="3600" b="1" dirty="0">
                <a:solidFill>
                  <a:srgbClr val="FFFF00"/>
                </a:solidFill>
                <a:ea typeface="KaiTi" pitchFamily="49" charset="-122"/>
                <a:cs typeface="Times New Roman" pitchFamily="18" charset="0"/>
              </a:rPr>
              <a:t>你竟顾念他</a:t>
            </a:r>
            <a:r>
              <a:rPr lang="en-US" altLang="zh-CN" sz="3600" b="1" dirty="0">
                <a:solidFill>
                  <a:srgbClr val="FFFF00"/>
                </a:solidFill>
                <a:ea typeface="KaiTi" pitchFamily="49" charset="-122"/>
                <a:cs typeface="Times New Roman" pitchFamily="18" charset="0"/>
              </a:rPr>
              <a:t>?</a:t>
            </a:r>
            <a:r>
              <a:rPr lang="zh-CN" altLang="en-US" sz="3600" b="1" dirty="0">
                <a:solidFill>
                  <a:srgbClr val="FFFF00"/>
                </a:solidFill>
                <a:ea typeface="KaiTi" pitchFamily="49" charset="-122"/>
                <a:cs typeface="Times New Roman" pitchFamily="18" charset="0"/>
              </a:rPr>
              <a:t>世人算甚么</a:t>
            </a:r>
            <a:r>
              <a:rPr lang="en-US" altLang="zh-CN" sz="3600" b="1" dirty="0">
                <a:solidFill>
                  <a:srgbClr val="FFFF00"/>
                </a:solidFill>
                <a:ea typeface="KaiTi" pitchFamily="49" charset="-122"/>
                <a:cs typeface="Times New Roman" pitchFamily="18" charset="0"/>
              </a:rPr>
              <a:t>,</a:t>
            </a:r>
            <a:r>
              <a:rPr lang="zh-CN" altLang="en-US" sz="3600" b="1" dirty="0">
                <a:solidFill>
                  <a:srgbClr val="FFFF00"/>
                </a:solidFill>
                <a:ea typeface="KaiTi" pitchFamily="49" charset="-122"/>
                <a:cs typeface="Times New Roman" pitchFamily="18" charset="0"/>
              </a:rPr>
              <a:t>你竟眷顾他</a:t>
            </a:r>
            <a:r>
              <a:rPr lang="en-US" altLang="zh-CN" sz="3600" b="1" dirty="0">
                <a:solidFill>
                  <a:srgbClr val="FFFF00"/>
                </a:solidFill>
                <a:ea typeface="KaiTi" pitchFamily="49" charset="-122"/>
                <a:cs typeface="Times New Roman" pitchFamily="18" charset="0"/>
              </a:rPr>
              <a:t>? </a:t>
            </a:r>
          </a:p>
          <a:p>
            <a:pPr marL="0" lvl="0" indent="0" eaLnBrk="1" hangingPunct="1"/>
            <a:r>
              <a:rPr lang="en-US" sz="2600" b="1" dirty="0">
                <a:solidFill>
                  <a:prstClr val="white"/>
                </a:solidFill>
                <a:ea typeface="KaiTi" panose="02010609060101010101" pitchFamily="49" charset="-122"/>
                <a:cs typeface="Times New Roman" panose="02020603050405020304" pitchFamily="18" charset="0"/>
              </a:rPr>
              <a:t>Ps. 8:3 When I consider your heavens, the work of your fingers, the moon and the stars, which you have set in place,</a:t>
            </a:r>
          </a:p>
          <a:p>
            <a:pPr marL="0" lvl="0" indent="0" eaLnBrk="1" hangingPunct="1"/>
            <a:r>
              <a:rPr lang="en-US" sz="2600" b="1" dirty="0">
                <a:solidFill>
                  <a:srgbClr val="FFFF00"/>
                </a:solidFill>
                <a:ea typeface="KaiTi" panose="02010609060101010101" pitchFamily="49" charset="-122"/>
                <a:cs typeface="Times New Roman" panose="02020603050405020304" pitchFamily="18" charset="0"/>
              </a:rPr>
              <a:t>Ps. 8:4 what is man that you are mindful of him, the son of man that you care for him?</a:t>
            </a:r>
            <a:endParaRPr lang="en-US" altLang="zh-CN" sz="3600" b="1" dirty="0">
              <a:solidFill>
                <a:srgbClr val="FFFF00"/>
              </a:solidFill>
              <a:ea typeface="KaiTi" pitchFamily="49" charset="-122"/>
              <a:cs typeface="Times New Roman" pitchFamily="18" charset="0"/>
            </a:endParaRPr>
          </a:p>
          <a:p>
            <a:pPr marL="0" indent="0" eaLnBrk="1" fontAlgn="base" hangingPunct="1">
              <a:lnSpc>
                <a:spcPct val="90000"/>
              </a:lnSpc>
              <a:spcBef>
                <a:spcPct val="5000"/>
              </a:spcBef>
              <a:spcAft>
                <a:spcPct val="0"/>
              </a:spcAft>
            </a:pPr>
            <a:r>
              <a:rPr lang="zh-CN" altLang="en-US" sz="3200" b="1" dirty="0">
                <a:solidFill>
                  <a:srgbClr val="FFFFFF"/>
                </a:solidFill>
                <a:ea typeface="KaiTi" pitchFamily="49" charset="-122"/>
                <a:cs typeface="Times New Roman" pitchFamily="18" charset="0"/>
              </a:rPr>
              <a:t>诗 </a:t>
            </a:r>
            <a:r>
              <a:rPr lang="en-US" altLang="zh-CN" sz="3200" b="1" dirty="0">
                <a:solidFill>
                  <a:srgbClr val="FFFFFF"/>
                </a:solidFill>
                <a:ea typeface="KaiTi" pitchFamily="49" charset="-122"/>
                <a:cs typeface="Times New Roman" pitchFamily="18" charset="0"/>
              </a:rPr>
              <a:t>8:5 </a:t>
            </a:r>
            <a:r>
              <a:rPr lang="zh-CN" altLang="en-US" sz="3200" b="1" dirty="0">
                <a:solidFill>
                  <a:srgbClr val="FFFFFF"/>
                </a:solidFill>
                <a:ea typeface="KaiTi" pitchFamily="49" charset="-122"/>
                <a:cs typeface="Times New Roman" pitchFamily="18" charset="0"/>
              </a:rPr>
              <a:t>你叫他比天使微小一点</a:t>
            </a:r>
            <a:r>
              <a:rPr lang="en-US" altLang="zh-CN" sz="3200" b="1" dirty="0">
                <a:solidFill>
                  <a:srgbClr val="FFFFFF"/>
                </a:solidFill>
                <a:ea typeface="KaiTi" pitchFamily="49" charset="-122"/>
                <a:cs typeface="Times New Roman" pitchFamily="18" charset="0"/>
              </a:rPr>
              <a:t>,</a:t>
            </a:r>
            <a:r>
              <a:rPr lang="zh-CN" altLang="en-US" sz="3200" b="1" dirty="0">
                <a:solidFill>
                  <a:srgbClr val="FFFFFF"/>
                </a:solidFill>
                <a:ea typeface="KaiTi" pitchFamily="49" charset="-122"/>
                <a:cs typeface="Times New Roman" pitchFamily="18" charset="0"/>
              </a:rPr>
              <a:t>并赐他荣耀尊贵为冠冕。 </a:t>
            </a:r>
            <a:r>
              <a:rPr lang="zh-CN" altLang="en-US" sz="3200" b="1" dirty="0">
                <a:solidFill>
                  <a:srgbClr val="FFFF00"/>
                </a:solidFill>
                <a:ea typeface="KaiTi" pitchFamily="49" charset="-122"/>
                <a:cs typeface="Times New Roman" pitchFamily="18" charset="0"/>
              </a:rPr>
              <a:t>诗 </a:t>
            </a:r>
            <a:r>
              <a:rPr lang="en-US" altLang="zh-CN" sz="3200" b="1" dirty="0">
                <a:solidFill>
                  <a:srgbClr val="FFFF00"/>
                </a:solidFill>
                <a:ea typeface="KaiTi" pitchFamily="49" charset="-122"/>
                <a:cs typeface="Times New Roman" pitchFamily="18" charset="0"/>
              </a:rPr>
              <a:t>8:6,7,8 </a:t>
            </a:r>
            <a:r>
              <a:rPr lang="zh-CN" altLang="en-US" sz="3200" b="1" dirty="0">
                <a:solidFill>
                  <a:srgbClr val="FFFF00"/>
                </a:solidFill>
                <a:ea typeface="KaiTi" pitchFamily="49" charset="-122"/>
                <a:cs typeface="Times New Roman" pitchFamily="18" charset="0"/>
              </a:rPr>
              <a:t>你派他管理你手所造的</a:t>
            </a:r>
            <a:r>
              <a:rPr lang="en-US" altLang="zh-CN" sz="3200" b="1" dirty="0">
                <a:solidFill>
                  <a:srgbClr val="FFFF00"/>
                </a:solidFill>
                <a:ea typeface="KaiTi" pitchFamily="49" charset="-122"/>
                <a:cs typeface="Times New Roman" pitchFamily="18" charset="0"/>
              </a:rPr>
              <a:t>,</a:t>
            </a:r>
            <a:r>
              <a:rPr lang="zh-CN" altLang="en-US" sz="3200" b="1" dirty="0">
                <a:solidFill>
                  <a:srgbClr val="FFFF00"/>
                </a:solidFill>
                <a:ea typeface="KaiTi" pitchFamily="49" charset="-122"/>
                <a:cs typeface="Times New Roman" pitchFamily="18" charset="0"/>
              </a:rPr>
              <a:t>使万物</a:t>
            </a:r>
            <a:r>
              <a:rPr lang="en-US" altLang="zh-CN" sz="3200" b="1" dirty="0">
                <a:solidFill>
                  <a:srgbClr val="FFFF00"/>
                </a:solidFill>
                <a:ea typeface="KaiTi" pitchFamily="49" charset="-122"/>
                <a:cs typeface="Times New Roman" pitchFamily="18" charset="0"/>
              </a:rPr>
              <a:t>,</a:t>
            </a:r>
            <a:r>
              <a:rPr lang="zh-CN" altLang="en-US" sz="3200" b="1" dirty="0">
                <a:solidFill>
                  <a:srgbClr val="FFFF00"/>
                </a:solidFill>
                <a:ea typeface="KaiTi" pitchFamily="49" charset="-122"/>
                <a:cs typeface="Times New Roman" pitchFamily="18" charset="0"/>
              </a:rPr>
              <a:t>就是一切的牛羊、田野的兽、空中的鸟、 海里的鱼</a:t>
            </a:r>
            <a:r>
              <a:rPr lang="en-US" altLang="zh-CN" sz="3200" b="1" dirty="0">
                <a:solidFill>
                  <a:srgbClr val="FFFF00"/>
                </a:solidFill>
                <a:ea typeface="KaiTi" pitchFamily="49" charset="-122"/>
                <a:cs typeface="Times New Roman" pitchFamily="18" charset="0"/>
              </a:rPr>
              <a:t>,</a:t>
            </a:r>
            <a:r>
              <a:rPr lang="zh-CN" altLang="en-US" sz="3200" b="1" dirty="0">
                <a:solidFill>
                  <a:srgbClr val="FFFF00"/>
                </a:solidFill>
                <a:ea typeface="KaiTi" pitchFamily="49" charset="-122"/>
                <a:cs typeface="Times New Roman" pitchFamily="18" charset="0"/>
              </a:rPr>
              <a:t>凡经行海道的</a:t>
            </a:r>
            <a:r>
              <a:rPr lang="en-US" altLang="zh-CN" sz="3200" b="1" dirty="0">
                <a:solidFill>
                  <a:srgbClr val="FFFF00"/>
                </a:solidFill>
                <a:ea typeface="KaiTi" pitchFamily="49" charset="-122"/>
                <a:cs typeface="Times New Roman" pitchFamily="18" charset="0"/>
              </a:rPr>
              <a:t>,</a:t>
            </a:r>
            <a:r>
              <a:rPr lang="zh-CN" altLang="en-US" sz="3200" b="1" dirty="0">
                <a:solidFill>
                  <a:srgbClr val="FFFF00"/>
                </a:solidFill>
                <a:ea typeface="KaiTi" pitchFamily="49" charset="-122"/>
                <a:cs typeface="Times New Roman" pitchFamily="18" charset="0"/>
              </a:rPr>
              <a:t>都服在他的脚下。</a:t>
            </a:r>
            <a:r>
              <a:rPr lang="en-US" altLang="zh-CN" sz="3200" b="1" dirty="0">
                <a:ea typeface="KaiTi" pitchFamily="49" charset="-122"/>
                <a:cs typeface="Times New Roman" pitchFamily="18" charset="0"/>
              </a:rPr>
              <a:t>Ps. 8:5 </a:t>
            </a:r>
            <a:r>
              <a:rPr lang="en-US" altLang="zh-CN" b="1" dirty="0">
                <a:ea typeface="KaiTi" pitchFamily="49" charset="-122"/>
                <a:cs typeface="Times New Roman" pitchFamily="18" charset="0"/>
              </a:rPr>
              <a:t>You made him a little lower than the heavenly beings and crowned him with glory and </a:t>
            </a:r>
            <a:r>
              <a:rPr lang="en-US" altLang="zh-CN" b="1" dirty="0" err="1">
                <a:ea typeface="KaiTi" pitchFamily="49" charset="-122"/>
                <a:cs typeface="Times New Roman" pitchFamily="18" charset="0"/>
              </a:rPr>
              <a:t>honour</a:t>
            </a:r>
            <a:r>
              <a:rPr lang="en-US" altLang="zh-CN" b="1" dirty="0">
                <a:ea typeface="KaiTi" pitchFamily="49" charset="-122"/>
                <a:cs typeface="Times New Roman" pitchFamily="18" charset="0"/>
              </a:rPr>
              <a:t>. 8:6 You made him ruler over the works of your hands; you put everything under his feet:</a:t>
            </a:r>
            <a:endParaRPr lang="en-US" altLang="zh-TW" b="1" dirty="0">
              <a:ea typeface="KaiTi" pitchFamily="49" charset="-122"/>
              <a:cs typeface="Times New Roman" pitchFamily="18" charset="0"/>
            </a:endParaRPr>
          </a:p>
        </p:txBody>
      </p:sp>
    </p:spTree>
    <p:extLst>
      <p:ext uri="{BB962C8B-B14F-4D97-AF65-F5344CB8AC3E}">
        <p14:creationId xmlns:p14="http://schemas.microsoft.com/office/powerpoint/2010/main" val="7958516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SC UKai M TT"/>
        <a:ea typeface="TSC UKai M TT"/>
        <a:cs typeface="Arial"/>
      </a:majorFont>
      <a:minorFont>
        <a:latin typeface="TSC UKai M TT"/>
        <a:ea typeface="TSC UKai M TT"/>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Soaring">
  <a:themeElements>
    <a:clrScheme name="1_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1_Soaring">
      <a:majorFont>
        <a:latin typeface="Arial"/>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lnDef>
  </a:objectDefaults>
  <a:extraClrSchemeLst>
    <a:extraClrScheme>
      <a:clrScheme name="1_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1_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1_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1_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oaring">
  <a:themeElements>
    <a:clrScheme name="1_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1_Soaring">
      <a:majorFont>
        <a:latin typeface="Arial"/>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1_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1_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1_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4202</TotalTime>
  <Words>4023</Words>
  <Application>Microsoft Office PowerPoint</Application>
  <PresentationFormat>On-screen Show (4:3)</PresentationFormat>
  <Paragraphs>491</Paragraphs>
  <Slides>151</Slides>
  <Notes>150</Notes>
  <HiddenSlides>0</HiddenSlides>
  <MMClips>0</MMClips>
  <ScaleCrop>false</ScaleCrop>
  <HeadingPairs>
    <vt:vector size="8" baseType="variant">
      <vt:variant>
        <vt:lpstr>Fonts Used</vt:lpstr>
      </vt:variant>
      <vt:variant>
        <vt:i4>12</vt:i4>
      </vt:variant>
      <vt:variant>
        <vt:lpstr>Theme</vt:lpstr>
      </vt:variant>
      <vt:variant>
        <vt:i4>21</vt:i4>
      </vt:variant>
      <vt:variant>
        <vt:lpstr>Embedded OLE Servers</vt:lpstr>
      </vt:variant>
      <vt:variant>
        <vt:i4>1</vt:i4>
      </vt:variant>
      <vt:variant>
        <vt:lpstr>Slide Titles</vt:lpstr>
      </vt:variant>
      <vt:variant>
        <vt:i4>151</vt:i4>
      </vt:variant>
    </vt:vector>
  </HeadingPairs>
  <TitlesOfParts>
    <vt:vector size="185" baseType="lpstr">
      <vt:lpstr>Batang</vt:lpstr>
      <vt:lpstr>KaiTi</vt:lpstr>
      <vt:lpstr>新細明體</vt:lpstr>
      <vt:lpstr>新細明體</vt:lpstr>
      <vt:lpstr>SimHei</vt:lpstr>
      <vt:lpstr>宋体</vt:lpstr>
      <vt:lpstr>TSC UKai M TT</vt:lpstr>
      <vt:lpstr>Arial</vt:lpstr>
      <vt:lpstr>Arial</vt:lpstr>
      <vt:lpstr>Calibri</vt:lpstr>
      <vt:lpstr>Times New Roman</vt:lpstr>
      <vt:lpstr>Wingdings</vt:lpstr>
      <vt:lpstr>Office Theme</vt:lpstr>
      <vt:lpstr>9_Default Design</vt:lpstr>
      <vt:lpstr>2_Office Theme</vt:lpstr>
      <vt:lpstr>3_Office Theme</vt:lpstr>
      <vt:lpstr>2_Mountain Top</vt:lpstr>
      <vt:lpstr>Mountain Top</vt:lpstr>
      <vt:lpstr>1_Mountain Top</vt:lpstr>
      <vt:lpstr>1_Default Design</vt:lpstr>
      <vt:lpstr>1_Soaring</vt:lpstr>
      <vt:lpstr>Default Design</vt:lpstr>
      <vt:lpstr>2_Default Design</vt:lpstr>
      <vt:lpstr>3_Default Design</vt:lpstr>
      <vt:lpstr>12_Default Design</vt:lpstr>
      <vt:lpstr>4_Default Design</vt:lpstr>
      <vt:lpstr>5_Default Design</vt:lpstr>
      <vt:lpstr>2_Soaring</vt:lpstr>
      <vt:lpstr>8_Office Theme</vt:lpstr>
      <vt:lpstr>7_Default Design</vt:lpstr>
      <vt:lpstr>4_Mountain Top</vt:lpstr>
      <vt:lpstr>8_Default Design</vt:lpstr>
      <vt:lpstr>6_Default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永恒的爱 “上帝爱世人，甚至赐下他的独子，要使所有信他的人不致灭亡，反得永恒的生命”（约翰福音3:16)   God's Eternal Love "For God so loved the world, that He gave His only begotten Son, that whoever believes in Him should not perish, but have eternal life" (John 3:16).  </vt:lpstr>
      <vt:lpstr>科学家也相信这位神？ Do Scientists believe in God? </vt:lpstr>
      <vt:lpstr>PowerPoint Presentation</vt:lpstr>
      <vt:lpstr>PowerPoint Presentation</vt:lpstr>
      <vt:lpstr>PowerPoint Presentation</vt:lpstr>
      <vt:lpstr>PowerPoint Presentation</vt:lpstr>
      <vt:lpstr>PowerPoint Presentation</vt:lpstr>
      <vt:lpstr>五位当代科学的创始者 5 Founding fathers of Science </vt:lpstr>
      <vt:lpstr>PowerPoint Presentation</vt:lpstr>
      <vt:lpstr>PowerPoint Presentation</vt:lpstr>
      <vt:lpstr>PowerPoint Presentation</vt:lpstr>
      <vt:lpstr>Apollo 8 Transcript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Hwang</dc:creator>
  <cp:lastModifiedBy>Worship Team</cp:lastModifiedBy>
  <cp:revision>140</cp:revision>
  <dcterms:created xsi:type="dcterms:W3CDTF">2012-09-13T03:25:23Z</dcterms:created>
  <dcterms:modified xsi:type="dcterms:W3CDTF">2018-09-15T21:18:22Z</dcterms:modified>
</cp:coreProperties>
</file>