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diagrams/data5.xml" ContentType="application/vnd.openxmlformats-officedocument.drawingml.diagramData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6" r:id="rId2"/>
    <p:sldId id="266" r:id="rId3"/>
    <p:sldId id="267" r:id="rId4"/>
    <p:sldId id="268" r:id="rId5"/>
    <p:sldId id="258" r:id="rId6"/>
    <p:sldId id="269" r:id="rId7"/>
    <p:sldId id="271" r:id="rId8"/>
    <p:sldId id="276" r:id="rId9"/>
    <p:sldId id="257" r:id="rId10"/>
    <p:sldId id="265" r:id="rId11"/>
    <p:sldId id="272" r:id="rId12"/>
    <p:sldId id="270" r:id="rId13"/>
    <p:sldId id="260" r:id="rId14"/>
    <p:sldId id="274" r:id="rId15"/>
    <p:sldId id="275" r:id="rId16"/>
    <p:sldId id="277" r:id="rId17"/>
    <p:sldId id="259" r:id="rId18"/>
    <p:sldId id="261" r:id="rId19"/>
    <p:sldId id="26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8712F6-E30A-48E4-AE19-CF9A1D308A67}" type="doc">
      <dgm:prSet loTypeId="urn:microsoft.com/office/officeart/2005/8/layout/equation2" loCatId="process" qsTypeId="urn:microsoft.com/office/officeart/2005/8/quickstyle/3d4" qsCatId="3D" csTypeId="urn:microsoft.com/office/officeart/2005/8/colors/colorful5" csCatId="colorful" phldr="1"/>
      <dgm:spPr/>
    </dgm:pt>
    <dgm:pt modelId="{F3A20609-4D77-4D2A-9208-283D6D1BBA22}">
      <dgm:prSet phldrT="[Text]" custT="1"/>
      <dgm:spPr/>
      <dgm:t>
        <a:bodyPr/>
        <a:lstStyle/>
        <a:p>
          <a:r>
            <a:rPr lang="zh-CN" altLang="en-US" sz="2000" dirty="0" smtClean="0"/>
            <a:t>耶穌基督</a:t>
          </a:r>
          <a:endParaRPr lang="en-US" sz="2000" dirty="0"/>
        </a:p>
      </dgm:t>
    </dgm:pt>
    <dgm:pt modelId="{88CE80CB-8FC9-419E-888F-7A38FB69CFCC}" type="parTrans" cxnId="{4BAFD413-7087-4CB7-BEF0-0C6C61604E16}">
      <dgm:prSet/>
      <dgm:spPr/>
      <dgm:t>
        <a:bodyPr/>
        <a:lstStyle/>
        <a:p>
          <a:endParaRPr lang="en-US"/>
        </a:p>
      </dgm:t>
    </dgm:pt>
    <dgm:pt modelId="{8C370E62-3E30-41CB-9051-D29A9C4B4E1E}" type="sibTrans" cxnId="{4BAFD413-7087-4CB7-BEF0-0C6C61604E16}">
      <dgm:prSet/>
      <dgm:spPr/>
      <dgm:t>
        <a:bodyPr/>
        <a:lstStyle/>
        <a:p>
          <a:endParaRPr lang="en-US"/>
        </a:p>
      </dgm:t>
    </dgm:pt>
    <dgm:pt modelId="{41B806DB-A048-406A-A747-91E72C49CF54}">
      <dgm:prSet phldrT="[Text]"/>
      <dgm:spPr/>
      <dgm:t>
        <a:bodyPr/>
        <a:lstStyle/>
        <a:p>
          <a:r>
            <a:rPr lang="zh-CN" altLang="en-US" dirty="0" smtClean="0"/>
            <a:t>跟隨耶穌基督的人</a:t>
          </a:r>
          <a:endParaRPr lang="en-US" dirty="0"/>
        </a:p>
      </dgm:t>
    </dgm:pt>
    <dgm:pt modelId="{83F9CB53-46E9-4032-9543-3656F6FD6F88}" type="parTrans" cxnId="{D0D172B2-AF0E-4D87-8E53-46A3F4563E15}">
      <dgm:prSet/>
      <dgm:spPr/>
      <dgm:t>
        <a:bodyPr/>
        <a:lstStyle/>
        <a:p>
          <a:endParaRPr lang="en-US"/>
        </a:p>
      </dgm:t>
    </dgm:pt>
    <dgm:pt modelId="{8BAFC1E3-C20D-4000-84C3-BE9715754E89}" type="sibTrans" cxnId="{D0D172B2-AF0E-4D87-8E53-46A3F4563E15}">
      <dgm:prSet/>
      <dgm:spPr/>
      <dgm:t>
        <a:bodyPr/>
        <a:lstStyle/>
        <a:p>
          <a:endParaRPr lang="en-US"/>
        </a:p>
      </dgm:t>
    </dgm:pt>
    <dgm:pt modelId="{13DC89FC-645D-45EB-B78F-92B3EF6CFA72}">
      <dgm:prSet phldrT="[Text]"/>
      <dgm:spPr/>
      <dgm:t>
        <a:bodyPr/>
        <a:lstStyle/>
        <a:p>
          <a:r>
            <a:rPr lang="zh-CN" altLang="en-US" dirty="0" smtClean="0"/>
            <a:t>教會</a:t>
          </a:r>
          <a:endParaRPr lang="en-US" dirty="0"/>
        </a:p>
      </dgm:t>
    </dgm:pt>
    <dgm:pt modelId="{6AC7A381-1CD3-4DF9-9415-BCAE2FC98176}" type="parTrans" cxnId="{92152E8B-9611-4DFB-8EE5-C8F5DE0B163D}">
      <dgm:prSet/>
      <dgm:spPr/>
      <dgm:t>
        <a:bodyPr/>
        <a:lstStyle/>
        <a:p>
          <a:endParaRPr lang="en-US"/>
        </a:p>
      </dgm:t>
    </dgm:pt>
    <dgm:pt modelId="{1DD4D313-FAC0-4AE9-B68A-EE10E6BA2BA0}" type="sibTrans" cxnId="{92152E8B-9611-4DFB-8EE5-C8F5DE0B163D}">
      <dgm:prSet/>
      <dgm:spPr/>
      <dgm:t>
        <a:bodyPr/>
        <a:lstStyle/>
        <a:p>
          <a:endParaRPr lang="en-US"/>
        </a:p>
      </dgm:t>
    </dgm:pt>
    <dgm:pt modelId="{2CDFB7DC-0996-490E-9D3F-BDC2D046BB62}" type="pres">
      <dgm:prSet presAssocID="{B18712F6-E30A-48E4-AE19-CF9A1D308A67}" presName="Name0" presStyleCnt="0">
        <dgm:presLayoutVars>
          <dgm:dir/>
          <dgm:resizeHandles val="exact"/>
        </dgm:presLayoutVars>
      </dgm:prSet>
      <dgm:spPr/>
    </dgm:pt>
    <dgm:pt modelId="{126B19BC-CC9E-4A4D-BE59-6A1AB96BFC1D}" type="pres">
      <dgm:prSet presAssocID="{B18712F6-E30A-48E4-AE19-CF9A1D308A67}" presName="vNodes" presStyleCnt="0"/>
      <dgm:spPr/>
    </dgm:pt>
    <dgm:pt modelId="{CB5D79BA-723B-4F8D-84D8-88BA00820879}" type="pres">
      <dgm:prSet presAssocID="{F3A20609-4D77-4D2A-9208-283D6D1BBA22}" presName="node" presStyleLbl="node1" presStyleIdx="0" presStyleCnt="3" custLinFactX="100000" custLinFactY="8417" custLinFactNeighborX="157186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CAE83-591F-4525-8E34-E2BA8E151786}" type="pres">
      <dgm:prSet presAssocID="{8C370E62-3E30-41CB-9051-D29A9C4B4E1E}" presName="spacerT" presStyleCnt="0"/>
      <dgm:spPr/>
    </dgm:pt>
    <dgm:pt modelId="{5294699D-B262-41BB-AB0B-FD20DE5E5E23}" type="pres">
      <dgm:prSet presAssocID="{8C370E62-3E30-41CB-9051-D29A9C4B4E1E}" presName="sibTrans" presStyleLbl="sibTrans2D1" presStyleIdx="0" presStyleCnt="2" custLinFactX="200000" custLinFactNeighborX="242705" custLinFactNeighborY="86455"/>
      <dgm:spPr/>
      <dgm:t>
        <a:bodyPr/>
        <a:lstStyle/>
        <a:p>
          <a:endParaRPr lang="en-US"/>
        </a:p>
      </dgm:t>
    </dgm:pt>
    <dgm:pt modelId="{ACEC8867-6EE9-4028-B0AB-A0B0E539E8F4}" type="pres">
      <dgm:prSet presAssocID="{8C370E62-3E30-41CB-9051-D29A9C4B4E1E}" presName="spacerB" presStyleCnt="0"/>
      <dgm:spPr/>
    </dgm:pt>
    <dgm:pt modelId="{51BDE90A-E1F9-441F-9972-F0BD7F047CFA}" type="pres">
      <dgm:prSet presAssocID="{41B806DB-A048-406A-A747-91E72C49CF54}" presName="node" presStyleLbl="node1" presStyleIdx="1" presStyleCnt="3" custLinFactX="100000" custLinFactNeighborX="157186" custLinFactNeighborY="-13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EB320-DDF9-4ACC-AAFD-4CD5D15D6F03}" type="pres">
      <dgm:prSet presAssocID="{B18712F6-E30A-48E4-AE19-CF9A1D308A67}" presName="sibTransLast" presStyleLbl="sibTrans2D1" presStyleIdx="1" presStyleCnt="2" custScaleX="56775" custLinFactX="65151" custLinFactNeighborX="100000" custLinFactNeighborY="-2099"/>
      <dgm:spPr/>
      <dgm:t>
        <a:bodyPr/>
        <a:lstStyle/>
        <a:p>
          <a:endParaRPr lang="en-US"/>
        </a:p>
      </dgm:t>
    </dgm:pt>
    <dgm:pt modelId="{F16390E1-0B60-4FC9-BF2A-74A6C5C42288}" type="pres">
      <dgm:prSet presAssocID="{B18712F6-E30A-48E4-AE19-CF9A1D308A67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F0C2CCD0-6788-4BF6-B767-965BD730666F}" type="pres">
      <dgm:prSet presAssocID="{B18712F6-E30A-48E4-AE19-CF9A1D308A67}" presName="lastNode" presStyleLbl="node1" presStyleIdx="2" presStyleCnt="3" custLinFactX="-37160" custLinFactNeighborX="-100000" custLinFactNeighborY="36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AFD413-7087-4CB7-BEF0-0C6C61604E16}" srcId="{B18712F6-E30A-48E4-AE19-CF9A1D308A67}" destId="{F3A20609-4D77-4D2A-9208-283D6D1BBA22}" srcOrd="0" destOrd="0" parTransId="{88CE80CB-8FC9-419E-888F-7A38FB69CFCC}" sibTransId="{8C370E62-3E30-41CB-9051-D29A9C4B4E1E}"/>
    <dgm:cxn modelId="{C9597AC0-C14E-4835-B402-51764B0C407A}" type="presOf" srcId="{F3A20609-4D77-4D2A-9208-283D6D1BBA22}" destId="{CB5D79BA-723B-4F8D-84D8-88BA00820879}" srcOrd="0" destOrd="0" presId="urn:microsoft.com/office/officeart/2005/8/layout/equation2"/>
    <dgm:cxn modelId="{34F06515-11C9-41B0-B50B-D3D50E1A0D6B}" type="presOf" srcId="{8BAFC1E3-C20D-4000-84C3-BE9715754E89}" destId="{F16390E1-0B60-4FC9-BF2A-74A6C5C42288}" srcOrd="1" destOrd="0" presId="urn:microsoft.com/office/officeart/2005/8/layout/equation2"/>
    <dgm:cxn modelId="{A0E905DB-600F-48D1-BCD2-A629D1326430}" type="presOf" srcId="{8BAFC1E3-C20D-4000-84C3-BE9715754E89}" destId="{168EB320-DDF9-4ACC-AAFD-4CD5D15D6F03}" srcOrd="0" destOrd="0" presId="urn:microsoft.com/office/officeart/2005/8/layout/equation2"/>
    <dgm:cxn modelId="{33EFF38F-311B-4D93-9FC6-2695E95EC248}" type="presOf" srcId="{8C370E62-3E30-41CB-9051-D29A9C4B4E1E}" destId="{5294699D-B262-41BB-AB0B-FD20DE5E5E23}" srcOrd="0" destOrd="0" presId="urn:microsoft.com/office/officeart/2005/8/layout/equation2"/>
    <dgm:cxn modelId="{989432F2-E378-4626-B0E4-7459DA632675}" type="presOf" srcId="{41B806DB-A048-406A-A747-91E72C49CF54}" destId="{51BDE90A-E1F9-441F-9972-F0BD7F047CFA}" srcOrd="0" destOrd="0" presId="urn:microsoft.com/office/officeart/2005/8/layout/equation2"/>
    <dgm:cxn modelId="{D0D172B2-AF0E-4D87-8E53-46A3F4563E15}" srcId="{B18712F6-E30A-48E4-AE19-CF9A1D308A67}" destId="{41B806DB-A048-406A-A747-91E72C49CF54}" srcOrd="1" destOrd="0" parTransId="{83F9CB53-46E9-4032-9543-3656F6FD6F88}" sibTransId="{8BAFC1E3-C20D-4000-84C3-BE9715754E89}"/>
    <dgm:cxn modelId="{92152E8B-9611-4DFB-8EE5-C8F5DE0B163D}" srcId="{B18712F6-E30A-48E4-AE19-CF9A1D308A67}" destId="{13DC89FC-645D-45EB-B78F-92B3EF6CFA72}" srcOrd="2" destOrd="0" parTransId="{6AC7A381-1CD3-4DF9-9415-BCAE2FC98176}" sibTransId="{1DD4D313-FAC0-4AE9-B68A-EE10E6BA2BA0}"/>
    <dgm:cxn modelId="{9AD4F79D-8866-46AE-8B8F-7785B729A07B}" type="presOf" srcId="{B18712F6-E30A-48E4-AE19-CF9A1D308A67}" destId="{2CDFB7DC-0996-490E-9D3F-BDC2D046BB62}" srcOrd="0" destOrd="0" presId="urn:microsoft.com/office/officeart/2005/8/layout/equation2"/>
    <dgm:cxn modelId="{1CCAD157-969D-459F-8131-58D4D32DC0EB}" type="presOf" srcId="{13DC89FC-645D-45EB-B78F-92B3EF6CFA72}" destId="{F0C2CCD0-6788-4BF6-B767-965BD730666F}" srcOrd="0" destOrd="0" presId="urn:microsoft.com/office/officeart/2005/8/layout/equation2"/>
    <dgm:cxn modelId="{F87BA7DD-F5FB-40CF-8113-33D5D464C98F}" type="presParOf" srcId="{2CDFB7DC-0996-490E-9D3F-BDC2D046BB62}" destId="{126B19BC-CC9E-4A4D-BE59-6A1AB96BFC1D}" srcOrd="0" destOrd="0" presId="urn:microsoft.com/office/officeart/2005/8/layout/equation2"/>
    <dgm:cxn modelId="{5DA0C868-E93B-4A3C-B5CB-F05CBA90EFE7}" type="presParOf" srcId="{126B19BC-CC9E-4A4D-BE59-6A1AB96BFC1D}" destId="{CB5D79BA-723B-4F8D-84D8-88BA00820879}" srcOrd="0" destOrd="0" presId="urn:microsoft.com/office/officeart/2005/8/layout/equation2"/>
    <dgm:cxn modelId="{C3055A3F-0796-402C-BA80-38EBA4627203}" type="presParOf" srcId="{126B19BC-CC9E-4A4D-BE59-6A1AB96BFC1D}" destId="{6FBCAE83-591F-4525-8E34-E2BA8E151786}" srcOrd="1" destOrd="0" presId="urn:microsoft.com/office/officeart/2005/8/layout/equation2"/>
    <dgm:cxn modelId="{890BB1C0-9CF4-4819-9AFA-143F85E29E69}" type="presParOf" srcId="{126B19BC-CC9E-4A4D-BE59-6A1AB96BFC1D}" destId="{5294699D-B262-41BB-AB0B-FD20DE5E5E23}" srcOrd="2" destOrd="0" presId="urn:microsoft.com/office/officeart/2005/8/layout/equation2"/>
    <dgm:cxn modelId="{CD557427-7AB2-4889-BDE2-491E77F9800D}" type="presParOf" srcId="{126B19BC-CC9E-4A4D-BE59-6A1AB96BFC1D}" destId="{ACEC8867-6EE9-4028-B0AB-A0B0E539E8F4}" srcOrd="3" destOrd="0" presId="urn:microsoft.com/office/officeart/2005/8/layout/equation2"/>
    <dgm:cxn modelId="{C2A09E9B-772F-43E0-8E44-D10DF9EBB82F}" type="presParOf" srcId="{126B19BC-CC9E-4A4D-BE59-6A1AB96BFC1D}" destId="{51BDE90A-E1F9-441F-9972-F0BD7F047CFA}" srcOrd="4" destOrd="0" presId="urn:microsoft.com/office/officeart/2005/8/layout/equation2"/>
    <dgm:cxn modelId="{2FABDD17-4C27-4715-A8F9-C5FAA77FDEC0}" type="presParOf" srcId="{2CDFB7DC-0996-490E-9D3F-BDC2D046BB62}" destId="{168EB320-DDF9-4ACC-AAFD-4CD5D15D6F03}" srcOrd="1" destOrd="0" presId="urn:microsoft.com/office/officeart/2005/8/layout/equation2"/>
    <dgm:cxn modelId="{D831A310-2779-4054-8835-1FD30C39287E}" type="presParOf" srcId="{168EB320-DDF9-4ACC-AAFD-4CD5D15D6F03}" destId="{F16390E1-0B60-4FC9-BF2A-74A6C5C42288}" srcOrd="0" destOrd="0" presId="urn:microsoft.com/office/officeart/2005/8/layout/equation2"/>
    <dgm:cxn modelId="{EBAA4C48-06FF-4DED-A151-FAB279EDF919}" type="presParOf" srcId="{2CDFB7DC-0996-490E-9D3F-BDC2D046BB62}" destId="{F0C2CCD0-6788-4BF6-B767-965BD730666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26E7CB-29BD-422B-B1EA-395A49E65BB6}" type="doc">
      <dgm:prSet loTypeId="urn:microsoft.com/office/officeart/2005/8/layout/cycle4#1" loCatId="cycle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6D5A3D-7357-48FA-907B-D81427C88B39}">
      <dgm:prSet phldrT="[Text]"/>
      <dgm:spPr/>
      <dgm:t>
        <a:bodyPr/>
        <a:lstStyle/>
        <a:p>
          <a:r>
            <a:rPr lang="zh-CN" altLang="en-US" dirty="0" smtClean="0"/>
            <a:t>崇拜</a:t>
          </a:r>
          <a:endParaRPr lang="en-US" dirty="0"/>
        </a:p>
      </dgm:t>
    </dgm:pt>
    <dgm:pt modelId="{954C5FF9-1437-45F7-88D0-FC0717CFF557}" type="parTrans" cxnId="{C06A06E8-0319-4459-A175-54CE54E32B93}">
      <dgm:prSet/>
      <dgm:spPr/>
      <dgm:t>
        <a:bodyPr/>
        <a:lstStyle/>
        <a:p>
          <a:endParaRPr lang="en-US"/>
        </a:p>
      </dgm:t>
    </dgm:pt>
    <dgm:pt modelId="{E97A8C8D-0B1F-4099-8CA6-B5913386F7A9}" type="sibTrans" cxnId="{C06A06E8-0319-4459-A175-54CE54E32B93}">
      <dgm:prSet/>
      <dgm:spPr/>
      <dgm:t>
        <a:bodyPr/>
        <a:lstStyle/>
        <a:p>
          <a:endParaRPr lang="en-US"/>
        </a:p>
      </dgm:t>
    </dgm:pt>
    <dgm:pt modelId="{FFBC9328-52B7-4CA8-90AF-46D6ECC962F8}">
      <dgm:prSet phldrT="[Text]"/>
      <dgm:spPr/>
      <dgm:t>
        <a:bodyPr/>
        <a:lstStyle/>
        <a:p>
          <a:r>
            <a:rPr lang="zh-CN" altLang="en-US" dirty="0" smtClean="0"/>
            <a:t>佈道</a:t>
          </a:r>
          <a:endParaRPr lang="en-US" dirty="0"/>
        </a:p>
      </dgm:t>
    </dgm:pt>
    <dgm:pt modelId="{76470925-86A9-4C97-9EF9-3858C927F2C4}" type="parTrans" cxnId="{729E0127-745F-429C-A64B-D4C28A5E631F}">
      <dgm:prSet/>
      <dgm:spPr/>
      <dgm:t>
        <a:bodyPr/>
        <a:lstStyle/>
        <a:p>
          <a:endParaRPr lang="en-US"/>
        </a:p>
      </dgm:t>
    </dgm:pt>
    <dgm:pt modelId="{57852952-101E-4C57-97B7-D49AB755BE90}" type="sibTrans" cxnId="{729E0127-745F-429C-A64B-D4C28A5E631F}">
      <dgm:prSet/>
      <dgm:spPr/>
      <dgm:t>
        <a:bodyPr/>
        <a:lstStyle/>
        <a:p>
          <a:endParaRPr lang="en-US"/>
        </a:p>
      </dgm:t>
    </dgm:pt>
    <dgm:pt modelId="{D6A91EF3-884C-45D4-92F7-D6EA8E18F01C}">
      <dgm:prSet phldrT="[Text]"/>
      <dgm:spPr/>
      <dgm:t>
        <a:bodyPr/>
        <a:lstStyle/>
        <a:p>
          <a:r>
            <a:rPr lang="zh-CN" altLang="en-US" dirty="0" smtClean="0"/>
            <a:t>牧養</a:t>
          </a:r>
          <a:endParaRPr lang="en-US" dirty="0"/>
        </a:p>
      </dgm:t>
    </dgm:pt>
    <dgm:pt modelId="{DD90809E-618E-493E-8FD8-41997E12A53A}" type="parTrans" cxnId="{FE185139-D068-493F-964E-75E18FCB5EF4}">
      <dgm:prSet/>
      <dgm:spPr/>
      <dgm:t>
        <a:bodyPr/>
        <a:lstStyle/>
        <a:p>
          <a:endParaRPr lang="en-US"/>
        </a:p>
      </dgm:t>
    </dgm:pt>
    <dgm:pt modelId="{128AEC18-909C-47F4-BC73-931A1E45265E}" type="sibTrans" cxnId="{FE185139-D068-493F-964E-75E18FCB5EF4}">
      <dgm:prSet/>
      <dgm:spPr/>
      <dgm:t>
        <a:bodyPr/>
        <a:lstStyle/>
        <a:p>
          <a:endParaRPr lang="en-US"/>
        </a:p>
      </dgm:t>
    </dgm:pt>
    <dgm:pt modelId="{B7D30CDA-D92C-463F-9253-3A1F91175DAA}">
      <dgm:prSet phldrT="[Text]"/>
      <dgm:spPr/>
      <dgm:t>
        <a:bodyPr/>
        <a:lstStyle/>
        <a:p>
          <a:r>
            <a:rPr lang="zh-CN" altLang="en-US" dirty="0" smtClean="0"/>
            <a:t>教導</a:t>
          </a:r>
          <a:endParaRPr lang="en-US" dirty="0"/>
        </a:p>
      </dgm:t>
    </dgm:pt>
    <dgm:pt modelId="{802F1071-5871-4AB7-96DD-CB1E6363B84D}" type="parTrans" cxnId="{7CE05C0C-3693-44FA-823A-07921ACA9DAA}">
      <dgm:prSet/>
      <dgm:spPr/>
      <dgm:t>
        <a:bodyPr/>
        <a:lstStyle/>
        <a:p>
          <a:endParaRPr lang="en-US"/>
        </a:p>
      </dgm:t>
    </dgm:pt>
    <dgm:pt modelId="{F90DCDE9-A4D7-40C2-99E5-6334FEF32C56}" type="sibTrans" cxnId="{7CE05C0C-3693-44FA-823A-07921ACA9DAA}">
      <dgm:prSet/>
      <dgm:spPr/>
      <dgm:t>
        <a:bodyPr/>
        <a:lstStyle/>
        <a:p>
          <a:endParaRPr lang="en-US"/>
        </a:p>
      </dgm:t>
    </dgm:pt>
    <dgm:pt modelId="{B9EF40CE-6808-4E2E-ACD1-20588FA28655}" type="pres">
      <dgm:prSet presAssocID="{7526E7CB-29BD-422B-B1EA-395A49E65BB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345265-0E17-4600-B848-A6535D9D9D72}" type="pres">
      <dgm:prSet presAssocID="{7526E7CB-29BD-422B-B1EA-395A49E65BB6}" presName="children" presStyleCnt="0"/>
      <dgm:spPr/>
    </dgm:pt>
    <dgm:pt modelId="{F5CCF2D8-A587-448F-9032-B8DFC2012FF2}" type="pres">
      <dgm:prSet presAssocID="{7526E7CB-29BD-422B-B1EA-395A49E65BB6}" presName="childPlaceholder" presStyleCnt="0"/>
      <dgm:spPr/>
    </dgm:pt>
    <dgm:pt modelId="{C12146D2-C26A-49C5-AA3F-8BA7E6C644B1}" type="pres">
      <dgm:prSet presAssocID="{7526E7CB-29BD-422B-B1EA-395A49E65BB6}" presName="circle" presStyleCnt="0"/>
      <dgm:spPr/>
    </dgm:pt>
    <dgm:pt modelId="{6C8A69A9-A396-4383-AB2E-CD31EC3A924F}" type="pres">
      <dgm:prSet presAssocID="{7526E7CB-29BD-422B-B1EA-395A49E65BB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FCE7D2-9F18-4041-A7D1-DB146F640469}" type="pres">
      <dgm:prSet presAssocID="{7526E7CB-29BD-422B-B1EA-395A49E65BB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B3646-4072-4A31-99A5-746BA0047681}" type="pres">
      <dgm:prSet presAssocID="{7526E7CB-29BD-422B-B1EA-395A49E65BB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3C620-BE02-4E53-AEFA-88032E68AF76}" type="pres">
      <dgm:prSet presAssocID="{7526E7CB-29BD-422B-B1EA-395A49E65BB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D47AA-078C-4E82-ADA3-E90E5722C8D0}" type="pres">
      <dgm:prSet presAssocID="{7526E7CB-29BD-422B-B1EA-395A49E65BB6}" presName="quadrantPlaceholder" presStyleCnt="0"/>
      <dgm:spPr/>
    </dgm:pt>
    <dgm:pt modelId="{08FADECF-55E2-4741-A2DB-61F57926B46A}" type="pres">
      <dgm:prSet presAssocID="{7526E7CB-29BD-422B-B1EA-395A49E65BB6}" presName="center1" presStyleLbl="fgShp" presStyleIdx="0" presStyleCnt="2"/>
      <dgm:spPr/>
    </dgm:pt>
    <dgm:pt modelId="{574FB8FB-C21C-45A4-BB93-ED1EE9E5D1CD}" type="pres">
      <dgm:prSet presAssocID="{7526E7CB-29BD-422B-B1EA-395A49E65BB6}" presName="center2" presStyleLbl="fgShp" presStyleIdx="1" presStyleCnt="2"/>
      <dgm:spPr/>
    </dgm:pt>
  </dgm:ptLst>
  <dgm:cxnLst>
    <dgm:cxn modelId="{B5776E9D-3B47-4F54-AEED-D21E8DDCBFEA}" type="presOf" srcId="{B7D30CDA-D92C-463F-9253-3A1F91175DAA}" destId="{3A33C620-BE02-4E53-AEFA-88032E68AF76}" srcOrd="0" destOrd="0" presId="urn:microsoft.com/office/officeart/2005/8/layout/cycle4#1"/>
    <dgm:cxn modelId="{4E4A84F4-ABC5-4858-90D9-BA0F5F33DF8B}" type="presOf" srcId="{D6A91EF3-884C-45D4-92F7-D6EA8E18F01C}" destId="{71CB3646-4072-4A31-99A5-746BA0047681}" srcOrd="0" destOrd="0" presId="urn:microsoft.com/office/officeart/2005/8/layout/cycle4#1"/>
    <dgm:cxn modelId="{D53141C9-512F-44DF-8050-3964B99069B3}" type="presOf" srcId="{7526E7CB-29BD-422B-B1EA-395A49E65BB6}" destId="{B9EF40CE-6808-4E2E-ACD1-20588FA28655}" srcOrd="0" destOrd="0" presId="urn:microsoft.com/office/officeart/2005/8/layout/cycle4#1"/>
    <dgm:cxn modelId="{729E0127-745F-429C-A64B-D4C28A5E631F}" srcId="{7526E7CB-29BD-422B-B1EA-395A49E65BB6}" destId="{FFBC9328-52B7-4CA8-90AF-46D6ECC962F8}" srcOrd="1" destOrd="0" parTransId="{76470925-86A9-4C97-9EF9-3858C927F2C4}" sibTransId="{57852952-101E-4C57-97B7-D49AB755BE90}"/>
    <dgm:cxn modelId="{FE185139-D068-493F-964E-75E18FCB5EF4}" srcId="{7526E7CB-29BD-422B-B1EA-395A49E65BB6}" destId="{D6A91EF3-884C-45D4-92F7-D6EA8E18F01C}" srcOrd="2" destOrd="0" parTransId="{DD90809E-618E-493E-8FD8-41997E12A53A}" sibTransId="{128AEC18-909C-47F4-BC73-931A1E45265E}"/>
    <dgm:cxn modelId="{7CE05C0C-3693-44FA-823A-07921ACA9DAA}" srcId="{7526E7CB-29BD-422B-B1EA-395A49E65BB6}" destId="{B7D30CDA-D92C-463F-9253-3A1F91175DAA}" srcOrd="3" destOrd="0" parTransId="{802F1071-5871-4AB7-96DD-CB1E6363B84D}" sibTransId="{F90DCDE9-A4D7-40C2-99E5-6334FEF32C56}"/>
    <dgm:cxn modelId="{C06A06E8-0319-4459-A175-54CE54E32B93}" srcId="{7526E7CB-29BD-422B-B1EA-395A49E65BB6}" destId="{B96D5A3D-7357-48FA-907B-D81427C88B39}" srcOrd="0" destOrd="0" parTransId="{954C5FF9-1437-45F7-88D0-FC0717CFF557}" sibTransId="{E97A8C8D-0B1F-4099-8CA6-B5913386F7A9}"/>
    <dgm:cxn modelId="{690D222E-F5B3-4D82-B750-C84577F08175}" type="presOf" srcId="{B96D5A3D-7357-48FA-907B-D81427C88B39}" destId="{6C8A69A9-A396-4383-AB2E-CD31EC3A924F}" srcOrd="0" destOrd="0" presId="urn:microsoft.com/office/officeart/2005/8/layout/cycle4#1"/>
    <dgm:cxn modelId="{41B04C57-1C66-41A0-800C-8459D09D0DBB}" type="presOf" srcId="{FFBC9328-52B7-4CA8-90AF-46D6ECC962F8}" destId="{8EFCE7D2-9F18-4041-A7D1-DB146F640469}" srcOrd="0" destOrd="0" presId="urn:microsoft.com/office/officeart/2005/8/layout/cycle4#1"/>
    <dgm:cxn modelId="{FCEAE513-5AAB-4888-BF72-F56DFDD079A7}" type="presParOf" srcId="{B9EF40CE-6808-4E2E-ACD1-20588FA28655}" destId="{10345265-0E17-4600-B848-A6535D9D9D72}" srcOrd="0" destOrd="0" presId="urn:microsoft.com/office/officeart/2005/8/layout/cycle4#1"/>
    <dgm:cxn modelId="{E3E9ED58-97B9-4354-B15E-E6B2EEF06F84}" type="presParOf" srcId="{10345265-0E17-4600-B848-A6535D9D9D72}" destId="{F5CCF2D8-A587-448F-9032-B8DFC2012FF2}" srcOrd="0" destOrd="0" presId="urn:microsoft.com/office/officeart/2005/8/layout/cycle4#1"/>
    <dgm:cxn modelId="{95464E33-5ACA-4B8E-A58D-5A78A2791904}" type="presParOf" srcId="{B9EF40CE-6808-4E2E-ACD1-20588FA28655}" destId="{C12146D2-C26A-49C5-AA3F-8BA7E6C644B1}" srcOrd="1" destOrd="0" presId="urn:microsoft.com/office/officeart/2005/8/layout/cycle4#1"/>
    <dgm:cxn modelId="{3C690815-1332-490F-8DB3-265CBD3C5F83}" type="presParOf" srcId="{C12146D2-C26A-49C5-AA3F-8BA7E6C644B1}" destId="{6C8A69A9-A396-4383-AB2E-CD31EC3A924F}" srcOrd="0" destOrd="0" presId="urn:microsoft.com/office/officeart/2005/8/layout/cycle4#1"/>
    <dgm:cxn modelId="{1428B46E-94EC-42F4-8503-22CA7CD210A2}" type="presParOf" srcId="{C12146D2-C26A-49C5-AA3F-8BA7E6C644B1}" destId="{8EFCE7D2-9F18-4041-A7D1-DB146F640469}" srcOrd="1" destOrd="0" presId="urn:microsoft.com/office/officeart/2005/8/layout/cycle4#1"/>
    <dgm:cxn modelId="{7017A09D-495F-4C28-A599-6DE5F2410471}" type="presParOf" srcId="{C12146D2-C26A-49C5-AA3F-8BA7E6C644B1}" destId="{71CB3646-4072-4A31-99A5-746BA0047681}" srcOrd="2" destOrd="0" presId="urn:microsoft.com/office/officeart/2005/8/layout/cycle4#1"/>
    <dgm:cxn modelId="{48792822-94D1-4DC9-9B10-9EB995086043}" type="presParOf" srcId="{C12146D2-C26A-49C5-AA3F-8BA7E6C644B1}" destId="{3A33C620-BE02-4E53-AEFA-88032E68AF76}" srcOrd="3" destOrd="0" presId="urn:microsoft.com/office/officeart/2005/8/layout/cycle4#1"/>
    <dgm:cxn modelId="{90DBBB2B-FD9D-437A-93FF-1B55CBBC54C1}" type="presParOf" srcId="{C12146D2-C26A-49C5-AA3F-8BA7E6C644B1}" destId="{954D47AA-078C-4E82-ADA3-E90E5722C8D0}" srcOrd="4" destOrd="0" presId="urn:microsoft.com/office/officeart/2005/8/layout/cycle4#1"/>
    <dgm:cxn modelId="{F4DBB4D3-59F4-4121-83A5-DAFA0B47CA54}" type="presParOf" srcId="{B9EF40CE-6808-4E2E-ACD1-20588FA28655}" destId="{08FADECF-55E2-4741-A2DB-61F57926B46A}" srcOrd="2" destOrd="0" presId="urn:microsoft.com/office/officeart/2005/8/layout/cycle4#1"/>
    <dgm:cxn modelId="{BD88C6B5-7EB4-420F-9175-112112D92E18}" type="presParOf" srcId="{B9EF40CE-6808-4E2E-ACD1-20588FA28655}" destId="{574FB8FB-C21C-45A4-BB93-ED1EE9E5D1CD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511A40-8C55-4696-9D19-6839DA3E3667}" type="doc">
      <dgm:prSet loTypeId="urn:microsoft.com/office/officeart/2005/8/layout/radial2" loCatId="relationship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83AC72F-D056-4B9A-8D6F-0F405788D5D1}">
      <dgm:prSet phldrT="[Text]"/>
      <dgm:spPr/>
      <dgm:t>
        <a:bodyPr/>
        <a:lstStyle/>
        <a:p>
          <a:r>
            <a:rPr lang="zh-CN" altLang="en-US" dirty="0" smtClean="0"/>
            <a:t>主日證道</a:t>
          </a:r>
          <a:endParaRPr lang="en-US" dirty="0"/>
        </a:p>
      </dgm:t>
    </dgm:pt>
    <dgm:pt modelId="{1ACD6432-4BB4-493E-B049-46C8CE47B6B9}" type="parTrans" cxnId="{7F1FEF31-5166-4C94-8FAC-CECFD0A29D42}">
      <dgm:prSet/>
      <dgm:spPr/>
      <dgm:t>
        <a:bodyPr/>
        <a:lstStyle/>
        <a:p>
          <a:endParaRPr lang="en-US"/>
        </a:p>
      </dgm:t>
    </dgm:pt>
    <dgm:pt modelId="{CCBE9F6C-FCCC-441D-B154-F4E11579127C}" type="sibTrans" cxnId="{7F1FEF31-5166-4C94-8FAC-CECFD0A29D42}">
      <dgm:prSet/>
      <dgm:spPr/>
      <dgm:t>
        <a:bodyPr/>
        <a:lstStyle/>
        <a:p>
          <a:endParaRPr lang="en-US"/>
        </a:p>
      </dgm:t>
    </dgm:pt>
    <dgm:pt modelId="{5A6F92DF-6630-4409-B51B-8BCCF64693BB}">
      <dgm:prSet phldrT="[Text]" phldr="1"/>
      <dgm:spPr/>
      <dgm:t>
        <a:bodyPr/>
        <a:lstStyle/>
        <a:p>
          <a:endParaRPr lang="en-US"/>
        </a:p>
      </dgm:t>
    </dgm:pt>
    <dgm:pt modelId="{7D086802-DD5E-4186-9667-59A640267FC3}" type="parTrans" cxnId="{B2382D48-6219-405B-9117-CC083F06AD67}">
      <dgm:prSet/>
      <dgm:spPr/>
      <dgm:t>
        <a:bodyPr/>
        <a:lstStyle/>
        <a:p>
          <a:endParaRPr lang="en-US"/>
        </a:p>
      </dgm:t>
    </dgm:pt>
    <dgm:pt modelId="{7406C45A-CC8E-4E4A-BD1A-533C16EA878F}" type="sibTrans" cxnId="{B2382D48-6219-405B-9117-CC083F06AD67}">
      <dgm:prSet/>
      <dgm:spPr/>
      <dgm:t>
        <a:bodyPr/>
        <a:lstStyle/>
        <a:p>
          <a:endParaRPr lang="en-US"/>
        </a:p>
      </dgm:t>
    </dgm:pt>
    <dgm:pt modelId="{0C1B703A-274D-4851-BB87-B08EAD195FA1}">
      <dgm:prSet phldrT="[Text]" phldr="1"/>
      <dgm:spPr/>
      <dgm:t>
        <a:bodyPr/>
        <a:lstStyle/>
        <a:p>
          <a:endParaRPr lang="en-US"/>
        </a:p>
      </dgm:t>
    </dgm:pt>
    <dgm:pt modelId="{826C373C-7015-455A-86DF-E40678C18FA9}" type="parTrans" cxnId="{8374EACC-E187-4B3C-81A3-ADA1463B3ACD}">
      <dgm:prSet/>
      <dgm:spPr/>
      <dgm:t>
        <a:bodyPr/>
        <a:lstStyle/>
        <a:p>
          <a:endParaRPr lang="en-US"/>
        </a:p>
      </dgm:t>
    </dgm:pt>
    <dgm:pt modelId="{BEB6D2D9-C954-4EC7-B88C-B80C1B3F5D1E}" type="sibTrans" cxnId="{8374EACC-E187-4B3C-81A3-ADA1463B3ACD}">
      <dgm:prSet/>
      <dgm:spPr/>
      <dgm:t>
        <a:bodyPr/>
        <a:lstStyle/>
        <a:p>
          <a:endParaRPr lang="en-US"/>
        </a:p>
      </dgm:t>
    </dgm:pt>
    <dgm:pt modelId="{A2A74B65-E38F-4D46-98D9-A40469F6DEAC}">
      <dgm:prSet phldrT="[Text]"/>
      <dgm:spPr/>
      <dgm:t>
        <a:bodyPr/>
        <a:lstStyle/>
        <a:p>
          <a:r>
            <a:rPr lang="zh-CN" altLang="en-US" dirty="0" smtClean="0"/>
            <a:t>主日學</a:t>
          </a:r>
          <a:endParaRPr lang="en-US" dirty="0"/>
        </a:p>
      </dgm:t>
    </dgm:pt>
    <dgm:pt modelId="{69B0FC94-C4E7-4AF5-AF5E-B29B2D8190FB}" type="parTrans" cxnId="{8FDBBE9F-3C58-4AE0-A248-0DD75DA31A7E}">
      <dgm:prSet/>
      <dgm:spPr/>
      <dgm:t>
        <a:bodyPr/>
        <a:lstStyle/>
        <a:p>
          <a:endParaRPr lang="en-US"/>
        </a:p>
      </dgm:t>
    </dgm:pt>
    <dgm:pt modelId="{7FDA5421-86F2-4A03-B269-4F941DD16B28}" type="sibTrans" cxnId="{8FDBBE9F-3C58-4AE0-A248-0DD75DA31A7E}">
      <dgm:prSet/>
      <dgm:spPr/>
      <dgm:t>
        <a:bodyPr/>
        <a:lstStyle/>
        <a:p>
          <a:endParaRPr lang="en-US"/>
        </a:p>
      </dgm:t>
    </dgm:pt>
    <dgm:pt modelId="{684C1C61-8BA0-4FB3-BBA0-9429B8C2B795}">
      <dgm:prSet phldrT="[Text]" phldr="1"/>
      <dgm:spPr/>
      <dgm:t>
        <a:bodyPr/>
        <a:lstStyle/>
        <a:p>
          <a:endParaRPr lang="en-US"/>
        </a:p>
      </dgm:t>
    </dgm:pt>
    <dgm:pt modelId="{297FCF97-369D-4518-8328-8DAF012F2A7A}" type="parTrans" cxnId="{C4D2D343-8EAC-41A3-9495-B53D5586183A}">
      <dgm:prSet/>
      <dgm:spPr/>
      <dgm:t>
        <a:bodyPr/>
        <a:lstStyle/>
        <a:p>
          <a:endParaRPr lang="en-US"/>
        </a:p>
      </dgm:t>
    </dgm:pt>
    <dgm:pt modelId="{11FDBB6F-69FC-401F-8615-E533D70F8C36}" type="sibTrans" cxnId="{C4D2D343-8EAC-41A3-9495-B53D5586183A}">
      <dgm:prSet/>
      <dgm:spPr/>
      <dgm:t>
        <a:bodyPr/>
        <a:lstStyle/>
        <a:p>
          <a:endParaRPr lang="en-US"/>
        </a:p>
      </dgm:t>
    </dgm:pt>
    <dgm:pt modelId="{70B7C133-8485-4824-AC66-7C407BDFC860}">
      <dgm:prSet phldrT="[Text]" phldr="1"/>
      <dgm:spPr/>
      <dgm:t>
        <a:bodyPr/>
        <a:lstStyle/>
        <a:p>
          <a:endParaRPr lang="en-US"/>
        </a:p>
      </dgm:t>
    </dgm:pt>
    <dgm:pt modelId="{F36E0919-742D-4042-B58C-FC66C1A7DD67}" type="parTrans" cxnId="{EF70B2B4-5B06-4621-9FB2-4C7EB76FCDE1}">
      <dgm:prSet/>
      <dgm:spPr/>
      <dgm:t>
        <a:bodyPr/>
        <a:lstStyle/>
        <a:p>
          <a:endParaRPr lang="en-US"/>
        </a:p>
      </dgm:t>
    </dgm:pt>
    <dgm:pt modelId="{E768283F-26AF-4A50-AB35-2BE5573B85BF}" type="sibTrans" cxnId="{EF70B2B4-5B06-4621-9FB2-4C7EB76FCDE1}">
      <dgm:prSet/>
      <dgm:spPr/>
      <dgm:t>
        <a:bodyPr/>
        <a:lstStyle/>
        <a:p>
          <a:endParaRPr lang="en-US"/>
        </a:p>
      </dgm:t>
    </dgm:pt>
    <dgm:pt modelId="{870D4374-92D1-46FD-976C-E86C42B2C426}">
      <dgm:prSet phldrT="[Text]"/>
      <dgm:spPr/>
      <dgm:t>
        <a:bodyPr/>
        <a:lstStyle/>
        <a:p>
          <a:r>
            <a:rPr lang="zh-CN" altLang="en-US" dirty="0" smtClean="0"/>
            <a:t>小組查經</a:t>
          </a:r>
          <a:endParaRPr lang="en-US" dirty="0"/>
        </a:p>
      </dgm:t>
    </dgm:pt>
    <dgm:pt modelId="{8B024882-696C-4F1C-8722-40F1F593547A}" type="parTrans" cxnId="{3719D501-CF2D-4EAF-8549-18E73988456B}">
      <dgm:prSet/>
      <dgm:spPr/>
      <dgm:t>
        <a:bodyPr/>
        <a:lstStyle/>
        <a:p>
          <a:endParaRPr lang="en-US"/>
        </a:p>
      </dgm:t>
    </dgm:pt>
    <dgm:pt modelId="{102AFDE0-F0F1-4634-A79F-08FC84033389}" type="sibTrans" cxnId="{3719D501-CF2D-4EAF-8549-18E73988456B}">
      <dgm:prSet/>
      <dgm:spPr/>
      <dgm:t>
        <a:bodyPr/>
        <a:lstStyle/>
        <a:p>
          <a:endParaRPr lang="en-US"/>
        </a:p>
      </dgm:t>
    </dgm:pt>
    <dgm:pt modelId="{01568ED9-A8D5-40BD-8DD3-449CEEF7157A}">
      <dgm:prSet phldrT="[Text]" phldr="1"/>
      <dgm:spPr/>
      <dgm:t>
        <a:bodyPr/>
        <a:lstStyle/>
        <a:p>
          <a:endParaRPr lang="en-US"/>
        </a:p>
      </dgm:t>
    </dgm:pt>
    <dgm:pt modelId="{AC0AEF12-829F-48FA-807C-B9055E0B2EC3}" type="parTrans" cxnId="{2B560619-3227-44F7-AFB8-16F0DEE92DC6}">
      <dgm:prSet/>
      <dgm:spPr/>
      <dgm:t>
        <a:bodyPr/>
        <a:lstStyle/>
        <a:p>
          <a:endParaRPr lang="en-US"/>
        </a:p>
      </dgm:t>
    </dgm:pt>
    <dgm:pt modelId="{4751E003-A4C2-42FD-8A52-F2F0D785C7AF}" type="sibTrans" cxnId="{2B560619-3227-44F7-AFB8-16F0DEE92DC6}">
      <dgm:prSet/>
      <dgm:spPr/>
      <dgm:t>
        <a:bodyPr/>
        <a:lstStyle/>
        <a:p>
          <a:endParaRPr lang="en-US"/>
        </a:p>
      </dgm:t>
    </dgm:pt>
    <dgm:pt modelId="{8E7C7AF2-D62C-461D-A239-0693B8FD5F89}">
      <dgm:prSet phldrT="[Text]" phldr="1"/>
      <dgm:spPr/>
      <dgm:t>
        <a:bodyPr/>
        <a:lstStyle/>
        <a:p>
          <a:endParaRPr lang="en-US"/>
        </a:p>
      </dgm:t>
    </dgm:pt>
    <dgm:pt modelId="{704A22D9-AEE6-4C71-9DD9-19DB1C45039D}" type="parTrans" cxnId="{C5536F69-B5A1-49A6-9B6B-8906C25D784D}">
      <dgm:prSet/>
      <dgm:spPr/>
      <dgm:t>
        <a:bodyPr/>
        <a:lstStyle/>
        <a:p>
          <a:endParaRPr lang="en-US"/>
        </a:p>
      </dgm:t>
    </dgm:pt>
    <dgm:pt modelId="{481E0C01-3E3A-4662-861C-F3AF497284E8}" type="sibTrans" cxnId="{C5536F69-B5A1-49A6-9B6B-8906C25D784D}">
      <dgm:prSet/>
      <dgm:spPr/>
      <dgm:t>
        <a:bodyPr/>
        <a:lstStyle/>
        <a:p>
          <a:endParaRPr lang="en-US"/>
        </a:p>
      </dgm:t>
    </dgm:pt>
    <dgm:pt modelId="{36D5A7EA-B461-499F-9D50-7658DF12DB11}" type="pres">
      <dgm:prSet presAssocID="{BB511A40-8C55-4696-9D19-6839DA3E366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38E22A-A781-4221-8472-65EAD825F59B}" type="pres">
      <dgm:prSet presAssocID="{BB511A40-8C55-4696-9D19-6839DA3E3667}" presName="cycle" presStyleCnt="0"/>
      <dgm:spPr/>
    </dgm:pt>
    <dgm:pt modelId="{B16162A1-7D4B-4890-A39E-9E29E93134DF}" type="pres">
      <dgm:prSet presAssocID="{BB511A40-8C55-4696-9D19-6839DA3E3667}" presName="centerShape" presStyleCnt="0"/>
      <dgm:spPr/>
    </dgm:pt>
    <dgm:pt modelId="{10E3571D-4F66-4FA8-A9D1-DF0CE754130C}" type="pres">
      <dgm:prSet presAssocID="{BB511A40-8C55-4696-9D19-6839DA3E3667}" presName="connSite" presStyleLbl="node1" presStyleIdx="0" presStyleCnt="4"/>
      <dgm:spPr/>
    </dgm:pt>
    <dgm:pt modelId="{3CBB3950-F9A5-423A-870A-938877E942DB}" type="pres">
      <dgm:prSet presAssocID="{BB511A40-8C55-4696-9D19-6839DA3E3667}" presName="visible" presStyleLbl="node1" presStyleIdx="0" presStyleCnt="4"/>
      <dgm:spPr/>
    </dgm:pt>
    <dgm:pt modelId="{2B95C7A0-ACAF-4DD9-BBB6-1AED102AD593}" type="pres">
      <dgm:prSet presAssocID="{1ACD6432-4BB4-493E-B049-46C8CE47B6B9}" presName="Name25" presStyleLbl="parChTrans1D1" presStyleIdx="0" presStyleCnt="3"/>
      <dgm:spPr/>
      <dgm:t>
        <a:bodyPr/>
        <a:lstStyle/>
        <a:p>
          <a:endParaRPr lang="en-US"/>
        </a:p>
      </dgm:t>
    </dgm:pt>
    <dgm:pt modelId="{6DC21246-4390-4C1C-A487-80CED897C57D}" type="pres">
      <dgm:prSet presAssocID="{783AC72F-D056-4B9A-8D6F-0F405788D5D1}" presName="node" presStyleCnt="0"/>
      <dgm:spPr/>
    </dgm:pt>
    <dgm:pt modelId="{CCA9B303-63A9-4024-B96C-331231E6E978}" type="pres">
      <dgm:prSet presAssocID="{783AC72F-D056-4B9A-8D6F-0F405788D5D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0AE67-3555-4367-831D-AC76F891F076}" type="pres">
      <dgm:prSet presAssocID="{783AC72F-D056-4B9A-8D6F-0F405788D5D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184D6-B284-4FAB-921E-48F2B7E569FE}" type="pres">
      <dgm:prSet presAssocID="{69B0FC94-C4E7-4AF5-AF5E-B29B2D8190FB}" presName="Name25" presStyleLbl="parChTrans1D1" presStyleIdx="1" presStyleCnt="3"/>
      <dgm:spPr/>
      <dgm:t>
        <a:bodyPr/>
        <a:lstStyle/>
        <a:p>
          <a:endParaRPr lang="en-US"/>
        </a:p>
      </dgm:t>
    </dgm:pt>
    <dgm:pt modelId="{03189B49-003F-461C-BD5A-250EDD5A207A}" type="pres">
      <dgm:prSet presAssocID="{A2A74B65-E38F-4D46-98D9-A40469F6DEAC}" presName="node" presStyleCnt="0"/>
      <dgm:spPr/>
    </dgm:pt>
    <dgm:pt modelId="{E780F1EA-8D49-4F26-8492-2256464E5384}" type="pres">
      <dgm:prSet presAssocID="{A2A74B65-E38F-4D46-98D9-A40469F6DEA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2AE82-002C-43AA-A0B4-01E1DE7B6A6F}" type="pres">
      <dgm:prSet presAssocID="{A2A74B65-E38F-4D46-98D9-A40469F6DEA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89D35-8756-465A-998E-B33A94CCE282}" type="pres">
      <dgm:prSet presAssocID="{8B024882-696C-4F1C-8722-40F1F593547A}" presName="Name25" presStyleLbl="parChTrans1D1" presStyleIdx="2" presStyleCnt="3"/>
      <dgm:spPr/>
      <dgm:t>
        <a:bodyPr/>
        <a:lstStyle/>
        <a:p>
          <a:endParaRPr lang="en-US"/>
        </a:p>
      </dgm:t>
    </dgm:pt>
    <dgm:pt modelId="{D3D1CDAF-B770-466A-8A0A-8E09F85C9782}" type="pres">
      <dgm:prSet presAssocID="{870D4374-92D1-46FD-976C-E86C42B2C426}" presName="node" presStyleCnt="0"/>
      <dgm:spPr/>
    </dgm:pt>
    <dgm:pt modelId="{9A18BB45-0695-4182-963E-B59BFDF4CED4}" type="pres">
      <dgm:prSet presAssocID="{870D4374-92D1-46FD-976C-E86C42B2C42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C2B4B-91F6-487A-B7A8-43FB0F1A2E64}" type="pres">
      <dgm:prSet presAssocID="{870D4374-92D1-46FD-976C-E86C42B2C42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0D2B91-301A-4501-A733-A1CE60DC7A7A}" type="presOf" srcId="{870D4374-92D1-46FD-976C-E86C42B2C426}" destId="{9A18BB45-0695-4182-963E-B59BFDF4CED4}" srcOrd="0" destOrd="0" presId="urn:microsoft.com/office/officeart/2005/8/layout/radial2"/>
    <dgm:cxn modelId="{8374EACC-E187-4B3C-81A3-ADA1463B3ACD}" srcId="{783AC72F-D056-4B9A-8D6F-0F405788D5D1}" destId="{0C1B703A-274D-4851-BB87-B08EAD195FA1}" srcOrd="1" destOrd="0" parTransId="{826C373C-7015-455A-86DF-E40678C18FA9}" sibTransId="{BEB6D2D9-C954-4EC7-B88C-B80C1B3F5D1E}"/>
    <dgm:cxn modelId="{F64EFEF3-308D-4A80-8B17-FE4E1064FE3B}" type="presOf" srcId="{BB511A40-8C55-4696-9D19-6839DA3E3667}" destId="{36D5A7EA-B461-499F-9D50-7658DF12DB11}" srcOrd="0" destOrd="0" presId="urn:microsoft.com/office/officeart/2005/8/layout/radial2"/>
    <dgm:cxn modelId="{8FDBBE9F-3C58-4AE0-A248-0DD75DA31A7E}" srcId="{BB511A40-8C55-4696-9D19-6839DA3E3667}" destId="{A2A74B65-E38F-4D46-98D9-A40469F6DEAC}" srcOrd="1" destOrd="0" parTransId="{69B0FC94-C4E7-4AF5-AF5E-B29B2D8190FB}" sibTransId="{7FDA5421-86F2-4A03-B269-4F941DD16B28}"/>
    <dgm:cxn modelId="{ADAF4E22-6294-4803-ABA9-2EEFF1FAA67C}" type="presOf" srcId="{684C1C61-8BA0-4FB3-BBA0-9429B8C2B795}" destId="{DA52AE82-002C-43AA-A0B4-01E1DE7B6A6F}" srcOrd="0" destOrd="0" presId="urn:microsoft.com/office/officeart/2005/8/layout/radial2"/>
    <dgm:cxn modelId="{387AA072-34B6-42E8-BDEC-C33DC48641C8}" type="presOf" srcId="{5A6F92DF-6630-4409-B51B-8BCCF64693BB}" destId="{D210AE67-3555-4367-831D-AC76F891F076}" srcOrd="0" destOrd="0" presId="urn:microsoft.com/office/officeart/2005/8/layout/radial2"/>
    <dgm:cxn modelId="{EF70B2B4-5B06-4621-9FB2-4C7EB76FCDE1}" srcId="{A2A74B65-E38F-4D46-98D9-A40469F6DEAC}" destId="{70B7C133-8485-4824-AC66-7C407BDFC860}" srcOrd="1" destOrd="0" parTransId="{F36E0919-742D-4042-B58C-FC66C1A7DD67}" sibTransId="{E768283F-26AF-4A50-AB35-2BE5573B85BF}"/>
    <dgm:cxn modelId="{A888BA1A-E980-4780-850D-530CA5A441E2}" type="presOf" srcId="{01568ED9-A8D5-40BD-8DD3-449CEEF7157A}" destId="{8FAC2B4B-91F6-487A-B7A8-43FB0F1A2E64}" srcOrd="0" destOrd="0" presId="urn:microsoft.com/office/officeart/2005/8/layout/radial2"/>
    <dgm:cxn modelId="{843DFD89-E10D-4ADB-8977-F9DFD120D229}" type="presOf" srcId="{69B0FC94-C4E7-4AF5-AF5E-B29B2D8190FB}" destId="{00B184D6-B284-4FAB-921E-48F2B7E569FE}" srcOrd="0" destOrd="0" presId="urn:microsoft.com/office/officeart/2005/8/layout/radial2"/>
    <dgm:cxn modelId="{6319C078-BD88-4457-A5A1-098E0720A0C7}" type="presOf" srcId="{0C1B703A-274D-4851-BB87-B08EAD195FA1}" destId="{D210AE67-3555-4367-831D-AC76F891F076}" srcOrd="0" destOrd="1" presId="urn:microsoft.com/office/officeart/2005/8/layout/radial2"/>
    <dgm:cxn modelId="{3719D501-CF2D-4EAF-8549-18E73988456B}" srcId="{BB511A40-8C55-4696-9D19-6839DA3E3667}" destId="{870D4374-92D1-46FD-976C-E86C42B2C426}" srcOrd="2" destOrd="0" parTransId="{8B024882-696C-4F1C-8722-40F1F593547A}" sibTransId="{102AFDE0-F0F1-4634-A79F-08FC84033389}"/>
    <dgm:cxn modelId="{EF40C103-12A3-44C4-82CB-B8E4E1E48B75}" type="presOf" srcId="{A2A74B65-E38F-4D46-98D9-A40469F6DEAC}" destId="{E780F1EA-8D49-4F26-8492-2256464E5384}" srcOrd="0" destOrd="0" presId="urn:microsoft.com/office/officeart/2005/8/layout/radial2"/>
    <dgm:cxn modelId="{A5A01BB2-FA16-4C63-9924-B145F9C6ED15}" type="presOf" srcId="{70B7C133-8485-4824-AC66-7C407BDFC860}" destId="{DA52AE82-002C-43AA-A0B4-01E1DE7B6A6F}" srcOrd="0" destOrd="1" presId="urn:microsoft.com/office/officeart/2005/8/layout/radial2"/>
    <dgm:cxn modelId="{2B560619-3227-44F7-AFB8-16F0DEE92DC6}" srcId="{870D4374-92D1-46FD-976C-E86C42B2C426}" destId="{01568ED9-A8D5-40BD-8DD3-449CEEF7157A}" srcOrd="0" destOrd="0" parTransId="{AC0AEF12-829F-48FA-807C-B9055E0B2EC3}" sibTransId="{4751E003-A4C2-42FD-8A52-F2F0D785C7AF}"/>
    <dgm:cxn modelId="{7F1FEF31-5166-4C94-8FAC-CECFD0A29D42}" srcId="{BB511A40-8C55-4696-9D19-6839DA3E3667}" destId="{783AC72F-D056-4B9A-8D6F-0F405788D5D1}" srcOrd="0" destOrd="0" parTransId="{1ACD6432-4BB4-493E-B049-46C8CE47B6B9}" sibTransId="{CCBE9F6C-FCCC-441D-B154-F4E11579127C}"/>
    <dgm:cxn modelId="{9914A083-1EC5-4F57-8EC4-5CD9E1AA65FB}" type="presOf" srcId="{783AC72F-D056-4B9A-8D6F-0F405788D5D1}" destId="{CCA9B303-63A9-4024-B96C-331231E6E978}" srcOrd="0" destOrd="0" presId="urn:microsoft.com/office/officeart/2005/8/layout/radial2"/>
    <dgm:cxn modelId="{C4D2D343-8EAC-41A3-9495-B53D5586183A}" srcId="{A2A74B65-E38F-4D46-98D9-A40469F6DEAC}" destId="{684C1C61-8BA0-4FB3-BBA0-9429B8C2B795}" srcOrd="0" destOrd="0" parTransId="{297FCF97-369D-4518-8328-8DAF012F2A7A}" sibTransId="{11FDBB6F-69FC-401F-8615-E533D70F8C36}"/>
    <dgm:cxn modelId="{B2382D48-6219-405B-9117-CC083F06AD67}" srcId="{783AC72F-D056-4B9A-8D6F-0F405788D5D1}" destId="{5A6F92DF-6630-4409-B51B-8BCCF64693BB}" srcOrd="0" destOrd="0" parTransId="{7D086802-DD5E-4186-9667-59A640267FC3}" sibTransId="{7406C45A-CC8E-4E4A-BD1A-533C16EA878F}"/>
    <dgm:cxn modelId="{6E8F81E8-F020-449D-91D0-0082307BC46C}" type="presOf" srcId="{1ACD6432-4BB4-493E-B049-46C8CE47B6B9}" destId="{2B95C7A0-ACAF-4DD9-BBB6-1AED102AD593}" srcOrd="0" destOrd="0" presId="urn:microsoft.com/office/officeart/2005/8/layout/radial2"/>
    <dgm:cxn modelId="{A121EC79-C077-4253-9A49-08A48E1DFEB4}" type="presOf" srcId="{8E7C7AF2-D62C-461D-A239-0693B8FD5F89}" destId="{8FAC2B4B-91F6-487A-B7A8-43FB0F1A2E64}" srcOrd="0" destOrd="1" presId="urn:microsoft.com/office/officeart/2005/8/layout/radial2"/>
    <dgm:cxn modelId="{D90BEA5D-C337-4F2A-BBE9-DF9A60BB6C18}" type="presOf" srcId="{8B024882-696C-4F1C-8722-40F1F593547A}" destId="{4F089D35-8756-465A-998E-B33A94CCE282}" srcOrd="0" destOrd="0" presId="urn:microsoft.com/office/officeart/2005/8/layout/radial2"/>
    <dgm:cxn modelId="{C5536F69-B5A1-49A6-9B6B-8906C25D784D}" srcId="{870D4374-92D1-46FD-976C-E86C42B2C426}" destId="{8E7C7AF2-D62C-461D-A239-0693B8FD5F89}" srcOrd="1" destOrd="0" parTransId="{704A22D9-AEE6-4C71-9DD9-19DB1C45039D}" sibTransId="{481E0C01-3E3A-4662-861C-F3AF497284E8}"/>
    <dgm:cxn modelId="{004257A9-E290-41C5-8A65-A7F3A2C1D375}" type="presParOf" srcId="{36D5A7EA-B461-499F-9D50-7658DF12DB11}" destId="{AC38E22A-A781-4221-8472-65EAD825F59B}" srcOrd="0" destOrd="0" presId="urn:microsoft.com/office/officeart/2005/8/layout/radial2"/>
    <dgm:cxn modelId="{0AA02896-AAAA-490E-B8E2-ABC7B39CE758}" type="presParOf" srcId="{AC38E22A-A781-4221-8472-65EAD825F59B}" destId="{B16162A1-7D4B-4890-A39E-9E29E93134DF}" srcOrd="0" destOrd="0" presId="urn:microsoft.com/office/officeart/2005/8/layout/radial2"/>
    <dgm:cxn modelId="{BBE123C1-48A1-4813-8893-B598A82AFA21}" type="presParOf" srcId="{B16162A1-7D4B-4890-A39E-9E29E93134DF}" destId="{10E3571D-4F66-4FA8-A9D1-DF0CE754130C}" srcOrd="0" destOrd="0" presId="urn:microsoft.com/office/officeart/2005/8/layout/radial2"/>
    <dgm:cxn modelId="{7E9B89C0-0205-433E-9CA8-1E36127D8FC6}" type="presParOf" srcId="{B16162A1-7D4B-4890-A39E-9E29E93134DF}" destId="{3CBB3950-F9A5-423A-870A-938877E942DB}" srcOrd="1" destOrd="0" presId="urn:microsoft.com/office/officeart/2005/8/layout/radial2"/>
    <dgm:cxn modelId="{DF17F0D7-3A60-4987-B458-357A9E24EBC8}" type="presParOf" srcId="{AC38E22A-A781-4221-8472-65EAD825F59B}" destId="{2B95C7A0-ACAF-4DD9-BBB6-1AED102AD593}" srcOrd="1" destOrd="0" presId="urn:microsoft.com/office/officeart/2005/8/layout/radial2"/>
    <dgm:cxn modelId="{7E148D4A-41EC-4549-9FED-CD861721003E}" type="presParOf" srcId="{AC38E22A-A781-4221-8472-65EAD825F59B}" destId="{6DC21246-4390-4C1C-A487-80CED897C57D}" srcOrd="2" destOrd="0" presId="urn:microsoft.com/office/officeart/2005/8/layout/radial2"/>
    <dgm:cxn modelId="{C606C6D9-BCCE-4919-BB6C-705C3D6FBFD1}" type="presParOf" srcId="{6DC21246-4390-4C1C-A487-80CED897C57D}" destId="{CCA9B303-63A9-4024-B96C-331231E6E978}" srcOrd="0" destOrd="0" presId="urn:microsoft.com/office/officeart/2005/8/layout/radial2"/>
    <dgm:cxn modelId="{012EA707-FD99-4547-815F-BA65CC90E099}" type="presParOf" srcId="{6DC21246-4390-4C1C-A487-80CED897C57D}" destId="{D210AE67-3555-4367-831D-AC76F891F076}" srcOrd="1" destOrd="0" presId="urn:microsoft.com/office/officeart/2005/8/layout/radial2"/>
    <dgm:cxn modelId="{8A3F330C-1FF7-40D7-86E7-033560EE1D32}" type="presParOf" srcId="{AC38E22A-A781-4221-8472-65EAD825F59B}" destId="{00B184D6-B284-4FAB-921E-48F2B7E569FE}" srcOrd="3" destOrd="0" presId="urn:microsoft.com/office/officeart/2005/8/layout/radial2"/>
    <dgm:cxn modelId="{7D97F01F-E7B0-4837-B9F3-44E8725BE6F7}" type="presParOf" srcId="{AC38E22A-A781-4221-8472-65EAD825F59B}" destId="{03189B49-003F-461C-BD5A-250EDD5A207A}" srcOrd="4" destOrd="0" presId="urn:microsoft.com/office/officeart/2005/8/layout/radial2"/>
    <dgm:cxn modelId="{2C7F0A5B-9166-4919-B300-550DC10F26E5}" type="presParOf" srcId="{03189B49-003F-461C-BD5A-250EDD5A207A}" destId="{E780F1EA-8D49-4F26-8492-2256464E5384}" srcOrd="0" destOrd="0" presId="urn:microsoft.com/office/officeart/2005/8/layout/radial2"/>
    <dgm:cxn modelId="{CA354FA1-ACB3-420F-95D1-4A8B05A03B14}" type="presParOf" srcId="{03189B49-003F-461C-BD5A-250EDD5A207A}" destId="{DA52AE82-002C-43AA-A0B4-01E1DE7B6A6F}" srcOrd="1" destOrd="0" presId="urn:microsoft.com/office/officeart/2005/8/layout/radial2"/>
    <dgm:cxn modelId="{21A37EF8-CA4E-460E-8D27-229CC132F189}" type="presParOf" srcId="{AC38E22A-A781-4221-8472-65EAD825F59B}" destId="{4F089D35-8756-465A-998E-B33A94CCE282}" srcOrd="5" destOrd="0" presId="urn:microsoft.com/office/officeart/2005/8/layout/radial2"/>
    <dgm:cxn modelId="{181528BD-9A63-4B00-BBFB-6C5DF3EF55E0}" type="presParOf" srcId="{AC38E22A-A781-4221-8472-65EAD825F59B}" destId="{D3D1CDAF-B770-466A-8A0A-8E09F85C9782}" srcOrd="6" destOrd="0" presId="urn:microsoft.com/office/officeart/2005/8/layout/radial2"/>
    <dgm:cxn modelId="{7AFFD825-B3F7-4F65-9C66-8384E2002660}" type="presParOf" srcId="{D3D1CDAF-B770-466A-8A0A-8E09F85C9782}" destId="{9A18BB45-0695-4182-963E-B59BFDF4CED4}" srcOrd="0" destOrd="0" presId="urn:microsoft.com/office/officeart/2005/8/layout/radial2"/>
    <dgm:cxn modelId="{7F827F5B-F6F3-4F16-B5DA-B0F08E4847AD}" type="presParOf" srcId="{D3D1CDAF-B770-466A-8A0A-8E09F85C9782}" destId="{8FAC2B4B-91F6-487A-B7A8-43FB0F1A2E6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511A40-8C55-4696-9D19-6839DA3E3667}" type="doc">
      <dgm:prSet loTypeId="urn:microsoft.com/office/officeart/2005/8/layout/radial2" loCatId="relationship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83AC72F-D056-4B9A-8D6F-0F405788D5D1}">
      <dgm:prSet phldrT="[Text]"/>
      <dgm:spPr/>
      <dgm:t>
        <a:bodyPr/>
        <a:lstStyle/>
        <a:p>
          <a:r>
            <a:rPr lang="zh-CN" altLang="en-US" dirty="0" smtClean="0"/>
            <a:t>主日證道</a:t>
          </a:r>
          <a:endParaRPr lang="en-US" dirty="0"/>
        </a:p>
      </dgm:t>
    </dgm:pt>
    <dgm:pt modelId="{1ACD6432-4BB4-493E-B049-46C8CE47B6B9}" type="parTrans" cxnId="{7F1FEF31-5166-4C94-8FAC-CECFD0A29D42}">
      <dgm:prSet/>
      <dgm:spPr/>
      <dgm:t>
        <a:bodyPr/>
        <a:lstStyle/>
        <a:p>
          <a:endParaRPr lang="en-US"/>
        </a:p>
      </dgm:t>
    </dgm:pt>
    <dgm:pt modelId="{CCBE9F6C-FCCC-441D-B154-F4E11579127C}" type="sibTrans" cxnId="{7F1FEF31-5166-4C94-8FAC-CECFD0A29D42}">
      <dgm:prSet/>
      <dgm:spPr/>
      <dgm:t>
        <a:bodyPr/>
        <a:lstStyle/>
        <a:p>
          <a:endParaRPr lang="en-US"/>
        </a:p>
      </dgm:t>
    </dgm:pt>
    <dgm:pt modelId="{5A6F92DF-6630-4409-B51B-8BCCF64693BB}">
      <dgm:prSet phldrT="[Text]" phldr="1"/>
      <dgm:spPr/>
      <dgm:t>
        <a:bodyPr/>
        <a:lstStyle/>
        <a:p>
          <a:endParaRPr lang="en-US" dirty="0"/>
        </a:p>
      </dgm:t>
    </dgm:pt>
    <dgm:pt modelId="{7D086802-DD5E-4186-9667-59A640267FC3}" type="parTrans" cxnId="{B2382D48-6219-405B-9117-CC083F06AD67}">
      <dgm:prSet/>
      <dgm:spPr/>
      <dgm:t>
        <a:bodyPr/>
        <a:lstStyle/>
        <a:p>
          <a:endParaRPr lang="en-US"/>
        </a:p>
      </dgm:t>
    </dgm:pt>
    <dgm:pt modelId="{7406C45A-CC8E-4E4A-BD1A-533C16EA878F}" type="sibTrans" cxnId="{B2382D48-6219-405B-9117-CC083F06AD67}">
      <dgm:prSet/>
      <dgm:spPr/>
      <dgm:t>
        <a:bodyPr/>
        <a:lstStyle/>
        <a:p>
          <a:endParaRPr lang="en-US"/>
        </a:p>
      </dgm:t>
    </dgm:pt>
    <dgm:pt modelId="{0C1B703A-274D-4851-BB87-B08EAD195FA1}">
      <dgm:prSet phldrT="[Text]" phldr="1"/>
      <dgm:spPr/>
      <dgm:t>
        <a:bodyPr/>
        <a:lstStyle/>
        <a:p>
          <a:endParaRPr lang="en-US"/>
        </a:p>
      </dgm:t>
    </dgm:pt>
    <dgm:pt modelId="{826C373C-7015-455A-86DF-E40678C18FA9}" type="parTrans" cxnId="{8374EACC-E187-4B3C-81A3-ADA1463B3ACD}">
      <dgm:prSet/>
      <dgm:spPr/>
      <dgm:t>
        <a:bodyPr/>
        <a:lstStyle/>
        <a:p>
          <a:endParaRPr lang="en-US"/>
        </a:p>
      </dgm:t>
    </dgm:pt>
    <dgm:pt modelId="{BEB6D2D9-C954-4EC7-B88C-B80C1B3F5D1E}" type="sibTrans" cxnId="{8374EACC-E187-4B3C-81A3-ADA1463B3ACD}">
      <dgm:prSet/>
      <dgm:spPr/>
      <dgm:t>
        <a:bodyPr/>
        <a:lstStyle/>
        <a:p>
          <a:endParaRPr lang="en-US"/>
        </a:p>
      </dgm:t>
    </dgm:pt>
    <dgm:pt modelId="{A2A74B65-E38F-4D46-98D9-A40469F6DEAC}">
      <dgm:prSet phldrT="[Text]"/>
      <dgm:spPr/>
      <dgm:t>
        <a:bodyPr/>
        <a:lstStyle/>
        <a:p>
          <a:r>
            <a:rPr lang="zh-CN" altLang="en-US" dirty="0" smtClean="0"/>
            <a:t>主日學</a:t>
          </a:r>
          <a:endParaRPr lang="en-US" dirty="0"/>
        </a:p>
      </dgm:t>
    </dgm:pt>
    <dgm:pt modelId="{69B0FC94-C4E7-4AF5-AF5E-B29B2D8190FB}" type="parTrans" cxnId="{8FDBBE9F-3C58-4AE0-A248-0DD75DA31A7E}">
      <dgm:prSet/>
      <dgm:spPr/>
      <dgm:t>
        <a:bodyPr/>
        <a:lstStyle/>
        <a:p>
          <a:endParaRPr lang="en-US"/>
        </a:p>
      </dgm:t>
    </dgm:pt>
    <dgm:pt modelId="{7FDA5421-86F2-4A03-B269-4F941DD16B28}" type="sibTrans" cxnId="{8FDBBE9F-3C58-4AE0-A248-0DD75DA31A7E}">
      <dgm:prSet/>
      <dgm:spPr/>
      <dgm:t>
        <a:bodyPr/>
        <a:lstStyle/>
        <a:p>
          <a:endParaRPr lang="en-US"/>
        </a:p>
      </dgm:t>
    </dgm:pt>
    <dgm:pt modelId="{684C1C61-8BA0-4FB3-BBA0-9429B8C2B795}">
      <dgm:prSet phldrT="[Text]" phldr="1"/>
      <dgm:spPr/>
      <dgm:t>
        <a:bodyPr/>
        <a:lstStyle/>
        <a:p>
          <a:endParaRPr lang="en-US"/>
        </a:p>
      </dgm:t>
    </dgm:pt>
    <dgm:pt modelId="{297FCF97-369D-4518-8328-8DAF012F2A7A}" type="parTrans" cxnId="{C4D2D343-8EAC-41A3-9495-B53D5586183A}">
      <dgm:prSet/>
      <dgm:spPr/>
      <dgm:t>
        <a:bodyPr/>
        <a:lstStyle/>
        <a:p>
          <a:endParaRPr lang="en-US"/>
        </a:p>
      </dgm:t>
    </dgm:pt>
    <dgm:pt modelId="{11FDBB6F-69FC-401F-8615-E533D70F8C36}" type="sibTrans" cxnId="{C4D2D343-8EAC-41A3-9495-B53D5586183A}">
      <dgm:prSet/>
      <dgm:spPr/>
      <dgm:t>
        <a:bodyPr/>
        <a:lstStyle/>
        <a:p>
          <a:endParaRPr lang="en-US"/>
        </a:p>
      </dgm:t>
    </dgm:pt>
    <dgm:pt modelId="{70B7C133-8485-4824-AC66-7C407BDFC860}">
      <dgm:prSet phldrT="[Text]" phldr="1"/>
      <dgm:spPr/>
      <dgm:t>
        <a:bodyPr/>
        <a:lstStyle/>
        <a:p>
          <a:endParaRPr lang="en-US" dirty="0"/>
        </a:p>
      </dgm:t>
    </dgm:pt>
    <dgm:pt modelId="{F36E0919-742D-4042-B58C-FC66C1A7DD67}" type="parTrans" cxnId="{EF70B2B4-5B06-4621-9FB2-4C7EB76FCDE1}">
      <dgm:prSet/>
      <dgm:spPr/>
      <dgm:t>
        <a:bodyPr/>
        <a:lstStyle/>
        <a:p>
          <a:endParaRPr lang="en-US"/>
        </a:p>
      </dgm:t>
    </dgm:pt>
    <dgm:pt modelId="{E768283F-26AF-4A50-AB35-2BE5573B85BF}" type="sibTrans" cxnId="{EF70B2B4-5B06-4621-9FB2-4C7EB76FCDE1}">
      <dgm:prSet/>
      <dgm:spPr/>
      <dgm:t>
        <a:bodyPr/>
        <a:lstStyle/>
        <a:p>
          <a:endParaRPr lang="en-US"/>
        </a:p>
      </dgm:t>
    </dgm:pt>
    <dgm:pt modelId="{870D4374-92D1-46FD-976C-E86C42B2C426}">
      <dgm:prSet phldrT="[Text]"/>
      <dgm:spPr/>
      <dgm:t>
        <a:bodyPr/>
        <a:lstStyle/>
        <a:p>
          <a:r>
            <a:rPr lang="zh-CN" altLang="en-US" dirty="0" smtClean="0"/>
            <a:t>小組查經</a:t>
          </a:r>
          <a:endParaRPr lang="en-US" dirty="0"/>
        </a:p>
      </dgm:t>
    </dgm:pt>
    <dgm:pt modelId="{8B024882-696C-4F1C-8722-40F1F593547A}" type="parTrans" cxnId="{3719D501-CF2D-4EAF-8549-18E73988456B}">
      <dgm:prSet/>
      <dgm:spPr/>
      <dgm:t>
        <a:bodyPr/>
        <a:lstStyle/>
        <a:p>
          <a:endParaRPr lang="en-US"/>
        </a:p>
      </dgm:t>
    </dgm:pt>
    <dgm:pt modelId="{102AFDE0-F0F1-4634-A79F-08FC84033389}" type="sibTrans" cxnId="{3719D501-CF2D-4EAF-8549-18E73988456B}">
      <dgm:prSet/>
      <dgm:spPr/>
      <dgm:t>
        <a:bodyPr/>
        <a:lstStyle/>
        <a:p>
          <a:endParaRPr lang="en-US"/>
        </a:p>
      </dgm:t>
    </dgm:pt>
    <dgm:pt modelId="{01568ED9-A8D5-40BD-8DD3-449CEEF7157A}">
      <dgm:prSet phldrT="[Text]" phldr="1"/>
      <dgm:spPr/>
      <dgm:t>
        <a:bodyPr/>
        <a:lstStyle/>
        <a:p>
          <a:endParaRPr lang="en-US"/>
        </a:p>
      </dgm:t>
    </dgm:pt>
    <dgm:pt modelId="{AC0AEF12-829F-48FA-807C-B9055E0B2EC3}" type="parTrans" cxnId="{2B560619-3227-44F7-AFB8-16F0DEE92DC6}">
      <dgm:prSet/>
      <dgm:spPr/>
      <dgm:t>
        <a:bodyPr/>
        <a:lstStyle/>
        <a:p>
          <a:endParaRPr lang="en-US"/>
        </a:p>
      </dgm:t>
    </dgm:pt>
    <dgm:pt modelId="{4751E003-A4C2-42FD-8A52-F2F0D785C7AF}" type="sibTrans" cxnId="{2B560619-3227-44F7-AFB8-16F0DEE92DC6}">
      <dgm:prSet/>
      <dgm:spPr/>
      <dgm:t>
        <a:bodyPr/>
        <a:lstStyle/>
        <a:p>
          <a:endParaRPr lang="en-US"/>
        </a:p>
      </dgm:t>
    </dgm:pt>
    <dgm:pt modelId="{8E7C7AF2-D62C-461D-A239-0693B8FD5F89}">
      <dgm:prSet phldrT="[Text]" phldr="1"/>
      <dgm:spPr/>
      <dgm:t>
        <a:bodyPr/>
        <a:lstStyle/>
        <a:p>
          <a:endParaRPr lang="en-US"/>
        </a:p>
      </dgm:t>
    </dgm:pt>
    <dgm:pt modelId="{704A22D9-AEE6-4C71-9DD9-19DB1C45039D}" type="parTrans" cxnId="{C5536F69-B5A1-49A6-9B6B-8906C25D784D}">
      <dgm:prSet/>
      <dgm:spPr/>
      <dgm:t>
        <a:bodyPr/>
        <a:lstStyle/>
        <a:p>
          <a:endParaRPr lang="en-US"/>
        </a:p>
      </dgm:t>
    </dgm:pt>
    <dgm:pt modelId="{481E0C01-3E3A-4662-861C-F3AF497284E8}" type="sibTrans" cxnId="{C5536F69-B5A1-49A6-9B6B-8906C25D784D}">
      <dgm:prSet/>
      <dgm:spPr/>
      <dgm:t>
        <a:bodyPr/>
        <a:lstStyle/>
        <a:p>
          <a:endParaRPr lang="en-US"/>
        </a:p>
      </dgm:t>
    </dgm:pt>
    <dgm:pt modelId="{36D5A7EA-B461-499F-9D50-7658DF12DB11}" type="pres">
      <dgm:prSet presAssocID="{BB511A40-8C55-4696-9D19-6839DA3E366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38E22A-A781-4221-8472-65EAD825F59B}" type="pres">
      <dgm:prSet presAssocID="{BB511A40-8C55-4696-9D19-6839DA3E3667}" presName="cycle" presStyleCnt="0"/>
      <dgm:spPr/>
    </dgm:pt>
    <dgm:pt modelId="{B16162A1-7D4B-4890-A39E-9E29E93134DF}" type="pres">
      <dgm:prSet presAssocID="{BB511A40-8C55-4696-9D19-6839DA3E3667}" presName="centerShape" presStyleCnt="0"/>
      <dgm:spPr/>
    </dgm:pt>
    <dgm:pt modelId="{10E3571D-4F66-4FA8-A9D1-DF0CE754130C}" type="pres">
      <dgm:prSet presAssocID="{BB511A40-8C55-4696-9D19-6839DA3E3667}" presName="connSite" presStyleLbl="node1" presStyleIdx="0" presStyleCnt="4"/>
      <dgm:spPr/>
    </dgm:pt>
    <dgm:pt modelId="{3CBB3950-F9A5-423A-870A-938877E942DB}" type="pres">
      <dgm:prSet presAssocID="{BB511A40-8C55-4696-9D19-6839DA3E3667}" presName="visible" presStyleLbl="node1" presStyleIdx="0" presStyleCnt="4"/>
      <dgm:spPr/>
    </dgm:pt>
    <dgm:pt modelId="{2B95C7A0-ACAF-4DD9-BBB6-1AED102AD593}" type="pres">
      <dgm:prSet presAssocID="{1ACD6432-4BB4-493E-B049-46C8CE47B6B9}" presName="Name25" presStyleLbl="parChTrans1D1" presStyleIdx="0" presStyleCnt="3"/>
      <dgm:spPr/>
      <dgm:t>
        <a:bodyPr/>
        <a:lstStyle/>
        <a:p>
          <a:endParaRPr lang="en-US"/>
        </a:p>
      </dgm:t>
    </dgm:pt>
    <dgm:pt modelId="{6DC21246-4390-4C1C-A487-80CED897C57D}" type="pres">
      <dgm:prSet presAssocID="{783AC72F-D056-4B9A-8D6F-0F405788D5D1}" presName="node" presStyleCnt="0"/>
      <dgm:spPr/>
    </dgm:pt>
    <dgm:pt modelId="{CCA9B303-63A9-4024-B96C-331231E6E978}" type="pres">
      <dgm:prSet presAssocID="{783AC72F-D056-4B9A-8D6F-0F405788D5D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0AE67-3555-4367-831D-AC76F891F076}" type="pres">
      <dgm:prSet presAssocID="{783AC72F-D056-4B9A-8D6F-0F405788D5D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184D6-B284-4FAB-921E-48F2B7E569FE}" type="pres">
      <dgm:prSet presAssocID="{69B0FC94-C4E7-4AF5-AF5E-B29B2D8190FB}" presName="Name25" presStyleLbl="parChTrans1D1" presStyleIdx="1" presStyleCnt="3"/>
      <dgm:spPr/>
      <dgm:t>
        <a:bodyPr/>
        <a:lstStyle/>
        <a:p>
          <a:endParaRPr lang="en-US"/>
        </a:p>
      </dgm:t>
    </dgm:pt>
    <dgm:pt modelId="{03189B49-003F-461C-BD5A-250EDD5A207A}" type="pres">
      <dgm:prSet presAssocID="{A2A74B65-E38F-4D46-98D9-A40469F6DEAC}" presName="node" presStyleCnt="0"/>
      <dgm:spPr/>
    </dgm:pt>
    <dgm:pt modelId="{E780F1EA-8D49-4F26-8492-2256464E5384}" type="pres">
      <dgm:prSet presAssocID="{A2A74B65-E38F-4D46-98D9-A40469F6DEAC}" presName="parentNode" presStyleLbl="node1" presStyleIdx="2" presStyleCnt="4" custLinFactNeighborX="433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2AE82-002C-43AA-A0B4-01E1DE7B6A6F}" type="pres">
      <dgm:prSet presAssocID="{A2A74B65-E38F-4D46-98D9-A40469F6DEA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89D35-8756-465A-998E-B33A94CCE282}" type="pres">
      <dgm:prSet presAssocID="{8B024882-696C-4F1C-8722-40F1F593547A}" presName="Name25" presStyleLbl="parChTrans1D1" presStyleIdx="2" presStyleCnt="3"/>
      <dgm:spPr/>
      <dgm:t>
        <a:bodyPr/>
        <a:lstStyle/>
        <a:p>
          <a:endParaRPr lang="en-US"/>
        </a:p>
      </dgm:t>
    </dgm:pt>
    <dgm:pt modelId="{D3D1CDAF-B770-466A-8A0A-8E09F85C9782}" type="pres">
      <dgm:prSet presAssocID="{870D4374-92D1-46FD-976C-E86C42B2C426}" presName="node" presStyleCnt="0"/>
      <dgm:spPr/>
    </dgm:pt>
    <dgm:pt modelId="{9A18BB45-0695-4182-963E-B59BFDF4CED4}" type="pres">
      <dgm:prSet presAssocID="{870D4374-92D1-46FD-976C-E86C42B2C42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C2B4B-91F6-487A-B7A8-43FB0F1A2E64}" type="pres">
      <dgm:prSet presAssocID="{870D4374-92D1-46FD-976C-E86C42B2C42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84E604-5129-4EC3-876A-FF63C1FCB739}" type="presOf" srcId="{0C1B703A-274D-4851-BB87-B08EAD195FA1}" destId="{D210AE67-3555-4367-831D-AC76F891F076}" srcOrd="0" destOrd="1" presId="urn:microsoft.com/office/officeart/2005/8/layout/radial2"/>
    <dgm:cxn modelId="{96FB68CA-B697-4D07-8E56-0C53816B957F}" type="presOf" srcId="{5A6F92DF-6630-4409-B51B-8BCCF64693BB}" destId="{D210AE67-3555-4367-831D-AC76F891F076}" srcOrd="0" destOrd="0" presId="urn:microsoft.com/office/officeart/2005/8/layout/radial2"/>
    <dgm:cxn modelId="{2E704C8B-C661-4104-9547-661974F833C6}" type="presOf" srcId="{A2A74B65-E38F-4D46-98D9-A40469F6DEAC}" destId="{E780F1EA-8D49-4F26-8492-2256464E5384}" srcOrd="0" destOrd="0" presId="urn:microsoft.com/office/officeart/2005/8/layout/radial2"/>
    <dgm:cxn modelId="{CE5AB7BB-EB74-4F0A-BE5C-848F5870E2DC}" type="presOf" srcId="{69B0FC94-C4E7-4AF5-AF5E-B29B2D8190FB}" destId="{00B184D6-B284-4FAB-921E-48F2B7E569FE}" srcOrd="0" destOrd="0" presId="urn:microsoft.com/office/officeart/2005/8/layout/radial2"/>
    <dgm:cxn modelId="{8374EACC-E187-4B3C-81A3-ADA1463B3ACD}" srcId="{783AC72F-D056-4B9A-8D6F-0F405788D5D1}" destId="{0C1B703A-274D-4851-BB87-B08EAD195FA1}" srcOrd="1" destOrd="0" parTransId="{826C373C-7015-455A-86DF-E40678C18FA9}" sibTransId="{BEB6D2D9-C954-4EC7-B88C-B80C1B3F5D1E}"/>
    <dgm:cxn modelId="{8FDBBE9F-3C58-4AE0-A248-0DD75DA31A7E}" srcId="{BB511A40-8C55-4696-9D19-6839DA3E3667}" destId="{A2A74B65-E38F-4D46-98D9-A40469F6DEAC}" srcOrd="1" destOrd="0" parTransId="{69B0FC94-C4E7-4AF5-AF5E-B29B2D8190FB}" sibTransId="{7FDA5421-86F2-4A03-B269-4F941DD16B28}"/>
    <dgm:cxn modelId="{EF70B2B4-5B06-4621-9FB2-4C7EB76FCDE1}" srcId="{A2A74B65-E38F-4D46-98D9-A40469F6DEAC}" destId="{70B7C133-8485-4824-AC66-7C407BDFC860}" srcOrd="1" destOrd="0" parTransId="{F36E0919-742D-4042-B58C-FC66C1A7DD67}" sibTransId="{E768283F-26AF-4A50-AB35-2BE5573B85BF}"/>
    <dgm:cxn modelId="{0C5ABDF5-C904-47FB-A081-EFA4E1A8D579}" type="presOf" srcId="{BB511A40-8C55-4696-9D19-6839DA3E3667}" destId="{36D5A7EA-B461-499F-9D50-7658DF12DB11}" srcOrd="0" destOrd="0" presId="urn:microsoft.com/office/officeart/2005/8/layout/radial2"/>
    <dgm:cxn modelId="{91BD4481-88FB-4B36-8D30-0C38A835050F}" type="presOf" srcId="{70B7C133-8485-4824-AC66-7C407BDFC860}" destId="{DA52AE82-002C-43AA-A0B4-01E1DE7B6A6F}" srcOrd="0" destOrd="1" presId="urn:microsoft.com/office/officeart/2005/8/layout/radial2"/>
    <dgm:cxn modelId="{3719D501-CF2D-4EAF-8549-18E73988456B}" srcId="{BB511A40-8C55-4696-9D19-6839DA3E3667}" destId="{870D4374-92D1-46FD-976C-E86C42B2C426}" srcOrd="2" destOrd="0" parTransId="{8B024882-696C-4F1C-8722-40F1F593547A}" sibTransId="{102AFDE0-F0F1-4634-A79F-08FC84033389}"/>
    <dgm:cxn modelId="{07F4FC2F-9D64-4060-9C48-7681BA8E0B63}" type="presOf" srcId="{684C1C61-8BA0-4FB3-BBA0-9429B8C2B795}" destId="{DA52AE82-002C-43AA-A0B4-01E1DE7B6A6F}" srcOrd="0" destOrd="0" presId="urn:microsoft.com/office/officeart/2005/8/layout/radial2"/>
    <dgm:cxn modelId="{93F21924-C2A9-4260-A3D6-006E134ADE64}" type="presOf" srcId="{8E7C7AF2-D62C-461D-A239-0693B8FD5F89}" destId="{8FAC2B4B-91F6-487A-B7A8-43FB0F1A2E64}" srcOrd="0" destOrd="1" presId="urn:microsoft.com/office/officeart/2005/8/layout/radial2"/>
    <dgm:cxn modelId="{2B560619-3227-44F7-AFB8-16F0DEE92DC6}" srcId="{870D4374-92D1-46FD-976C-E86C42B2C426}" destId="{01568ED9-A8D5-40BD-8DD3-449CEEF7157A}" srcOrd="0" destOrd="0" parTransId="{AC0AEF12-829F-48FA-807C-B9055E0B2EC3}" sibTransId="{4751E003-A4C2-42FD-8A52-F2F0D785C7AF}"/>
    <dgm:cxn modelId="{6BCCF5E3-9992-4884-AE51-5C28A9CA4030}" type="presOf" srcId="{01568ED9-A8D5-40BD-8DD3-449CEEF7157A}" destId="{8FAC2B4B-91F6-487A-B7A8-43FB0F1A2E64}" srcOrd="0" destOrd="0" presId="urn:microsoft.com/office/officeart/2005/8/layout/radial2"/>
    <dgm:cxn modelId="{27C1BFD2-3CBD-44E2-B5A5-B4AD1E4A3A67}" type="presOf" srcId="{870D4374-92D1-46FD-976C-E86C42B2C426}" destId="{9A18BB45-0695-4182-963E-B59BFDF4CED4}" srcOrd="0" destOrd="0" presId="urn:microsoft.com/office/officeart/2005/8/layout/radial2"/>
    <dgm:cxn modelId="{7F1FEF31-5166-4C94-8FAC-CECFD0A29D42}" srcId="{BB511A40-8C55-4696-9D19-6839DA3E3667}" destId="{783AC72F-D056-4B9A-8D6F-0F405788D5D1}" srcOrd="0" destOrd="0" parTransId="{1ACD6432-4BB4-493E-B049-46C8CE47B6B9}" sibTransId="{CCBE9F6C-FCCC-441D-B154-F4E11579127C}"/>
    <dgm:cxn modelId="{C4399E46-4306-4375-B558-4CE8B85654C6}" type="presOf" srcId="{8B024882-696C-4F1C-8722-40F1F593547A}" destId="{4F089D35-8756-465A-998E-B33A94CCE282}" srcOrd="0" destOrd="0" presId="urn:microsoft.com/office/officeart/2005/8/layout/radial2"/>
    <dgm:cxn modelId="{C4D2D343-8EAC-41A3-9495-B53D5586183A}" srcId="{A2A74B65-E38F-4D46-98D9-A40469F6DEAC}" destId="{684C1C61-8BA0-4FB3-BBA0-9429B8C2B795}" srcOrd="0" destOrd="0" parTransId="{297FCF97-369D-4518-8328-8DAF012F2A7A}" sibTransId="{11FDBB6F-69FC-401F-8615-E533D70F8C36}"/>
    <dgm:cxn modelId="{B2382D48-6219-405B-9117-CC083F06AD67}" srcId="{783AC72F-D056-4B9A-8D6F-0F405788D5D1}" destId="{5A6F92DF-6630-4409-B51B-8BCCF64693BB}" srcOrd="0" destOrd="0" parTransId="{7D086802-DD5E-4186-9667-59A640267FC3}" sibTransId="{7406C45A-CC8E-4E4A-BD1A-533C16EA878F}"/>
    <dgm:cxn modelId="{7D69E76F-370A-4FED-9659-070A5A8852D2}" type="presOf" srcId="{783AC72F-D056-4B9A-8D6F-0F405788D5D1}" destId="{CCA9B303-63A9-4024-B96C-331231E6E978}" srcOrd="0" destOrd="0" presId="urn:microsoft.com/office/officeart/2005/8/layout/radial2"/>
    <dgm:cxn modelId="{C6E1A878-5B41-4F8D-976E-176D6CA54279}" type="presOf" srcId="{1ACD6432-4BB4-493E-B049-46C8CE47B6B9}" destId="{2B95C7A0-ACAF-4DD9-BBB6-1AED102AD593}" srcOrd="0" destOrd="0" presId="urn:microsoft.com/office/officeart/2005/8/layout/radial2"/>
    <dgm:cxn modelId="{C5536F69-B5A1-49A6-9B6B-8906C25D784D}" srcId="{870D4374-92D1-46FD-976C-E86C42B2C426}" destId="{8E7C7AF2-D62C-461D-A239-0693B8FD5F89}" srcOrd="1" destOrd="0" parTransId="{704A22D9-AEE6-4C71-9DD9-19DB1C45039D}" sibTransId="{481E0C01-3E3A-4662-861C-F3AF497284E8}"/>
    <dgm:cxn modelId="{06976AC6-2BF4-4A26-8272-0257C8FFE9FF}" type="presParOf" srcId="{36D5A7EA-B461-499F-9D50-7658DF12DB11}" destId="{AC38E22A-A781-4221-8472-65EAD825F59B}" srcOrd="0" destOrd="0" presId="urn:microsoft.com/office/officeart/2005/8/layout/radial2"/>
    <dgm:cxn modelId="{0BFC6D7E-C051-4C3E-9E73-1A0E428B764E}" type="presParOf" srcId="{AC38E22A-A781-4221-8472-65EAD825F59B}" destId="{B16162A1-7D4B-4890-A39E-9E29E93134DF}" srcOrd="0" destOrd="0" presId="urn:microsoft.com/office/officeart/2005/8/layout/radial2"/>
    <dgm:cxn modelId="{4C30079B-5AD4-4EEC-9808-AD5731D73FE3}" type="presParOf" srcId="{B16162A1-7D4B-4890-A39E-9E29E93134DF}" destId="{10E3571D-4F66-4FA8-A9D1-DF0CE754130C}" srcOrd="0" destOrd="0" presId="urn:microsoft.com/office/officeart/2005/8/layout/radial2"/>
    <dgm:cxn modelId="{A5C5E78A-B995-43FB-8050-24B67F27EB16}" type="presParOf" srcId="{B16162A1-7D4B-4890-A39E-9E29E93134DF}" destId="{3CBB3950-F9A5-423A-870A-938877E942DB}" srcOrd="1" destOrd="0" presId="urn:microsoft.com/office/officeart/2005/8/layout/radial2"/>
    <dgm:cxn modelId="{12D5CB84-4BA1-4069-A376-FDFBEE16C571}" type="presParOf" srcId="{AC38E22A-A781-4221-8472-65EAD825F59B}" destId="{2B95C7A0-ACAF-4DD9-BBB6-1AED102AD593}" srcOrd="1" destOrd="0" presId="urn:microsoft.com/office/officeart/2005/8/layout/radial2"/>
    <dgm:cxn modelId="{A0B611F9-BCB2-4E52-BFA3-E800D0E15124}" type="presParOf" srcId="{AC38E22A-A781-4221-8472-65EAD825F59B}" destId="{6DC21246-4390-4C1C-A487-80CED897C57D}" srcOrd="2" destOrd="0" presId="urn:microsoft.com/office/officeart/2005/8/layout/radial2"/>
    <dgm:cxn modelId="{C72EFD8B-23F7-477A-B253-26E302228E7E}" type="presParOf" srcId="{6DC21246-4390-4C1C-A487-80CED897C57D}" destId="{CCA9B303-63A9-4024-B96C-331231E6E978}" srcOrd="0" destOrd="0" presId="urn:microsoft.com/office/officeart/2005/8/layout/radial2"/>
    <dgm:cxn modelId="{9C444221-F76C-490D-96C0-9FACE1B23828}" type="presParOf" srcId="{6DC21246-4390-4C1C-A487-80CED897C57D}" destId="{D210AE67-3555-4367-831D-AC76F891F076}" srcOrd="1" destOrd="0" presId="urn:microsoft.com/office/officeart/2005/8/layout/radial2"/>
    <dgm:cxn modelId="{325ED839-7CEF-4DF2-8FC7-502423517D4F}" type="presParOf" srcId="{AC38E22A-A781-4221-8472-65EAD825F59B}" destId="{00B184D6-B284-4FAB-921E-48F2B7E569FE}" srcOrd="3" destOrd="0" presId="urn:microsoft.com/office/officeart/2005/8/layout/radial2"/>
    <dgm:cxn modelId="{0D138B4A-959F-418D-86BA-C679C939892D}" type="presParOf" srcId="{AC38E22A-A781-4221-8472-65EAD825F59B}" destId="{03189B49-003F-461C-BD5A-250EDD5A207A}" srcOrd="4" destOrd="0" presId="urn:microsoft.com/office/officeart/2005/8/layout/radial2"/>
    <dgm:cxn modelId="{4755D9C5-A65E-40C2-810A-D85C2D0A36E2}" type="presParOf" srcId="{03189B49-003F-461C-BD5A-250EDD5A207A}" destId="{E780F1EA-8D49-4F26-8492-2256464E5384}" srcOrd="0" destOrd="0" presId="urn:microsoft.com/office/officeart/2005/8/layout/radial2"/>
    <dgm:cxn modelId="{EF31D6CA-955F-4241-AC13-20EE0BDA0AB9}" type="presParOf" srcId="{03189B49-003F-461C-BD5A-250EDD5A207A}" destId="{DA52AE82-002C-43AA-A0B4-01E1DE7B6A6F}" srcOrd="1" destOrd="0" presId="urn:microsoft.com/office/officeart/2005/8/layout/radial2"/>
    <dgm:cxn modelId="{348E037B-180E-4B8C-B130-C02B1BACE7D5}" type="presParOf" srcId="{AC38E22A-A781-4221-8472-65EAD825F59B}" destId="{4F089D35-8756-465A-998E-B33A94CCE282}" srcOrd="5" destOrd="0" presId="urn:microsoft.com/office/officeart/2005/8/layout/radial2"/>
    <dgm:cxn modelId="{5EB0B78C-353F-4243-8CC2-8C1C7FFACBC0}" type="presParOf" srcId="{AC38E22A-A781-4221-8472-65EAD825F59B}" destId="{D3D1CDAF-B770-466A-8A0A-8E09F85C9782}" srcOrd="6" destOrd="0" presId="urn:microsoft.com/office/officeart/2005/8/layout/radial2"/>
    <dgm:cxn modelId="{AD2F9165-03A3-4785-AFC3-184C03640F6D}" type="presParOf" srcId="{D3D1CDAF-B770-466A-8A0A-8E09F85C9782}" destId="{9A18BB45-0695-4182-963E-B59BFDF4CED4}" srcOrd="0" destOrd="0" presId="urn:microsoft.com/office/officeart/2005/8/layout/radial2"/>
    <dgm:cxn modelId="{E35BA271-4BE3-41C0-97CA-97E9C8F29F22}" type="presParOf" srcId="{D3D1CDAF-B770-466A-8A0A-8E09F85C9782}" destId="{8FAC2B4B-91F6-487A-B7A8-43FB0F1A2E6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CD9EE6-A01B-4481-B079-87536A2FE70B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2" csCatId="colorful" phldr="1"/>
      <dgm:spPr/>
    </dgm:pt>
    <dgm:pt modelId="{3AEB9A9F-D7A7-41E5-A72E-5439AE49CB58}">
      <dgm:prSet phldrT="[Text]"/>
      <dgm:spPr/>
      <dgm:t>
        <a:bodyPr/>
        <a:lstStyle/>
        <a:p>
          <a:r>
            <a:rPr lang="zh-CN" altLang="en-US" dirty="0" smtClean="0"/>
            <a:t>硬件</a:t>
          </a:r>
          <a:endParaRPr lang="en-US" dirty="0"/>
        </a:p>
      </dgm:t>
    </dgm:pt>
    <dgm:pt modelId="{F68313EC-218E-4992-AB85-DF27247E3661}" type="parTrans" cxnId="{2E006C91-D5E1-4B7D-ACF1-45181C712018}">
      <dgm:prSet/>
      <dgm:spPr/>
      <dgm:t>
        <a:bodyPr/>
        <a:lstStyle/>
        <a:p>
          <a:endParaRPr lang="en-US"/>
        </a:p>
      </dgm:t>
    </dgm:pt>
    <dgm:pt modelId="{2A9A1F8C-4AA7-46E1-9109-3832F06FF09E}" type="sibTrans" cxnId="{2E006C91-D5E1-4B7D-ACF1-45181C712018}">
      <dgm:prSet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CD93B428-5428-4319-BA26-EA66D24D46A7}">
      <dgm:prSet phldrT="[Text]"/>
      <dgm:spPr>
        <a:solidFill>
          <a:srgbClr val="0070C0"/>
        </a:solidFill>
      </dgm:spPr>
      <dgm:t>
        <a:bodyPr/>
        <a:lstStyle/>
        <a:p>
          <a:r>
            <a:rPr lang="zh-CN" altLang="en-US" dirty="0" smtClean="0"/>
            <a:t>軟件</a:t>
          </a:r>
          <a:endParaRPr lang="en-US" dirty="0"/>
        </a:p>
      </dgm:t>
    </dgm:pt>
    <dgm:pt modelId="{A980C39F-6C7C-45C7-9BCD-FA324992D439}" type="parTrans" cxnId="{841487F6-5A7C-4776-85D3-0148FBBBE89C}">
      <dgm:prSet/>
      <dgm:spPr/>
      <dgm:t>
        <a:bodyPr/>
        <a:lstStyle/>
        <a:p>
          <a:endParaRPr lang="en-US"/>
        </a:p>
      </dgm:t>
    </dgm:pt>
    <dgm:pt modelId="{6CA445AB-8475-4C60-83A1-033A6CA6AFF4}" type="sibTrans" cxnId="{841487F6-5A7C-4776-85D3-0148FBBBE89C}">
      <dgm:prSet/>
      <dgm:spPr/>
      <dgm:t>
        <a:bodyPr/>
        <a:lstStyle/>
        <a:p>
          <a:endParaRPr lang="en-US"/>
        </a:p>
      </dgm:t>
    </dgm:pt>
    <dgm:pt modelId="{605D176B-270D-4158-87C4-594C70AEB2E7}">
      <dgm:prSet phldrT="[Text]" custT="1"/>
      <dgm:spPr>
        <a:solidFill>
          <a:srgbClr val="00B050"/>
        </a:solidFill>
      </dgm:spPr>
      <dgm:t>
        <a:bodyPr/>
        <a:lstStyle/>
        <a:p>
          <a:r>
            <a:rPr lang="zh-CN" altLang="en-US" sz="4000" b="1" dirty="0" smtClean="0"/>
            <a:t>主日學</a:t>
          </a:r>
          <a:endParaRPr lang="en-US" sz="4000" b="1" dirty="0"/>
        </a:p>
      </dgm:t>
    </dgm:pt>
    <dgm:pt modelId="{91AA98D7-63D3-4DE7-B557-BC9AA5EDB8B8}" type="parTrans" cxnId="{69C738A5-0FFC-437B-9789-C3007C35A4B9}">
      <dgm:prSet/>
      <dgm:spPr/>
      <dgm:t>
        <a:bodyPr/>
        <a:lstStyle/>
        <a:p>
          <a:endParaRPr lang="en-US"/>
        </a:p>
      </dgm:t>
    </dgm:pt>
    <dgm:pt modelId="{2396FF90-CC31-4C63-B597-76859E48C439}" type="sibTrans" cxnId="{69C738A5-0FFC-437B-9789-C3007C35A4B9}">
      <dgm:prSet/>
      <dgm:spPr/>
      <dgm:t>
        <a:bodyPr/>
        <a:lstStyle/>
        <a:p>
          <a:endParaRPr lang="en-US"/>
        </a:p>
      </dgm:t>
    </dgm:pt>
    <dgm:pt modelId="{A7C6A8D9-241F-4731-94D6-5A0AAB1ED4F6}" type="pres">
      <dgm:prSet presAssocID="{D4CD9EE6-A01B-4481-B079-87536A2FE70B}" presName="Name0" presStyleCnt="0">
        <dgm:presLayoutVars>
          <dgm:dir/>
          <dgm:resizeHandles val="exact"/>
        </dgm:presLayoutVars>
      </dgm:prSet>
      <dgm:spPr/>
    </dgm:pt>
    <dgm:pt modelId="{C9CC9AB3-BBC0-4450-B671-C8E619560D36}" type="pres">
      <dgm:prSet presAssocID="{D4CD9EE6-A01B-4481-B079-87536A2FE70B}" presName="vNodes" presStyleCnt="0"/>
      <dgm:spPr/>
    </dgm:pt>
    <dgm:pt modelId="{30A09012-9929-4C7C-9186-E6E8D5AB2C88}" type="pres">
      <dgm:prSet presAssocID="{3AEB9A9F-D7A7-41E5-A72E-5439AE49CB58}" presName="node" presStyleLbl="node1" presStyleIdx="0" presStyleCnt="3" custLinFactX="100000" custLinFactNeighborX="124525" custLinFactNeighborY="-653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A6319-1ADB-4E62-A0DB-F1B55FC5DB04}" type="pres">
      <dgm:prSet presAssocID="{2A9A1F8C-4AA7-46E1-9109-3832F06FF09E}" presName="spacerT" presStyleCnt="0"/>
      <dgm:spPr/>
    </dgm:pt>
    <dgm:pt modelId="{E1676FA5-4167-40D1-99AC-226E20359239}" type="pres">
      <dgm:prSet presAssocID="{2A9A1F8C-4AA7-46E1-9109-3832F06FF09E}" presName="sibTrans" presStyleLbl="sibTrans2D1" presStyleIdx="0" presStyleCnt="2" custLinFactX="187938" custLinFactNeighborX="200000" custLinFactNeighborY="-4282"/>
      <dgm:spPr/>
      <dgm:t>
        <a:bodyPr/>
        <a:lstStyle/>
        <a:p>
          <a:endParaRPr lang="en-US"/>
        </a:p>
      </dgm:t>
    </dgm:pt>
    <dgm:pt modelId="{CA186ED7-1683-4A45-AEA2-8458DF406F6C}" type="pres">
      <dgm:prSet presAssocID="{2A9A1F8C-4AA7-46E1-9109-3832F06FF09E}" presName="spacerB" presStyleCnt="0"/>
      <dgm:spPr/>
    </dgm:pt>
    <dgm:pt modelId="{3FF4B7DE-1CA3-4D56-A44D-8DB05EFF300C}" type="pres">
      <dgm:prSet presAssocID="{CD93B428-5428-4319-BA26-EA66D24D46A7}" presName="node" presStyleLbl="node1" presStyleIdx="1" presStyleCnt="3" custLinFactX="100000" custLinFactNeighborX="124525" custLinFactNeighborY="385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BFBDAC-07DB-489C-B443-2238AF9D0F81}" type="pres">
      <dgm:prSet presAssocID="{D4CD9EE6-A01B-4481-B079-87536A2FE70B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765BA504-7861-4369-8F6C-19CC18AD785F}" type="pres">
      <dgm:prSet presAssocID="{D4CD9EE6-A01B-4481-B079-87536A2FE70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3E6AE26-61F2-473D-9F2B-41E1CE5B250E}" type="pres">
      <dgm:prSet presAssocID="{D4CD9EE6-A01B-4481-B079-87536A2FE70B}" presName="lastNode" presStyleLbl="node1" presStyleIdx="2" presStyleCnt="3" custScaleX="79630" custScaleY="79995" custLinFactX="-90643" custLinFactNeighborX="-100000" custLinFactNeighborY="-12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0BCC02-62D2-44E1-9EAD-83B50B88D359}" type="presOf" srcId="{605D176B-270D-4158-87C4-594C70AEB2E7}" destId="{33E6AE26-61F2-473D-9F2B-41E1CE5B250E}" srcOrd="0" destOrd="0" presId="urn:microsoft.com/office/officeart/2005/8/layout/equation2"/>
    <dgm:cxn modelId="{FAAE1B5C-FC3C-49A6-A48A-EB6F391278D2}" type="presOf" srcId="{D4CD9EE6-A01B-4481-B079-87536A2FE70B}" destId="{A7C6A8D9-241F-4731-94D6-5A0AAB1ED4F6}" srcOrd="0" destOrd="0" presId="urn:microsoft.com/office/officeart/2005/8/layout/equation2"/>
    <dgm:cxn modelId="{841487F6-5A7C-4776-85D3-0148FBBBE89C}" srcId="{D4CD9EE6-A01B-4481-B079-87536A2FE70B}" destId="{CD93B428-5428-4319-BA26-EA66D24D46A7}" srcOrd="1" destOrd="0" parTransId="{A980C39F-6C7C-45C7-9BCD-FA324992D439}" sibTransId="{6CA445AB-8475-4C60-83A1-033A6CA6AFF4}"/>
    <dgm:cxn modelId="{DE747AD6-0B93-43CE-9B1F-A5FA6522DDD0}" type="presOf" srcId="{CD93B428-5428-4319-BA26-EA66D24D46A7}" destId="{3FF4B7DE-1CA3-4D56-A44D-8DB05EFF300C}" srcOrd="0" destOrd="0" presId="urn:microsoft.com/office/officeart/2005/8/layout/equation2"/>
    <dgm:cxn modelId="{138FA663-CA77-4C7A-A5AB-986178EDF962}" type="presOf" srcId="{3AEB9A9F-D7A7-41E5-A72E-5439AE49CB58}" destId="{30A09012-9929-4C7C-9186-E6E8D5AB2C88}" srcOrd="0" destOrd="0" presId="urn:microsoft.com/office/officeart/2005/8/layout/equation2"/>
    <dgm:cxn modelId="{2E006C91-D5E1-4B7D-ACF1-45181C712018}" srcId="{D4CD9EE6-A01B-4481-B079-87536A2FE70B}" destId="{3AEB9A9F-D7A7-41E5-A72E-5439AE49CB58}" srcOrd="0" destOrd="0" parTransId="{F68313EC-218E-4992-AB85-DF27247E3661}" sibTransId="{2A9A1F8C-4AA7-46E1-9109-3832F06FF09E}"/>
    <dgm:cxn modelId="{0013B8E8-F6DD-4EFC-BF7A-2EB8EDAEBAA5}" type="presOf" srcId="{6CA445AB-8475-4C60-83A1-033A6CA6AFF4}" destId="{6DBFBDAC-07DB-489C-B443-2238AF9D0F81}" srcOrd="0" destOrd="0" presId="urn:microsoft.com/office/officeart/2005/8/layout/equation2"/>
    <dgm:cxn modelId="{69C738A5-0FFC-437B-9789-C3007C35A4B9}" srcId="{D4CD9EE6-A01B-4481-B079-87536A2FE70B}" destId="{605D176B-270D-4158-87C4-594C70AEB2E7}" srcOrd="2" destOrd="0" parTransId="{91AA98D7-63D3-4DE7-B557-BC9AA5EDB8B8}" sibTransId="{2396FF90-CC31-4C63-B597-76859E48C439}"/>
    <dgm:cxn modelId="{EA12210D-2F70-4225-8C12-D48EAAC11D36}" type="presOf" srcId="{6CA445AB-8475-4C60-83A1-033A6CA6AFF4}" destId="{765BA504-7861-4369-8F6C-19CC18AD785F}" srcOrd="1" destOrd="0" presId="urn:microsoft.com/office/officeart/2005/8/layout/equation2"/>
    <dgm:cxn modelId="{950BC62C-EECE-4759-8C86-3C122E68CE4B}" type="presOf" srcId="{2A9A1F8C-4AA7-46E1-9109-3832F06FF09E}" destId="{E1676FA5-4167-40D1-99AC-226E20359239}" srcOrd="0" destOrd="0" presId="urn:microsoft.com/office/officeart/2005/8/layout/equation2"/>
    <dgm:cxn modelId="{5784FACF-8B2A-4D18-ACBC-A632FA5DE1A7}" type="presParOf" srcId="{A7C6A8D9-241F-4731-94D6-5A0AAB1ED4F6}" destId="{C9CC9AB3-BBC0-4450-B671-C8E619560D36}" srcOrd="0" destOrd="0" presId="urn:microsoft.com/office/officeart/2005/8/layout/equation2"/>
    <dgm:cxn modelId="{FBC7296C-44F1-4B37-8CB9-72160289C0B4}" type="presParOf" srcId="{C9CC9AB3-BBC0-4450-B671-C8E619560D36}" destId="{30A09012-9929-4C7C-9186-E6E8D5AB2C88}" srcOrd="0" destOrd="0" presId="urn:microsoft.com/office/officeart/2005/8/layout/equation2"/>
    <dgm:cxn modelId="{4D4C18F8-3759-4905-A1CB-AA7F9322C37B}" type="presParOf" srcId="{C9CC9AB3-BBC0-4450-B671-C8E619560D36}" destId="{1EAA6319-1ADB-4E62-A0DB-F1B55FC5DB04}" srcOrd="1" destOrd="0" presId="urn:microsoft.com/office/officeart/2005/8/layout/equation2"/>
    <dgm:cxn modelId="{819EF7E7-913F-430C-89BC-40C8549B13F7}" type="presParOf" srcId="{C9CC9AB3-BBC0-4450-B671-C8E619560D36}" destId="{E1676FA5-4167-40D1-99AC-226E20359239}" srcOrd="2" destOrd="0" presId="urn:microsoft.com/office/officeart/2005/8/layout/equation2"/>
    <dgm:cxn modelId="{19905D4D-B654-4225-B7C4-2C53DBBF3B5E}" type="presParOf" srcId="{C9CC9AB3-BBC0-4450-B671-C8E619560D36}" destId="{CA186ED7-1683-4A45-AEA2-8458DF406F6C}" srcOrd="3" destOrd="0" presId="urn:microsoft.com/office/officeart/2005/8/layout/equation2"/>
    <dgm:cxn modelId="{8ADFEB13-95C4-4B65-9B2D-28C0EEFCC361}" type="presParOf" srcId="{C9CC9AB3-BBC0-4450-B671-C8E619560D36}" destId="{3FF4B7DE-1CA3-4D56-A44D-8DB05EFF300C}" srcOrd="4" destOrd="0" presId="urn:microsoft.com/office/officeart/2005/8/layout/equation2"/>
    <dgm:cxn modelId="{6B979285-21F5-43CE-B970-4F407EFDD49E}" type="presParOf" srcId="{A7C6A8D9-241F-4731-94D6-5A0AAB1ED4F6}" destId="{6DBFBDAC-07DB-489C-B443-2238AF9D0F81}" srcOrd="1" destOrd="0" presId="urn:microsoft.com/office/officeart/2005/8/layout/equation2"/>
    <dgm:cxn modelId="{17AED212-B012-4B69-ABBA-578822C7BB58}" type="presParOf" srcId="{6DBFBDAC-07DB-489C-B443-2238AF9D0F81}" destId="{765BA504-7861-4369-8F6C-19CC18AD785F}" srcOrd="0" destOrd="0" presId="urn:microsoft.com/office/officeart/2005/8/layout/equation2"/>
    <dgm:cxn modelId="{C2164642-EF13-432F-B503-FE0EBF5B1156}" type="presParOf" srcId="{A7C6A8D9-241F-4731-94D6-5A0AAB1ED4F6}" destId="{33E6AE26-61F2-473D-9F2B-41E1CE5B250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5D79BA-723B-4F8D-84D8-88BA00820879}">
      <dsp:nvSpPr>
        <dsp:cNvPr id="0" name=""/>
        <dsp:cNvSpPr/>
      </dsp:nvSpPr>
      <dsp:spPr>
        <a:xfrm>
          <a:off x="3372281" y="184096"/>
          <a:ext cx="1111187" cy="111118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耶穌基督</a:t>
          </a:r>
          <a:endParaRPr lang="en-US" sz="2000" kern="1200" dirty="0"/>
        </a:p>
      </dsp:txBody>
      <dsp:txXfrm>
        <a:off x="3372281" y="184096"/>
        <a:ext cx="1111187" cy="1111187"/>
      </dsp:txXfrm>
    </dsp:sp>
    <dsp:sp modelId="{5294699D-B262-41BB-AB0B-FD20DE5E5E23}">
      <dsp:nvSpPr>
        <dsp:cNvPr id="0" name=""/>
        <dsp:cNvSpPr/>
      </dsp:nvSpPr>
      <dsp:spPr>
        <a:xfrm>
          <a:off x="3600996" y="1279762"/>
          <a:ext cx="644489" cy="644489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600996" y="1279762"/>
        <a:ext cx="644489" cy="644489"/>
      </dsp:txXfrm>
    </dsp:sp>
    <dsp:sp modelId="{51BDE90A-E1F9-441F-9972-F0BD7F047CFA}">
      <dsp:nvSpPr>
        <dsp:cNvPr id="0" name=""/>
        <dsp:cNvSpPr/>
      </dsp:nvSpPr>
      <dsp:spPr>
        <a:xfrm>
          <a:off x="3372281" y="1924251"/>
          <a:ext cx="1111187" cy="1111187"/>
        </a:xfrm>
        <a:prstGeom prst="ellipse">
          <a:avLst/>
        </a:prstGeom>
        <a:solidFill>
          <a:schemeClr val="accent5">
            <a:hueOff val="-1548258"/>
            <a:satOff val="15522"/>
            <a:lumOff val="-1078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跟隨耶穌基督的人</a:t>
          </a:r>
          <a:endParaRPr lang="en-US" sz="1600" kern="1200" dirty="0"/>
        </a:p>
      </dsp:txBody>
      <dsp:txXfrm>
        <a:off x="3372281" y="1924251"/>
        <a:ext cx="1111187" cy="1111187"/>
      </dsp:txXfrm>
    </dsp:sp>
    <dsp:sp modelId="{168EB320-DDF9-4ACC-AAFD-4CD5D15D6F03}">
      <dsp:nvSpPr>
        <dsp:cNvPr id="0" name=""/>
        <dsp:cNvSpPr/>
      </dsp:nvSpPr>
      <dsp:spPr>
        <a:xfrm rot="9529">
          <a:off x="2861063" y="1391741"/>
          <a:ext cx="434673" cy="4133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096517"/>
            <a:satOff val="31044"/>
            <a:lumOff val="-2156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9529">
        <a:off x="2861063" y="1391741"/>
        <a:ext cx="434673" cy="413361"/>
      </dsp:txXfrm>
    </dsp:sp>
    <dsp:sp modelId="{F0C2CCD0-6788-4BF6-B767-965BD730666F}">
      <dsp:nvSpPr>
        <dsp:cNvPr id="0" name=""/>
        <dsp:cNvSpPr/>
      </dsp:nvSpPr>
      <dsp:spPr>
        <a:xfrm>
          <a:off x="292220" y="494773"/>
          <a:ext cx="2222375" cy="2222375"/>
        </a:xfrm>
        <a:prstGeom prst="ellipse">
          <a:avLst/>
        </a:prstGeom>
        <a:solidFill>
          <a:schemeClr val="accent5">
            <a:hueOff val="-3096517"/>
            <a:satOff val="31044"/>
            <a:lumOff val="-2156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5600" kern="1200" dirty="0" smtClean="0"/>
            <a:t>教會</a:t>
          </a:r>
          <a:endParaRPr lang="en-US" sz="5600" kern="1200" dirty="0"/>
        </a:p>
      </dsp:txBody>
      <dsp:txXfrm>
        <a:off x="292220" y="494773"/>
        <a:ext cx="2222375" cy="22223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8A69A9-A396-4383-AB2E-CD31EC3A924F}">
      <dsp:nvSpPr>
        <dsp:cNvPr id="0" name=""/>
        <dsp:cNvSpPr/>
      </dsp:nvSpPr>
      <dsp:spPr>
        <a:xfrm>
          <a:off x="1860803" y="260603"/>
          <a:ext cx="1979676" cy="1979676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崇拜</a:t>
          </a:r>
          <a:endParaRPr lang="en-US" sz="3500" kern="1200" dirty="0"/>
        </a:p>
      </dsp:txBody>
      <dsp:txXfrm>
        <a:off x="1860803" y="260603"/>
        <a:ext cx="1979676" cy="1979676"/>
      </dsp:txXfrm>
    </dsp:sp>
    <dsp:sp modelId="{8EFCE7D2-9F18-4041-A7D1-DB146F640469}">
      <dsp:nvSpPr>
        <dsp:cNvPr id="0" name=""/>
        <dsp:cNvSpPr/>
      </dsp:nvSpPr>
      <dsp:spPr>
        <a:xfrm rot="5400000">
          <a:off x="3931920" y="260603"/>
          <a:ext cx="1979676" cy="1979676"/>
        </a:xfrm>
        <a:prstGeom prst="pieWedge">
          <a:avLst/>
        </a:prstGeom>
        <a:solidFill>
          <a:schemeClr val="accent2">
            <a:hueOff val="-5775273"/>
            <a:satOff val="5219"/>
            <a:lumOff val="58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佈道</a:t>
          </a:r>
          <a:endParaRPr lang="en-US" sz="3500" kern="1200" dirty="0"/>
        </a:p>
      </dsp:txBody>
      <dsp:txXfrm rot="5400000">
        <a:off x="3931920" y="260603"/>
        <a:ext cx="1979676" cy="1979676"/>
      </dsp:txXfrm>
    </dsp:sp>
    <dsp:sp modelId="{71CB3646-4072-4A31-99A5-746BA0047681}">
      <dsp:nvSpPr>
        <dsp:cNvPr id="0" name=""/>
        <dsp:cNvSpPr/>
      </dsp:nvSpPr>
      <dsp:spPr>
        <a:xfrm rot="10800000">
          <a:off x="3931920" y="2331719"/>
          <a:ext cx="1979676" cy="1979676"/>
        </a:xfrm>
        <a:prstGeom prst="pieWedge">
          <a:avLst/>
        </a:prstGeom>
        <a:solidFill>
          <a:schemeClr val="accent2">
            <a:hueOff val="-11550546"/>
            <a:satOff val="10438"/>
            <a:lumOff val="117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牧養</a:t>
          </a:r>
          <a:endParaRPr lang="en-US" sz="3500" kern="1200" dirty="0"/>
        </a:p>
      </dsp:txBody>
      <dsp:txXfrm rot="10800000">
        <a:off x="3931920" y="2331719"/>
        <a:ext cx="1979676" cy="1979676"/>
      </dsp:txXfrm>
    </dsp:sp>
    <dsp:sp modelId="{3A33C620-BE02-4E53-AEFA-88032E68AF76}">
      <dsp:nvSpPr>
        <dsp:cNvPr id="0" name=""/>
        <dsp:cNvSpPr/>
      </dsp:nvSpPr>
      <dsp:spPr>
        <a:xfrm rot="16200000">
          <a:off x="1860803" y="2331719"/>
          <a:ext cx="1979676" cy="1979676"/>
        </a:xfrm>
        <a:prstGeom prst="pieWedge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教導</a:t>
          </a:r>
          <a:endParaRPr lang="en-US" sz="3500" kern="1200" dirty="0"/>
        </a:p>
      </dsp:txBody>
      <dsp:txXfrm rot="16200000">
        <a:off x="1860803" y="2331719"/>
        <a:ext cx="1979676" cy="1979676"/>
      </dsp:txXfrm>
    </dsp:sp>
    <dsp:sp modelId="{08FADECF-55E2-4741-A2DB-61F57926B46A}">
      <dsp:nvSpPr>
        <dsp:cNvPr id="0" name=""/>
        <dsp:cNvSpPr/>
      </dsp:nvSpPr>
      <dsp:spPr>
        <a:xfrm>
          <a:off x="3544443" y="1874520"/>
          <a:ext cx="683514" cy="59436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FB8FB-C21C-45A4-BB93-ED1EE9E5D1CD}">
      <dsp:nvSpPr>
        <dsp:cNvPr id="0" name=""/>
        <dsp:cNvSpPr/>
      </dsp:nvSpPr>
      <dsp:spPr>
        <a:xfrm rot="10800000">
          <a:off x="3544443" y="2103119"/>
          <a:ext cx="683514" cy="59436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089D35-8756-465A-998E-B33A94CCE282}">
      <dsp:nvSpPr>
        <dsp:cNvPr id="0" name=""/>
        <dsp:cNvSpPr/>
      </dsp:nvSpPr>
      <dsp:spPr>
        <a:xfrm rot="2563221">
          <a:off x="2631402" y="3204461"/>
          <a:ext cx="688992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688992" y="2544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184D6-B284-4FAB-921E-48F2B7E569FE}">
      <dsp:nvSpPr>
        <dsp:cNvPr id="0" name=""/>
        <dsp:cNvSpPr/>
      </dsp:nvSpPr>
      <dsp:spPr>
        <a:xfrm>
          <a:off x="2722805" y="2260555"/>
          <a:ext cx="766653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766653" y="2544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5C7A0-ACAF-4DD9-BBB6-1AED102AD593}">
      <dsp:nvSpPr>
        <dsp:cNvPr id="0" name=""/>
        <dsp:cNvSpPr/>
      </dsp:nvSpPr>
      <dsp:spPr>
        <a:xfrm rot="19036779">
          <a:off x="2631402" y="1316649"/>
          <a:ext cx="688992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688992" y="2544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B3950-F9A5-423A-870A-938877E942DB}">
      <dsp:nvSpPr>
        <dsp:cNvPr id="0" name=""/>
        <dsp:cNvSpPr/>
      </dsp:nvSpPr>
      <dsp:spPr>
        <a:xfrm>
          <a:off x="855039" y="1187313"/>
          <a:ext cx="2197372" cy="219737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A9B303-63A9-4024-B96C-331231E6E978}">
      <dsp:nvSpPr>
        <dsp:cNvPr id="0" name=""/>
        <dsp:cNvSpPr/>
      </dsp:nvSpPr>
      <dsp:spPr>
        <a:xfrm>
          <a:off x="3054084" y="1945"/>
          <a:ext cx="1318423" cy="1318423"/>
        </a:xfrm>
        <a:prstGeom prst="ellipse">
          <a:avLst/>
        </a:prstGeom>
        <a:solidFill>
          <a:schemeClr val="accent3">
            <a:hueOff val="3000641"/>
            <a:satOff val="271"/>
            <a:lumOff val="-28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kern="1200" dirty="0" smtClean="0"/>
            <a:t>主日證道</a:t>
          </a:r>
          <a:endParaRPr lang="en-US" sz="3000" kern="1200" dirty="0"/>
        </a:p>
      </dsp:txBody>
      <dsp:txXfrm>
        <a:off x="3054084" y="1945"/>
        <a:ext cx="1318423" cy="1318423"/>
      </dsp:txXfrm>
    </dsp:sp>
    <dsp:sp modelId="{D210AE67-3555-4367-831D-AC76F891F076}">
      <dsp:nvSpPr>
        <dsp:cNvPr id="0" name=""/>
        <dsp:cNvSpPr/>
      </dsp:nvSpPr>
      <dsp:spPr>
        <a:xfrm>
          <a:off x="4504350" y="1945"/>
          <a:ext cx="1977635" cy="131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</dsp:txBody>
      <dsp:txXfrm>
        <a:off x="4504350" y="1945"/>
        <a:ext cx="1977635" cy="1318423"/>
      </dsp:txXfrm>
    </dsp:sp>
    <dsp:sp modelId="{E780F1EA-8D49-4F26-8492-2256464E5384}">
      <dsp:nvSpPr>
        <dsp:cNvPr id="0" name=""/>
        <dsp:cNvSpPr/>
      </dsp:nvSpPr>
      <dsp:spPr>
        <a:xfrm>
          <a:off x="3489459" y="1626788"/>
          <a:ext cx="1318423" cy="1318423"/>
        </a:xfrm>
        <a:prstGeom prst="ellipse">
          <a:avLst/>
        </a:prstGeom>
        <a:solidFill>
          <a:schemeClr val="accent3">
            <a:hueOff val="6001281"/>
            <a:satOff val="542"/>
            <a:lumOff val="-575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kern="1200" dirty="0" smtClean="0"/>
            <a:t>主日學</a:t>
          </a:r>
          <a:endParaRPr lang="en-US" sz="3000" kern="1200" dirty="0"/>
        </a:p>
      </dsp:txBody>
      <dsp:txXfrm>
        <a:off x="3489459" y="1626788"/>
        <a:ext cx="1318423" cy="1318423"/>
      </dsp:txXfrm>
    </dsp:sp>
    <dsp:sp modelId="{DA52AE82-002C-43AA-A0B4-01E1DE7B6A6F}">
      <dsp:nvSpPr>
        <dsp:cNvPr id="0" name=""/>
        <dsp:cNvSpPr/>
      </dsp:nvSpPr>
      <dsp:spPr>
        <a:xfrm>
          <a:off x="4939725" y="1626788"/>
          <a:ext cx="1977635" cy="131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</dsp:txBody>
      <dsp:txXfrm>
        <a:off x="4939725" y="1626788"/>
        <a:ext cx="1977635" cy="1318423"/>
      </dsp:txXfrm>
    </dsp:sp>
    <dsp:sp modelId="{9A18BB45-0695-4182-963E-B59BFDF4CED4}">
      <dsp:nvSpPr>
        <dsp:cNvPr id="0" name=""/>
        <dsp:cNvSpPr/>
      </dsp:nvSpPr>
      <dsp:spPr>
        <a:xfrm>
          <a:off x="3054084" y="3251630"/>
          <a:ext cx="1318423" cy="1318423"/>
        </a:xfrm>
        <a:prstGeom prst="ellipse">
          <a:avLst/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kern="1200" dirty="0" smtClean="0"/>
            <a:t>小組查經</a:t>
          </a:r>
          <a:endParaRPr lang="en-US" sz="3000" kern="1200" dirty="0"/>
        </a:p>
      </dsp:txBody>
      <dsp:txXfrm>
        <a:off x="3054084" y="3251630"/>
        <a:ext cx="1318423" cy="1318423"/>
      </dsp:txXfrm>
    </dsp:sp>
    <dsp:sp modelId="{8FAC2B4B-91F6-487A-B7A8-43FB0F1A2E64}">
      <dsp:nvSpPr>
        <dsp:cNvPr id="0" name=""/>
        <dsp:cNvSpPr/>
      </dsp:nvSpPr>
      <dsp:spPr>
        <a:xfrm>
          <a:off x="4504350" y="3251630"/>
          <a:ext cx="1977635" cy="131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300" kern="1200"/>
        </a:p>
      </dsp:txBody>
      <dsp:txXfrm>
        <a:off x="4504350" y="3251630"/>
        <a:ext cx="1977635" cy="131842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3348E-298A-4C3E-BE3E-9A1E6A8065D4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B96A4-B8A3-42A8-8671-CEBB65601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7401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347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96A4-B8A3-42A8-8671-CEBB656011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A450866-6478-4BF1-8AD8-333D7AFCBAA5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D1EC22E-0661-4356-AA92-A953FD635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1"/>
            <a:ext cx="7716819" cy="1211110"/>
          </a:xfrm>
        </p:spPr>
        <p:txBody>
          <a:bodyPr/>
          <a:lstStyle/>
          <a:p>
            <a:r>
              <a:rPr lang="zh-CN" altLang="en-US" sz="5400" dirty="0" smtClean="0"/>
              <a:t>師資的培育與發展（</a:t>
            </a:r>
            <a:r>
              <a:rPr lang="en-US" altLang="zh-CN" sz="5400" dirty="0"/>
              <a:t>I</a:t>
            </a:r>
            <a:r>
              <a:rPr lang="zh-CN" altLang="en-US" sz="5400" dirty="0" smtClean="0"/>
              <a:t>）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4800600"/>
            <a:ext cx="5765205" cy="1219200"/>
          </a:xfrm>
        </p:spPr>
        <p:txBody>
          <a:bodyPr>
            <a:normAutofit/>
          </a:bodyPr>
          <a:lstStyle/>
          <a:p>
            <a:r>
              <a:rPr lang="zh-CN" altLang="en-US" sz="3400" dirty="0" smtClean="0"/>
              <a:t>正道福音神學院</a:t>
            </a:r>
          </a:p>
          <a:p>
            <a:r>
              <a:rPr lang="zh-CN" altLang="en-US" dirty="0" smtClean="0"/>
              <a:t>道碩學生：李鐵軍</a:t>
            </a:r>
            <a:endParaRPr lang="en-US" altLang="zh-CN" dirty="0" smtClean="0"/>
          </a:p>
          <a:p>
            <a:r>
              <a:rPr lang="zh-CN" altLang="en-US" dirty="0" smtClean="0"/>
              <a:t>指導教授：蘇文隆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9230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基督徒教育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“基</a:t>
            </a:r>
            <a:r>
              <a:rPr lang="zh-CN" altLang="en-US" dirty="0"/>
              <a:t>督徒教育也是使用教育作為一種工具；以基督為教育的主人，以上帝的話作為整個教育目標、課程和過程的中心，使人被上帝的一切所充滿、所佔有，得以</a:t>
            </a:r>
            <a:r>
              <a:rPr lang="zh-CN" altLang="en-US" dirty="0" smtClean="0"/>
              <a:t>讓</a:t>
            </a:r>
            <a:r>
              <a:rPr lang="zh-CN" altLang="en-US" dirty="0"/>
              <a:t>「</a:t>
            </a:r>
            <a:r>
              <a:rPr lang="zh-CN" altLang="en-US" dirty="0" smtClean="0"/>
              <a:t>基</a:t>
            </a:r>
            <a:r>
              <a:rPr lang="zh-CN" altLang="en-US" dirty="0"/>
              <a:t>督成</a:t>
            </a:r>
            <a:r>
              <a:rPr lang="zh-CN" altLang="en-US" dirty="0" smtClean="0"/>
              <a:t>形</a:t>
            </a:r>
            <a:r>
              <a:rPr lang="zh-CN" altLang="en-US" dirty="0"/>
              <a:t>」</a:t>
            </a:r>
            <a:r>
              <a:rPr lang="zh-CN" altLang="en-US" dirty="0" smtClean="0"/>
              <a:t>在</a:t>
            </a:r>
            <a:r>
              <a:rPr lang="zh-CN" altLang="en-US" dirty="0"/>
              <a:t>我們心中，使我們可以把握永恆的價值</a:t>
            </a:r>
            <a:r>
              <a:rPr lang="zh-CN" altLang="en-US" dirty="0" smtClean="0"/>
              <a:t>。”（蘇文隆，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改變生命的基督徒教育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p. 12</a:t>
            </a:r>
            <a:r>
              <a:rPr lang="zh-CN" altLang="en-US" dirty="0" smtClean="0"/>
              <a:t>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xmlns="" val="12183781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主日</a:t>
            </a:r>
            <a:r>
              <a:rPr lang="zh-CN" altLang="en-US" dirty="0" smtClean="0"/>
              <a:t>學：</a:t>
            </a:r>
            <a:endParaRPr lang="en-US" dirty="0" smtClean="0"/>
          </a:p>
          <a:p>
            <a:pPr lvl="2"/>
            <a:r>
              <a:rPr lang="en-US" altLang="zh-CN" dirty="0"/>
              <a:t>A</a:t>
            </a:r>
            <a:r>
              <a:rPr lang="zh-CN" altLang="en-US" dirty="0"/>
              <a:t>、聖經為依據</a:t>
            </a:r>
            <a:endParaRPr lang="en-US" altLang="zh-CN" dirty="0"/>
          </a:p>
          <a:p>
            <a:pPr lvl="2"/>
            <a:r>
              <a:rPr lang="en-US" altLang="zh-CN" dirty="0"/>
              <a:t>B</a:t>
            </a:r>
            <a:r>
              <a:rPr lang="zh-CN" altLang="en-US" dirty="0"/>
              <a:t>、基督為中心</a:t>
            </a:r>
            <a:endParaRPr lang="en-US" altLang="zh-CN" dirty="0"/>
          </a:p>
          <a:p>
            <a:pPr lvl="2"/>
            <a:r>
              <a:rPr lang="en-US" altLang="zh-CN" dirty="0"/>
              <a:t>C</a:t>
            </a:r>
            <a:r>
              <a:rPr lang="zh-CN" altLang="en-US" dirty="0"/>
              <a:t>、聖靈為動力</a:t>
            </a:r>
            <a:endParaRPr lang="en-US" altLang="zh-CN" dirty="0"/>
          </a:p>
          <a:p>
            <a:pPr lvl="2"/>
            <a:r>
              <a:rPr lang="en-US" altLang="zh-CN" dirty="0"/>
              <a:t>D</a:t>
            </a:r>
            <a:r>
              <a:rPr lang="zh-CN" altLang="en-US" dirty="0"/>
              <a:t>、生命為主題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sz="2000" dirty="0"/>
              <a:t>（蘇文隆，</a:t>
            </a:r>
            <a:r>
              <a:rPr lang="en-US" altLang="zh-CN" sz="2000" dirty="0"/>
              <a:t>《</a:t>
            </a:r>
            <a:r>
              <a:rPr lang="zh-CN" altLang="en-US" sz="2000" dirty="0"/>
              <a:t>改變生命的基督徒教育</a:t>
            </a:r>
            <a:r>
              <a:rPr lang="en-US" altLang="zh-CN" sz="2000" dirty="0"/>
              <a:t>》</a:t>
            </a:r>
            <a:r>
              <a:rPr lang="zh-CN" altLang="en-US" sz="2000" dirty="0"/>
              <a:t>，</a:t>
            </a:r>
            <a:r>
              <a:rPr lang="en-US" altLang="zh-CN" sz="2000" dirty="0"/>
              <a:t>p. 14-18</a:t>
            </a:r>
            <a:r>
              <a:rPr lang="zh-CN" altLang="en-US" sz="2000" dirty="0"/>
              <a:t>）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1716" y="1981200"/>
            <a:ext cx="2830284" cy="247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0824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/>
              <a:t>主日學的目的：</a:t>
            </a:r>
            <a:endParaRPr lang="en-US" altLang="zh-CN" dirty="0"/>
          </a:p>
          <a:p>
            <a:pPr lvl="1"/>
            <a:r>
              <a:rPr lang="zh-TW" altLang="en-US" dirty="0">
                <a:latin typeface="宋体" pitchFamily="2" charset="-122"/>
                <a:ea typeface="宋体" pitchFamily="2" charset="-122"/>
              </a:rPr>
              <a:t>美國德州浸聯會主日學部部長史本納博士</a:t>
            </a:r>
            <a:r>
              <a:rPr lang="en-US" altLang="zh-TW" dirty="0">
                <a:latin typeface="宋体" pitchFamily="2" charset="-122"/>
                <a:ea typeface="宋体" pitchFamily="2" charset="-122"/>
              </a:rPr>
              <a:t>(Bernard M. Spooner)</a:t>
            </a:r>
            <a:r>
              <a:rPr lang="zh-TW" altLang="en-US" dirty="0">
                <a:latin typeface="宋体" pitchFamily="2" charset="-122"/>
                <a:ea typeface="宋体" pitchFamily="2" charset="-122"/>
              </a:rPr>
              <a:t>所主張：「主日學的目的是要完成福音的大使命，並進一步使人在真道上長進。」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（陳婉儀，</a:t>
            </a:r>
            <a:r>
              <a:rPr lang="en-US" altLang="zh-CN" dirty="0"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更美的主日學</a:t>
            </a:r>
            <a:r>
              <a:rPr lang="en-US" altLang="zh-CN" dirty="0"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dirty="0">
                <a:latin typeface="宋体" pitchFamily="2" charset="-122"/>
                <a:ea typeface="宋体" pitchFamily="2" charset="-122"/>
              </a:rPr>
              <a:t>p.12</a:t>
            </a:r>
            <a:r>
              <a:rPr lang="zh-CN" altLang="en-US" dirty="0" smtClean="0">
                <a:latin typeface="宋体" pitchFamily="2" charset="-122"/>
                <a:ea typeface="宋体" pitchFamily="2" charset="-122"/>
              </a:rPr>
              <a:t>）</a:t>
            </a:r>
            <a:endParaRPr lang="en-US" altLang="zh-CN" dirty="0" smtClean="0">
              <a:latin typeface="宋体" pitchFamily="2" charset="-122"/>
              <a:ea typeface="宋体" pitchFamily="2" charset="-122"/>
            </a:endParaRPr>
          </a:p>
          <a:p>
            <a:pPr lvl="1"/>
            <a:endParaRPr lang="en-US" altLang="zh-CN" dirty="0">
              <a:latin typeface="宋体" pitchFamily="2" charset="-122"/>
              <a:ea typeface="宋体" pitchFamily="2" charset="-122"/>
            </a:endParaRPr>
          </a:p>
          <a:p>
            <a:pPr lvl="1"/>
            <a:r>
              <a:rPr lang="zh-CN" altLang="en-US" dirty="0" smtClean="0"/>
              <a:t>基</a:t>
            </a:r>
            <a:r>
              <a:rPr lang="zh-CN" altLang="en-US" dirty="0"/>
              <a:t>督徒教</a:t>
            </a:r>
            <a:r>
              <a:rPr lang="zh-CN" altLang="en-US" dirty="0" smtClean="0"/>
              <a:t>育的目的：“藉著聖經去幫助并栽培信徒，朝著神所喜悅的方向，去發展人的本能和潛力，實踐「信仰和生活</a:t>
            </a:r>
            <a:r>
              <a:rPr lang="zh-CN" altLang="en-US" dirty="0"/>
              <a:t>合一」的</a:t>
            </a:r>
            <a:r>
              <a:rPr lang="zh-CN" altLang="en-US" dirty="0" smtClean="0"/>
              <a:t>見證，以後獲得一個完整的基督化人格。”（蘇文隆，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改變生命的基督徒教育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p. 15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dirty="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6792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主日學的定位：</a:t>
            </a:r>
            <a:endParaRPr lang="en-US" dirty="0"/>
          </a:p>
        </p:txBody>
      </p:sp>
      <p:graphicFrame>
        <p:nvGraphicFramePr>
          <p:cNvPr id="1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45920009"/>
              </p:ext>
            </p:extLst>
          </p:nvPr>
        </p:nvGraphicFramePr>
        <p:xfrm>
          <a:off x="1447800" y="2514600"/>
          <a:ext cx="5105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828800" y="3705761"/>
            <a:ext cx="144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教導事工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15000" y="1600201"/>
            <a:ext cx="3085258" cy="493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01291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主日</a:t>
            </a:r>
            <a:r>
              <a:rPr lang="zh-CN" altLang="en-US" dirty="0" smtClean="0"/>
              <a:t>學 </a:t>
            </a:r>
            <a:r>
              <a:rPr lang="en-US" altLang="zh-CN" dirty="0" smtClean="0"/>
              <a:t>vs. </a:t>
            </a:r>
            <a:r>
              <a:rPr lang="zh-CN" altLang="en-US" dirty="0" smtClean="0"/>
              <a:t>主日證道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5000" y="2895600"/>
            <a:ext cx="580881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574742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主日學 </a:t>
            </a:r>
            <a:r>
              <a:rPr lang="en-US" altLang="zh-CN" dirty="0" smtClean="0"/>
              <a:t>vs. </a:t>
            </a:r>
            <a:r>
              <a:rPr lang="zh-CN" altLang="en-US" dirty="0" smtClean="0"/>
              <a:t>小組查經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9800" y="2667000"/>
            <a:ext cx="5181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34684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主日學的益處：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針對和滿足不同需要：年齡、性別、生活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系統和連貫聖經教導：慕道、初信、基要真理、聖經書卷、護教課程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培養</a:t>
            </a:r>
            <a:r>
              <a:rPr lang="zh-CN" altLang="en-US" dirty="0"/>
              <a:t>和</a:t>
            </a:r>
            <a:r>
              <a:rPr lang="zh-CN" altLang="en-US" dirty="0" smtClean="0"/>
              <a:t>塑造基督精兵：知識、真理、操練、友誼、奉獻、屬靈品格</a:t>
            </a:r>
            <a:endParaRPr lang="en-US" altLang="zh-CN" dirty="0" smtClean="0"/>
          </a:p>
          <a:p>
            <a:pPr lvl="1"/>
            <a:r>
              <a:rPr lang="zh-CN" altLang="en-US" dirty="0"/>
              <a:t>促</a:t>
            </a:r>
            <a:r>
              <a:rPr lang="zh-CN" altLang="en-US" dirty="0" smtClean="0"/>
              <a:t>進和推動教會發展：社區、宣教、植堂</a:t>
            </a:r>
            <a:endParaRPr lang="en-US" altLang="zh-CN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63493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主日學（</a:t>
            </a:r>
            <a:r>
              <a:rPr lang="en-US" altLang="zh-CN" dirty="0" smtClean="0"/>
              <a:t>Sunday School</a:t>
            </a:r>
            <a:r>
              <a:rPr lang="zh-CN" altLang="en-US" dirty="0" smtClean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主日學的構成：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32133729"/>
              </p:ext>
            </p:extLst>
          </p:nvPr>
        </p:nvGraphicFramePr>
        <p:xfrm>
          <a:off x="838200" y="2362200"/>
          <a:ext cx="4800600" cy="3994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ight Arrow 4"/>
          <p:cNvSpPr/>
          <p:nvPr/>
        </p:nvSpPr>
        <p:spPr>
          <a:xfrm>
            <a:off x="3429000" y="4038600"/>
            <a:ext cx="838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762625" y="1219200"/>
            <a:ext cx="1171575" cy="1171575"/>
            <a:chOff x="2310238" y="64"/>
            <a:chExt cx="1171575" cy="1171575"/>
          </a:xfrm>
          <a:solidFill>
            <a:schemeClr val="accent2">
              <a:lumMod val="50000"/>
            </a:schemeClr>
          </a:solidFill>
        </p:grpSpPr>
        <p:sp>
          <p:nvSpPr>
            <p:cNvPr id="8" name="Oval 7"/>
            <p:cNvSpPr/>
            <p:nvPr/>
          </p:nvSpPr>
          <p:spPr>
            <a:xfrm>
              <a:off x="2310238" y="64"/>
              <a:ext cx="1171575" cy="117157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2481811" y="171637"/>
              <a:ext cx="828429" cy="8284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48400" y="2181225"/>
            <a:ext cx="1171575" cy="1171575"/>
            <a:chOff x="2310238" y="64"/>
            <a:chExt cx="1171575" cy="1171575"/>
          </a:xfrm>
          <a:solidFill>
            <a:schemeClr val="accent2">
              <a:lumMod val="50000"/>
            </a:schemeClr>
          </a:solidFill>
        </p:grpSpPr>
        <p:sp>
          <p:nvSpPr>
            <p:cNvPr id="12" name="Oval 11"/>
            <p:cNvSpPr/>
            <p:nvPr/>
          </p:nvSpPr>
          <p:spPr>
            <a:xfrm>
              <a:off x="2310238" y="64"/>
              <a:ext cx="1171575" cy="117157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4"/>
            <p:cNvSpPr/>
            <p:nvPr/>
          </p:nvSpPr>
          <p:spPr>
            <a:xfrm>
              <a:off x="2481811" y="171637"/>
              <a:ext cx="828429" cy="8284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172200" y="4467225"/>
            <a:ext cx="1171575" cy="1171575"/>
            <a:chOff x="2310238" y="64"/>
            <a:chExt cx="1171575" cy="1171575"/>
          </a:xfrm>
          <a:solidFill>
            <a:srgbClr val="002060"/>
          </a:solidFill>
        </p:grpSpPr>
        <p:sp>
          <p:nvSpPr>
            <p:cNvPr id="15" name="Oval 14"/>
            <p:cNvSpPr/>
            <p:nvPr/>
          </p:nvSpPr>
          <p:spPr>
            <a:xfrm>
              <a:off x="2310238" y="64"/>
              <a:ext cx="1171575" cy="117157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l 4"/>
            <p:cNvSpPr/>
            <p:nvPr/>
          </p:nvSpPr>
          <p:spPr>
            <a:xfrm>
              <a:off x="2481811" y="171637"/>
              <a:ext cx="828429" cy="8284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172200" y="5638800"/>
            <a:ext cx="1171575" cy="1171575"/>
            <a:chOff x="2310238" y="64"/>
            <a:chExt cx="1171575" cy="1171575"/>
          </a:xfrm>
          <a:solidFill>
            <a:srgbClr val="002060"/>
          </a:solidFill>
        </p:grpSpPr>
        <p:sp>
          <p:nvSpPr>
            <p:cNvPr id="18" name="Oval 17"/>
            <p:cNvSpPr/>
            <p:nvPr/>
          </p:nvSpPr>
          <p:spPr>
            <a:xfrm>
              <a:off x="2310238" y="64"/>
              <a:ext cx="1171575" cy="117157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4"/>
            <p:cNvSpPr/>
            <p:nvPr/>
          </p:nvSpPr>
          <p:spPr>
            <a:xfrm>
              <a:off x="2481811" y="171637"/>
              <a:ext cx="828429" cy="8284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sp>
        <p:nvSpPr>
          <p:cNvPr id="20" name="Straight Connector 3"/>
          <p:cNvSpPr/>
          <p:nvPr/>
        </p:nvSpPr>
        <p:spPr>
          <a:xfrm rot="19343578">
            <a:off x="5285241" y="2267573"/>
            <a:ext cx="717603" cy="845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8828"/>
                </a:moveTo>
                <a:lnTo>
                  <a:pt x="617111" y="2882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Straight Connector 3"/>
          <p:cNvSpPr/>
          <p:nvPr/>
        </p:nvSpPr>
        <p:spPr>
          <a:xfrm rot="20445446">
            <a:off x="5590041" y="5285972"/>
            <a:ext cx="717603" cy="845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8828"/>
                </a:moveTo>
                <a:lnTo>
                  <a:pt x="617111" y="2882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Straight Connector 3"/>
          <p:cNvSpPr/>
          <p:nvPr/>
        </p:nvSpPr>
        <p:spPr>
          <a:xfrm rot="1060573">
            <a:off x="5590041" y="5953688"/>
            <a:ext cx="717603" cy="845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8828"/>
                </a:moveTo>
                <a:lnTo>
                  <a:pt x="617111" y="2882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Straight Connector 3"/>
          <p:cNvSpPr/>
          <p:nvPr/>
        </p:nvSpPr>
        <p:spPr>
          <a:xfrm>
            <a:off x="5638800" y="2895600"/>
            <a:ext cx="717603" cy="845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8828"/>
                </a:moveTo>
                <a:lnTo>
                  <a:pt x="617111" y="2882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Straight Connector 3"/>
          <p:cNvSpPr/>
          <p:nvPr/>
        </p:nvSpPr>
        <p:spPr>
          <a:xfrm rot="1415104">
            <a:off x="5473341" y="3569030"/>
            <a:ext cx="717603" cy="845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8828"/>
                </a:moveTo>
                <a:lnTo>
                  <a:pt x="617111" y="2882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5" name="Group 24"/>
          <p:cNvGrpSpPr/>
          <p:nvPr/>
        </p:nvGrpSpPr>
        <p:grpSpPr>
          <a:xfrm>
            <a:off x="6096000" y="3248025"/>
            <a:ext cx="1171575" cy="1171575"/>
            <a:chOff x="2310238" y="64"/>
            <a:chExt cx="1171575" cy="1171575"/>
          </a:xfrm>
          <a:solidFill>
            <a:schemeClr val="accent2">
              <a:lumMod val="50000"/>
            </a:schemeClr>
          </a:solidFill>
        </p:grpSpPr>
        <p:sp>
          <p:nvSpPr>
            <p:cNvPr id="26" name="Oval 25"/>
            <p:cNvSpPr/>
            <p:nvPr/>
          </p:nvSpPr>
          <p:spPr>
            <a:xfrm>
              <a:off x="2310238" y="64"/>
              <a:ext cx="1171575" cy="1171575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481811" y="171637"/>
              <a:ext cx="828429" cy="8284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315198" y="4810780"/>
            <a:ext cx="923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學生</a:t>
            </a:r>
            <a:endParaRPr 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5953780"/>
            <a:ext cx="923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教師</a:t>
            </a:r>
            <a:endParaRPr lang="en-US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867400" y="1524000"/>
            <a:ext cx="923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教室</a:t>
            </a:r>
            <a:endParaRPr lang="en-US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248400" y="3581400"/>
            <a:ext cx="923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教材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400800" y="2514600"/>
            <a:ext cx="923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設備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7615408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E6AE26-61F2-473D-9F2B-41E1CE5B2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BFBDAC-07DB-489C-B443-2238AF9D0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F4B7DE-1CA3-4D56-A44D-8DB05EFF3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676FA5-4167-40D1-99AC-226E203592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A09012-9929-4C7C-9186-E6E8D5AB2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 rev="1"/>
        </p:bldSub>
      </p:bldGraphic>
      <p:bldP spid="5" grpId="0" animBg="1"/>
      <p:bldP spid="29" grpId="0"/>
      <p:bldP spid="30" grpId="0"/>
      <p:bldP spid="31" grpId="0"/>
      <p:bldP spid="32" grpId="0"/>
      <p:bldP spid="3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 smtClean="0"/>
              <a:t>）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783560"/>
            <a:ext cx="7543800" cy="4541040"/>
          </a:xfrm>
        </p:spPr>
        <p:txBody>
          <a:bodyPr/>
          <a:lstStyle/>
          <a:p>
            <a:r>
              <a:rPr lang="zh-CN" altLang="en-US" dirty="0"/>
              <a:t>主日學師</a:t>
            </a:r>
            <a:r>
              <a:rPr lang="zh-CN" altLang="en-US" dirty="0" smtClean="0"/>
              <a:t>資：</a:t>
            </a:r>
            <a:endParaRPr lang="en-US" altLang="zh-CN" dirty="0" smtClean="0"/>
          </a:p>
          <a:p>
            <a:pPr lvl="1"/>
            <a:r>
              <a:rPr lang="zh-CN" altLang="en-US" u="sng" dirty="0" smtClean="0"/>
              <a:t>主</a:t>
            </a:r>
            <a:r>
              <a:rPr lang="zh-CN" altLang="en-US" u="sng" dirty="0"/>
              <a:t>日</a:t>
            </a:r>
            <a:r>
              <a:rPr lang="zh-CN" altLang="en-US" u="sng" dirty="0" smtClean="0"/>
              <a:t>學老師需要什麽樣的資格？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9800" y="2895600"/>
            <a:ext cx="5105400" cy="382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9735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主日學老師的資格（</a:t>
            </a:r>
            <a:r>
              <a:rPr lang="en-US" altLang="zh-CN" dirty="0" smtClean="0"/>
              <a:t>Qualification</a:t>
            </a:r>
            <a:r>
              <a:rPr lang="zh-CN" altLang="en-US" dirty="0" smtClean="0"/>
              <a:t>）：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A</a:t>
            </a:r>
            <a:r>
              <a:rPr lang="zh-CN" altLang="en-US" dirty="0"/>
              <a:t>、</a:t>
            </a:r>
            <a:r>
              <a:rPr lang="zh-CN" altLang="en-US" dirty="0" smtClean="0"/>
              <a:t>重生得救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</a:t>
            </a:r>
            <a:r>
              <a:rPr lang="zh-CN" altLang="en-US" dirty="0" smtClean="0"/>
              <a:t>、熟悉聖經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</a:t>
            </a:r>
            <a:r>
              <a:rPr lang="zh-CN" altLang="en-US" dirty="0" smtClean="0"/>
              <a:t>、活出真理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D</a:t>
            </a:r>
            <a:r>
              <a:rPr lang="zh-CN" altLang="en-US" dirty="0" smtClean="0"/>
              <a:t>、屬靈品格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E</a:t>
            </a:r>
            <a:r>
              <a:rPr lang="zh-CN" altLang="en-US" dirty="0" smtClean="0"/>
              <a:t>、</a:t>
            </a:r>
            <a:r>
              <a:rPr lang="zh-CN" altLang="en-US" dirty="0"/>
              <a:t>配搭事奉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</a:t>
            </a:r>
            <a:r>
              <a:rPr lang="zh-CN" altLang="en-US" dirty="0" smtClean="0"/>
              <a:t>、</a:t>
            </a:r>
            <a:r>
              <a:rPr lang="zh-CN" altLang="en-US" dirty="0"/>
              <a:t>教導恩賜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總之，一名合格的主日學老師必須是一個</a:t>
            </a:r>
            <a:r>
              <a:rPr lang="zh-CN" altLang="en-US" u="sng" dirty="0" smtClean="0"/>
              <a:t>認識耶穌、跟隨耶穌、效法耶穌</a:t>
            </a:r>
            <a:r>
              <a:rPr lang="zh-CN" altLang="en-US" dirty="0" smtClean="0"/>
              <a:t>的人。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2209800"/>
            <a:ext cx="3886199" cy="291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509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引言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教會的核心（不可或缺）：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u="sng" dirty="0" smtClean="0"/>
          </a:p>
          <a:p>
            <a:r>
              <a:rPr lang="zh-CN" altLang="en-US" u="sng" dirty="0" smtClean="0"/>
              <a:t>教</a:t>
            </a:r>
            <a:r>
              <a:rPr lang="zh-CN" altLang="en-US" u="sng" dirty="0"/>
              <a:t>會</a:t>
            </a:r>
            <a:r>
              <a:rPr lang="zh-CN" altLang="en-US" u="sng" dirty="0" smtClean="0"/>
              <a:t>的存在是因為耶穌基督，也是因為耶穌所愛、所拯救的一群人。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140856271"/>
              </p:ext>
            </p:extLst>
          </p:nvPr>
        </p:nvGraphicFramePr>
        <p:xfrm>
          <a:off x="2286000" y="1981200"/>
          <a:ext cx="50292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639594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C2CCD0-6788-4BF6-B767-965BD7306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0C2CCD0-6788-4BF6-B767-965BD7306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EB320-DDF9-4ACC-AAFD-4CD5D15D6F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8EB320-DDF9-4ACC-AAFD-4CD5D15D6F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BDE90A-E1F9-441F-9972-F0BD7F047C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1BDE90A-E1F9-441F-9972-F0BD7F047C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94699D-B262-41BB-AB0B-FD20DE5E5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5294699D-B262-41BB-AB0B-FD20DE5E5E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5D79BA-723B-4F8D-84D8-88BA008208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CB5D79BA-723B-4F8D-84D8-88BA008208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 rev="1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主日學師資</a:t>
            </a:r>
            <a:r>
              <a:rPr lang="en-US" altLang="zh-CN" dirty="0" smtClean="0"/>
              <a:t>:</a:t>
            </a:r>
          </a:p>
          <a:p>
            <a:pPr lvl="1"/>
            <a:r>
              <a:rPr lang="zh-CN" altLang="en-US" dirty="0" smtClean="0"/>
              <a:t>發掘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培育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儲備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請您繼續參加：</a:t>
            </a:r>
            <a:endParaRPr lang="en-US" altLang="zh-CN" dirty="0" smtClean="0"/>
          </a:p>
          <a:p>
            <a:pPr algn="ctr"/>
            <a:r>
              <a:rPr lang="zh-CN" altLang="en-US" sz="4400" b="1" u="sng" dirty="0" smtClean="0"/>
              <a:t>師資的培育與發展（</a:t>
            </a:r>
            <a:r>
              <a:rPr lang="en-US" altLang="zh-CN" sz="4400" b="1" u="sng" dirty="0" smtClean="0"/>
              <a:t>II</a:t>
            </a:r>
            <a:r>
              <a:rPr lang="zh-CN" altLang="en-US" sz="4400" b="1" u="sng" dirty="0" smtClean="0"/>
              <a:t>）！</a:t>
            </a:r>
            <a:endParaRPr lang="en-US" altLang="zh-CN" sz="4400" b="1" u="sng" dirty="0" smtClean="0"/>
          </a:p>
          <a:p>
            <a:pPr algn="ctr"/>
            <a:r>
              <a:rPr lang="en-US" altLang="zh-CN" sz="4400" b="1" u="sng" smtClean="0"/>
              <a:t>― </a:t>
            </a:r>
            <a:r>
              <a:rPr lang="zh-CN" altLang="en-US" sz="4400" b="1" u="sng" dirty="0" smtClean="0"/>
              <a:t>師資的發掘與培育</a:t>
            </a:r>
            <a:endParaRPr lang="en-US" altLang="zh-CN" sz="4400" b="1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35853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教會事工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04756433"/>
              </p:ext>
            </p:extLst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708371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4FB8FB-C21C-45A4-BB93-ED1EE9E5D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FADECF-55E2-4741-A2DB-61F57926B4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8A69A9-A396-4383-AB2E-CD31EC3A9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FCE7D2-9F18-4041-A7D1-DB146F6404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CB3646-4072-4A31-99A5-746BA0047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33C620-BE02-4E53-AEFA-88032E68A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教導事工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1824928"/>
              </p:ext>
            </p:extLst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3276600"/>
            <a:ext cx="167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教導事工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0144929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BB3950-F9A5-423A-870A-938877E94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95C7A0-ACAF-4DD9-BBB6-1AED102AD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A9B303-63A9-4024-B96C-331231E6E9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184D6-B284-4FAB-921E-48F2B7E569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80F1EA-8D49-4F26-8492-2256464E5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089D35-8756-465A-998E-B33A94CCE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18BB45-0695-4182-963E-B59BFDF4CE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10AE67-3555-4367-831D-AC76F891F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52AE82-002C-43AA-A0B4-01E1DE7B6A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AC2B4B-91F6-487A-B7A8-43FB0F1A2E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主日學（</a:t>
            </a:r>
            <a:r>
              <a:rPr lang="en-US" altLang="zh-CN" dirty="0" smtClean="0"/>
              <a:t>Sunday School</a:t>
            </a:r>
            <a:r>
              <a:rPr lang="zh-CN" altLang="en-US" dirty="0" smtClean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主日</a:t>
            </a:r>
            <a:r>
              <a:rPr lang="zh-CN" altLang="en-US" dirty="0" smtClean="0"/>
              <a:t>學的歷史：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Robert Raikes: At 1757, Robert started the first Sunday school in order to help the poor children  in </a:t>
            </a:r>
            <a:r>
              <a:rPr lang="en-US" dirty="0" smtClean="0"/>
              <a:t>Gloucester, England. However, the Sunday school were widely </a:t>
            </a:r>
            <a:r>
              <a:rPr lang="en-US" dirty="0" err="1" smtClean="0"/>
              <a:t>spreaded</a:t>
            </a:r>
            <a:r>
              <a:rPr lang="en-US" dirty="0" smtClean="0"/>
              <a:t> into the whole Christianity of England.</a:t>
            </a:r>
          </a:p>
          <a:p>
            <a:pPr lvl="1"/>
            <a:r>
              <a:rPr lang="en-US" altLang="zh-CN" dirty="0" smtClean="0"/>
              <a:t>Gradually, the Sunday school became one of major ministries in the Christian Church in the North America.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263850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主日學的定義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</a:t>
            </a:r>
            <a:r>
              <a:rPr lang="zh-CN" altLang="en-US" dirty="0"/>
              <a:t>主日崇拜之外，集中進行基督徒教育，教導聖經真理、裝備聖徒，塑造耶穌基督的門徒的學習課程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79122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主日學（</a:t>
            </a:r>
            <a:r>
              <a:rPr lang="en-US" altLang="zh-CN" dirty="0"/>
              <a:t>Sunday School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主日學</a:t>
            </a:r>
            <a:r>
              <a:rPr lang="zh-CN" altLang="en-US" dirty="0" smtClean="0"/>
              <a:t>的任務：</a:t>
            </a:r>
            <a:endParaRPr lang="en-US" altLang="zh-CN" dirty="0"/>
          </a:p>
          <a:p>
            <a:pPr lvl="8"/>
            <a:r>
              <a:rPr lang="zh-CN" altLang="en-US" sz="4400" u="sng" dirty="0"/>
              <a:t>基督徒教</a:t>
            </a:r>
            <a:r>
              <a:rPr lang="zh-CN" altLang="en-US" sz="4400" u="sng" dirty="0" smtClean="0"/>
              <a:t>育</a:t>
            </a:r>
            <a:endParaRPr lang="en-US" altLang="zh-CN" sz="4400" u="sng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1200" y="3124200"/>
            <a:ext cx="5531601" cy="34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4099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什麽是基督徒教育？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altLang="zh-CN" sz="3600" dirty="0" smtClean="0"/>
          </a:p>
          <a:p>
            <a:pPr algn="ctr"/>
            <a:r>
              <a:rPr lang="zh-CN" altLang="en-US" sz="3600" dirty="0" smtClean="0"/>
              <a:t>基督教教育</a:t>
            </a:r>
            <a:endParaRPr lang="en-US" altLang="zh-CN" sz="3600" dirty="0" smtClean="0"/>
          </a:p>
          <a:p>
            <a:pPr algn="ctr"/>
            <a:endParaRPr lang="en-US" altLang="zh-CN" sz="1800" dirty="0" smtClean="0"/>
          </a:p>
          <a:p>
            <a:pPr algn="ctr"/>
            <a:r>
              <a:rPr lang="en-US" altLang="zh-CN" sz="3600" dirty="0" smtClean="0"/>
              <a:t>Vs.</a:t>
            </a:r>
          </a:p>
          <a:p>
            <a:pPr algn="ctr"/>
            <a:endParaRPr lang="en-US" altLang="zh-CN" sz="1800" dirty="0" smtClean="0"/>
          </a:p>
          <a:p>
            <a:pPr algn="ctr"/>
            <a:r>
              <a:rPr lang="zh-CN" altLang="en-US" sz="3600" dirty="0"/>
              <a:t>基督</a:t>
            </a:r>
            <a:r>
              <a:rPr lang="zh-CN" altLang="en-US" sz="3600" dirty="0" smtClean="0"/>
              <a:t>徒教育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8819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什麽是基督徒教育？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基督教教</a:t>
            </a:r>
            <a:r>
              <a:rPr lang="zh-CN" altLang="en-US" dirty="0" smtClean="0"/>
              <a:t>育：“教</a:t>
            </a:r>
            <a:r>
              <a:rPr lang="zh-CN" altLang="en-US" dirty="0"/>
              <a:t>導</a:t>
            </a:r>
            <a:r>
              <a:rPr lang="zh-CN" altLang="en-US" dirty="0" smtClean="0"/>
              <a:t>人相信并學習真道，成為順服主的門徒的一切活動都是</a:t>
            </a:r>
            <a:r>
              <a:rPr lang="zh-CN" altLang="en-US" dirty="0"/>
              <a:t>基督教教育</a:t>
            </a:r>
            <a:r>
              <a:rPr lang="zh-CN" altLang="en-US" dirty="0" smtClean="0"/>
              <a:t>。”（高炘，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基督教教育概論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p. 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基</a:t>
            </a:r>
            <a:r>
              <a:rPr lang="zh-CN" altLang="en-US" dirty="0"/>
              <a:t>督徒教</a:t>
            </a:r>
            <a:r>
              <a:rPr lang="zh-CN" altLang="en-US" dirty="0" smtClean="0"/>
              <a:t>育“所要致力的，就是依據上帝的話 </a:t>
            </a:r>
            <a:r>
              <a:rPr lang="en-US" altLang="zh-CN" dirty="0" smtClean="0"/>
              <a:t>– </a:t>
            </a:r>
            <a:r>
              <a:rPr lang="zh-CN" altLang="en-US" dirty="0" smtClean="0"/>
              <a:t>聖經，將教育的標準內容訂立在信徒（教會）的需求之上。”（蘇文隆，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改變生命的基督徒教育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p. 12</a:t>
            </a:r>
            <a:r>
              <a:rPr lang="zh-CN" altLang="en-US" dirty="0" smtClean="0"/>
              <a:t>）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952322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18523</TotalTime>
  <Words>1173</Words>
  <Application>Microsoft Office PowerPoint</Application>
  <PresentationFormat>On-screen Show (4:3)</PresentationFormat>
  <Paragraphs>134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Metro</vt:lpstr>
      <vt:lpstr>師資的培育與發展（I）</vt:lpstr>
      <vt:lpstr>引言</vt:lpstr>
      <vt:lpstr>教會事工</vt:lpstr>
      <vt:lpstr>教導事工</vt:lpstr>
      <vt:lpstr>主日學（Sunday School）</vt:lpstr>
      <vt:lpstr>主日學（Sunday School）</vt:lpstr>
      <vt:lpstr>主日學（Sunday School）</vt:lpstr>
      <vt:lpstr>什麽是基督徒教育？</vt:lpstr>
      <vt:lpstr>什麽是基督徒教育？</vt:lpstr>
      <vt:lpstr>基督徒教育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  <vt:lpstr>主日學（Sunday School）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師資的培育與發展（I）</dc:title>
  <dc:creator>Acu Care Center</dc:creator>
  <cp:lastModifiedBy>cchen</cp:lastModifiedBy>
  <cp:revision>60</cp:revision>
  <dcterms:created xsi:type="dcterms:W3CDTF">2013-05-25T15:19:29Z</dcterms:created>
  <dcterms:modified xsi:type="dcterms:W3CDTF">2013-09-21T16:24:43Z</dcterms:modified>
</cp:coreProperties>
</file>