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74"/>
  </p:notesMasterIdLst>
  <p:sldIdLst>
    <p:sldId id="258" r:id="rId5"/>
    <p:sldId id="257" r:id="rId6"/>
    <p:sldId id="280" r:id="rId7"/>
    <p:sldId id="281" r:id="rId8"/>
    <p:sldId id="282" r:id="rId9"/>
    <p:sldId id="283" r:id="rId10"/>
    <p:sldId id="279" r:id="rId11"/>
    <p:sldId id="259" r:id="rId12"/>
    <p:sldId id="260" r:id="rId13"/>
    <p:sldId id="261" r:id="rId14"/>
    <p:sldId id="262" r:id="rId15"/>
    <p:sldId id="273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84" r:id="rId24"/>
    <p:sldId id="263" r:id="rId25"/>
    <p:sldId id="264" r:id="rId26"/>
    <p:sldId id="265" r:id="rId27"/>
    <p:sldId id="266" r:id="rId28"/>
    <p:sldId id="267" r:id="rId29"/>
    <p:sldId id="306" r:id="rId30"/>
    <p:sldId id="277" r:id="rId31"/>
    <p:sldId id="278" r:id="rId32"/>
    <p:sldId id="276" r:id="rId33"/>
    <p:sldId id="286" r:id="rId34"/>
    <p:sldId id="289" r:id="rId35"/>
    <p:sldId id="290" r:id="rId36"/>
    <p:sldId id="291" r:id="rId37"/>
    <p:sldId id="292" r:id="rId38"/>
    <p:sldId id="287" r:id="rId39"/>
    <p:sldId id="288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01" r:id="rId68"/>
    <p:sldId id="302" r:id="rId69"/>
    <p:sldId id="303" r:id="rId70"/>
    <p:sldId id="304" r:id="rId71"/>
    <p:sldId id="305" r:id="rId72"/>
    <p:sldId id="28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 b="0" i="0" u="none" strike="noStrike" baseline="0">
                <a:solidFill>
                  <a:srgbClr val="000000"/>
                </a:solidFill>
                <a:latin typeface="文鼎中楷"/>
                <a:ea typeface="全真粗黑體" pitchFamily="49" charset="-120"/>
                <a:cs typeface="文鼎中楷"/>
              </a:defRPr>
            </a:pPr>
            <a:r>
              <a:rPr lang="zh-TW" altLang="en-US" sz="3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生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命線</a:t>
            </a:r>
          </a:p>
        </c:rich>
      </c:tx>
      <c:layout>
        <c:manualLayout>
          <c:xMode val="edge"/>
          <c:yMode val="edge"/>
          <c:x val="0.37743069778470933"/>
          <c:y val="6.6433776001880371E-2"/>
        </c:manualLayout>
      </c:layout>
      <c:overlay val="0"/>
      <c:spPr>
        <a:noFill/>
        <a:ln w="431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9891107078039948E-2"/>
          <c:y val="0.20952380952380953"/>
          <c:w val="0.92377495462794923"/>
          <c:h val="0.67619047619047701"/>
        </c:manualLayout>
      </c:layout>
      <c:lineChart>
        <c:grouping val="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我的生命線</c:v>
                </c:pt>
              </c:strCache>
            </c:strRef>
          </c:tx>
          <c:spPr>
            <a:ln w="64711">
              <a:solidFill>
                <a:srgbClr val="800000"/>
              </a:solidFill>
              <a:prstDash val="solid"/>
            </a:ln>
          </c:spPr>
          <c:marker>
            <c:symbol val="circle"/>
            <c:size val="1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Sheet1!$B$1:$K$1</c:f>
              <c:strCache>
                <c:ptCount val="10"/>
                <c:pt idx="0">
                  <c:v>1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現在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</c:v>
                </c:pt>
                <c:pt idx="1">
                  <c:v>8</c:v>
                </c:pt>
                <c:pt idx="2">
                  <c:v>12</c:v>
                </c:pt>
                <c:pt idx="3">
                  <c:v>3</c:v>
                </c:pt>
                <c:pt idx="4">
                  <c:v>8</c:v>
                </c:pt>
                <c:pt idx="5">
                  <c:v>18</c:v>
                </c:pt>
                <c:pt idx="6">
                  <c:v>22</c:v>
                </c:pt>
                <c:pt idx="7">
                  <c:v>36</c:v>
                </c:pt>
                <c:pt idx="8">
                  <c:v>18</c:v>
                </c:pt>
                <c:pt idx="9">
                  <c:v>22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821544"/>
        <c:axId val="347545856"/>
      </c:lineChart>
      <c:catAx>
        <c:axId val="34782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53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47545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54585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53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47821544"/>
        <c:crosses val="autoZero"/>
        <c:crossBetween val="between"/>
      </c:valAx>
      <c:spPr>
        <a:noFill/>
        <a:ln w="5393">
          <a:solidFill>
            <a:srgbClr val="000000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5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09506-8709-4776-8E6E-E01983341111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CFF12033-1A01-44AF-B41E-1D838A8DFC25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委身的順服者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66DB2FE-214D-483A-BF78-2336B30FC9A7}" type="parTrans" cxnId="{7B1F96CC-9896-4393-AD1B-385BC53B09B6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62B40E4-C922-4942-A2DD-95D7381F7677}" type="sibTrans" cxnId="{7B1F96CC-9896-4393-AD1B-385BC53B09B6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C3DF4EE-4E15-47F1-AA46-2246B2372259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信服的跟隨者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1374D8B-B6CA-4B19-AC1E-4C539851F917}" type="parTrans" cxnId="{724DF750-B549-4DD8-A792-EE3F59E72332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61C9BB0-72D7-441A-981B-72F2689B2095}" type="sibTrans" cxnId="{724DF750-B549-4DD8-A792-EE3F59E72332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CE161A4-42F8-4D19-BEEF-6D606CDBF389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一般的聽道者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993DDEB-BF8E-46C9-9D4A-47D25ACE9185}" type="parTrans" cxnId="{4AA24A04-97B0-439F-A04C-5A2DED82417F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40EC9C9-C856-402C-815B-571A030A1D31}" type="sibTrans" cxnId="{4AA24A04-97B0-439F-A04C-5A2DED82417F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C067B1E-E971-475A-A5E5-24D78426F760}" type="pres">
      <dgm:prSet presAssocID="{BF909506-8709-4776-8E6E-E01983341111}" presName="compositeShape" presStyleCnt="0">
        <dgm:presLayoutVars>
          <dgm:chMax val="7"/>
          <dgm:dir/>
          <dgm:resizeHandles val="exact"/>
        </dgm:presLayoutVars>
      </dgm:prSet>
      <dgm:spPr/>
    </dgm:pt>
    <dgm:pt modelId="{30AD77C1-D0DD-48D2-BCD7-696E22E1D86B}" type="pres">
      <dgm:prSet presAssocID="{BF909506-8709-4776-8E6E-E01983341111}" presName="wedge1" presStyleLbl="node1" presStyleIdx="0" presStyleCnt="3"/>
      <dgm:spPr/>
      <dgm:t>
        <a:bodyPr/>
        <a:lstStyle/>
        <a:p>
          <a:endParaRPr lang="en-US"/>
        </a:p>
      </dgm:t>
    </dgm:pt>
    <dgm:pt modelId="{A8D0DC7A-AB64-41E8-AA75-63EE2C1B7B22}" type="pres">
      <dgm:prSet presAssocID="{BF909506-8709-4776-8E6E-E0198334111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E8498-3C63-489B-819B-CA80772B2B39}" type="pres">
      <dgm:prSet presAssocID="{BF909506-8709-4776-8E6E-E01983341111}" presName="wedge2" presStyleLbl="node1" presStyleIdx="1" presStyleCnt="3"/>
      <dgm:spPr/>
      <dgm:t>
        <a:bodyPr/>
        <a:lstStyle/>
        <a:p>
          <a:endParaRPr lang="en-US"/>
        </a:p>
      </dgm:t>
    </dgm:pt>
    <dgm:pt modelId="{B0B4D3D1-E7D9-42F2-9B93-24484F301F7C}" type="pres">
      <dgm:prSet presAssocID="{BF909506-8709-4776-8E6E-E0198334111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4F777-643F-4009-9ACD-D9A8C73A9196}" type="pres">
      <dgm:prSet presAssocID="{BF909506-8709-4776-8E6E-E01983341111}" presName="wedge3" presStyleLbl="node1" presStyleIdx="2" presStyleCnt="3"/>
      <dgm:spPr/>
      <dgm:t>
        <a:bodyPr/>
        <a:lstStyle/>
        <a:p>
          <a:endParaRPr lang="en-US"/>
        </a:p>
      </dgm:t>
    </dgm:pt>
    <dgm:pt modelId="{F7CBB76E-290E-4D4D-8E80-0EECEDA90A5F}" type="pres">
      <dgm:prSet presAssocID="{BF909506-8709-4776-8E6E-E0198334111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13433-E8FD-4DD9-AEF5-E56497CAF024}" type="presOf" srcId="{BF909506-8709-4776-8E6E-E01983341111}" destId="{3C067B1E-E971-475A-A5E5-24D78426F760}" srcOrd="0" destOrd="0" presId="urn:microsoft.com/office/officeart/2005/8/layout/chart3"/>
    <dgm:cxn modelId="{4AA24A04-97B0-439F-A04C-5A2DED82417F}" srcId="{BF909506-8709-4776-8E6E-E01983341111}" destId="{4CE161A4-42F8-4D19-BEEF-6D606CDBF389}" srcOrd="2" destOrd="0" parTransId="{4993DDEB-BF8E-46C9-9D4A-47D25ACE9185}" sibTransId="{840EC9C9-C856-402C-815B-571A030A1D31}"/>
    <dgm:cxn modelId="{724DF750-B549-4DD8-A792-EE3F59E72332}" srcId="{BF909506-8709-4776-8E6E-E01983341111}" destId="{7C3DF4EE-4E15-47F1-AA46-2246B2372259}" srcOrd="1" destOrd="0" parTransId="{C1374D8B-B6CA-4B19-AC1E-4C539851F917}" sibTransId="{161C9BB0-72D7-441A-981B-72F2689B2095}"/>
    <dgm:cxn modelId="{F33E1BA8-3A73-48A8-AF9D-1633B96118F6}" type="presOf" srcId="{CFF12033-1A01-44AF-B41E-1D838A8DFC25}" destId="{30AD77C1-D0DD-48D2-BCD7-696E22E1D86B}" srcOrd="0" destOrd="0" presId="urn:microsoft.com/office/officeart/2005/8/layout/chart3"/>
    <dgm:cxn modelId="{77FF40F2-3D75-4907-82BB-9C48B32DD804}" type="presOf" srcId="{7C3DF4EE-4E15-47F1-AA46-2246B2372259}" destId="{B0B4D3D1-E7D9-42F2-9B93-24484F301F7C}" srcOrd="1" destOrd="0" presId="urn:microsoft.com/office/officeart/2005/8/layout/chart3"/>
    <dgm:cxn modelId="{F88D4632-66E5-4942-8592-A1515C1ABCC3}" type="presOf" srcId="{4CE161A4-42F8-4D19-BEEF-6D606CDBF389}" destId="{F7CBB76E-290E-4D4D-8E80-0EECEDA90A5F}" srcOrd="1" destOrd="0" presId="urn:microsoft.com/office/officeart/2005/8/layout/chart3"/>
    <dgm:cxn modelId="{6CC0F087-57E9-4622-93E0-0F4E3FD66429}" type="presOf" srcId="{CFF12033-1A01-44AF-B41E-1D838A8DFC25}" destId="{A8D0DC7A-AB64-41E8-AA75-63EE2C1B7B22}" srcOrd="1" destOrd="0" presId="urn:microsoft.com/office/officeart/2005/8/layout/chart3"/>
    <dgm:cxn modelId="{FAB9D70E-05AE-4720-A0A3-948681090A2B}" type="presOf" srcId="{7C3DF4EE-4E15-47F1-AA46-2246B2372259}" destId="{CCDE8498-3C63-489B-819B-CA80772B2B39}" srcOrd="0" destOrd="0" presId="urn:microsoft.com/office/officeart/2005/8/layout/chart3"/>
    <dgm:cxn modelId="{FA8FD85E-DF6C-453E-BF95-3909380D3C0F}" type="presOf" srcId="{4CE161A4-42F8-4D19-BEEF-6D606CDBF389}" destId="{C7B4F777-643F-4009-9ACD-D9A8C73A9196}" srcOrd="0" destOrd="0" presId="urn:microsoft.com/office/officeart/2005/8/layout/chart3"/>
    <dgm:cxn modelId="{7B1F96CC-9896-4393-AD1B-385BC53B09B6}" srcId="{BF909506-8709-4776-8E6E-E01983341111}" destId="{CFF12033-1A01-44AF-B41E-1D838A8DFC25}" srcOrd="0" destOrd="0" parTransId="{F66DB2FE-214D-483A-BF78-2336B30FC9A7}" sibTransId="{262B40E4-C922-4942-A2DD-95D7381F7677}"/>
    <dgm:cxn modelId="{B74081D9-02ED-478D-AB6F-BF04CC0764C2}" type="presParOf" srcId="{3C067B1E-E971-475A-A5E5-24D78426F760}" destId="{30AD77C1-D0DD-48D2-BCD7-696E22E1D86B}" srcOrd="0" destOrd="0" presId="urn:microsoft.com/office/officeart/2005/8/layout/chart3"/>
    <dgm:cxn modelId="{F2AEF37F-8187-4EFD-AAFA-C4DB3FCC1613}" type="presParOf" srcId="{3C067B1E-E971-475A-A5E5-24D78426F760}" destId="{A8D0DC7A-AB64-41E8-AA75-63EE2C1B7B22}" srcOrd="1" destOrd="0" presId="urn:microsoft.com/office/officeart/2005/8/layout/chart3"/>
    <dgm:cxn modelId="{B5F6107A-A681-4EE0-A2C2-AE48C46337A7}" type="presParOf" srcId="{3C067B1E-E971-475A-A5E5-24D78426F760}" destId="{CCDE8498-3C63-489B-819B-CA80772B2B39}" srcOrd="2" destOrd="0" presId="urn:microsoft.com/office/officeart/2005/8/layout/chart3"/>
    <dgm:cxn modelId="{3A620064-7CA5-4C15-9412-AA912C314AC4}" type="presParOf" srcId="{3C067B1E-E971-475A-A5E5-24D78426F760}" destId="{B0B4D3D1-E7D9-42F2-9B93-24484F301F7C}" srcOrd="3" destOrd="0" presId="urn:microsoft.com/office/officeart/2005/8/layout/chart3"/>
    <dgm:cxn modelId="{F7435E52-7095-4AF6-8D5B-714D47E61DD8}" type="presParOf" srcId="{3C067B1E-E971-475A-A5E5-24D78426F760}" destId="{C7B4F777-643F-4009-9ACD-D9A8C73A9196}" srcOrd="4" destOrd="0" presId="urn:microsoft.com/office/officeart/2005/8/layout/chart3"/>
    <dgm:cxn modelId="{19B0CD07-CE6C-4CE4-B66E-970B4FC25C3C}" type="presParOf" srcId="{3C067B1E-E971-475A-A5E5-24D78426F760}" destId="{F7CBB76E-290E-4D4D-8E80-0EECEDA90A5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5C0176-BDB0-4F98-86FF-76422F250375}" type="doc">
      <dgm:prSet loTypeId="urn:microsoft.com/office/officeart/2005/8/layout/arrow2" loCatId="process" qsTypeId="urn:microsoft.com/office/officeart/2005/8/quickstyle/simple1" qsCatId="simple" csTypeId="urn:microsoft.com/office/officeart/2005/8/colors/colorful1#12" csCatId="colorful" phldr="1"/>
      <dgm:spPr/>
    </dgm:pt>
    <dgm:pt modelId="{4CDA7A6C-835D-4D0B-8AE5-A5130D6EED25}">
      <dgm:prSet phldrT="[Text]" custT="1"/>
      <dgm:spPr/>
      <dgm:t>
        <a:bodyPr/>
        <a:lstStyle/>
        <a:p>
          <a:r>
            <a: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rPr>
            <a:t>扶立課程六課</a:t>
          </a:r>
          <a:endParaRPr lang="en-US" sz="28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11DD4D9-D477-45EF-8557-55591EAF8C3E}" type="parTrans" cxnId="{2A5AA9F0-3646-4153-B3E4-E7D654D0397F}">
      <dgm:prSet/>
      <dgm:spPr/>
      <dgm:t>
        <a:bodyPr/>
        <a:lstStyle/>
        <a:p>
          <a:endParaRPr lang="en-US" sz="1600">
            <a:ea typeface="全真粗黑體" pitchFamily="49" charset="-120"/>
          </a:endParaRPr>
        </a:p>
      </dgm:t>
    </dgm:pt>
    <dgm:pt modelId="{47700FF6-2900-4102-8621-40AB247A3739}" type="sibTrans" cxnId="{2A5AA9F0-3646-4153-B3E4-E7D654D0397F}">
      <dgm:prSet/>
      <dgm:spPr/>
      <dgm:t>
        <a:bodyPr/>
        <a:lstStyle/>
        <a:p>
          <a:endParaRPr lang="en-US" sz="1600">
            <a:ea typeface="全真粗黑體" pitchFamily="49" charset="-120"/>
          </a:endParaRPr>
        </a:p>
      </dgm:t>
    </dgm:pt>
    <dgm:pt modelId="{A6BECAEA-6209-4903-B610-508DBF5AAFA3}">
      <dgm:prSet phldrT="[Text]" custT="1"/>
      <dgm:spPr/>
      <dgm:t>
        <a:bodyPr/>
        <a:lstStyle/>
        <a:p>
          <a:r>
            <a: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rPr>
            <a:t>新造營</a:t>
          </a:r>
          <a:r>
            <a:rPr lang="en-US" altLang="zh-TW" sz="2800" dirty="0" smtClean="0"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800" dirty="0" smtClean="0"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rPr>
            <a:t>夫妻恩愛營</a:t>
          </a:r>
          <a:endParaRPr lang="en-US" altLang="zh-TW" sz="280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9C3682B-B322-40A5-9154-45E88FD9C0A8}" type="parTrans" cxnId="{43F6FFF8-596B-4649-9902-A96B96499875}">
      <dgm:prSet/>
      <dgm:spPr/>
      <dgm:t>
        <a:bodyPr/>
        <a:lstStyle/>
        <a:p>
          <a:endParaRPr lang="en-US" sz="1600">
            <a:ea typeface="全真粗黑體" pitchFamily="49" charset="-120"/>
          </a:endParaRPr>
        </a:p>
      </dgm:t>
    </dgm:pt>
    <dgm:pt modelId="{9602A057-FBD5-4BE5-AEF5-F134EC27A142}" type="sibTrans" cxnId="{43F6FFF8-596B-4649-9902-A96B96499875}">
      <dgm:prSet/>
      <dgm:spPr/>
      <dgm:t>
        <a:bodyPr/>
        <a:lstStyle/>
        <a:p>
          <a:endParaRPr lang="en-US" sz="1600">
            <a:ea typeface="全真粗黑體" pitchFamily="49" charset="-120"/>
          </a:endParaRPr>
        </a:p>
      </dgm:t>
    </dgm:pt>
    <dgm:pt modelId="{4CB4395F-268F-43A6-BB19-DEA132EFB3A0}">
      <dgm:prSet phldrT="[Text]" custT="1"/>
      <dgm:spPr/>
      <dgm:t>
        <a:bodyPr/>
        <a:lstStyle/>
        <a:p>
          <a:r>
            <a:rPr lang="zh-TW" altLang="en-US" sz="2800" dirty="0" smtClean="0">
              <a:latin typeface="DFKai-SB" panose="03000509000000000000" pitchFamily="65" charset="-120"/>
              <a:ea typeface="DFKai-SB" panose="03000509000000000000" pitchFamily="65" charset="-120"/>
            </a:rPr>
            <a:t>主日學一年基礎門徒訓練</a:t>
          </a:r>
          <a:endParaRPr lang="en-US" sz="28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C67E767-13B8-4F54-B07C-196E540CE667}" type="parTrans" cxnId="{B5880442-D4FC-41A0-ACC1-BA7974F0321F}">
      <dgm:prSet/>
      <dgm:spPr/>
      <dgm:t>
        <a:bodyPr/>
        <a:lstStyle/>
        <a:p>
          <a:endParaRPr lang="en-US" sz="1600">
            <a:ea typeface="全真粗黑體" pitchFamily="49" charset="-120"/>
          </a:endParaRPr>
        </a:p>
      </dgm:t>
    </dgm:pt>
    <dgm:pt modelId="{10079F02-4E10-4A34-829F-D2CCA3C0273C}" type="sibTrans" cxnId="{B5880442-D4FC-41A0-ACC1-BA7974F0321F}">
      <dgm:prSet/>
      <dgm:spPr/>
      <dgm:t>
        <a:bodyPr/>
        <a:lstStyle/>
        <a:p>
          <a:endParaRPr lang="en-US" sz="1600">
            <a:ea typeface="全真粗黑體" pitchFamily="49" charset="-120"/>
          </a:endParaRPr>
        </a:p>
      </dgm:t>
    </dgm:pt>
    <dgm:pt modelId="{C87E40CC-5241-43A2-A9D9-3DAB9B260314}" type="pres">
      <dgm:prSet presAssocID="{C95C0176-BDB0-4F98-86FF-76422F250375}" presName="arrowDiagram" presStyleCnt="0">
        <dgm:presLayoutVars>
          <dgm:chMax val="5"/>
          <dgm:dir/>
          <dgm:resizeHandles val="exact"/>
        </dgm:presLayoutVars>
      </dgm:prSet>
      <dgm:spPr/>
    </dgm:pt>
    <dgm:pt modelId="{B09DAE5F-0D9A-41A0-99B5-B2636EB075BF}" type="pres">
      <dgm:prSet presAssocID="{C95C0176-BDB0-4F98-86FF-76422F250375}" presName="arrow" presStyleLbl="bgShp" presStyleIdx="0" presStyleCnt="1"/>
      <dgm:spPr/>
    </dgm:pt>
    <dgm:pt modelId="{E7AE3C64-4511-4802-851D-6A92FA82654A}" type="pres">
      <dgm:prSet presAssocID="{C95C0176-BDB0-4F98-86FF-76422F250375}" presName="arrowDiagram3" presStyleCnt="0"/>
      <dgm:spPr/>
    </dgm:pt>
    <dgm:pt modelId="{026533AD-E1ED-43E5-A498-653A51EEFF8B}" type="pres">
      <dgm:prSet presAssocID="{4CDA7A6C-835D-4D0B-8AE5-A5130D6EED25}" presName="bullet3a" presStyleLbl="node1" presStyleIdx="0" presStyleCnt="3"/>
      <dgm:spPr/>
    </dgm:pt>
    <dgm:pt modelId="{8906B1C8-49BD-475D-BC13-4E913DC21E30}" type="pres">
      <dgm:prSet presAssocID="{4CDA7A6C-835D-4D0B-8AE5-A5130D6EED2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635A2-9318-4873-8DA5-7B9942616AF0}" type="pres">
      <dgm:prSet presAssocID="{A6BECAEA-6209-4903-B610-508DBF5AAFA3}" presName="bullet3b" presStyleLbl="node1" presStyleIdx="1" presStyleCnt="3"/>
      <dgm:spPr/>
    </dgm:pt>
    <dgm:pt modelId="{1C5328E1-F140-4FEA-9C0F-EF6B57A78591}" type="pres">
      <dgm:prSet presAssocID="{A6BECAEA-6209-4903-B610-508DBF5AAFA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E6568-0227-478B-9E14-6498A87E72C5}" type="pres">
      <dgm:prSet presAssocID="{4CB4395F-268F-43A6-BB19-DEA132EFB3A0}" presName="bullet3c" presStyleLbl="node1" presStyleIdx="2" presStyleCnt="3"/>
      <dgm:spPr/>
    </dgm:pt>
    <dgm:pt modelId="{C5F76912-4B27-4DC3-A6C3-A805C6029505}" type="pres">
      <dgm:prSet presAssocID="{4CB4395F-268F-43A6-BB19-DEA132EFB3A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38CC63-825A-417B-AE2F-6269E1F29983}" type="presOf" srcId="{A6BECAEA-6209-4903-B610-508DBF5AAFA3}" destId="{1C5328E1-F140-4FEA-9C0F-EF6B57A78591}" srcOrd="0" destOrd="0" presId="urn:microsoft.com/office/officeart/2005/8/layout/arrow2"/>
    <dgm:cxn modelId="{41D6CD0E-7DB7-47FD-84AA-90FB0455B5D0}" type="presOf" srcId="{4CB4395F-268F-43A6-BB19-DEA132EFB3A0}" destId="{C5F76912-4B27-4DC3-A6C3-A805C6029505}" srcOrd="0" destOrd="0" presId="urn:microsoft.com/office/officeart/2005/8/layout/arrow2"/>
    <dgm:cxn modelId="{8199346A-4591-49CD-B5F4-AC4E011C5214}" type="presOf" srcId="{4CDA7A6C-835D-4D0B-8AE5-A5130D6EED25}" destId="{8906B1C8-49BD-475D-BC13-4E913DC21E30}" srcOrd="0" destOrd="0" presId="urn:microsoft.com/office/officeart/2005/8/layout/arrow2"/>
    <dgm:cxn modelId="{B5880442-D4FC-41A0-ACC1-BA7974F0321F}" srcId="{C95C0176-BDB0-4F98-86FF-76422F250375}" destId="{4CB4395F-268F-43A6-BB19-DEA132EFB3A0}" srcOrd="2" destOrd="0" parTransId="{AC67E767-13B8-4F54-B07C-196E540CE667}" sibTransId="{10079F02-4E10-4A34-829F-D2CCA3C0273C}"/>
    <dgm:cxn modelId="{2A5AA9F0-3646-4153-B3E4-E7D654D0397F}" srcId="{C95C0176-BDB0-4F98-86FF-76422F250375}" destId="{4CDA7A6C-835D-4D0B-8AE5-A5130D6EED25}" srcOrd="0" destOrd="0" parTransId="{C11DD4D9-D477-45EF-8557-55591EAF8C3E}" sibTransId="{47700FF6-2900-4102-8621-40AB247A3739}"/>
    <dgm:cxn modelId="{43F6FFF8-596B-4649-9902-A96B96499875}" srcId="{C95C0176-BDB0-4F98-86FF-76422F250375}" destId="{A6BECAEA-6209-4903-B610-508DBF5AAFA3}" srcOrd="1" destOrd="0" parTransId="{39C3682B-B322-40A5-9154-45E88FD9C0A8}" sibTransId="{9602A057-FBD5-4BE5-AEF5-F134EC27A142}"/>
    <dgm:cxn modelId="{9B151800-E105-408C-AE5D-92D3024D2A05}" type="presOf" srcId="{C95C0176-BDB0-4F98-86FF-76422F250375}" destId="{C87E40CC-5241-43A2-A9D9-3DAB9B260314}" srcOrd="0" destOrd="0" presId="urn:microsoft.com/office/officeart/2005/8/layout/arrow2"/>
    <dgm:cxn modelId="{37A2A9ED-0464-4CFB-922A-DE7C7D9ADD86}" type="presParOf" srcId="{C87E40CC-5241-43A2-A9D9-3DAB9B260314}" destId="{B09DAE5F-0D9A-41A0-99B5-B2636EB075BF}" srcOrd="0" destOrd="0" presId="urn:microsoft.com/office/officeart/2005/8/layout/arrow2"/>
    <dgm:cxn modelId="{DC6854F4-F36E-41BF-9155-3429678D6B23}" type="presParOf" srcId="{C87E40CC-5241-43A2-A9D9-3DAB9B260314}" destId="{E7AE3C64-4511-4802-851D-6A92FA82654A}" srcOrd="1" destOrd="0" presId="urn:microsoft.com/office/officeart/2005/8/layout/arrow2"/>
    <dgm:cxn modelId="{9A2E7F62-D2D5-446D-BC8A-A0D0AFB551C3}" type="presParOf" srcId="{E7AE3C64-4511-4802-851D-6A92FA82654A}" destId="{026533AD-E1ED-43E5-A498-653A51EEFF8B}" srcOrd="0" destOrd="0" presId="urn:microsoft.com/office/officeart/2005/8/layout/arrow2"/>
    <dgm:cxn modelId="{FE01F82F-4F93-4A16-A31B-559BBC464620}" type="presParOf" srcId="{E7AE3C64-4511-4802-851D-6A92FA82654A}" destId="{8906B1C8-49BD-475D-BC13-4E913DC21E30}" srcOrd="1" destOrd="0" presId="urn:microsoft.com/office/officeart/2005/8/layout/arrow2"/>
    <dgm:cxn modelId="{37E9C6BC-115A-42F8-8745-06F7FEEF3299}" type="presParOf" srcId="{E7AE3C64-4511-4802-851D-6A92FA82654A}" destId="{458635A2-9318-4873-8DA5-7B9942616AF0}" srcOrd="2" destOrd="0" presId="urn:microsoft.com/office/officeart/2005/8/layout/arrow2"/>
    <dgm:cxn modelId="{74A90ED9-8CDE-47BB-83DD-AB5035535C85}" type="presParOf" srcId="{E7AE3C64-4511-4802-851D-6A92FA82654A}" destId="{1C5328E1-F140-4FEA-9C0F-EF6B57A78591}" srcOrd="3" destOrd="0" presId="urn:microsoft.com/office/officeart/2005/8/layout/arrow2"/>
    <dgm:cxn modelId="{EE721185-1A25-47D4-8564-CF5A40B286A6}" type="presParOf" srcId="{E7AE3C64-4511-4802-851D-6A92FA82654A}" destId="{E31E6568-0227-478B-9E14-6498A87E72C5}" srcOrd="4" destOrd="0" presId="urn:microsoft.com/office/officeart/2005/8/layout/arrow2"/>
    <dgm:cxn modelId="{B45BA808-D153-4BD9-9EF5-490B99A59162}" type="presParOf" srcId="{E7AE3C64-4511-4802-851D-6A92FA82654A}" destId="{C5F76912-4B27-4DC3-A6C3-A805C602950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BFF53E-12E5-4DBB-A452-205BE64BF9F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3DA679B-0526-4340-8B3D-334C23D3581B}">
      <dgm:prSet phldrT="[Text]" custT="1"/>
      <dgm:spPr/>
      <dgm:t>
        <a:bodyPr/>
        <a:lstStyle/>
        <a:p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基督裡的人</a:t>
          </a:r>
          <a:endParaRPr lang="en-US" sz="3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38B490A-DCE4-42C7-AFF8-E4F51CB03BDE}" type="parTrans" cxnId="{18C06437-B3BD-4793-9EE2-60DE51459D53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A76D427-44C2-417D-AA69-41493167FD69}" type="sibTrans" cxnId="{18C06437-B3BD-4793-9EE2-60DE51459D53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1E58647-28BC-4916-827B-AAA92770FC69}">
      <dgm:prSet phldrT="[Text]" custT="1"/>
      <dgm:spPr/>
      <dgm:t>
        <a:bodyPr/>
        <a:lstStyle/>
        <a:p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新造</a:t>
          </a:r>
          <a:r>
            <a:rPr lang="en-US" altLang="zh-TW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3600" dirty="0" smtClean="0"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的人</a:t>
          </a:r>
          <a:endParaRPr lang="en-US" sz="3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B1B0525-9DDB-487B-AC36-E94853A6D9F9}" type="parTrans" cxnId="{2869070B-E4DD-4CCC-8955-DDF7C4ADF140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92E1C9D-8976-4BC5-BEA5-BACAA1885F3B}" type="sibTrans" cxnId="{2869070B-E4DD-4CCC-8955-DDF7C4ADF140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AA4C4E0-469D-4449-97B4-2398FCB5980E}">
      <dgm:prSet phldrT="[Text]" custT="1"/>
      <dgm:spPr/>
      <dgm:t>
        <a:bodyPr/>
        <a:lstStyle/>
        <a:p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教會</a:t>
          </a:r>
          <a:r>
            <a:rPr lang="en-US" altLang="zh-TW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3600" dirty="0" smtClean="0"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與我</a:t>
          </a:r>
          <a:endParaRPr lang="en-US" sz="3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218CF59-E435-485D-AA3B-526A6770372D}" type="parTrans" cxnId="{A5CB5312-4F64-4FD8-BF32-DF7ADF909737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21E8078-E137-4C5B-8266-B3DDF4F9A52B}" type="sibTrans" cxnId="{A5CB5312-4F64-4FD8-BF32-DF7ADF909737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2DF9D54-1331-46E0-B1DD-0DCC47F71F6A}">
      <dgm:prSet phldrT="[Text]" custT="1"/>
      <dgm:spPr/>
      <dgm:t>
        <a:bodyPr/>
        <a:lstStyle/>
        <a:p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生命</a:t>
          </a:r>
          <a:r>
            <a:rPr lang="en-US" altLang="zh-TW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3600" dirty="0" smtClean="0"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讀經</a:t>
          </a:r>
          <a:endParaRPr lang="en-US" sz="3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6133FBCE-0F0A-4037-B803-C0A7DA6652B8}" type="parTrans" cxnId="{1B9E39C3-655D-4C8D-96BC-FF41306A12C7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3C4D199-0098-44C1-814F-8BA7699ECC35}" type="sibTrans" cxnId="{1B9E39C3-655D-4C8D-96BC-FF41306A12C7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77D556A-61A4-4014-80E4-19BD1A3715C8}" type="pres">
      <dgm:prSet presAssocID="{6BBFF53E-12E5-4DBB-A452-205BE64BF9F9}" presName="compositeShape" presStyleCnt="0">
        <dgm:presLayoutVars>
          <dgm:chMax val="7"/>
          <dgm:dir/>
          <dgm:resizeHandles val="exact"/>
        </dgm:presLayoutVars>
      </dgm:prSet>
      <dgm:spPr/>
    </dgm:pt>
    <dgm:pt modelId="{2C0A202B-6C55-4D66-B0C3-9323C38C71B1}" type="pres">
      <dgm:prSet presAssocID="{6BBFF53E-12E5-4DBB-A452-205BE64BF9F9}" presName="wedge1" presStyleLbl="node1" presStyleIdx="0" presStyleCnt="4"/>
      <dgm:spPr/>
      <dgm:t>
        <a:bodyPr/>
        <a:lstStyle/>
        <a:p>
          <a:endParaRPr lang="en-US"/>
        </a:p>
      </dgm:t>
    </dgm:pt>
    <dgm:pt modelId="{642355CF-3BCB-4F08-8A6D-7F7206AF72FF}" type="pres">
      <dgm:prSet presAssocID="{6BBFF53E-12E5-4DBB-A452-205BE64BF9F9}" presName="dummy1a" presStyleCnt="0"/>
      <dgm:spPr/>
    </dgm:pt>
    <dgm:pt modelId="{0A9A123F-D3CB-472F-81B2-70DC1193AF9F}" type="pres">
      <dgm:prSet presAssocID="{6BBFF53E-12E5-4DBB-A452-205BE64BF9F9}" presName="dummy1b" presStyleCnt="0"/>
      <dgm:spPr/>
    </dgm:pt>
    <dgm:pt modelId="{05100020-EBF9-4E37-8738-152B8EC111D3}" type="pres">
      <dgm:prSet presAssocID="{6BBFF53E-12E5-4DBB-A452-205BE64BF9F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6AA91-FBF7-4B36-A3F4-38F547DE2970}" type="pres">
      <dgm:prSet presAssocID="{6BBFF53E-12E5-4DBB-A452-205BE64BF9F9}" presName="wedge2" presStyleLbl="node1" presStyleIdx="1" presStyleCnt="4"/>
      <dgm:spPr/>
      <dgm:t>
        <a:bodyPr/>
        <a:lstStyle/>
        <a:p>
          <a:endParaRPr lang="en-US"/>
        </a:p>
      </dgm:t>
    </dgm:pt>
    <dgm:pt modelId="{BC1105C6-B196-46B8-AC6B-7F42A72B4D5D}" type="pres">
      <dgm:prSet presAssocID="{6BBFF53E-12E5-4DBB-A452-205BE64BF9F9}" presName="dummy2a" presStyleCnt="0"/>
      <dgm:spPr/>
    </dgm:pt>
    <dgm:pt modelId="{BF46C9AE-2C82-4E10-A6B1-FA488CAF75F8}" type="pres">
      <dgm:prSet presAssocID="{6BBFF53E-12E5-4DBB-A452-205BE64BF9F9}" presName="dummy2b" presStyleCnt="0"/>
      <dgm:spPr/>
    </dgm:pt>
    <dgm:pt modelId="{0627BD3C-D716-4C70-A67A-B890B7CB8FAE}" type="pres">
      <dgm:prSet presAssocID="{6BBFF53E-12E5-4DBB-A452-205BE64BF9F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BF31A-22B5-4423-9950-9AB835AC9D87}" type="pres">
      <dgm:prSet presAssocID="{6BBFF53E-12E5-4DBB-A452-205BE64BF9F9}" presName="wedge3" presStyleLbl="node1" presStyleIdx="2" presStyleCnt="4"/>
      <dgm:spPr/>
      <dgm:t>
        <a:bodyPr/>
        <a:lstStyle/>
        <a:p>
          <a:endParaRPr lang="en-US"/>
        </a:p>
      </dgm:t>
    </dgm:pt>
    <dgm:pt modelId="{0C03CF7F-C122-491C-9025-C95FF4C8B4A3}" type="pres">
      <dgm:prSet presAssocID="{6BBFF53E-12E5-4DBB-A452-205BE64BF9F9}" presName="dummy3a" presStyleCnt="0"/>
      <dgm:spPr/>
    </dgm:pt>
    <dgm:pt modelId="{E2C202FB-5B00-4645-89DC-C16C0C4EFA5C}" type="pres">
      <dgm:prSet presAssocID="{6BBFF53E-12E5-4DBB-A452-205BE64BF9F9}" presName="dummy3b" presStyleCnt="0"/>
      <dgm:spPr/>
    </dgm:pt>
    <dgm:pt modelId="{98A3A3E2-B733-4B66-AEFA-86C5200CF8C2}" type="pres">
      <dgm:prSet presAssocID="{6BBFF53E-12E5-4DBB-A452-205BE64BF9F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6FA36-7454-4384-B86D-4287E667E877}" type="pres">
      <dgm:prSet presAssocID="{6BBFF53E-12E5-4DBB-A452-205BE64BF9F9}" presName="wedge4" presStyleLbl="node1" presStyleIdx="3" presStyleCnt="4"/>
      <dgm:spPr/>
      <dgm:t>
        <a:bodyPr/>
        <a:lstStyle/>
        <a:p>
          <a:endParaRPr lang="en-US"/>
        </a:p>
      </dgm:t>
    </dgm:pt>
    <dgm:pt modelId="{6B8E6730-1129-48BD-9FB1-80EDDF6B4A47}" type="pres">
      <dgm:prSet presAssocID="{6BBFF53E-12E5-4DBB-A452-205BE64BF9F9}" presName="dummy4a" presStyleCnt="0"/>
      <dgm:spPr/>
    </dgm:pt>
    <dgm:pt modelId="{EA95976D-F98C-472B-93E5-54B215A30931}" type="pres">
      <dgm:prSet presAssocID="{6BBFF53E-12E5-4DBB-A452-205BE64BF9F9}" presName="dummy4b" presStyleCnt="0"/>
      <dgm:spPr/>
    </dgm:pt>
    <dgm:pt modelId="{40F98D82-B277-4313-907C-670414F46C45}" type="pres">
      <dgm:prSet presAssocID="{6BBFF53E-12E5-4DBB-A452-205BE64BF9F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ACE0E-7308-4AD8-A702-CE16891BC73D}" type="pres">
      <dgm:prSet presAssocID="{9A76D427-44C2-417D-AA69-41493167FD69}" presName="arrowWedge1" presStyleLbl="fgSibTrans2D1" presStyleIdx="0" presStyleCnt="4"/>
      <dgm:spPr/>
    </dgm:pt>
    <dgm:pt modelId="{8E26E588-48E6-4C1C-84D2-6176DBA1D7F8}" type="pres">
      <dgm:prSet presAssocID="{A92E1C9D-8976-4BC5-BEA5-BACAA1885F3B}" presName="arrowWedge2" presStyleLbl="fgSibTrans2D1" presStyleIdx="1" presStyleCnt="4"/>
      <dgm:spPr/>
    </dgm:pt>
    <dgm:pt modelId="{AACC0A02-0860-4D91-8761-AA66378FE4BF}" type="pres">
      <dgm:prSet presAssocID="{321E8078-E137-4C5B-8266-B3DDF4F9A52B}" presName="arrowWedge3" presStyleLbl="fgSibTrans2D1" presStyleIdx="2" presStyleCnt="4"/>
      <dgm:spPr/>
    </dgm:pt>
    <dgm:pt modelId="{EAF136EB-CE43-4419-9AA8-9408D1DFB244}" type="pres">
      <dgm:prSet presAssocID="{73C4D199-0098-44C1-814F-8BA7699ECC35}" presName="arrowWedge4" presStyleLbl="fgSibTrans2D1" presStyleIdx="3" presStyleCnt="4"/>
      <dgm:spPr/>
    </dgm:pt>
  </dgm:ptLst>
  <dgm:cxnLst>
    <dgm:cxn modelId="{5F9CB52B-2755-43B1-A520-CF3CD8FA1339}" type="presOf" srcId="{F1E58647-28BC-4916-827B-AAA92770FC69}" destId="{B1F6AA91-FBF7-4B36-A3F4-38F547DE2970}" srcOrd="0" destOrd="0" presId="urn:microsoft.com/office/officeart/2005/8/layout/cycle8"/>
    <dgm:cxn modelId="{23E92625-9745-40CA-8D4A-DB6D014BA95C}" type="presOf" srcId="{F1E58647-28BC-4916-827B-AAA92770FC69}" destId="{0627BD3C-D716-4C70-A67A-B890B7CB8FAE}" srcOrd="1" destOrd="0" presId="urn:microsoft.com/office/officeart/2005/8/layout/cycle8"/>
    <dgm:cxn modelId="{F04AE611-702B-4154-87EF-009DC15D1D12}" type="presOf" srcId="{4AA4C4E0-469D-4449-97B4-2398FCB5980E}" destId="{98A3A3E2-B733-4B66-AEFA-86C5200CF8C2}" srcOrd="1" destOrd="0" presId="urn:microsoft.com/office/officeart/2005/8/layout/cycle8"/>
    <dgm:cxn modelId="{E79CBBB3-519E-4529-A8EF-BCF9E5203104}" type="presOf" srcId="{D2DF9D54-1331-46E0-B1DD-0DCC47F71F6A}" destId="{40F98D82-B277-4313-907C-670414F46C45}" srcOrd="1" destOrd="0" presId="urn:microsoft.com/office/officeart/2005/8/layout/cycle8"/>
    <dgm:cxn modelId="{29D4E1CE-29FC-4E62-AFCC-82F818462C21}" type="presOf" srcId="{13DA679B-0526-4340-8B3D-334C23D3581B}" destId="{2C0A202B-6C55-4D66-B0C3-9323C38C71B1}" srcOrd="0" destOrd="0" presId="urn:microsoft.com/office/officeart/2005/8/layout/cycle8"/>
    <dgm:cxn modelId="{1E96B352-FBA5-4283-A1D0-1D97CFE0E7D6}" type="presOf" srcId="{4AA4C4E0-469D-4449-97B4-2398FCB5980E}" destId="{4FEBF31A-22B5-4423-9950-9AB835AC9D87}" srcOrd="0" destOrd="0" presId="urn:microsoft.com/office/officeart/2005/8/layout/cycle8"/>
    <dgm:cxn modelId="{1B9E39C3-655D-4C8D-96BC-FF41306A12C7}" srcId="{6BBFF53E-12E5-4DBB-A452-205BE64BF9F9}" destId="{D2DF9D54-1331-46E0-B1DD-0DCC47F71F6A}" srcOrd="3" destOrd="0" parTransId="{6133FBCE-0F0A-4037-B803-C0A7DA6652B8}" sibTransId="{73C4D199-0098-44C1-814F-8BA7699ECC35}"/>
    <dgm:cxn modelId="{2869070B-E4DD-4CCC-8955-DDF7C4ADF140}" srcId="{6BBFF53E-12E5-4DBB-A452-205BE64BF9F9}" destId="{F1E58647-28BC-4916-827B-AAA92770FC69}" srcOrd="1" destOrd="0" parTransId="{CB1B0525-9DDB-487B-AC36-E94853A6D9F9}" sibTransId="{A92E1C9D-8976-4BC5-BEA5-BACAA1885F3B}"/>
    <dgm:cxn modelId="{A5CB5312-4F64-4FD8-BF32-DF7ADF909737}" srcId="{6BBFF53E-12E5-4DBB-A452-205BE64BF9F9}" destId="{4AA4C4E0-469D-4449-97B4-2398FCB5980E}" srcOrd="2" destOrd="0" parTransId="{2218CF59-E435-485D-AA3B-526A6770372D}" sibTransId="{321E8078-E137-4C5B-8266-B3DDF4F9A52B}"/>
    <dgm:cxn modelId="{4B69EF39-28B3-49CE-A1D5-9D9B21A0387A}" type="presOf" srcId="{13DA679B-0526-4340-8B3D-334C23D3581B}" destId="{05100020-EBF9-4E37-8738-152B8EC111D3}" srcOrd="1" destOrd="0" presId="urn:microsoft.com/office/officeart/2005/8/layout/cycle8"/>
    <dgm:cxn modelId="{C9D9784A-9580-4241-9D4F-6B4C3FB38540}" type="presOf" srcId="{D2DF9D54-1331-46E0-B1DD-0DCC47F71F6A}" destId="{DFD6FA36-7454-4384-B86D-4287E667E877}" srcOrd="0" destOrd="0" presId="urn:microsoft.com/office/officeart/2005/8/layout/cycle8"/>
    <dgm:cxn modelId="{18C06437-B3BD-4793-9EE2-60DE51459D53}" srcId="{6BBFF53E-12E5-4DBB-A452-205BE64BF9F9}" destId="{13DA679B-0526-4340-8B3D-334C23D3581B}" srcOrd="0" destOrd="0" parTransId="{838B490A-DCE4-42C7-AFF8-E4F51CB03BDE}" sibTransId="{9A76D427-44C2-417D-AA69-41493167FD69}"/>
    <dgm:cxn modelId="{62817FFD-59A8-45BE-A9DB-2357BDDD8158}" type="presOf" srcId="{6BBFF53E-12E5-4DBB-A452-205BE64BF9F9}" destId="{777D556A-61A4-4014-80E4-19BD1A3715C8}" srcOrd="0" destOrd="0" presId="urn:microsoft.com/office/officeart/2005/8/layout/cycle8"/>
    <dgm:cxn modelId="{5D0CC8A4-98B8-4DA6-B490-88466B0AA09C}" type="presParOf" srcId="{777D556A-61A4-4014-80E4-19BD1A3715C8}" destId="{2C0A202B-6C55-4D66-B0C3-9323C38C71B1}" srcOrd="0" destOrd="0" presId="urn:microsoft.com/office/officeart/2005/8/layout/cycle8"/>
    <dgm:cxn modelId="{80FADFAD-91CD-47AF-9FAE-4E6337DD5428}" type="presParOf" srcId="{777D556A-61A4-4014-80E4-19BD1A3715C8}" destId="{642355CF-3BCB-4F08-8A6D-7F7206AF72FF}" srcOrd="1" destOrd="0" presId="urn:microsoft.com/office/officeart/2005/8/layout/cycle8"/>
    <dgm:cxn modelId="{A2441546-1752-468C-8FC3-535FB5B23539}" type="presParOf" srcId="{777D556A-61A4-4014-80E4-19BD1A3715C8}" destId="{0A9A123F-D3CB-472F-81B2-70DC1193AF9F}" srcOrd="2" destOrd="0" presId="urn:microsoft.com/office/officeart/2005/8/layout/cycle8"/>
    <dgm:cxn modelId="{7213217F-5206-4FE1-8DC2-0F2963A55A22}" type="presParOf" srcId="{777D556A-61A4-4014-80E4-19BD1A3715C8}" destId="{05100020-EBF9-4E37-8738-152B8EC111D3}" srcOrd="3" destOrd="0" presId="urn:microsoft.com/office/officeart/2005/8/layout/cycle8"/>
    <dgm:cxn modelId="{C689B70C-8D50-4C9B-86CB-672F8F8A397A}" type="presParOf" srcId="{777D556A-61A4-4014-80E4-19BD1A3715C8}" destId="{B1F6AA91-FBF7-4B36-A3F4-38F547DE2970}" srcOrd="4" destOrd="0" presId="urn:microsoft.com/office/officeart/2005/8/layout/cycle8"/>
    <dgm:cxn modelId="{0DD7D16B-136F-46E3-9882-7F51B0962662}" type="presParOf" srcId="{777D556A-61A4-4014-80E4-19BD1A3715C8}" destId="{BC1105C6-B196-46B8-AC6B-7F42A72B4D5D}" srcOrd="5" destOrd="0" presId="urn:microsoft.com/office/officeart/2005/8/layout/cycle8"/>
    <dgm:cxn modelId="{B740879B-1E87-40B6-8697-C2F660C05C35}" type="presParOf" srcId="{777D556A-61A4-4014-80E4-19BD1A3715C8}" destId="{BF46C9AE-2C82-4E10-A6B1-FA488CAF75F8}" srcOrd="6" destOrd="0" presId="urn:microsoft.com/office/officeart/2005/8/layout/cycle8"/>
    <dgm:cxn modelId="{D32DB122-84DA-4C72-A7E7-E27B460FBFE7}" type="presParOf" srcId="{777D556A-61A4-4014-80E4-19BD1A3715C8}" destId="{0627BD3C-D716-4C70-A67A-B890B7CB8FAE}" srcOrd="7" destOrd="0" presId="urn:microsoft.com/office/officeart/2005/8/layout/cycle8"/>
    <dgm:cxn modelId="{6F06DFEC-231C-4EEE-9ECB-BCA4AF6B9412}" type="presParOf" srcId="{777D556A-61A4-4014-80E4-19BD1A3715C8}" destId="{4FEBF31A-22B5-4423-9950-9AB835AC9D87}" srcOrd="8" destOrd="0" presId="urn:microsoft.com/office/officeart/2005/8/layout/cycle8"/>
    <dgm:cxn modelId="{637002F6-B7AC-4D13-9701-699B470D8555}" type="presParOf" srcId="{777D556A-61A4-4014-80E4-19BD1A3715C8}" destId="{0C03CF7F-C122-491C-9025-C95FF4C8B4A3}" srcOrd="9" destOrd="0" presId="urn:microsoft.com/office/officeart/2005/8/layout/cycle8"/>
    <dgm:cxn modelId="{9828BE07-9A5C-4725-A5C8-663B7BC21AD0}" type="presParOf" srcId="{777D556A-61A4-4014-80E4-19BD1A3715C8}" destId="{E2C202FB-5B00-4645-89DC-C16C0C4EFA5C}" srcOrd="10" destOrd="0" presId="urn:microsoft.com/office/officeart/2005/8/layout/cycle8"/>
    <dgm:cxn modelId="{D40EF5DD-737C-4DF6-A57F-995F957FCEE9}" type="presParOf" srcId="{777D556A-61A4-4014-80E4-19BD1A3715C8}" destId="{98A3A3E2-B733-4B66-AEFA-86C5200CF8C2}" srcOrd="11" destOrd="0" presId="urn:microsoft.com/office/officeart/2005/8/layout/cycle8"/>
    <dgm:cxn modelId="{034752A4-2936-4617-8359-788EBAE1C275}" type="presParOf" srcId="{777D556A-61A4-4014-80E4-19BD1A3715C8}" destId="{DFD6FA36-7454-4384-B86D-4287E667E877}" srcOrd="12" destOrd="0" presId="urn:microsoft.com/office/officeart/2005/8/layout/cycle8"/>
    <dgm:cxn modelId="{45F9FECD-23D4-4283-BBAD-C4843E6DA553}" type="presParOf" srcId="{777D556A-61A4-4014-80E4-19BD1A3715C8}" destId="{6B8E6730-1129-48BD-9FB1-80EDDF6B4A47}" srcOrd="13" destOrd="0" presId="urn:microsoft.com/office/officeart/2005/8/layout/cycle8"/>
    <dgm:cxn modelId="{E412EBE3-9AC5-400A-96EC-1B40ED51CB9A}" type="presParOf" srcId="{777D556A-61A4-4014-80E4-19BD1A3715C8}" destId="{EA95976D-F98C-472B-93E5-54B215A30931}" srcOrd="14" destOrd="0" presId="urn:microsoft.com/office/officeart/2005/8/layout/cycle8"/>
    <dgm:cxn modelId="{E1EA396E-3917-4992-B5D9-27C157FC2FB5}" type="presParOf" srcId="{777D556A-61A4-4014-80E4-19BD1A3715C8}" destId="{40F98D82-B277-4313-907C-670414F46C45}" srcOrd="15" destOrd="0" presId="urn:microsoft.com/office/officeart/2005/8/layout/cycle8"/>
    <dgm:cxn modelId="{9F499C6B-99D3-448C-A059-BF0466DB9AC6}" type="presParOf" srcId="{777D556A-61A4-4014-80E4-19BD1A3715C8}" destId="{472ACE0E-7308-4AD8-A702-CE16891BC73D}" srcOrd="16" destOrd="0" presId="urn:microsoft.com/office/officeart/2005/8/layout/cycle8"/>
    <dgm:cxn modelId="{32906C4B-CDCD-47B5-AA20-015C0B93A57F}" type="presParOf" srcId="{777D556A-61A4-4014-80E4-19BD1A3715C8}" destId="{8E26E588-48E6-4C1C-84D2-6176DBA1D7F8}" srcOrd="17" destOrd="0" presId="urn:microsoft.com/office/officeart/2005/8/layout/cycle8"/>
    <dgm:cxn modelId="{62D869C6-0817-47A1-81ED-9987B32C33A0}" type="presParOf" srcId="{777D556A-61A4-4014-80E4-19BD1A3715C8}" destId="{AACC0A02-0860-4D91-8761-AA66378FE4BF}" srcOrd="18" destOrd="0" presId="urn:microsoft.com/office/officeart/2005/8/layout/cycle8"/>
    <dgm:cxn modelId="{F595C883-4031-4938-A950-1D51345B6A2A}" type="presParOf" srcId="{777D556A-61A4-4014-80E4-19BD1A3715C8}" destId="{EAF136EB-CE43-4419-9AA8-9408D1DFB24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8D4428-D97C-43B3-91CB-F2D10236F1B2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69247A-315E-430E-97DF-335F3A4561A5}">
      <dgm:prSet/>
      <dgm:spPr/>
      <dgm:t>
        <a:bodyPr/>
        <a:lstStyle/>
        <a:p>
          <a:pPr rtl="0"/>
          <a:r>
            <a:rPr lang="zh-TW" b="0" smtClean="0">
              <a:latin typeface="DFKai-SB" panose="03000509000000000000" pitchFamily="65" charset="-120"/>
              <a:ea typeface="DFKai-SB" panose="03000509000000000000" pitchFamily="65" charset="-120"/>
            </a:rPr>
            <a:t>以身作則</a:t>
          </a:r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BA60791-DBAA-4A4E-835F-CE3340603E0B}" type="parTrans" cxnId="{B2459FE2-C810-4664-871B-467DCFF69E16}">
      <dgm:prSet/>
      <dgm:spPr/>
      <dgm:t>
        <a:bodyPr/>
        <a:lstStyle/>
        <a:p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6C2BE96-51E6-4A3B-87C3-D12D7F3D68DD}" type="sibTrans" cxnId="{B2459FE2-C810-4664-871B-467DCFF69E16}">
      <dgm:prSet/>
      <dgm:spPr/>
      <dgm:t>
        <a:bodyPr/>
        <a:lstStyle/>
        <a:p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2D5F526-BB4E-4FF7-9D65-32BE8C146FD2}">
      <dgm:prSet/>
      <dgm:spPr/>
      <dgm:t>
        <a:bodyPr/>
        <a:lstStyle/>
        <a:p>
          <a:pPr rtl="0"/>
          <a:r>
            <a:rPr lang="zh-TW" b="0" smtClean="0">
              <a:latin typeface="DFKai-SB" panose="03000509000000000000" pitchFamily="65" charset="-120"/>
              <a:ea typeface="DFKai-SB" panose="03000509000000000000" pitchFamily="65" charset="-120"/>
            </a:rPr>
            <a:t>共同生活</a:t>
          </a:r>
          <a:r>
            <a:rPr lang="en-US" b="0" smtClean="0">
              <a:latin typeface="DFKai-SB" panose="03000509000000000000" pitchFamily="65" charset="-120"/>
              <a:ea typeface="DFKai-SB" panose="03000509000000000000" pitchFamily="65" charset="-120"/>
            </a:rPr>
            <a:t> </a:t>
          </a:r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A3222C3-1B72-4649-A1C6-8C127A32E718}" type="parTrans" cxnId="{19E13D7E-3028-4378-8346-47EFF21E4781}">
      <dgm:prSet/>
      <dgm:spPr/>
      <dgm:t>
        <a:bodyPr/>
        <a:lstStyle/>
        <a:p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02A74E3-0268-4C08-BDA5-60A6D31AA0BE}" type="sibTrans" cxnId="{19E13D7E-3028-4378-8346-47EFF21E4781}">
      <dgm:prSet/>
      <dgm:spPr/>
      <dgm:t>
        <a:bodyPr/>
        <a:lstStyle/>
        <a:p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C6A184F-96BF-4DD3-A14F-AF4B1317E828}">
      <dgm:prSet/>
      <dgm:spPr/>
      <dgm:t>
        <a:bodyPr/>
        <a:lstStyle/>
        <a:p>
          <a:pPr rtl="0"/>
          <a:r>
            <a:rPr lang="zh-TW" b="0" smtClean="0">
              <a:latin typeface="DFKai-SB" panose="03000509000000000000" pitchFamily="65" charset="-120"/>
              <a:ea typeface="DFKai-SB" panose="03000509000000000000" pitchFamily="65" charset="-120"/>
            </a:rPr>
            <a:t>利用生活中的良機去教導生命</a:t>
          </a:r>
          <a:r>
            <a:rPr lang="en-US" b="0" smtClean="0">
              <a:latin typeface="DFKai-SB" panose="03000509000000000000" pitchFamily="65" charset="-120"/>
              <a:ea typeface="DFKai-SB" panose="03000509000000000000" pitchFamily="65" charset="-120"/>
            </a:rPr>
            <a:t> </a:t>
          </a:r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E0B4E3F-8E71-400C-862D-A4254876DEAD}" type="parTrans" cxnId="{ADD9D69B-AF31-46DE-BD90-0CDF07E2EB96}">
      <dgm:prSet/>
      <dgm:spPr/>
      <dgm:t>
        <a:bodyPr/>
        <a:lstStyle/>
        <a:p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03612A7-D263-4235-9069-D9AD787B4370}" type="sibTrans" cxnId="{ADD9D69B-AF31-46DE-BD90-0CDF07E2EB96}">
      <dgm:prSet/>
      <dgm:spPr/>
      <dgm:t>
        <a:bodyPr/>
        <a:lstStyle/>
        <a:p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6FF12F52-81AA-42C4-A1F8-015B1F8A181D}">
      <dgm:prSet/>
      <dgm:spPr/>
      <dgm:t>
        <a:bodyPr/>
        <a:lstStyle/>
        <a:p>
          <a:pPr rtl="0"/>
          <a:r>
            <a:rPr lang="zh-TW" b="0" smtClean="0">
              <a:latin typeface="DFKai-SB" panose="03000509000000000000" pitchFamily="65" charset="-120"/>
              <a:ea typeface="DFKai-SB" panose="03000509000000000000" pitchFamily="65" charset="-120"/>
            </a:rPr>
            <a:t>雙線的對話</a:t>
          </a:r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6EA35BC-C036-40B1-ACC4-A3C4D035D25F}" type="parTrans" cxnId="{381FC4F6-AFC5-4290-A9A7-DCCD98FFD8D7}">
      <dgm:prSet/>
      <dgm:spPr/>
      <dgm:t>
        <a:bodyPr/>
        <a:lstStyle/>
        <a:p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EE3C5B7-64A3-4063-B2D5-47E7672F1264}" type="sibTrans" cxnId="{381FC4F6-AFC5-4290-A9A7-DCCD98FFD8D7}">
      <dgm:prSet/>
      <dgm:spPr/>
      <dgm:t>
        <a:bodyPr/>
        <a:lstStyle/>
        <a:p>
          <a:endParaRPr lang="en-US" b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D9A34B0-5C46-4E30-A532-E7C63B19E49A}" type="pres">
      <dgm:prSet presAssocID="{D18D4428-D97C-43B3-91CB-F2D10236F1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3E9348-C538-4348-9FC2-3CB070861987}" type="pres">
      <dgm:prSet presAssocID="{D18D4428-D97C-43B3-91CB-F2D10236F1B2}" presName="arrow" presStyleLbl="bgShp" presStyleIdx="0" presStyleCnt="1"/>
      <dgm:spPr/>
    </dgm:pt>
    <dgm:pt modelId="{8F63DB97-6AE3-4392-8A3B-A5C22CD0EC5B}" type="pres">
      <dgm:prSet presAssocID="{D18D4428-D97C-43B3-91CB-F2D10236F1B2}" presName="linearProcess" presStyleCnt="0"/>
      <dgm:spPr/>
    </dgm:pt>
    <dgm:pt modelId="{5D4F6FA7-F10E-4F2A-BD37-7B69669FE050}" type="pres">
      <dgm:prSet presAssocID="{AA69247A-315E-430E-97DF-335F3A4561A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79BC4-D620-40D7-9A5F-1624BE43CC81}" type="pres">
      <dgm:prSet presAssocID="{B6C2BE96-51E6-4A3B-87C3-D12D7F3D68DD}" presName="sibTrans" presStyleCnt="0"/>
      <dgm:spPr/>
    </dgm:pt>
    <dgm:pt modelId="{A71DE210-2048-4073-AE78-46F6468DA149}" type="pres">
      <dgm:prSet presAssocID="{C2D5F526-BB4E-4FF7-9D65-32BE8C146FD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4058B-A2C8-47BD-83F8-8CF4E5966512}" type="pres">
      <dgm:prSet presAssocID="{F02A74E3-0268-4C08-BDA5-60A6D31AA0BE}" presName="sibTrans" presStyleCnt="0"/>
      <dgm:spPr/>
    </dgm:pt>
    <dgm:pt modelId="{4503709B-803D-4ABC-9844-78740DB488D9}" type="pres">
      <dgm:prSet presAssocID="{5C6A184F-96BF-4DD3-A14F-AF4B1317E82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A15FA-DFF1-42C0-BAA6-799CDBA1CFFE}" type="pres">
      <dgm:prSet presAssocID="{F03612A7-D263-4235-9069-D9AD787B4370}" presName="sibTrans" presStyleCnt="0"/>
      <dgm:spPr/>
    </dgm:pt>
    <dgm:pt modelId="{14CE68FB-B448-4185-907E-7E7E00B22E49}" type="pres">
      <dgm:prSet presAssocID="{6FF12F52-81AA-42C4-A1F8-015B1F8A181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1FC4F6-AFC5-4290-A9A7-DCCD98FFD8D7}" srcId="{D18D4428-D97C-43B3-91CB-F2D10236F1B2}" destId="{6FF12F52-81AA-42C4-A1F8-015B1F8A181D}" srcOrd="3" destOrd="0" parTransId="{96EA35BC-C036-40B1-ACC4-A3C4D035D25F}" sibTransId="{0EE3C5B7-64A3-4063-B2D5-47E7672F1264}"/>
    <dgm:cxn modelId="{B2459FE2-C810-4664-871B-467DCFF69E16}" srcId="{D18D4428-D97C-43B3-91CB-F2D10236F1B2}" destId="{AA69247A-315E-430E-97DF-335F3A4561A5}" srcOrd="0" destOrd="0" parTransId="{CBA60791-DBAA-4A4E-835F-CE3340603E0B}" sibTransId="{B6C2BE96-51E6-4A3B-87C3-D12D7F3D68DD}"/>
    <dgm:cxn modelId="{D4D8A1D8-F8B5-4FB7-A240-986235266A61}" type="presOf" srcId="{C2D5F526-BB4E-4FF7-9D65-32BE8C146FD2}" destId="{A71DE210-2048-4073-AE78-46F6468DA149}" srcOrd="0" destOrd="0" presId="urn:microsoft.com/office/officeart/2005/8/layout/hProcess9"/>
    <dgm:cxn modelId="{19E13D7E-3028-4378-8346-47EFF21E4781}" srcId="{D18D4428-D97C-43B3-91CB-F2D10236F1B2}" destId="{C2D5F526-BB4E-4FF7-9D65-32BE8C146FD2}" srcOrd="1" destOrd="0" parTransId="{FA3222C3-1B72-4649-A1C6-8C127A32E718}" sibTransId="{F02A74E3-0268-4C08-BDA5-60A6D31AA0BE}"/>
    <dgm:cxn modelId="{CD9B2700-BA08-4E41-866F-B40052D7B53B}" type="presOf" srcId="{D18D4428-D97C-43B3-91CB-F2D10236F1B2}" destId="{0D9A34B0-5C46-4E30-A532-E7C63B19E49A}" srcOrd="0" destOrd="0" presId="urn:microsoft.com/office/officeart/2005/8/layout/hProcess9"/>
    <dgm:cxn modelId="{1094C4FF-DAAA-4FD5-8869-8ED2BE27BDB4}" type="presOf" srcId="{6FF12F52-81AA-42C4-A1F8-015B1F8A181D}" destId="{14CE68FB-B448-4185-907E-7E7E00B22E49}" srcOrd="0" destOrd="0" presId="urn:microsoft.com/office/officeart/2005/8/layout/hProcess9"/>
    <dgm:cxn modelId="{ADD9D69B-AF31-46DE-BD90-0CDF07E2EB96}" srcId="{D18D4428-D97C-43B3-91CB-F2D10236F1B2}" destId="{5C6A184F-96BF-4DD3-A14F-AF4B1317E828}" srcOrd="2" destOrd="0" parTransId="{0E0B4E3F-8E71-400C-862D-A4254876DEAD}" sibTransId="{F03612A7-D263-4235-9069-D9AD787B4370}"/>
    <dgm:cxn modelId="{F669656D-908B-4DF0-A40C-21580931D94B}" type="presOf" srcId="{5C6A184F-96BF-4DD3-A14F-AF4B1317E828}" destId="{4503709B-803D-4ABC-9844-78740DB488D9}" srcOrd="0" destOrd="0" presId="urn:microsoft.com/office/officeart/2005/8/layout/hProcess9"/>
    <dgm:cxn modelId="{925B6EA1-23BB-467C-9762-92D917BF5354}" type="presOf" srcId="{AA69247A-315E-430E-97DF-335F3A4561A5}" destId="{5D4F6FA7-F10E-4F2A-BD37-7B69669FE050}" srcOrd="0" destOrd="0" presId="urn:microsoft.com/office/officeart/2005/8/layout/hProcess9"/>
    <dgm:cxn modelId="{C931139D-4BB5-4E7B-84D3-D34A2FE04651}" type="presParOf" srcId="{0D9A34B0-5C46-4E30-A532-E7C63B19E49A}" destId="{5E3E9348-C538-4348-9FC2-3CB070861987}" srcOrd="0" destOrd="0" presId="urn:microsoft.com/office/officeart/2005/8/layout/hProcess9"/>
    <dgm:cxn modelId="{7062F1B0-D3D1-4C06-80FB-C3CE633DF72A}" type="presParOf" srcId="{0D9A34B0-5C46-4E30-A532-E7C63B19E49A}" destId="{8F63DB97-6AE3-4392-8A3B-A5C22CD0EC5B}" srcOrd="1" destOrd="0" presId="urn:microsoft.com/office/officeart/2005/8/layout/hProcess9"/>
    <dgm:cxn modelId="{5A1310D7-C0F8-4FF3-9362-BBEC79B99772}" type="presParOf" srcId="{8F63DB97-6AE3-4392-8A3B-A5C22CD0EC5B}" destId="{5D4F6FA7-F10E-4F2A-BD37-7B69669FE050}" srcOrd="0" destOrd="0" presId="urn:microsoft.com/office/officeart/2005/8/layout/hProcess9"/>
    <dgm:cxn modelId="{7D8121E0-BAAB-42B8-BC9E-A7EBA9E12530}" type="presParOf" srcId="{8F63DB97-6AE3-4392-8A3B-A5C22CD0EC5B}" destId="{03D79BC4-D620-40D7-9A5F-1624BE43CC81}" srcOrd="1" destOrd="0" presId="urn:microsoft.com/office/officeart/2005/8/layout/hProcess9"/>
    <dgm:cxn modelId="{F42FC0FC-AE0B-452D-869F-C3036D93DDB2}" type="presParOf" srcId="{8F63DB97-6AE3-4392-8A3B-A5C22CD0EC5B}" destId="{A71DE210-2048-4073-AE78-46F6468DA149}" srcOrd="2" destOrd="0" presId="urn:microsoft.com/office/officeart/2005/8/layout/hProcess9"/>
    <dgm:cxn modelId="{BDD68325-5EF3-44CA-B6F5-9F68DCA8DA73}" type="presParOf" srcId="{8F63DB97-6AE3-4392-8A3B-A5C22CD0EC5B}" destId="{9D24058B-A2C8-47BD-83F8-8CF4E5966512}" srcOrd="3" destOrd="0" presId="urn:microsoft.com/office/officeart/2005/8/layout/hProcess9"/>
    <dgm:cxn modelId="{03A03ADB-A2E3-4D56-A505-CE7EF1FF17FE}" type="presParOf" srcId="{8F63DB97-6AE3-4392-8A3B-A5C22CD0EC5B}" destId="{4503709B-803D-4ABC-9844-78740DB488D9}" srcOrd="4" destOrd="0" presId="urn:microsoft.com/office/officeart/2005/8/layout/hProcess9"/>
    <dgm:cxn modelId="{F9F34F41-D748-45C0-AA7A-0513EC2AAD4B}" type="presParOf" srcId="{8F63DB97-6AE3-4392-8A3B-A5C22CD0EC5B}" destId="{137A15FA-DFF1-42C0-BAA6-799CDBA1CFFE}" srcOrd="5" destOrd="0" presId="urn:microsoft.com/office/officeart/2005/8/layout/hProcess9"/>
    <dgm:cxn modelId="{5C335EB0-6C47-4A06-8148-AED40D2E7A7C}" type="presParOf" srcId="{8F63DB97-6AE3-4392-8A3B-A5C22CD0EC5B}" destId="{14CE68FB-B448-4185-907E-7E7E00B22E4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6F4406-D21D-414B-BB20-489E6164542C}" type="doc">
      <dgm:prSet loTypeId="urn:microsoft.com/office/officeart/2005/8/layout/venn1" loCatId="relationship" qsTypeId="urn:microsoft.com/office/officeart/2005/8/quickstyle/3d3" qsCatId="3D" csTypeId="urn:microsoft.com/office/officeart/2005/8/colors/colorful1#2" csCatId="colorful" phldr="1"/>
      <dgm:spPr/>
    </dgm:pt>
    <dgm:pt modelId="{43DD2029-12A4-4B75-A390-572AA6D5D04F}">
      <dgm:prSet phldrT="[Text]" custT="1"/>
      <dgm:spPr>
        <a:xfrm>
          <a:off x="1422336" y="28908"/>
          <a:ext cx="1387602" cy="1387602"/>
        </a:xfr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zh-TW" alt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  <a:t>張開口</a:t>
          </a: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  <a:t> </a:t>
          </a:r>
          <a:b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</a:b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  <a:t>Open Mouth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DFKai-SB" pitchFamily="65" charset="-120"/>
            <a:cs typeface="+mn-cs"/>
          </a:endParaRPr>
        </a:p>
      </dgm:t>
    </dgm:pt>
    <dgm:pt modelId="{DF0E9933-C41D-4189-BC3D-878873BAF0A5}" type="parTrans" cxnId="{3BBA42A6-209B-40FE-BFD0-86D0FEB26F8A}">
      <dgm:prSet/>
      <dgm:spPr/>
      <dgm:t>
        <a:bodyPr/>
        <a:lstStyle/>
        <a:p>
          <a:endParaRPr lang="en-US" sz="2800">
            <a:latin typeface="+mn-lt"/>
            <a:ea typeface="DFKai-SB" pitchFamily="65" charset="-120"/>
          </a:endParaRPr>
        </a:p>
      </dgm:t>
    </dgm:pt>
    <dgm:pt modelId="{21842FA5-85C1-4A12-9951-5D44EC8E420A}" type="sibTrans" cxnId="{3BBA42A6-209B-40FE-BFD0-86D0FEB26F8A}">
      <dgm:prSet/>
      <dgm:spPr/>
      <dgm:t>
        <a:bodyPr/>
        <a:lstStyle/>
        <a:p>
          <a:endParaRPr lang="en-US" sz="2800">
            <a:latin typeface="+mn-lt"/>
            <a:ea typeface="DFKai-SB" pitchFamily="65" charset="-120"/>
          </a:endParaRPr>
        </a:p>
      </dgm:t>
    </dgm:pt>
    <dgm:pt modelId="{49CFC9CE-0FD0-49FC-8E80-1F1224F1EEAF}">
      <dgm:prSet phldrT="[Text]" custT="1"/>
      <dgm:spPr>
        <a:xfrm>
          <a:off x="1923029" y="896159"/>
          <a:ext cx="1387602" cy="1387602"/>
        </a:xfr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zh-TW" alt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  <a:t>打開生命</a:t>
          </a: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  <a:t> Open Life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DFKai-SB" pitchFamily="65" charset="-120"/>
            <a:cs typeface="+mn-cs"/>
          </a:endParaRPr>
        </a:p>
      </dgm:t>
    </dgm:pt>
    <dgm:pt modelId="{8444D5B9-A9C2-4211-8C5F-E354E5DDFD95}" type="parTrans" cxnId="{D17D9644-E02D-4171-8715-CFB58A2ADB7D}">
      <dgm:prSet/>
      <dgm:spPr/>
      <dgm:t>
        <a:bodyPr/>
        <a:lstStyle/>
        <a:p>
          <a:endParaRPr lang="en-US" sz="2800">
            <a:latin typeface="+mn-lt"/>
            <a:ea typeface="DFKai-SB" pitchFamily="65" charset="-120"/>
          </a:endParaRPr>
        </a:p>
      </dgm:t>
    </dgm:pt>
    <dgm:pt modelId="{5D43B1D3-A96D-4DE7-A9C1-826ECDFBC002}" type="sibTrans" cxnId="{D17D9644-E02D-4171-8715-CFB58A2ADB7D}">
      <dgm:prSet/>
      <dgm:spPr/>
      <dgm:t>
        <a:bodyPr/>
        <a:lstStyle/>
        <a:p>
          <a:endParaRPr lang="en-US" sz="2800">
            <a:latin typeface="+mn-lt"/>
            <a:ea typeface="DFKai-SB" pitchFamily="65" charset="-120"/>
          </a:endParaRPr>
        </a:p>
      </dgm:t>
    </dgm:pt>
    <dgm:pt modelId="{23A3725E-6536-464A-9AD8-598D8393DB4E}">
      <dgm:prSet phldrT="[Text]" custT="1"/>
      <dgm:spPr>
        <a:xfrm>
          <a:off x="921643" y="896159"/>
          <a:ext cx="1387602" cy="1387602"/>
        </a:xfr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zh-TW" alt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  <a:t>敞開心</a:t>
          </a:r>
          <a:r>
            <a:rPr lang="en-US" altLang="zh-TW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  <a:t/>
          </a:r>
          <a:br>
            <a:rPr lang="en-US" altLang="zh-TW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</a:b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DFKai-SB" pitchFamily="65" charset="-120"/>
              <a:cs typeface="+mn-cs"/>
            </a:rPr>
            <a:t> Open Heart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DFKai-SB" pitchFamily="65" charset="-120"/>
            <a:cs typeface="+mn-cs"/>
          </a:endParaRPr>
        </a:p>
      </dgm:t>
    </dgm:pt>
    <dgm:pt modelId="{B2F99903-E063-4FF8-ACCF-58C4111BE3F6}" type="parTrans" cxnId="{638F65F2-E6DF-4E62-A27D-77D282F551FB}">
      <dgm:prSet/>
      <dgm:spPr/>
      <dgm:t>
        <a:bodyPr/>
        <a:lstStyle/>
        <a:p>
          <a:endParaRPr lang="en-US" sz="2800">
            <a:latin typeface="+mn-lt"/>
            <a:ea typeface="DFKai-SB" pitchFamily="65" charset="-120"/>
          </a:endParaRPr>
        </a:p>
      </dgm:t>
    </dgm:pt>
    <dgm:pt modelId="{18E2DAB0-CD60-4479-B9C5-ECBC76A452C4}" type="sibTrans" cxnId="{638F65F2-E6DF-4E62-A27D-77D282F551FB}">
      <dgm:prSet/>
      <dgm:spPr/>
      <dgm:t>
        <a:bodyPr/>
        <a:lstStyle/>
        <a:p>
          <a:endParaRPr lang="en-US" sz="2800">
            <a:latin typeface="+mn-lt"/>
            <a:ea typeface="DFKai-SB" pitchFamily="65" charset="-120"/>
          </a:endParaRPr>
        </a:p>
      </dgm:t>
    </dgm:pt>
    <dgm:pt modelId="{2B32978D-4840-46CB-9E95-862098C1FBFC}" type="pres">
      <dgm:prSet presAssocID="{396F4406-D21D-414B-BB20-489E6164542C}" presName="compositeShape" presStyleCnt="0">
        <dgm:presLayoutVars>
          <dgm:chMax val="7"/>
          <dgm:dir/>
          <dgm:resizeHandles val="exact"/>
        </dgm:presLayoutVars>
      </dgm:prSet>
      <dgm:spPr/>
    </dgm:pt>
    <dgm:pt modelId="{E8B7C21A-D002-4102-8E5E-40F19E5CC708}" type="pres">
      <dgm:prSet presAssocID="{43DD2029-12A4-4B75-A390-572AA6D5D04F}" presName="circ1" presStyleLbl="vennNode1" presStyleIdx="0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800F136-DAE4-45C1-B139-AFD3C2DE3ADF}" type="pres">
      <dgm:prSet presAssocID="{43DD2029-12A4-4B75-A390-572AA6D5D0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29647-6250-453A-9310-EAAB85CB39A2}" type="pres">
      <dgm:prSet presAssocID="{49CFC9CE-0FD0-49FC-8E80-1F1224F1EEAF}" presName="circ2" presStyleLbl="vennNode1" presStyleIdx="1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3B44B77-FC49-4FE3-A2D3-702FD8B53B15}" type="pres">
      <dgm:prSet presAssocID="{49CFC9CE-0FD0-49FC-8E80-1F1224F1EE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D89D8-9127-4BFA-B262-71F96B6E031E}" type="pres">
      <dgm:prSet presAssocID="{23A3725E-6536-464A-9AD8-598D8393DB4E}" presName="circ3" presStyleLbl="vennNode1" presStyleIdx="2" presStyleCnt="3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6B372F8-34E8-4B2F-BD5D-57BD704C826C}" type="pres">
      <dgm:prSet presAssocID="{23A3725E-6536-464A-9AD8-598D8393DB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A42A6-209B-40FE-BFD0-86D0FEB26F8A}" srcId="{396F4406-D21D-414B-BB20-489E6164542C}" destId="{43DD2029-12A4-4B75-A390-572AA6D5D04F}" srcOrd="0" destOrd="0" parTransId="{DF0E9933-C41D-4189-BC3D-878873BAF0A5}" sibTransId="{21842FA5-85C1-4A12-9951-5D44EC8E420A}"/>
    <dgm:cxn modelId="{37714079-437D-4C26-ADBD-35877B820724}" type="presOf" srcId="{49CFC9CE-0FD0-49FC-8E80-1F1224F1EEAF}" destId="{13B44B77-FC49-4FE3-A2D3-702FD8B53B15}" srcOrd="1" destOrd="0" presId="urn:microsoft.com/office/officeart/2005/8/layout/venn1"/>
    <dgm:cxn modelId="{D17D9644-E02D-4171-8715-CFB58A2ADB7D}" srcId="{396F4406-D21D-414B-BB20-489E6164542C}" destId="{49CFC9CE-0FD0-49FC-8E80-1F1224F1EEAF}" srcOrd="1" destOrd="0" parTransId="{8444D5B9-A9C2-4211-8C5F-E354E5DDFD95}" sibTransId="{5D43B1D3-A96D-4DE7-A9C1-826ECDFBC002}"/>
    <dgm:cxn modelId="{0BE725C9-B13A-44B8-9B55-A28F0848D160}" type="presOf" srcId="{23A3725E-6536-464A-9AD8-598D8393DB4E}" destId="{E6B372F8-34E8-4B2F-BD5D-57BD704C826C}" srcOrd="1" destOrd="0" presId="urn:microsoft.com/office/officeart/2005/8/layout/venn1"/>
    <dgm:cxn modelId="{504BD5B9-6ECE-4761-BC51-04867B29BEC3}" type="presOf" srcId="{49CFC9CE-0FD0-49FC-8E80-1F1224F1EEAF}" destId="{AFD29647-6250-453A-9310-EAAB85CB39A2}" srcOrd="0" destOrd="0" presId="urn:microsoft.com/office/officeart/2005/8/layout/venn1"/>
    <dgm:cxn modelId="{79400AC5-62D5-4930-89B4-F6F6BEF01405}" type="presOf" srcId="{43DD2029-12A4-4B75-A390-572AA6D5D04F}" destId="{C800F136-DAE4-45C1-B139-AFD3C2DE3ADF}" srcOrd="1" destOrd="0" presId="urn:microsoft.com/office/officeart/2005/8/layout/venn1"/>
    <dgm:cxn modelId="{48B9DC81-EB5C-4804-B983-A23442A14F77}" type="presOf" srcId="{43DD2029-12A4-4B75-A390-572AA6D5D04F}" destId="{E8B7C21A-D002-4102-8E5E-40F19E5CC708}" srcOrd="0" destOrd="0" presId="urn:microsoft.com/office/officeart/2005/8/layout/venn1"/>
    <dgm:cxn modelId="{4D13C841-B36F-4105-BD20-A5926102FA97}" type="presOf" srcId="{396F4406-D21D-414B-BB20-489E6164542C}" destId="{2B32978D-4840-46CB-9E95-862098C1FBFC}" srcOrd="0" destOrd="0" presId="urn:microsoft.com/office/officeart/2005/8/layout/venn1"/>
    <dgm:cxn modelId="{638F65F2-E6DF-4E62-A27D-77D282F551FB}" srcId="{396F4406-D21D-414B-BB20-489E6164542C}" destId="{23A3725E-6536-464A-9AD8-598D8393DB4E}" srcOrd="2" destOrd="0" parTransId="{B2F99903-E063-4FF8-ACCF-58C4111BE3F6}" sibTransId="{18E2DAB0-CD60-4479-B9C5-ECBC76A452C4}"/>
    <dgm:cxn modelId="{8E6B9A6C-0B1E-4DA9-86BA-61A96D8A250A}" type="presOf" srcId="{23A3725E-6536-464A-9AD8-598D8393DB4E}" destId="{81CD89D8-9127-4BFA-B262-71F96B6E031E}" srcOrd="0" destOrd="0" presId="urn:microsoft.com/office/officeart/2005/8/layout/venn1"/>
    <dgm:cxn modelId="{E2B75DA1-4E6B-45E1-A7DC-9BB5AAE9E9EC}" type="presParOf" srcId="{2B32978D-4840-46CB-9E95-862098C1FBFC}" destId="{E8B7C21A-D002-4102-8E5E-40F19E5CC708}" srcOrd="0" destOrd="0" presId="urn:microsoft.com/office/officeart/2005/8/layout/venn1"/>
    <dgm:cxn modelId="{65378C56-9E04-4D81-B08B-5DE178F5C37F}" type="presParOf" srcId="{2B32978D-4840-46CB-9E95-862098C1FBFC}" destId="{C800F136-DAE4-45C1-B139-AFD3C2DE3ADF}" srcOrd="1" destOrd="0" presId="urn:microsoft.com/office/officeart/2005/8/layout/venn1"/>
    <dgm:cxn modelId="{4C07F4AB-4A69-4DDB-8E6F-586DA5A35476}" type="presParOf" srcId="{2B32978D-4840-46CB-9E95-862098C1FBFC}" destId="{AFD29647-6250-453A-9310-EAAB85CB39A2}" srcOrd="2" destOrd="0" presId="urn:microsoft.com/office/officeart/2005/8/layout/venn1"/>
    <dgm:cxn modelId="{5729C3F7-19F0-4EE6-AAE1-C3CCB946EC6D}" type="presParOf" srcId="{2B32978D-4840-46CB-9E95-862098C1FBFC}" destId="{13B44B77-FC49-4FE3-A2D3-702FD8B53B15}" srcOrd="3" destOrd="0" presId="urn:microsoft.com/office/officeart/2005/8/layout/venn1"/>
    <dgm:cxn modelId="{3CFF7DF1-0793-4A92-854B-8535EE807BC2}" type="presParOf" srcId="{2B32978D-4840-46CB-9E95-862098C1FBFC}" destId="{81CD89D8-9127-4BFA-B262-71F96B6E031E}" srcOrd="4" destOrd="0" presId="urn:microsoft.com/office/officeart/2005/8/layout/venn1"/>
    <dgm:cxn modelId="{1602D747-DA43-4DA2-B096-52610722859F}" type="presParOf" srcId="{2B32978D-4840-46CB-9E95-862098C1FBFC}" destId="{E6B372F8-34E8-4B2F-BD5D-57BD704C826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38C4EF-3CAD-4D7A-90B6-4800B4A37203}" type="doc">
      <dgm:prSet loTypeId="urn:microsoft.com/office/officeart/2005/8/layout/hierarchy6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75A631-69A7-4874-86B3-A0BF16AD86BD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區牧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08BB531-7157-4D18-AE7E-986C24FF821E}" type="parTrans" cxnId="{EE1A14BC-E75D-47E9-88C5-0A25CA0C8FBE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34D4B6AE-2393-4D74-A022-637300E057D4}" type="sibTrans" cxnId="{EE1A14BC-E75D-47E9-88C5-0A25CA0C8FBE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79DBDB2A-EA28-4C38-8224-9C5655B1822B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區長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BB478BC-67AF-40FD-974D-2100BAA5D982}" type="parTrans" cxnId="{04EC8800-3266-4300-A1E9-E044FF7EC18A}">
      <dgm:prSet/>
      <dgm:spPr/>
      <dgm:t>
        <a:bodyPr/>
        <a:lstStyle/>
        <a:p>
          <a:endParaRPr lang="en-US" dirty="0">
            <a:ea typeface="全真粗黑體" pitchFamily="49" charset="-120"/>
          </a:endParaRPr>
        </a:p>
      </dgm:t>
    </dgm:pt>
    <dgm:pt modelId="{33720CA9-5E2E-4082-ADD9-7240393DC7A8}" type="sibTrans" cxnId="{04EC8800-3266-4300-A1E9-E044FF7EC18A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A734428F-CD5A-4DDC-95FC-5FFF3C1B9EA6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組長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64ACB1C-73FC-4B36-807B-6874075D9E2C}" type="parTrans" cxnId="{58CF044A-24DF-41DA-8730-CB2D39857D24}">
      <dgm:prSet/>
      <dgm:spPr/>
      <dgm:t>
        <a:bodyPr/>
        <a:lstStyle/>
        <a:p>
          <a:endParaRPr lang="en-US" dirty="0">
            <a:ea typeface="全真粗黑體" pitchFamily="49" charset="-120"/>
          </a:endParaRPr>
        </a:p>
      </dgm:t>
    </dgm:pt>
    <dgm:pt modelId="{6B3BF9AA-C64A-4C33-90C9-A83B7937655A}" type="sibTrans" cxnId="{58CF044A-24DF-41DA-8730-CB2D39857D24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76F53730-5450-4BCB-A120-035C5E06C22D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組長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C1C76B5-5B5F-4927-B44F-3CC8AE9D43B6}" type="parTrans" cxnId="{FD514DE1-864B-43FE-A422-BCA208DEA7CC}">
      <dgm:prSet/>
      <dgm:spPr/>
      <dgm:t>
        <a:bodyPr/>
        <a:lstStyle/>
        <a:p>
          <a:endParaRPr lang="en-US" dirty="0">
            <a:ea typeface="全真粗黑體" pitchFamily="49" charset="-120"/>
          </a:endParaRPr>
        </a:p>
      </dgm:t>
    </dgm:pt>
    <dgm:pt modelId="{94A0BCA9-8397-4F33-8860-DD7C2680DD63}" type="sibTrans" cxnId="{FD514DE1-864B-43FE-A422-BCA208DEA7CC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905EE952-A1F9-49A3-9787-3CCA9E2ABC5D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區長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5A15EE1-AC51-4A64-A56F-2208DC0BAABC}" type="parTrans" cxnId="{70D131BF-4798-4D79-BA32-C07F726848C6}">
      <dgm:prSet/>
      <dgm:spPr/>
      <dgm:t>
        <a:bodyPr/>
        <a:lstStyle/>
        <a:p>
          <a:endParaRPr lang="en-US" dirty="0">
            <a:ea typeface="全真粗黑體" pitchFamily="49" charset="-120"/>
          </a:endParaRPr>
        </a:p>
      </dgm:t>
    </dgm:pt>
    <dgm:pt modelId="{E4815BEA-5A1E-40E4-9D74-7923A8702971}" type="sibTrans" cxnId="{70D131BF-4798-4D79-BA32-C07F726848C6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F9834A82-B6A6-4A93-A53C-1F9EE57A26D6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組長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9F76CF5-A417-4D7B-A8FA-10F0953941D8}" type="parTrans" cxnId="{1B1ED34F-FD30-4D41-B39F-127D00F77FB3}">
      <dgm:prSet/>
      <dgm:spPr/>
      <dgm:t>
        <a:bodyPr/>
        <a:lstStyle/>
        <a:p>
          <a:endParaRPr lang="en-US" dirty="0">
            <a:ea typeface="全真粗黑體" pitchFamily="49" charset="-120"/>
          </a:endParaRPr>
        </a:p>
      </dgm:t>
    </dgm:pt>
    <dgm:pt modelId="{30D4F547-8B5C-4893-A84C-1D5CEFC3F402}" type="sibTrans" cxnId="{1B1ED34F-FD30-4D41-B39F-127D00F77FB3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FD39D9FA-7A6E-4897-8FF2-734B776C027C}">
      <dgm:prSet phldrT="[Text]"/>
      <dgm:spPr/>
      <dgm:t>
        <a:bodyPr/>
        <a:lstStyle/>
        <a:p>
          <a:r>
            <a:rPr lang="zh-TW" altLang="en-US" dirty="0" smtClean="0">
              <a:latin typeface="+mn-lt"/>
              <a:ea typeface="DFKai-SB" panose="03000509000000000000" pitchFamily="65" charset="-120"/>
            </a:rPr>
            <a:t>全職同工與帶職長老</a:t>
          </a:r>
          <a:endParaRPr lang="en-US" dirty="0">
            <a:latin typeface="+mn-lt"/>
            <a:ea typeface="DFKai-SB" panose="03000509000000000000" pitchFamily="65" charset="-120"/>
          </a:endParaRPr>
        </a:p>
      </dgm:t>
    </dgm:pt>
    <dgm:pt modelId="{BA64002F-540C-4AF8-AD02-ED2DB5A61856}" type="parTrans" cxnId="{DCF9A825-0065-4F97-96B5-003D39D4549D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C77C84B5-1805-4E47-BEC8-2DC1CCD9057B}" type="sibTrans" cxnId="{DCF9A825-0065-4F97-96B5-003D39D4549D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A79181B8-E078-4082-BCBF-E080CFA9B8DD}">
      <dgm:prSet phldrT="[Text]"/>
      <dgm:spPr/>
      <dgm:t>
        <a:bodyPr/>
        <a:lstStyle/>
        <a:p>
          <a:r>
            <a:rPr lang="zh-TW" altLang="en-US" dirty="0" smtClean="0">
              <a:latin typeface="+mn-lt"/>
              <a:ea typeface="DFKai-SB" panose="03000509000000000000" pitchFamily="65" charset="-120"/>
            </a:rPr>
            <a:t>區長帶 </a:t>
          </a:r>
          <a:r>
            <a:rPr lang="en-US" altLang="zh-TW" dirty="0" smtClean="0">
              <a:latin typeface="+mn-lt"/>
              <a:ea typeface="DFKai-SB" panose="03000509000000000000" pitchFamily="65" charset="-120"/>
            </a:rPr>
            <a:t/>
          </a:r>
          <a:br>
            <a:rPr lang="en-US" altLang="zh-TW" dirty="0" smtClean="0">
              <a:latin typeface="+mn-lt"/>
              <a:ea typeface="DFKai-SB" panose="03000509000000000000" pitchFamily="65" charset="-120"/>
            </a:rPr>
          </a:br>
          <a:r>
            <a:rPr lang="en-US" altLang="zh-TW" dirty="0" smtClean="0">
              <a:latin typeface="+mn-lt"/>
              <a:ea typeface="DFKai-SB" panose="03000509000000000000" pitchFamily="65" charset="-120"/>
            </a:rPr>
            <a:t>2-4</a:t>
          </a:r>
          <a:r>
            <a:rPr lang="zh-TW" altLang="en-US" dirty="0" smtClean="0">
              <a:latin typeface="+mn-lt"/>
              <a:ea typeface="DFKai-SB" panose="03000509000000000000" pitchFamily="65" charset="-120"/>
            </a:rPr>
            <a:t> 個組長</a:t>
          </a:r>
          <a:endParaRPr lang="en-US" dirty="0">
            <a:latin typeface="+mn-lt"/>
            <a:ea typeface="DFKai-SB" panose="03000509000000000000" pitchFamily="65" charset="-120"/>
          </a:endParaRPr>
        </a:p>
      </dgm:t>
    </dgm:pt>
    <dgm:pt modelId="{ABE7A16C-C61C-4982-B7E1-6935060B6942}" type="parTrans" cxnId="{7B12E6F4-BE91-4AAE-825D-BD282E8B5C29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99372548-19BC-451F-88B5-E462C08BA48A}" type="sibTrans" cxnId="{7B12E6F4-BE91-4AAE-825D-BD282E8B5C29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468820F0-0668-4CEC-9935-115F0D2AADFE}">
      <dgm:prSet phldrT="[Text]"/>
      <dgm:spPr/>
      <dgm:t>
        <a:bodyPr/>
        <a:lstStyle/>
        <a:p>
          <a:r>
            <a:rPr lang="zh-TW" altLang="en-US" dirty="0" smtClean="0">
              <a:latin typeface="+mn-lt"/>
              <a:ea typeface="DFKai-SB" panose="03000509000000000000" pitchFamily="65" charset="-120"/>
            </a:rPr>
            <a:t>一組有 </a:t>
          </a:r>
          <a:r>
            <a:rPr lang="en-US" altLang="zh-TW" dirty="0" smtClean="0">
              <a:latin typeface="+mn-lt"/>
              <a:ea typeface="DFKai-SB" panose="03000509000000000000" pitchFamily="65" charset="-120"/>
            </a:rPr>
            <a:t/>
          </a:r>
          <a:br>
            <a:rPr lang="en-US" altLang="zh-TW" dirty="0" smtClean="0">
              <a:latin typeface="+mn-lt"/>
              <a:ea typeface="DFKai-SB" panose="03000509000000000000" pitchFamily="65" charset="-120"/>
            </a:rPr>
          </a:br>
          <a:r>
            <a:rPr lang="en-US" altLang="zh-TW" dirty="0" smtClean="0">
              <a:latin typeface="+mn-lt"/>
              <a:ea typeface="DFKai-SB" panose="03000509000000000000" pitchFamily="65" charset="-120"/>
            </a:rPr>
            <a:t>10-16</a:t>
          </a:r>
          <a:r>
            <a:rPr lang="zh-TW" altLang="en-US" dirty="0" smtClean="0">
              <a:latin typeface="+mn-lt"/>
              <a:ea typeface="DFKai-SB" panose="03000509000000000000" pitchFamily="65" charset="-120"/>
            </a:rPr>
            <a:t>人</a:t>
          </a:r>
          <a:endParaRPr lang="en-US" dirty="0">
            <a:latin typeface="+mn-lt"/>
            <a:ea typeface="DFKai-SB" panose="03000509000000000000" pitchFamily="65" charset="-120"/>
          </a:endParaRPr>
        </a:p>
      </dgm:t>
    </dgm:pt>
    <dgm:pt modelId="{2611FC0C-3493-4B0D-AF05-1F91345CA2B3}" type="parTrans" cxnId="{94A0D237-CAEE-4C50-B8C6-EB13249ADB83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899F040B-50DD-4561-AC9B-D89DA98015AF}" type="sibTrans" cxnId="{94A0D237-CAEE-4C50-B8C6-EB13249ADB83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AAAEC508-2EA5-45CC-855F-9E5F55436747}" type="pres">
      <dgm:prSet presAssocID="{5038C4EF-3CAD-4D7A-90B6-4800B4A3720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0DAB3C-5DED-454D-942A-64D0FB45504F}" type="pres">
      <dgm:prSet presAssocID="{5038C4EF-3CAD-4D7A-90B6-4800B4A37203}" presName="hierFlow" presStyleCnt="0"/>
      <dgm:spPr/>
    </dgm:pt>
    <dgm:pt modelId="{B6E584AB-7445-4DC9-8B4F-EBB0DA4C81F6}" type="pres">
      <dgm:prSet presAssocID="{5038C4EF-3CAD-4D7A-90B6-4800B4A37203}" presName="firstBuf" presStyleCnt="0"/>
      <dgm:spPr/>
    </dgm:pt>
    <dgm:pt modelId="{C162BB7B-5ED1-4BD2-B337-8E2BF37DA16A}" type="pres">
      <dgm:prSet presAssocID="{5038C4EF-3CAD-4D7A-90B6-4800B4A3720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B18793-A012-49C4-8F84-3FCF91721A99}" type="pres">
      <dgm:prSet presAssocID="{B775A631-69A7-4874-86B3-A0BF16AD86BD}" presName="Name14" presStyleCnt="0"/>
      <dgm:spPr/>
    </dgm:pt>
    <dgm:pt modelId="{96003C71-36BD-48F8-A7DE-166AE8DC5325}" type="pres">
      <dgm:prSet presAssocID="{B775A631-69A7-4874-86B3-A0BF16AD86B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6CBBA-CA36-49B5-AEE0-ACB34372BBF3}" type="pres">
      <dgm:prSet presAssocID="{B775A631-69A7-4874-86B3-A0BF16AD86BD}" presName="hierChild2" presStyleCnt="0"/>
      <dgm:spPr/>
    </dgm:pt>
    <dgm:pt modelId="{6A032AE8-75A7-45BE-A131-77EDD0FDFA0D}" type="pres">
      <dgm:prSet presAssocID="{3BB478BC-67AF-40FD-974D-2100BAA5D982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B5D22CB-30DE-4E66-A4E2-592D4504A52E}" type="pres">
      <dgm:prSet presAssocID="{79DBDB2A-EA28-4C38-8224-9C5655B1822B}" presName="Name21" presStyleCnt="0"/>
      <dgm:spPr/>
    </dgm:pt>
    <dgm:pt modelId="{A9C9A427-192B-4D36-9F82-E2232EF78A38}" type="pres">
      <dgm:prSet presAssocID="{79DBDB2A-EA28-4C38-8224-9C5655B1822B}" presName="level2Shape" presStyleLbl="node2" presStyleIdx="0" presStyleCnt="2"/>
      <dgm:spPr/>
      <dgm:t>
        <a:bodyPr/>
        <a:lstStyle/>
        <a:p>
          <a:endParaRPr lang="en-US"/>
        </a:p>
      </dgm:t>
    </dgm:pt>
    <dgm:pt modelId="{6AC125EB-B5B3-4565-B5DD-A7DDFE0D1937}" type="pres">
      <dgm:prSet presAssocID="{79DBDB2A-EA28-4C38-8224-9C5655B1822B}" presName="hierChild3" presStyleCnt="0"/>
      <dgm:spPr/>
    </dgm:pt>
    <dgm:pt modelId="{E1EBC0BF-2B73-4477-B62A-8C70E2B98749}" type="pres">
      <dgm:prSet presAssocID="{D64ACB1C-73FC-4B36-807B-6874075D9E2C}" presName="Name19" presStyleLbl="parChTrans1D3" presStyleIdx="0" presStyleCnt="3"/>
      <dgm:spPr/>
      <dgm:t>
        <a:bodyPr/>
        <a:lstStyle/>
        <a:p>
          <a:endParaRPr lang="en-US"/>
        </a:p>
      </dgm:t>
    </dgm:pt>
    <dgm:pt modelId="{74B3A86C-70C5-4F04-AA85-84EEE76BAB67}" type="pres">
      <dgm:prSet presAssocID="{A734428F-CD5A-4DDC-95FC-5FFF3C1B9EA6}" presName="Name21" presStyleCnt="0"/>
      <dgm:spPr/>
    </dgm:pt>
    <dgm:pt modelId="{4488F1AC-A82C-498A-A144-0934ADD37C41}" type="pres">
      <dgm:prSet presAssocID="{A734428F-CD5A-4DDC-95FC-5FFF3C1B9EA6}" presName="level2Shape" presStyleLbl="node3" presStyleIdx="0" presStyleCnt="3"/>
      <dgm:spPr/>
      <dgm:t>
        <a:bodyPr/>
        <a:lstStyle/>
        <a:p>
          <a:endParaRPr lang="en-US"/>
        </a:p>
      </dgm:t>
    </dgm:pt>
    <dgm:pt modelId="{9A835F9F-157C-4248-85BA-417225AA7571}" type="pres">
      <dgm:prSet presAssocID="{A734428F-CD5A-4DDC-95FC-5FFF3C1B9EA6}" presName="hierChild3" presStyleCnt="0"/>
      <dgm:spPr/>
    </dgm:pt>
    <dgm:pt modelId="{C6940400-0923-44C5-A07E-492AB9F2771E}" type="pres">
      <dgm:prSet presAssocID="{DC1C76B5-5B5F-4927-B44F-3CC8AE9D43B6}" presName="Name19" presStyleLbl="parChTrans1D3" presStyleIdx="1" presStyleCnt="3"/>
      <dgm:spPr/>
      <dgm:t>
        <a:bodyPr/>
        <a:lstStyle/>
        <a:p>
          <a:endParaRPr lang="en-US"/>
        </a:p>
      </dgm:t>
    </dgm:pt>
    <dgm:pt modelId="{DAED02F6-DC9D-4398-96E5-3E377D4D062B}" type="pres">
      <dgm:prSet presAssocID="{76F53730-5450-4BCB-A120-035C5E06C22D}" presName="Name21" presStyleCnt="0"/>
      <dgm:spPr/>
    </dgm:pt>
    <dgm:pt modelId="{ADC8A749-2C09-4DD9-90B8-01E66B46CE74}" type="pres">
      <dgm:prSet presAssocID="{76F53730-5450-4BCB-A120-035C5E06C22D}" presName="level2Shape" presStyleLbl="node3" presStyleIdx="1" presStyleCnt="3"/>
      <dgm:spPr/>
      <dgm:t>
        <a:bodyPr/>
        <a:lstStyle/>
        <a:p>
          <a:endParaRPr lang="en-US"/>
        </a:p>
      </dgm:t>
    </dgm:pt>
    <dgm:pt modelId="{DC21ACAF-8102-4AC4-81A3-E9FAA1E99B9E}" type="pres">
      <dgm:prSet presAssocID="{76F53730-5450-4BCB-A120-035C5E06C22D}" presName="hierChild3" presStyleCnt="0"/>
      <dgm:spPr/>
    </dgm:pt>
    <dgm:pt modelId="{46E49543-AAB9-44C9-86EC-8F3B42197189}" type="pres">
      <dgm:prSet presAssocID="{A5A15EE1-AC51-4A64-A56F-2208DC0BAABC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275CCAA-A801-48C4-8708-99D6024187D2}" type="pres">
      <dgm:prSet presAssocID="{905EE952-A1F9-49A3-9787-3CCA9E2ABC5D}" presName="Name21" presStyleCnt="0"/>
      <dgm:spPr/>
    </dgm:pt>
    <dgm:pt modelId="{FA55544D-6057-45DA-9469-0A2BC075B9D9}" type="pres">
      <dgm:prSet presAssocID="{905EE952-A1F9-49A3-9787-3CCA9E2ABC5D}" presName="level2Shape" presStyleLbl="node2" presStyleIdx="1" presStyleCnt="2"/>
      <dgm:spPr/>
      <dgm:t>
        <a:bodyPr/>
        <a:lstStyle/>
        <a:p>
          <a:endParaRPr lang="en-US"/>
        </a:p>
      </dgm:t>
    </dgm:pt>
    <dgm:pt modelId="{3710F2E3-5854-47C1-9BFE-75875B73D0B1}" type="pres">
      <dgm:prSet presAssocID="{905EE952-A1F9-49A3-9787-3CCA9E2ABC5D}" presName="hierChild3" presStyleCnt="0"/>
      <dgm:spPr/>
    </dgm:pt>
    <dgm:pt modelId="{2F75A700-8AC5-4296-B2AD-5AB2F2BE66D7}" type="pres">
      <dgm:prSet presAssocID="{19F76CF5-A417-4D7B-A8FA-10F0953941D8}" presName="Name19" presStyleLbl="parChTrans1D3" presStyleIdx="2" presStyleCnt="3"/>
      <dgm:spPr/>
      <dgm:t>
        <a:bodyPr/>
        <a:lstStyle/>
        <a:p>
          <a:endParaRPr lang="en-US"/>
        </a:p>
      </dgm:t>
    </dgm:pt>
    <dgm:pt modelId="{074181C6-F7A3-4887-8393-DF8409D6BE39}" type="pres">
      <dgm:prSet presAssocID="{F9834A82-B6A6-4A93-A53C-1F9EE57A26D6}" presName="Name21" presStyleCnt="0"/>
      <dgm:spPr/>
    </dgm:pt>
    <dgm:pt modelId="{27C85938-41E9-4AFD-AAF6-0CE803DBD9BF}" type="pres">
      <dgm:prSet presAssocID="{F9834A82-B6A6-4A93-A53C-1F9EE57A26D6}" presName="level2Shape" presStyleLbl="node3" presStyleIdx="2" presStyleCnt="3"/>
      <dgm:spPr/>
      <dgm:t>
        <a:bodyPr/>
        <a:lstStyle/>
        <a:p>
          <a:endParaRPr lang="en-US"/>
        </a:p>
      </dgm:t>
    </dgm:pt>
    <dgm:pt modelId="{D2D3F343-D15F-4F98-90F9-9AD330B77C6E}" type="pres">
      <dgm:prSet presAssocID="{F9834A82-B6A6-4A93-A53C-1F9EE57A26D6}" presName="hierChild3" presStyleCnt="0"/>
      <dgm:spPr/>
    </dgm:pt>
    <dgm:pt modelId="{FA0A398E-44EC-4C48-B4C3-35E742BD2C30}" type="pres">
      <dgm:prSet presAssocID="{5038C4EF-3CAD-4D7A-90B6-4800B4A37203}" presName="bgShapesFlow" presStyleCnt="0"/>
      <dgm:spPr/>
    </dgm:pt>
    <dgm:pt modelId="{AC1A79FD-E835-4C3C-8C2C-CDD57CC60B91}" type="pres">
      <dgm:prSet presAssocID="{FD39D9FA-7A6E-4897-8FF2-734B776C027C}" presName="rectComp" presStyleCnt="0"/>
      <dgm:spPr/>
    </dgm:pt>
    <dgm:pt modelId="{B6A5F990-0C58-4365-AB6A-D7B2437E346F}" type="pres">
      <dgm:prSet presAssocID="{FD39D9FA-7A6E-4897-8FF2-734B776C027C}" presName="bgRect" presStyleLbl="bgShp" presStyleIdx="0" presStyleCnt="3"/>
      <dgm:spPr/>
      <dgm:t>
        <a:bodyPr/>
        <a:lstStyle/>
        <a:p>
          <a:endParaRPr lang="en-US"/>
        </a:p>
      </dgm:t>
    </dgm:pt>
    <dgm:pt modelId="{AFECF01B-07D3-4371-B956-11BF51FF12C8}" type="pres">
      <dgm:prSet presAssocID="{FD39D9FA-7A6E-4897-8FF2-734B776C027C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5E046-89A4-4833-B22B-97E7503A6C72}" type="pres">
      <dgm:prSet presAssocID="{FD39D9FA-7A6E-4897-8FF2-734B776C027C}" presName="spComp" presStyleCnt="0"/>
      <dgm:spPr/>
    </dgm:pt>
    <dgm:pt modelId="{9718E9E5-CD53-4276-AC5E-05EC7F95353C}" type="pres">
      <dgm:prSet presAssocID="{FD39D9FA-7A6E-4897-8FF2-734B776C027C}" presName="vSp" presStyleCnt="0"/>
      <dgm:spPr/>
    </dgm:pt>
    <dgm:pt modelId="{A853FE87-5EE0-42B4-AF54-049947FD4927}" type="pres">
      <dgm:prSet presAssocID="{A79181B8-E078-4082-BCBF-E080CFA9B8DD}" presName="rectComp" presStyleCnt="0"/>
      <dgm:spPr/>
    </dgm:pt>
    <dgm:pt modelId="{1C77266B-9784-4173-BEC5-15B1A46D1F61}" type="pres">
      <dgm:prSet presAssocID="{A79181B8-E078-4082-BCBF-E080CFA9B8DD}" presName="bgRect" presStyleLbl="bgShp" presStyleIdx="1" presStyleCnt="3"/>
      <dgm:spPr/>
      <dgm:t>
        <a:bodyPr/>
        <a:lstStyle/>
        <a:p>
          <a:endParaRPr lang="en-US"/>
        </a:p>
      </dgm:t>
    </dgm:pt>
    <dgm:pt modelId="{2F3552B3-2ED0-4D6A-802E-A24A993B7FED}" type="pres">
      <dgm:prSet presAssocID="{A79181B8-E078-4082-BCBF-E080CFA9B8D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7A068-3506-4D5D-B8D3-F1893BD9037B}" type="pres">
      <dgm:prSet presAssocID="{A79181B8-E078-4082-BCBF-E080CFA9B8DD}" presName="spComp" presStyleCnt="0"/>
      <dgm:spPr/>
    </dgm:pt>
    <dgm:pt modelId="{9E90868F-9C28-42E6-A282-B1F525B5DE05}" type="pres">
      <dgm:prSet presAssocID="{A79181B8-E078-4082-BCBF-E080CFA9B8DD}" presName="vSp" presStyleCnt="0"/>
      <dgm:spPr/>
    </dgm:pt>
    <dgm:pt modelId="{C145EBCB-AD34-4CA8-A0D5-C57A2FF17E98}" type="pres">
      <dgm:prSet presAssocID="{468820F0-0668-4CEC-9935-115F0D2AADFE}" presName="rectComp" presStyleCnt="0"/>
      <dgm:spPr/>
    </dgm:pt>
    <dgm:pt modelId="{75CB02CB-7068-4879-BBD7-84CE8FADC908}" type="pres">
      <dgm:prSet presAssocID="{468820F0-0668-4CEC-9935-115F0D2AADFE}" presName="bgRect" presStyleLbl="bgShp" presStyleIdx="2" presStyleCnt="3"/>
      <dgm:spPr/>
      <dgm:t>
        <a:bodyPr/>
        <a:lstStyle/>
        <a:p>
          <a:endParaRPr lang="en-US"/>
        </a:p>
      </dgm:t>
    </dgm:pt>
    <dgm:pt modelId="{FC842CD8-39CE-4950-86CA-7EBDEDCCE271}" type="pres">
      <dgm:prSet presAssocID="{468820F0-0668-4CEC-9935-115F0D2AADF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F044A-24DF-41DA-8730-CB2D39857D24}" srcId="{79DBDB2A-EA28-4C38-8224-9C5655B1822B}" destId="{A734428F-CD5A-4DDC-95FC-5FFF3C1B9EA6}" srcOrd="0" destOrd="0" parTransId="{D64ACB1C-73FC-4B36-807B-6874075D9E2C}" sibTransId="{6B3BF9AA-C64A-4C33-90C9-A83B7937655A}"/>
    <dgm:cxn modelId="{BC60EA85-A906-45D3-8360-D0880CBA5D1A}" type="presOf" srcId="{19F76CF5-A417-4D7B-A8FA-10F0953941D8}" destId="{2F75A700-8AC5-4296-B2AD-5AB2F2BE66D7}" srcOrd="0" destOrd="0" presId="urn:microsoft.com/office/officeart/2005/8/layout/hierarchy6"/>
    <dgm:cxn modelId="{C11DB5A6-CC8C-472E-8463-7989229133D9}" type="presOf" srcId="{3BB478BC-67AF-40FD-974D-2100BAA5D982}" destId="{6A032AE8-75A7-45BE-A131-77EDD0FDFA0D}" srcOrd="0" destOrd="0" presId="urn:microsoft.com/office/officeart/2005/8/layout/hierarchy6"/>
    <dgm:cxn modelId="{EE1A14BC-E75D-47E9-88C5-0A25CA0C8FBE}" srcId="{5038C4EF-3CAD-4D7A-90B6-4800B4A37203}" destId="{B775A631-69A7-4874-86B3-A0BF16AD86BD}" srcOrd="0" destOrd="0" parTransId="{F08BB531-7157-4D18-AE7E-986C24FF821E}" sibTransId="{34D4B6AE-2393-4D74-A022-637300E057D4}"/>
    <dgm:cxn modelId="{63FE61D5-74B9-427A-9FE3-A5F0F6D5F7E9}" type="presOf" srcId="{DC1C76B5-5B5F-4927-B44F-3CC8AE9D43B6}" destId="{C6940400-0923-44C5-A07E-492AB9F2771E}" srcOrd="0" destOrd="0" presId="urn:microsoft.com/office/officeart/2005/8/layout/hierarchy6"/>
    <dgm:cxn modelId="{E43D4E81-9123-4A92-9C99-BFE9B34B8FCC}" type="presOf" srcId="{468820F0-0668-4CEC-9935-115F0D2AADFE}" destId="{75CB02CB-7068-4879-BBD7-84CE8FADC908}" srcOrd="0" destOrd="0" presId="urn:microsoft.com/office/officeart/2005/8/layout/hierarchy6"/>
    <dgm:cxn modelId="{1B1ED34F-FD30-4D41-B39F-127D00F77FB3}" srcId="{905EE952-A1F9-49A3-9787-3CCA9E2ABC5D}" destId="{F9834A82-B6A6-4A93-A53C-1F9EE57A26D6}" srcOrd="0" destOrd="0" parTransId="{19F76CF5-A417-4D7B-A8FA-10F0953941D8}" sibTransId="{30D4F547-8B5C-4893-A84C-1D5CEFC3F402}"/>
    <dgm:cxn modelId="{A74B8F02-4FD6-464E-998D-D4FFCCE5C9CD}" type="presOf" srcId="{FD39D9FA-7A6E-4897-8FF2-734B776C027C}" destId="{AFECF01B-07D3-4371-B956-11BF51FF12C8}" srcOrd="1" destOrd="0" presId="urn:microsoft.com/office/officeart/2005/8/layout/hierarchy6"/>
    <dgm:cxn modelId="{C3628A22-69E3-4D41-B7D0-67ACDB0009C3}" type="presOf" srcId="{79DBDB2A-EA28-4C38-8224-9C5655B1822B}" destId="{A9C9A427-192B-4D36-9F82-E2232EF78A38}" srcOrd="0" destOrd="0" presId="urn:microsoft.com/office/officeart/2005/8/layout/hierarchy6"/>
    <dgm:cxn modelId="{53C82BF1-858C-482F-A19A-F78D603E5172}" type="presOf" srcId="{A734428F-CD5A-4DDC-95FC-5FFF3C1B9EA6}" destId="{4488F1AC-A82C-498A-A144-0934ADD37C41}" srcOrd="0" destOrd="0" presId="urn:microsoft.com/office/officeart/2005/8/layout/hierarchy6"/>
    <dgm:cxn modelId="{2944C234-0724-4E8E-B193-C7E159D2E722}" type="presOf" srcId="{76F53730-5450-4BCB-A120-035C5E06C22D}" destId="{ADC8A749-2C09-4DD9-90B8-01E66B46CE74}" srcOrd="0" destOrd="0" presId="urn:microsoft.com/office/officeart/2005/8/layout/hierarchy6"/>
    <dgm:cxn modelId="{1F3BF7E8-8BBB-4727-9464-57B68A4364AE}" type="presOf" srcId="{5038C4EF-3CAD-4D7A-90B6-4800B4A37203}" destId="{AAAEC508-2EA5-45CC-855F-9E5F55436747}" srcOrd="0" destOrd="0" presId="urn:microsoft.com/office/officeart/2005/8/layout/hierarchy6"/>
    <dgm:cxn modelId="{94A0D237-CAEE-4C50-B8C6-EB13249ADB83}" srcId="{5038C4EF-3CAD-4D7A-90B6-4800B4A37203}" destId="{468820F0-0668-4CEC-9935-115F0D2AADFE}" srcOrd="3" destOrd="0" parTransId="{2611FC0C-3493-4B0D-AF05-1F91345CA2B3}" sibTransId="{899F040B-50DD-4561-AC9B-D89DA98015AF}"/>
    <dgm:cxn modelId="{EEEF8C41-09DB-47BA-B7E5-7663158A9CC9}" type="presOf" srcId="{D64ACB1C-73FC-4B36-807B-6874075D9E2C}" destId="{E1EBC0BF-2B73-4477-B62A-8C70E2B98749}" srcOrd="0" destOrd="0" presId="urn:microsoft.com/office/officeart/2005/8/layout/hierarchy6"/>
    <dgm:cxn modelId="{70D131BF-4798-4D79-BA32-C07F726848C6}" srcId="{B775A631-69A7-4874-86B3-A0BF16AD86BD}" destId="{905EE952-A1F9-49A3-9787-3CCA9E2ABC5D}" srcOrd="1" destOrd="0" parTransId="{A5A15EE1-AC51-4A64-A56F-2208DC0BAABC}" sibTransId="{E4815BEA-5A1E-40E4-9D74-7923A8702971}"/>
    <dgm:cxn modelId="{FFA6C8AD-D0F7-4FAF-B327-A06AFF405E13}" type="presOf" srcId="{B775A631-69A7-4874-86B3-A0BF16AD86BD}" destId="{96003C71-36BD-48F8-A7DE-166AE8DC5325}" srcOrd="0" destOrd="0" presId="urn:microsoft.com/office/officeart/2005/8/layout/hierarchy6"/>
    <dgm:cxn modelId="{873D8D82-59F1-4424-B95C-64E01B345E5F}" type="presOf" srcId="{FD39D9FA-7A6E-4897-8FF2-734B776C027C}" destId="{B6A5F990-0C58-4365-AB6A-D7B2437E346F}" srcOrd="0" destOrd="0" presId="urn:microsoft.com/office/officeart/2005/8/layout/hierarchy6"/>
    <dgm:cxn modelId="{04EC8800-3266-4300-A1E9-E044FF7EC18A}" srcId="{B775A631-69A7-4874-86B3-A0BF16AD86BD}" destId="{79DBDB2A-EA28-4C38-8224-9C5655B1822B}" srcOrd="0" destOrd="0" parTransId="{3BB478BC-67AF-40FD-974D-2100BAA5D982}" sibTransId="{33720CA9-5E2E-4082-ADD9-7240393DC7A8}"/>
    <dgm:cxn modelId="{50AE1A06-8B4C-4A55-82CC-598F4B5F7090}" type="presOf" srcId="{468820F0-0668-4CEC-9935-115F0D2AADFE}" destId="{FC842CD8-39CE-4950-86CA-7EBDEDCCE271}" srcOrd="1" destOrd="0" presId="urn:microsoft.com/office/officeart/2005/8/layout/hierarchy6"/>
    <dgm:cxn modelId="{FD514DE1-864B-43FE-A422-BCA208DEA7CC}" srcId="{79DBDB2A-EA28-4C38-8224-9C5655B1822B}" destId="{76F53730-5450-4BCB-A120-035C5E06C22D}" srcOrd="1" destOrd="0" parTransId="{DC1C76B5-5B5F-4927-B44F-3CC8AE9D43B6}" sibTransId="{94A0BCA9-8397-4F33-8860-DD7C2680DD63}"/>
    <dgm:cxn modelId="{160C9CAF-E214-4867-A1BD-7473D4FE6552}" type="presOf" srcId="{A5A15EE1-AC51-4A64-A56F-2208DC0BAABC}" destId="{46E49543-AAB9-44C9-86EC-8F3B42197189}" srcOrd="0" destOrd="0" presId="urn:microsoft.com/office/officeart/2005/8/layout/hierarchy6"/>
    <dgm:cxn modelId="{DCF9A825-0065-4F97-96B5-003D39D4549D}" srcId="{5038C4EF-3CAD-4D7A-90B6-4800B4A37203}" destId="{FD39D9FA-7A6E-4897-8FF2-734B776C027C}" srcOrd="1" destOrd="0" parTransId="{BA64002F-540C-4AF8-AD02-ED2DB5A61856}" sibTransId="{C77C84B5-1805-4E47-BEC8-2DC1CCD9057B}"/>
    <dgm:cxn modelId="{F6ABDBAC-4A33-4B38-84D3-3BFF5AE32989}" type="presOf" srcId="{905EE952-A1F9-49A3-9787-3CCA9E2ABC5D}" destId="{FA55544D-6057-45DA-9469-0A2BC075B9D9}" srcOrd="0" destOrd="0" presId="urn:microsoft.com/office/officeart/2005/8/layout/hierarchy6"/>
    <dgm:cxn modelId="{E7048BFC-6128-4AC7-AC50-5DBF741905DB}" type="presOf" srcId="{A79181B8-E078-4082-BCBF-E080CFA9B8DD}" destId="{1C77266B-9784-4173-BEC5-15B1A46D1F61}" srcOrd="0" destOrd="0" presId="urn:microsoft.com/office/officeart/2005/8/layout/hierarchy6"/>
    <dgm:cxn modelId="{C22813EA-B9FD-47D0-9C3F-0EBE330F12A8}" type="presOf" srcId="{F9834A82-B6A6-4A93-A53C-1F9EE57A26D6}" destId="{27C85938-41E9-4AFD-AAF6-0CE803DBD9BF}" srcOrd="0" destOrd="0" presId="urn:microsoft.com/office/officeart/2005/8/layout/hierarchy6"/>
    <dgm:cxn modelId="{7B12E6F4-BE91-4AAE-825D-BD282E8B5C29}" srcId="{5038C4EF-3CAD-4D7A-90B6-4800B4A37203}" destId="{A79181B8-E078-4082-BCBF-E080CFA9B8DD}" srcOrd="2" destOrd="0" parTransId="{ABE7A16C-C61C-4982-B7E1-6935060B6942}" sibTransId="{99372548-19BC-451F-88B5-E462C08BA48A}"/>
    <dgm:cxn modelId="{CF013538-C7C4-4667-AF16-506C85B69704}" type="presOf" srcId="{A79181B8-E078-4082-BCBF-E080CFA9B8DD}" destId="{2F3552B3-2ED0-4D6A-802E-A24A993B7FED}" srcOrd="1" destOrd="0" presId="urn:microsoft.com/office/officeart/2005/8/layout/hierarchy6"/>
    <dgm:cxn modelId="{9CA5497D-663C-43CF-A3B5-1D05A89056B5}" type="presParOf" srcId="{AAAEC508-2EA5-45CC-855F-9E5F55436747}" destId="{4A0DAB3C-5DED-454D-942A-64D0FB45504F}" srcOrd="0" destOrd="0" presId="urn:microsoft.com/office/officeart/2005/8/layout/hierarchy6"/>
    <dgm:cxn modelId="{FD9FE846-8986-4949-8CF0-6E971A623BBD}" type="presParOf" srcId="{4A0DAB3C-5DED-454D-942A-64D0FB45504F}" destId="{B6E584AB-7445-4DC9-8B4F-EBB0DA4C81F6}" srcOrd="0" destOrd="0" presId="urn:microsoft.com/office/officeart/2005/8/layout/hierarchy6"/>
    <dgm:cxn modelId="{3962EABA-7442-442A-9039-29EB71ACF581}" type="presParOf" srcId="{4A0DAB3C-5DED-454D-942A-64D0FB45504F}" destId="{C162BB7B-5ED1-4BD2-B337-8E2BF37DA16A}" srcOrd="1" destOrd="0" presId="urn:microsoft.com/office/officeart/2005/8/layout/hierarchy6"/>
    <dgm:cxn modelId="{8C5D656C-B9C7-4C1A-9D33-A64DCB1E28CF}" type="presParOf" srcId="{C162BB7B-5ED1-4BD2-B337-8E2BF37DA16A}" destId="{F4B18793-A012-49C4-8F84-3FCF91721A99}" srcOrd="0" destOrd="0" presId="urn:microsoft.com/office/officeart/2005/8/layout/hierarchy6"/>
    <dgm:cxn modelId="{50BC8297-D8CA-4199-9F0A-34734A765C14}" type="presParOf" srcId="{F4B18793-A012-49C4-8F84-3FCF91721A99}" destId="{96003C71-36BD-48F8-A7DE-166AE8DC5325}" srcOrd="0" destOrd="0" presId="urn:microsoft.com/office/officeart/2005/8/layout/hierarchy6"/>
    <dgm:cxn modelId="{9636C398-28DC-4D9D-BA50-FEAF08EF3209}" type="presParOf" srcId="{F4B18793-A012-49C4-8F84-3FCF91721A99}" destId="{E8E6CBBA-CA36-49B5-AEE0-ACB34372BBF3}" srcOrd="1" destOrd="0" presId="urn:microsoft.com/office/officeart/2005/8/layout/hierarchy6"/>
    <dgm:cxn modelId="{4AA36C1E-5DB1-4CF6-8E04-4C3D0DB80508}" type="presParOf" srcId="{E8E6CBBA-CA36-49B5-AEE0-ACB34372BBF3}" destId="{6A032AE8-75A7-45BE-A131-77EDD0FDFA0D}" srcOrd="0" destOrd="0" presId="urn:microsoft.com/office/officeart/2005/8/layout/hierarchy6"/>
    <dgm:cxn modelId="{83401E80-A60A-4448-B26C-4636E2FBFCAD}" type="presParOf" srcId="{E8E6CBBA-CA36-49B5-AEE0-ACB34372BBF3}" destId="{5B5D22CB-30DE-4E66-A4E2-592D4504A52E}" srcOrd="1" destOrd="0" presId="urn:microsoft.com/office/officeart/2005/8/layout/hierarchy6"/>
    <dgm:cxn modelId="{1D8E0AA4-8B7F-4C75-B088-6C399ED61BFC}" type="presParOf" srcId="{5B5D22CB-30DE-4E66-A4E2-592D4504A52E}" destId="{A9C9A427-192B-4D36-9F82-E2232EF78A38}" srcOrd="0" destOrd="0" presId="urn:microsoft.com/office/officeart/2005/8/layout/hierarchy6"/>
    <dgm:cxn modelId="{4AFFE2D9-DCF2-4C31-AE68-96EAF6239289}" type="presParOf" srcId="{5B5D22CB-30DE-4E66-A4E2-592D4504A52E}" destId="{6AC125EB-B5B3-4565-B5DD-A7DDFE0D1937}" srcOrd="1" destOrd="0" presId="urn:microsoft.com/office/officeart/2005/8/layout/hierarchy6"/>
    <dgm:cxn modelId="{AEC2C578-0B8E-4E8F-AE36-66628005A5FB}" type="presParOf" srcId="{6AC125EB-B5B3-4565-B5DD-A7DDFE0D1937}" destId="{E1EBC0BF-2B73-4477-B62A-8C70E2B98749}" srcOrd="0" destOrd="0" presId="urn:microsoft.com/office/officeart/2005/8/layout/hierarchy6"/>
    <dgm:cxn modelId="{388C5FC8-8DFB-4CB2-9CDB-29D458B99679}" type="presParOf" srcId="{6AC125EB-B5B3-4565-B5DD-A7DDFE0D1937}" destId="{74B3A86C-70C5-4F04-AA85-84EEE76BAB67}" srcOrd="1" destOrd="0" presId="urn:microsoft.com/office/officeart/2005/8/layout/hierarchy6"/>
    <dgm:cxn modelId="{70CCCC60-7FD9-4B15-AE10-8D024BA32180}" type="presParOf" srcId="{74B3A86C-70C5-4F04-AA85-84EEE76BAB67}" destId="{4488F1AC-A82C-498A-A144-0934ADD37C41}" srcOrd="0" destOrd="0" presId="urn:microsoft.com/office/officeart/2005/8/layout/hierarchy6"/>
    <dgm:cxn modelId="{34C3FC21-DE49-4E4E-AD9F-442EA5FBE542}" type="presParOf" srcId="{74B3A86C-70C5-4F04-AA85-84EEE76BAB67}" destId="{9A835F9F-157C-4248-85BA-417225AA7571}" srcOrd="1" destOrd="0" presId="urn:microsoft.com/office/officeart/2005/8/layout/hierarchy6"/>
    <dgm:cxn modelId="{3BEDCC61-424A-40F2-A710-021E1CE71098}" type="presParOf" srcId="{6AC125EB-B5B3-4565-B5DD-A7DDFE0D1937}" destId="{C6940400-0923-44C5-A07E-492AB9F2771E}" srcOrd="2" destOrd="0" presId="urn:microsoft.com/office/officeart/2005/8/layout/hierarchy6"/>
    <dgm:cxn modelId="{21D1C9CC-F70F-49DC-A1F0-EAC4E5E6E587}" type="presParOf" srcId="{6AC125EB-B5B3-4565-B5DD-A7DDFE0D1937}" destId="{DAED02F6-DC9D-4398-96E5-3E377D4D062B}" srcOrd="3" destOrd="0" presId="urn:microsoft.com/office/officeart/2005/8/layout/hierarchy6"/>
    <dgm:cxn modelId="{41FA61E2-4925-4141-9148-8E9CD83C6752}" type="presParOf" srcId="{DAED02F6-DC9D-4398-96E5-3E377D4D062B}" destId="{ADC8A749-2C09-4DD9-90B8-01E66B46CE74}" srcOrd="0" destOrd="0" presId="urn:microsoft.com/office/officeart/2005/8/layout/hierarchy6"/>
    <dgm:cxn modelId="{484BBFE9-B19F-45C8-9EB7-16D901B31C71}" type="presParOf" srcId="{DAED02F6-DC9D-4398-96E5-3E377D4D062B}" destId="{DC21ACAF-8102-4AC4-81A3-E9FAA1E99B9E}" srcOrd="1" destOrd="0" presId="urn:microsoft.com/office/officeart/2005/8/layout/hierarchy6"/>
    <dgm:cxn modelId="{EB5A4AC8-1737-47CF-9764-8C5A4D989538}" type="presParOf" srcId="{E8E6CBBA-CA36-49B5-AEE0-ACB34372BBF3}" destId="{46E49543-AAB9-44C9-86EC-8F3B42197189}" srcOrd="2" destOrd="0" presId="urn:microsoft.com/office/officeart/2005/8/layout/hierarchy6"/>
    <dgm:cxn modelId="{1B38A361-F0CC-42AB-A116-736212B89D94}" type="presParOf" srcId="{E8E6CBBA-CA36-49B5-AEE0-ACB34372BBF3}" destId="{A275CCAA-A801-48C4-8708-99D6024187D2}" srcOrd="3" destOrd="0" presId="urn:microsoft.com/office/officeart/2005/8/layout/hierarchy6"/>
    <dgm:cxn modelId="{7D440B20-FCA0-4802-86F3-BC08BA38E1A7}" type="presParOf" srcId="{A275CCAA-A801-48C4-8708-99D6024187D2}" destId="{FA55544D-6057-45DA-9469-0A2BC075B9D9}" srcOrd="0" destOrd="0" presId="urn:microsoft.com/office/officeart/2005/8/layout/hierarchy6"/>
    <dgm:cxn modelId="{57E63AF2-85FE-4A78-BA1C-F28F4B25B090}" type="presParOf" srcId="{A275CCAA-A801-48C4-8708-99D6024187D2}" destId="{3710F2E3-5854-47C1-9BFE-75875B73D0B1}" srcOrd="1" destOrd="0" presId="urn:microsoft.com/office/officeart/2005/8/layout/hierarchy6"/>
    <dgm:cxn modelId="{DE0DD008-00AB-4FFB-BF57-645C1B3AB725}" type="presParOf" srcId="{3710F2E3-5854-47C1-9BFE-75875B73D0B1}" destId="{2F75A700-8AC5-4296-B2AD-5AB2F2BE66D7}" srcOrd="0" destOrd="0" presId="urn:microsoft.com/office/officeart/2005/8/layout/hierarchy6"/>
    <dgm:cxn modelId="{DE973054-3ED4-41EC-B57C-925A77725A8A}" type="presParOf" srcId="{3710F2E3-5854-47C1-9BFE-75875B73D0B1}" destId="{074181C6-F7A3-4887-8393-DF8409D6BE39}" srcOrd="1" destOrd="0" presId="urn:microsoft.com/office/officeart/2005/8/layout/hierarchy6"/>
    <dgm:cxn modelId="{DE16AE05-F5CB-45E8-B60C-0E34CFA3DFBA}" type="presParOf" srcId="{074181C6-F7A3-4887-8393-DF8409D6BE39}" destId="{27C85938-41E9-4AFD-AAF6-0CE803DBD9BF}" srcOrd="0" destOrd="0" presId="urn:microsoft.com/office/officeart/2005/8/layout/hierarchy6"/>
    <dgm:cxn modelId="{0B0AEA85-32D2-4F2F-BF7A-3FDBA8AF5043}" type="presParOf" srcId="{074181C6-F7A3-4887-8393-DF8409D6BE39}" destId="{D2D3F343-D15F-4F98-90F9-9AD330B77C6E}" srcOrd="1" destOrd="0" presId="urn:microsoft.com/office/officeart/2005/8/layout/hierarchy6"/>
    <dgm:cxn modelId="{F0CD2FB6-6BFA-41C8-985B-7CE9CA9D13F2}" type="presParOf" srcId="{AAAEC508-2EA5-45CC-855F-9E5F55436747}" destId="{FA0A398E-44EC-4C48-B4C3-35E742BD2C30}" srcOrd="1" destOrd="0" presId="urn:microsoft.com/office/officeart/2005/8/layout/hierarchy6"/>
    <dgm:cxn modelId="{2AF92323-041B-47ED-825B-5158CD5EB8A0}" type="presParOf" srcId="{FA0A398E-44EC-4C48-B4C3-35E742BD2C30}" destId="{AC1A79FD-E835-4C3C-8C2C-CDD57CC60B91}" srcOrd="0" destOrd="0" presId="urn:microsoft.com/office/officeart/2005/8/layout/hierarchy6"/>
    <dgm:cxn modelId="{5990D804-B633-4E4F-9FA5-7B37568A1257}" type="presParOf" srcId="{AC1A79FD-E835-4C3C-8C2C-CDD57CC60B91}" destId="{B6A5F990-0C58-4365-AB6A-D7B2437E346F}" srcOrd="0" destOrd="0" presId="urn:microsoft.com/office/officeart/2005/8/layout/hierarchy6"/>
    <dgm:cxn modelId="{17834D89-C4AC-45E0-8794-109A2389735B}" type="presParOf" srcId="{AC1A79FD-E835-4C3C-8C2C-CDD57CC60B91}" destId="{AFECF01B-07D3-4371-B956-11BF51FF12C8}" srcOrd="1" destOrd="0" presId="urn:microsoft.com/office/officeart/2005/8/layout/hierarchy6"/>
    <dgm:cxn modelId="{A881884E-22B5-46EB-BEB8-F302D268E63F}" type="presParOf" srcId="{FA0A398E-44EC-4C48-B4C3-35E742BD2C30}" destId="{A175E046-89A4-4833-B22B-97E7503A6C72}" srcOrd="1" destOrd="0" presId="urn:microsoft.com/office/officeart/2005/8/layout/hierarchy6"/>
    <dgm:cxn modelId="{697E8BBD-1F9B-4F5B-930C-1662A1A2AED4}" type="presParOf" srcId="{A175E046-89A4-4833-B22B-97E7503A6C72}" destId="{9718E9E5-CD53-4276-AC5E-05EC7F95353C}" srcOrd="0" destOrd="0" presId="urn:microsoft.com/office/officeart/2005/8/layout/hierarchy6"/>
    <dgm:cxn modelId="{C55E00A9-2178-4C8E-9C78-6885D84F5076}" type="presParOf" srcId="{FA0A398E-44EC-4C48-B4C3-35E742BD2C30}" destId="{A853FE87-5EE0-42B4-AF54-049947FD4927}" srcOrd="2" destOrd="0" presId="urn:microsoft.com/office/officeart/2005/8/layout/hierarchy6"/>
    <dgm:cxn modelId="{1A668BD0-74F3-4A8F-B141-814A16B4C6DF}" type="presParOf" srcId="{A853FE87-5EE0-42B4-AF54-049947FD4927}" destId="{1C77266B-9784-4173-BEC5-15B1A46D1F61}" srcOrd="0" destOrd="0" presId="urn:microsoft.com/office/officeart/2005/8/layout/hierarchy6"/>
    <dgm:cxn modelId="{D531E12B-BD5D-4299-8273-627BC924CCA0}" type="presParOf" srcId="{A853FE87-5EE0-42B4-AF54-049947FD4927}" destId="{2F3552B3-2ED0-4D6A-802E-A24A993B7FED}" srcOrd="1" destOrd="0" presId="urn:microsoft.com/office/officeart/2005/8/layout/hierarchy6"/>
    <dgm:cxn modelId="{F57C66BE-E552-432D-ACF2-86FA9F223864}" type="presParOf" srcId="{FA0A398E-44EC-4C48-B4C3-35E742BD2C30}" destId="{8F37A068-3506-4D5D-B8D3-F1893BD9037B}" srcOrd="3" destOrd="0" presId="urn:microsoft.com/office/officeart/2005/8/layout/hierarchy6"/>
    <dgm:cxn modelId="{71176685-80CB-445C-953E-49C124611B51}" type="presParOf" srcId="{8F37A068-3506-4D5D-B8D3-F1893BD9037B}" destId="{9E90868F-9C28-42E6-A282-B1F525B5DE05}" srcOrd="0" destOrd="0" presId="urn:microsoft.com/office/officeart/2005/8/layout/hierarchy6"/>
    <dgm:cxn modelId="{9C2C44CF-066C-4245-A444-95168C2EB0F3}" type="presParOf" srcId="{FA0A398E-44EC-4C48-B4C3-35E742BD2C30}" destId="{C145EBCB-AD34-4CA8-A0D5-C57A2FF17E98}" srcOrd="4" destOrd="0" presId="urn:microsoft.com/office/officeart/2005/8/layout/hierarchy6"/>
    <dgm:cxn modelId="{5D37270A-6A10-40ED-8319-DCC0D61B7646}" type="presParOf" srcId="{C145EBCB-AD34-4CA8-A0D5-C57A2FF17E98}" destId="{75CB02CB-7068-4879-BBD7-84CE8FADC908}" srcOrd="0" destOrd="0" presId="urn:microsoft.com/office/officeart/2005/8/layout/hierarchy6"/>
    <dgm:cxn modelId="{BC1C0439-C77F-4F35-A280-C6CFDC8C8565}" type="presParOf" srcId="{C145EBCB-AD34-4CA8-A0D5-C57A2FF17E98}" destId="{FC842CD8-39CE-4950-86CA-7EBDEDCCE27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06D90B9-719D-403A-8DA5-83AF1438AFBF}" type="doc">
      <dgm:prSet loTypeId="urn:microsoft.com/office/officeart/2005/8/layout/vList5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C19C1A4-AAB6-43CF-AFFC-E3BD765547F8}">
      <dgm:prSet phldrT="[Text]" custT="1"/>
      <dgm:spPr>
        <a:xfrm>
          <a:off x="0" y="919"/>
          <a:ext cx="1129284" cy="44222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3200" dirty="0" smtClean="0">
              <a:solidFill>
                <a:sysClr val="window" lastClr="FFFFFF"/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自我認識</a:t>
          </a:r>
          <a:endParaRPr lang="en-US" sz="3200" dirty="0">
            <a:solidFill>
              <a:sysClr val="window" lastClr="FFFFFF"/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61665AD3-47BF-450E-93A6-244B7E26F52B}" type="parTrans" cxnId="{1F1EDB4C-B32D-46C8-82FA-356BFF5118E7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DADF5B0-3F1A-4256-AC31-BE02D12E0A87}" type="sibTrans" cxnId="{1F1EDB4C-B32D-46C8-82FA-356BFF5118E7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63A9C51-4D9E-400D-87FA-2DAA58D50520}">
      <dgm:prSet phldrT="[Text]" custT="1"/>
      <dgm:spPr>
        <a:xfrm rot="5400000">
          <a:off x="1956203" y="-781778"/>
          <a:ext cx="353776" cy="2007616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自傳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9DD96758-C281-4A95-93CB-3692F459917A}" type="parTrans" cxnId="{7AA18E04-2042-4388-A613-7BA1E68C0E0F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67FD888E-9E62-4E99-A7B3-A94C5BC8E29C}" type="sibTrans" cxnId="{7AA18E04-2042-4388-A613-7BA1E68C0E0F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BA8DA97-48B5-4FD7-AA39-F2DE38EA0362}">
      <dgm:prSet phldrT="[Text]" custT="1"/>
      <dgm:spPr>
        <a:xfrm rot="5400000">
          <a:off x="1956203" y="-781778"/>
          <a:ext cx="353776" cy="2007616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個性與熱忱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60160846-AA67-4A9A-BD86-4AC220604CD9}" type="parTrans" cxnId="{57975CF4-CB4D-48B9-8180-5AE20BECDAD6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C935F8C-9E55-4BD1-89C4-2E7DA102B311}" type="sibTrans" cxnId="{57975CF4-CB4D-48B9-8180-5AE20BECDAD6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FB0F853-BC5D-4916-96B4-12AE675D1CBA}">
      <dgm:prSet phldrT="[Text]" custT="1"/>
      <dgm:spPr>
        <a:xfrm>
          <a:off x="0" y="465251"/>
          <a:ext cx="1129284" cy="442220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3200" dirty="0" smtClean="0">
              <a:solidFill>
                <a:sysClr val="window" lastClr="FFFFFF"/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使命人生觀</a:t>
          </a:r>
          <a:endParaRPr lang="en-US" sz="3200" dirty="0">
            <a:solidFill>
              <a:sysClr val="window" lastClr="FFFFFF"/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FCBFDC98-1835-4B50-8D91-70D7CA601B8E}" type="parTrans" cxnId="{56C8BCE4-98EB-4C43-9A3D-936C9DEC12FF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BDED67E-D0EB-4B1F-BE6E-30BC141C8F87}" type="sibTrans" cxnId="{56C8BCE4-98EB-4C43-9A3D-936C9DEC12FF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F3F0509-0A38-4276-A8DA-CAD1B1E067E9}">
      <dgm:prSet phldrT="[Text]" custT="1"/>
      <dgm:spPr>
        <a:xfrm rot="5400000">
          <a:off x="1956203" y="-317446"/>
          <a:ext cx="353776" cy="2007616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基督的大使命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3AAA0197-875F-4FF9-A8A5-E3EE38DA4589}" type="parTrans" cxnId="{1E46EE97-4ADF-4E87-B105-79053F508383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5F04F95-B9FA-4916-B75A-F36CC9486E48}" type="sibTrans" cxnId="{1E46EE97-4ADF-4E87-B105-79053F508383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8F94A31-639F-4EC0-9213-64413DB0EBD5}">
      <dgm:prSet phldrT="[Text]" custT="1"/>
      <dgm:spPr>
        <a:xfrm rot="5400000">
          <a:off x="1956203" y="-317446"/>
          <a:ext cx="353776" cy="2007616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屬靈恩賜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889AD82D-F402-48E1-BE37-796A04223ACE}" type="parTrans" cxnId="{4D264220-E0D1-4F80-AD15-AE8E938CC2A0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A081AD0-B798-4F75-8DEB-020A12809EEB}" type="sibTrans" cxnId="{4D264220-E0D1-4F80-AD15-AE8E938CC2A0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6E3345DB-9AD9-4F96-AD86-594452AB8F6A}">
      <dgm:prSet phldrT="[Text]" custT="1"/>
      <dgm:spPr>
        <a:xfrm>
          <a:off x="0" y="929583"/>
          <a:ext cx="1129284" cy="44222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3200" dirty="0" smtClean="0">
              <a:solidFill>
                <a:sysClr val="window" lastClr="FFFFFF"/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屬靈操練</a:t>
          </a:r>
          <a:endParaRPr lang="en-US" sz="3200" dirty="0">
            <a:solidFill>
              <a:sysClr val="window" lastClr="FFFFFF"/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5CBDDEB2-63CD-42AE-9FA4-99E1B260D29D}" type="parTrans" cxnId="{67078EA0-FA4C-4730-BCD3-540115B1A2E2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E4407F7-C260-475B-9EC7-6A59C40EDCCA}" type="sibTrans" cxnId="{67078EA0-FA4C-4730-BCD3-540115B1A2E2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B0156C4-8812-4D2A-B8D4-AB5322D15888}">
      <dgm:prSet phldrT="[Text]" custT="1"/>
      <dgm:spPr>
        <a:xfrm rot="5400000">
          <a:off x="1956203" y="146885"/>
          <a:ext cx="353776" cy="2007616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讀經、禱告、背經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EE378FD5-2DAD-4687-8A60-A06EB2AB3A2D}" type="parTrans" cxnId="{7DC165D0-0FEA-4E2F-91C9-FD2A7CF393A8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D4C4C4A-4EDF-4458-8495-37024F44FB1F}" type="sibTrans" cxnId="{7DC165D0-0FEA-4E2F-91C9-FD2A7CF393A8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978E9CF-1902-4407-8C56-E1615BD72167}">
      <dgm:prSet phldrT="[Text]" custT="1"/>
      <dgm:spPr>
        <a:xfrm rot="5400000">
          <a:off x="1956203" y="146885"/>
          <a:ext cx="353776" cy="2007616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聽神的聲音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E64FC44D-F5F7-4F67-9B76-852F70E00494}" type="parTrans" cxnId="{B51F5719-79F6-4923-9E52-2887537E167A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5EBE3BA-481D-4B83-96F8-CC6D9F11FA89}" type="sibTrans" cxnId="{B51F5719-79F6-4923-9E52-2887537E167A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A21DDEF-DBBC-441A-8B9D-C9A93C387D39}">
      <dgm:prSet phldrT="[Text]" custT="1"/>
      <dgm:spPr>
        <a:xfrm>
          <a:off x="0" y="1393914"/>
          <a:ext cx="1129284" cy="442220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3200" dirty="0" smtClean="0">
              <a:solidFill>
                <a:sysClr val="window" lastClr="FFFFFF"/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生活關係</a:t>
          </a:r>
          <a:endParaRPr lang="en-US" sz="3200" dirty="0">
            <a:solidFill>
              <a:sysClr val="window" lastClr="FFFFFF"/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BE3A5EB0-FBAD-43CC-B8C1-C42E85589B33}" type="parTrans" cxnId="{66C24BF3-1742-4B88-824A-FA39A4472971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6FAA45D-A7C2-4F5B-B7B9-CC4B6AE6FCDB}" type="sibTrans" cxnId="{66C24BF3-1742-4B88-824A-FA39A4472971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A1FC607-CB9F-4DF7-B10F-A623542A00BA}">
      <dgm:prSet phldrT="[Text]" custT="1"/>
      <dgm:spPr>
        <a:xfrm rot="5400000">
          <a:off x="1956203" y="611217"/>
          <a:ext cx="353776" cy="2007616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家庭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1A4A578A-F821-4365-8CB0-3D69E03D7BD8}" type="parTrans" cxnId="{DADB29C9-4885-4DF4-A7B6-1AC1AED6EA48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2B8045B-F485-4B09-BD8F-8D13AF8FCBD0}" type="sibTrans" cxnId="{DADB29C9-4885-4DF4-A7B6-1AC1AED6EA48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647648F-5B72-46E2-A989-D9D41D70E30F}">
      <dgm:prSet phldrT="[Text]" custT="1"/>
      <dgm:spPr>
        <a:xfrm rot="5400000">
          <a:off x="1956203" y="611217"/>
          <a:ext cx="353776" cy="2007616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zh-TW" alt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DFKai-SB" panose="03000509000000000000" pitchFamily="65" charset="-120"/>
              <a:ea typeface="DFKai-SB" panose="03000509000000000000" pitchFamily="65" charset="-120"/>
              <a:cs typeface="+mn-cs"/>
            </a:rPr>
            <a:t>教會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anose="03000509000000000000" pitchFamily="65" charset="-120"/>
            <a:ea typeface="DFKai-SB" panose="03000509000000000000" pitchFamily="65" charset="-120"/>
            <a:cs typeface="+mn-cs"/>
          </a:endParaRPr>
        </a:p>
      </dgm:t>
    </dgm:pt>
    <dgm:pt modelId="{82DF2AD9-7CD5-460D-8775-7DCBF8E7B17D}" type="parTrans" cxnId="{CEDF43F6-F3FC-4E67-AFD2-DC3AB992ADBD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1A01338-3027-49DF-AF00-D1F0CA17BCC4}" type="sibTrans" cxnId="{CEDF43F6-F3FC-4E67-AFD2-DC3AB992ADBD}">
      <dgm:prSet/>
      <dgm:spPr/>
      <dgm:t>
        <a:bodyPr/>
        <a:lstStyle/>
        <a:p>
          <a:endParaRPr lang="en-US" sz="24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3B04447-06A1-42D9-B95F-C122E1758CD7}" type="pres">
      <dgm:prSet presAssocID="{306D90B9-719D-403A-8DA5-83AF1438AF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D57379-B580-411F-9C42-C467BF3F7445}" type="pres">
      <dgm:prSet presAssocID="{0C19C1A4-AAB6-43CF-AFFC-E3BD765547F8}" presName="linNode" presStyleCnt="0"/>
      <dgm:spPr/>
    </dgm:pt>
    <dgm:pt modelId="{806B0DEF-124B-4E7E-99AF-73820CC27D55}" type="pres">
      <dgm:prSet presAssocID="{0C19C1A4-AAB6-43CF-AFFC-E3BD765547F8}" presName="parentText" presStyleLbl="node1" presStyleIdx="0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3117EFC-2DE3-4DA1-B812-E140CB0C888A}" type="pres">
      <dgm:prSet presAssocID="{0C19C1A4-AAB6-43CF-AFFC-E3BD765547F8}" presName="descendantText" presStyleLbl="alignAccFollowNode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4B10DEE4-8CF8-48EF-892C-30131FA550D8}" type="pres">
      <dgm:prSet presAssocID="{CDADF5B0-3F1A-4256-AC31-BE02D12E0A87}" presName="sp" presStyleCnt="0"/>
      <dgm:spPr/>
    </dgm:pt>
    <dgm:pt modelId="{492963A4-F9D1-4CE9-A11A-8685D9BA4D9A}" type="pres">
      <dgm:prSet presAssocID="{5FB0F853-BC5D-4916-96B4-12AE675D1CBA}" presName="linNode" presStyleCnt="0"/>
      <dgm:spPr/>
    </dgm:pt>
    <dgm:pt modelId="{F217D8B2-3698-4146-8FFE-8795748E9618}" type="pres">
      <dgm:prSet presAssocID="{5FB0F853-BC5D-4916-96B4-12AE675D1CBA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ABF1972-F594-49F7-908F-4CB3D14FC12D}" type="pres">
      <dgm:prSet presAssocID="{5FB0F853-BC5D-4916-96B4-12AE675D1CBA}" presName="descendantText" presStyleLbl="alignAccFollowNode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FF2179C-B7E1-4493-A4C3-E91C6D4823EE}" type="pres">
      <dgm:prSet presAssocID="{3BDED67E-D0EB-4B1F-BE6E-30BC141C8F87}" presName="sp" presStyleCnt="0"/>
      <dgm:spPr/>
    </dgm:pt>
    <dgm:pt modelId="{354C0978-CB0A-4570-917E-D37547C2DC43}" type="pres">
      <dgm:prSet presAssocID="{6E3345DB-9AD9-4F96-AD86-594452AB8F6A}" presName="linNode" presStyleCnt="0"/>
      <dgm:spPr/>
    </dgm:pt>
    <dgm:pt modelId="{5FB33FB9-07BC-4D13-AFCA-F7C3FA70E9A7}" type="pres">
      <dgm:prSet presAssocID="{6E3345DB-9AD9-4F96-AD86-594452AB8F6A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9F1A17E-6934-42A0-812F-FB8C2FE79930}" type="pres">
      <dgm:prSet presAssocID="{6E3345DB-9AD9-4F96-AD86-594452AB8F6A}" presName="descendantText" presStyleLbl="alignAccFollowNode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BA1B38C-7AEA-460F-9F73-51AEC71134B0}" type="pres">
      <dgm:prSet presAssocID="{AE4407F7-C260-475B-9EC7-6A59C40EDCCA}" presName="sp" presStyleCnt="0"/>
      <dgm:spPr/>
    </dgm:pt>
    <dgm:pt modelId="{1322D474-869D-4B6E-BA82-8606AAC89D81}" type="pres">
      <dgm:prSet presAssocID="{0A21DDEF-DBBC-441A-8B9D-C9A93C387D39}" presName="linNode" presStyleCnt="0"/>
      <dgm:spPr/>
    </dgm:pt>
    <dgm:pt modelId="{941B3636-E177-4296-A102-7A09465E0341}" type="pres">
      <dgm:prSet presAssocID="{0A21DDEF-DBBC-441A-8B9D-C9A93C387D39}" presName="parentText" presStyleLbl="node1" presStyleIdx="3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F4AA44-B366-49EC-9933-BFB33925FFC2}" type="pres">
      <dgm:prSet presAssocID="{0A21DDEF-DBBC-441A-8B9D-C9A93C387D39}" presName="descendantText" presStyleLbl="alignAccFollowNode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DADB29C9-4885-4DF4-A7B6-1AC1AED6EA48}" srcId="{0A21DDEF-DBBC-441A-8B9D-C9A93C387D39}" destId="{CA1FC607-CB9F-4DF7-B10F-A623542A00BA}" srcOrd="0" destOrd="0" parTransId="{1A4A578A-F821-4365-8CB0-3D69E03D7BD8}" sibTransId="{32B8045B-F485-4B09-BD8F-8D13AF8FCBD0}"/>
    <dgm:cxn modelId="{623E49C1-28FB-46FD-A413-89CCD1E2DF98}" type="presOf" srcId="{F978E9CF-1902-4407-8C56-E1615BD72167}" destId="{99F1A17E-6934-42A0-812F-FB8C2FE79930}" srcOrd="0" destOrd="1" presId="urn:microsoft.com/office/officeart/2005/8/layout/vList5"/>
    <dgm:cxn modelId="{2A7FA02C-8C24-4682-AAB8-F081000CA352}" type="presOf" srcId="{EF3F0509-0A38-4276-A8DA-CAD1B1E067E9}" destId="{DABF1972-F594-49F7-908F-4CB3D14FC12D}" srcOrd="0" destOrd="0" presId="urn:microsoft.com/office/officeart/2005/8/layout/vList5"/>
    <dgm:cxn modelId="{EE0AC598-AC4B-4580-B3A0-78B244A9782B}" type="presOf" srcId="{D63A9C51-4D9E-400D-87FA-2DAA58D50520}" destId="{F3117EFC-2DE3-4DA1-B812-E140CB0C888A}" srcOrd="0" destOrd="0" presId="urn:microsoft.com/office/officeart/2005/8/layout/vList5"/>
    <dgm:cxn modelId="{9BCFA41E-B893-4BE2-9718-51B56ECEDF5A}" type="presOf" srcId="{306D90B9-719D-403A-8DA5-83AF1438AFBF}" destId="{D3B04447-06A1-42D9-B95F-C122E1758CD7}" srcOrd="0" destOrd="0" presId="urn:microsoft.com/office/officeart/2005/8/layout/vList5"/>
    <dgm:cxn modelId="{316882AA-6FA1-41EC-9873-D74BAACE6864}" type="presOf" srcId="{CA1FC607-CB9F-4DF7-B10F-A623542A00BA}" destId="{51F4AA44-B366-49EC-9933-BFB33925FFC2}" srcOrd="0" destOrd="0" presId="urn:microsoft.com/office/officeart/2005/8/layout/vList5"/>
    <dgm:cxn modelId="{57975CF4-CB4D-48B9-8180-5AE20BECDAD6}" srcId="{0C19C1A4-AAB6-43CF-AFFC-E3BD765547F8}" destId="{CBA8DA97-48B5-4FD7-AA39-F2DE38EA0362}" srcOrd="1" destOrd="0" parTransId="{60160846-AA67-4A9A-BD86-4AC220604CD9}" sibTransId="{FC935F8C-9E55-4BD1-89C4-2E7DA102B311}"/>
    <dgm:cxn modelId="{56C8BCE4-98EB-4C43-9A3D-936C9DEC12FF}" srcId="{306D90B9-719D-403A-8DA5-83AF1438AFBF}" destId="{5FB0F853-BC5D-4916-96B4-12AE675D1CBA}" srcOrd="1" destOrd="0" parTransId="{FCBFDC98-1835-4B50-8D91-70D7CA601B8E}" sibTransId="{3BDED67E-D0EB-4B1F-BE6E-30BC141C8F87}"/>
    <dgm:cxn modelId="{89B1F34A-3CDF-483F-AC79-21E985DC6FB0}" type="presOf" srcId="{5FB0F853-BC5D-4916-96B4-12AE675D1CBA}" destId="{F217D8B2-3698-4146-8FFE-8795748E9618}" srcOrd="0" destOrd="0" presId="urn:microsoft.com/office/officeart/2005/8/layout/vList5"/>
    <dgm:cxn modelId="{66C24BF3-1742-4B88-824A-FA39A4472971}" srcId="{306D90B9-719D-403A-8DA5-83AF1438AFBF}" destId="{0A21DDEF-DBBC-441A-8B9D-C9A93C387D39}" srcOrd="3" destOrd="0" parTransId="{BE3A5EB0-FBAD-43CC-B8C1-C42E85589B33}" sibTransId="{B6FAA45D-A7C2-4F5B-B7B9-CC4B6AE6FCDB}"/>
    <dgm:cxn modelId="{4D264220-E0D1-4F80-AD15-AE8E938CC2A0}" srcId="{5FB0F853-BC5D-4916-96B4-12AE675D1CBA}" destId="{F8F94A31-639F-4EC0-9213-64413DB0EBD5}" srcOrd="1" destOrd="0" parTransId="{889AD82D-F402-48E1-BE37-796A04223ACE}" sibTransId="{1A081AD0-B798-4F75-8DEB-020A12809EEB}"/>
    <dgm:cxn modelId="{7DC165D0-0FEA-4E2F-91C9-FD2A7CF393A8}" srcId="{6E3345DB-9AD9-4F96-AD86-594452AB8F6A}" destId="{1B0156C4-8812-4D2A-B8D4-AB5322D15888}" srcOrd="0" destOrd="0" parTransId="{EE378FD5-2DAD-4687-8A60-A06EB2AB3A2D}" sibTransId="{0D4C4C4A-4EDF-4458-8495-37024F44FB1F}"/>
    <dgm:cxn modelId="{E312049B-0CC0-4128-9E8B-7234C45DEF76}" type="presOf" srcId="{0A21DDEF-DBBC-441A-8B9D-C9A93C387D39}" destId="{941B3636-E177-4296-A102-7A09465E0341}" srcOrd="0" destOrd="0" presId="urn:microsoft.com/office/officeart/2005/8/layout/vList5"/>
    <dgm:cxn modelId="{B51F5719-79F6-4923-9E52-2887537E167A}" srcId="{6E3345DB-9AD9-4F96-AD86-594452AB8F6A}" destId="{F978E9CF-1902-4407-8C56-E1615BD72167}" srcOrd="1" destOrd="0" parTransId="{E64FC44D-F5F7-4F67-9B76-852F70E00494}" sibTransId="{75EBE3BA-481D-4B83-96F8-CC6D9F11FA89}"/>
    <dgm:cxn modelId="{683E7C11-B982-4BF6-B61E-765180A33B87}" type="presOf" srcId="{1B0156C4-8812-4D2A-B8D4-AB5322D15888}" destId="{99F1A17E-6934-42A0-812F-FB8C2FE79930}" srcOrd="0" destOrd="0" presId="urn:microsoft.com/office/officeart/2005/8/layout/vList5"/>
    <dgm:cxn modelId="{0BBB4BFE-0191-4D5C-9654-69781E371068}" type="presOf" srcId="{F8F94A31-639F-4EC0-9213-64413DB0EBD5}" destId="{DABF1972-F594-49F7-908F-4CB3D14FC12D}" srcOrd="0" destOrd="1" presId="urn:microsoft.com/office/officeart/2005/8/layout/vList5"/>
    <dgm:cxn modelId="{CEDF43F6-F3FC-4E67-AFD2-DC3AB992ADBD}" srcId="{0A21DDEF-DBBC-441A-8B9D-C9A93C387D39}" destId="{9647648F-5B72-46E2-A989-D9D41D70E30F}" srcOrd="1" destOrd="0" parTransId="{82DF2AD9-7CD5-460D-8775-7DCBF8E7B17D}" sibTransId="{D1A01338-3027-49DF-AF00-D1F0CA17BCC4}"/>
    <dgm:cxn modelId="{86B1056E-0850-447B-9E58-8F74AA651ABD}" type="presOf" srcId="{9647648F-5B72-46E2-A989-D9D41D70E30F}" destId="{51F4AA44-B366-49EC-9933-BFB33925FFC2}" srcOrd="0" destOrd="1" presId="urn:microsoft.com/office/officeart/2005/8/layout/vList5"/>
    <dgm:cxn modelId="{1F1EDB4C-B32D-46C8-82FA-356BFF5118E7}" srcId="{306D90B9-719D-403A-8DA5-83AF1438AFBF}" destId="{0C19C1A4-AAB6-43CF-AFFC-E3BD765547F8}" srcOrd="0" destOrd="0" parTransId="{61665AD3-47BF-450E-93A6-244B7E26F52B}" sibTransId="{CDADF5B0-3F1A-4256-AC31-BE02D12E0A87}"/>
    <dgm:cxn modelId="{4E2D8A42-0C89-4E37-B0F0-153E2BEA2E19}" type="presOf" srcId="{CBA8DA97-48B5-4FD7-AA39-F2DE38EA0362}" destId="{F3117EFC-2DE3-4DA1-B812-E140CB0C888A}" srcOrd="0" destOrd="1" presId="urn:microsoft.com/office/officeart/2005/8/layout/vList5"/>
    <dgm:cxn modelId="{5E67D866-3C46-4ACE-804E-4EC51E3DAB9A}" type="presOf" srcId="{0C19C1A4-AAB6-43CF-AFFC-E3BD765547F8}" destId="{806B0DEF-124B-4E7E-99AF-73820CC27D55}" srcOrd="0" destOrd="0" presId="urn:microsoft.com/office/officeart/2005/8/layout/vList5"/>
    <dgm:cxn modelId="{1E46EE97-4ADF-4E87-B105-79053F508383}" srcId="{5FB0F853-BC5D-4916-96B4-12AE675D1CBA}" destId="{EF3F0509-0A38-4276-A8DA-CAD1B1E067E9}" srcOrd="0" destOrd="0" parTransId="{3AAA0197-875F-4FF9-A8A5-E3EE38DA4589}" sibTransId="{C5F04F95-B9FA-4916-B75A-F36CC9486E48}"/>
    <dgm:cxn modelId="{67078EA0-FA4C-4730-BCD3-540115B1A2E2}" srcId="{306D90B9-719D-403A-8DA5-83AF1438AFBF}" destId="{6E3345DB-9AD9-4F96-AD86-594452AB8F6A}" srcOrd="2" destOrd="0" parTransId="{5CBDDEB2-63CD-42AE-9FA4-99E1B260D29D}" sibTransId="{AE4407F7-C260-475B-9EC7-6A59C40EDCCA}"/>
    <dgm:cxn modelId="{DD0BA351-35D2-4B41-8157-35937A6DCD9D}" type="presOf" srcId="{6E3345DB-9AD9-4F96-AD86-594452AB8F6A}" destId="{5FB33FB9-07BC-4D13-AFCA-F7C3FA70E9A7}" srcOrd="0" destOrd="0" presId="urn:microsoft.com/office/officeart/2005/8/layout/vList5"/>
    <dgm:cxn modelId="{7AA18E04-2042-4388-A613-7BA1E68C0E0F}" srcId="{0C19C1A4-AAB6-43CF-AFFC-E3BD765547F8}" destId="{D63A9C51-4D9E-400D-87FA-2DAA58D50520}" srcOrd="0" destOrd="0" parTransId="{9DD96758-C281-4A95-93CB-3692F459917A}" sibTransId="{67FD888E-9E62-4E99-A7B3-A94C5BC8E29C}"/>
    <dgm:cxn modelId="{1A3C8C3D-64CF-41BD-92D4-FDEA7736B35E}" type="presParOf" srcId="{D3B04447-06A1-42D9-B95F-C122E1758CD7}" destId="{63D57379-B580-411F-9C42-C467BF3F7445}" srcOrd="0" destOrd="0" presId="urn:microsoft.com/office/officeart/2005/8/layout/vList5"/>
    <dgm:cxn modelId="{89E1389B-086F-441F-917E-52C329BD84A3}" type="presParOf" srcId="{63D57379-B580-411F-9C42-C467BF3F7445}" destId="{806B0DEF-124B-4E7E-99AF-73820CC27D55}" srcOrd="0" destOrd="0" presId="urn:microsoft.com/office/officeart/2005/8/layout/vList5"/>
    <dgm:cxn modelId="{799306FF-54CD-4B09-953F-8BF83DDF5D4B}" type="presParOf" srcId="{63D57379-B580-411F-9C42-C467BF3F7445}" destId="{F3117EFC-2DE3-4DA1-B812-E140CB0C888A}" srcOrd="1" destOrd="0" presId="urn:microsoft.com/office/officeart/2005/8/layout/vList5"/>
    <dgm:cxn modelId="{9FA45689-ADBD-4045-980C-1B659962E03A}" type="presParOf" srcId="{D3B04447-06A1-42D9-B95F-C122E1758CD7}" destId="{4B10DEE4-8CF8-48EF-892C-30131FA550D8}" srcOrd="1" destOrd="0" presId="urn:microsoft.com/office/officeart/2005/8/layout/vList5"/>
    <dgm:cxn modelId="{0024ABE7-B858-442A-9A34-08A0D7C0E6A2}" type="presParOf" srcId="{D3B04447-06A1-42D9-B95F-C122E1758CD7}" destId="{492963A4-F9D1-4CE9-A11A-8685D9BA4D9A}" srcOrd="2" destOrd="0" presId="urn:microsoft.com/office/officeart/2005/8/layout/vList5"/>
    <dgm:cxn modelId="{DAA1D5B5-61DF-4727-8FCA-1B1FB57FE080}" type="presParOf" srcId="{492963A4-F9D1-4CE9-A11A-8685D9BA4D9A}" destId="{F217D8B2-3698-4146-8FFE-8795748E9618}" srcOrd="0" destOrd="0" presId="urn:microsoft.com/office/officeart/2005/8/layout/vList5"/>
    <dgm:cxn modelId="{4574F0C0-63F2-4964-851B-0EB3959B6FCE}" type="presParOf" srcId="{492963A4-F9D1-4CE9-A11A-8685D9BA4D9A}" destId="{DABF1972-F594-49F7-908F-4CB3D14FC12D}" srcOrd="1" destOrd="0" presId="urn:microsoft.com/office/officeart/2005/8/layout/vList5"/>
    <dgm:cxn modelId="{E6BAA0F4-FDEA-45EB-98A3-73626CFB868B}" type="presParOf" srcId="{D3B04447-06A1-42D9-B95F-C122E1758CD7}" destId="{DFF2179C-B7E1-4493-A4C3-E91C6D4823EE}" srcOrd="3" destOrd="0" presId="urn:microsoft.com/office/officeart/2005/8/layout/vList5"/>
    <dgm:cxn modelId="{62A87302-DA84-4DB0-9EE6-B63661C1C1F1}" type="presParOf" srcId="{D3B04447-06A1-42D9-B95F-C122E1758CD7}" destId="{354C0978-CB0A-4570-917E-D37547C2DC43}" srcOrd="4" destOrd="0" presId="urn:microsoft.com/office/officeart/2005/8/layout/vList5"/>
    <dgm:cxn modelId="{0188C609-29D6-461A-9FE3-327546E74BE8}" type="presParOf" srcId="{354C0978-CB0A-4570-917E-D37547C2DC43}" destId="{5FB33FB9-07BC-4D13-AFCA-F7C3FA70E9A7}" srcOrd="0" destOrd="0" presId="urn:microsoft.com/office/officeart/2005/8/layout/vList5"/>
    <dgm:cxn modelId="{10C944AC-6BCA-4D96-B88F-35A25C210AB5}" type="presParOf" srcId="{354C0978-CB0A-4570-917E-D37547C2DC43}" destId="{99F1A17E-6934-42A0-812F-FB8C2FE79930}" srcOrd="1" destOrd="0" presId="urn:microsoft.com/office/officeart/2005/8/layout/vList5"/>
    <dgm:cxn modelId="{83072686-AC5B-47C5-A1E9-28D8E9A4D842}" type="presParOf" srcId="{D3B04447-06A1-42D9-B95F-C122E1758CD7}" destId="{6BA1B38C-7AEA-460F-9F73-51AEC71134B0}" srcOrd="5" destOrd="0" presId="urn:microsoft.com/office/officeart/2005/8/layout/vList5"/>
    <dgm:cxn modelId="{4E328667-458F-4BDD-ACF1-6B7C48B6CA0E}" type="presParOf" srcId="{D3B04447-06A1-42D9-B95F-C122E1758CD7}" destId="{1322D474-869D-4B6E-BA82-8606AAC89D81}" srcOrd="6" destOrd="0" presId="urn:microsoft.com/office/officeart/2005/8/layout/vList5"/>
    <dgm:cxn modelId="{7F1A7A9D-4F05-48D4-853C-7DC9CBE1044B}" type="presParOf" srcId="{1322D474-869D-4B6E-BA82-8606AAC89D81}" destId="{941B3636-E177-4296-A102-7A09465E0341}" srcOrd="0" destOrd="0" presId="urn:microsoft.com/office/officeart/2005/8/layout/vList5"/>
    <dgm:cxn modelId="{2CFEBA15-94EF-426B-A0B0-D2E7949280AE}" type="presParOf" srcId="{1322D474-869D-4B6E-BA82-8606AAC89D81}" destId="{51F4AA44-B366-49EC-9933-BFB33925FF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9F5522-C017-4981-9152-773480D829D9}" type="doc">
      <dgm:prSet loTypeId="urn:microsoft.com/office/officeart/2005/8/layout/hProcess6" loCatId="process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D1EBBFD-624A-403D-8B53-420BED76B465}">
      <dgm:prSet phldrT="[Text]" custT="1"/>
      <dgm:spPr>
        <a:xfrm>
          <a:off x="221841" y="198263"/>
          <a:ext cx="529937" cy="529937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>
              <a:solidFill>
                <a:sysClr val="window" lastClr="FFFFFF"/>
              </a:solidFill>
              <a:latin typeface="DFKai-SB" pitchFamily="65" charset="-120"/>
              <a:ea typeface="DFKai-SB" pitchFamily="65" charset="-120"/>
              <a:cs typeface="+mn-cs"/>
            </a:rPr>
            <a:t>認識期</a:t>
          </a:r>
          <a:endParaRPr lang="en-US" sz="2000">
            <a:solidFill>
              <a:sysClr val="window" lastClr="FFFFFF"/>
            </a:solidFill>
            <a:latin typeface="DFKai-SB" pitchFamily="65" charset="-120"/>
            <a:ea typeface="DFKai-SB" pitchFamily="65" charset="-120"/>
            <a:cs typeface="+mn-cs"/>
          </a:endParaRPr>
        </a:p>
      </dgm:t>
    </dgm:pt>
    <dgm:pt modelId="{811E84DA-3240-4C6A-A656-908EF8542822}" type="parTrans" cxnId="{1D253030-CFB5-4A4B-A3A2-89AD695DA919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8B816AC3-F0F8-4A09-AED0-5C43CBD8828D}" type="sibTrans" cxnId="{1D253030-CFB5-4A4B-A3A2-89AD695DA919}">
      <dgm:prSet custT="1"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E0E20C26-EEB8-4042-9B61-776DD3BAC8DE}">
      <dgm:prSet phldrT="[Text]" custT="1"/>
      <dgm:spPr>
        <a:xfrm>
          <a:off x="486810" y="0"/>
          <a:ext cx="1059875" cy="926465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 sz="2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itchFamily="65" charset="-120"/>
            <a:ea typeface="DFKai-SB" pitchFamily="65" charset="-120"/>
            <a:cs typeface="+mn-cs"/>
          </a:endParaRPr>
        </a:p>
      </dgm:t>
    </dgm:pt>
    <dgm:pt modelId="{D372997F-8500-4EB6-8F0B-2D3A6C7092C1}" type="parTrans" cxnId="{8DFB5DC7-85B4-45A9-A8C5-659C3FA9DD0A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1B960E71-F1B8-469D-8278-929F109FC922}" type="sibTrans" cxnId="{8DFB5DC7-85B4-45A9-A8C5-659C3FA9DD0A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73EC9DD0-EB88-46D7-8387-029B73868D75}">
      <dgm:prSet phldrT="[Text]" custT="1"/>
      <dgm:spPr>
        <a:xfrm>
          <a:off x="1618400" y="198263"/>
          <a:ext cx="529937" cy="529937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>
              <a:solidFill>
                <a:sysClr val="window" lastClr="FFFFFF"/>
              </a:solidFill>
              <a:latin typeface="DFKai-SB" pitchFamily="65" charset="-120"/>
              <a:ea typeface="DFKai-SB" pitchFamily="65" charset="-120"/>
              <a:cs typeface="+mn-cs"/>
            </a:rPr>
            <a:t>衝突期</a:t>
          </a:r>
          <a:endParaRPr lang="en-US" sz="2000">
            <a:solidFill>
              <a:sysClr val="window" lastClr="FFFFFF"/>
            </a:solidFill>
            <a:latin typeface="DFKai-SB" pitchFamily="65" charset="-120"/>
            <a:ea typeface="DFKai-SB" pitchFamily="65" charset="-120"/>
            <a:cs typeface="+mn-cs"/>
          </a:endParaRPr>
        </a:p>
      </dgm:t>
    </dgm:pt>
    <dgm:pt modelId="{79B1444C-2FF7-4AFC-8BAB-EA76EBDE3943}" type="parTrans" cxnId="{D26CDD77-28BA-49FC-B657-0FEB97209BB4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D87310DE-44FE-4F92-8962-07EB29BD736D}" type="sibTrans" cxnId="{D26CDD77-28BA-49FC-B657-0FEB97209BB4}">
      <dgm:prSet custT="1"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92656EA7-5618-461E-B20F-F8C14261B1B4}">
      <dgm:prSet phldrT="[Text]" custT="1"/>
      <dgm:spPr>
        <a:xfrm>
          <a:off x="1883369" y="0"/>
          <a:ext cx="1059875" cy="926465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 sz="2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itchFamily="65" charset="-120"/>
            <a:ea typeface="DFKai-SB" pitchFamily="65" charset="-120"/>
            <a:cs typeface="+mn-cs"/>
          </a:endParaRPr>
        </a:p>
      </dgm:t>
    </dgm:pt>
    <dgm:pt modelId="{770F50F8-F294-40E2-91CE-52A3E0B364B6}" type="parTrans" cxnId="{8392322F-CA2C-4C6D-AE83-811EEF651434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BBD87A8A-6FC8-43A7-8D40-EFD947F47B5F}" type="sibTrans" cxnId="{8392322F-CA2C-4C6D-AE83-811EEF651434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A488B4EA-4A76-4864-87F0-5BC290F6CA03}">
      <dgm:prSet phldrT="[Text]" custT="1"/>
      <dgm:spPr>
        <a:xfrm>
          <a:off x="3014959" y="198263"/>
          <a:ext cx="529937" cy="529937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>
              <a:solidFill>
                <a:sysClr val="window" lastClr="FFFFFF"/>
              </a:solidFill>
              <a:latin typeface="DFKai-SB" pitchFamily="65" charset="-120"/>
              <a:ea typeface="DFKai-SB" pitchFamily="65" charset="-120"/>
              <a:cs typeface="+mn-cs"/>
            </a:rPr>
            <a:t>共識期</a:t>
          </a:r>
          <a:endParaRPr lang="en-US" sz="2000">
            <a:solidFill>
              <a:sysClr val="window" lastClr="FFFFFF"/>
            </a:solidFill>
            <a:latin typeface="DFKai-SB" pitchFamily="65" charset="-120"/>
            <a:ea typeface="DFKai-SB" pitchFamily="65" charset="-120"/>
            <a:cs typeface="+mn-cs"/>
          </a:endParaRPr>
        </a:p>
      </dgm:t>
    </dgm:pt>
    <dgm:pt modelId="{55B1DF13-80F7-42A3-B079-C6835A6C271A}" type="parTrans" cxnId="{695B502C-AFF2-4DF0-84B4-819287A75B4E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96FF113A-339C-4CEC-B0E6-BF13C8839BF8}" type="sibTrans" cxnId="{695B502C-AFF2-4DF0-84B4-819287A75B4E}">
      <dgm:prSet custT="1"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8F598CA5-0960-4DE5-A361-5E3E74F17545}">
      <dgm:prSet phldrT="[Text]" custT="1"/>
      <dgm:spPr>
        <a:xfrm>
          <a:off x="3279928" y="0"/>
          <a:ext cx="1059875" cy="926465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 sz="2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DFKai-SB" pitchFamily="65" charset="-120"/>
            <a:ea typeface="DFKai-SB" pitchFamily="65" charset="-120"/>
            <a:cs typeface="+mn-cs"/>
          </a:endParaRPr>
        </a:p>
      </dgm:t>
    </dgm:pt>
    <dgm:pt modelId="{1644BEF0-EDE4-4277-93BC-E5D15DD116D7}" type="parTrans" cxnId="{57D67C3A-B1A8-4552-9950-030DE561BB35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42466AC0-36D9-450C-8296-1C118882043E}" type="sibTrans" cxnId="{57D67C3A-B1A8-4552-9950-030DE561BB35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811B8004-4732-4508-900D-C05F4FCF0B45}">
      <dgm:prSet phldrT="[Text]" custT="1"/>
      <dgm:spPr>
        <a:xfrm>
          <a:off x="4411518" y="198263"/>
          <a:ext cx="529937" cy="529937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>
              <a:solidFill>
                <a:sysClr val="window" lastClr="FFFFFF"/>
              </a:solidFill>
              <a:latin typeface="DFKai-SB" pitchFamily="65" charset="-120"/>
              <a:ea typeface="DFKai-SB" pitchFamily="65" charset="-120"/>
              <a:cs typeface="+mn-cs"/>
            </a:rPr>
            <a:t>外展期</a:t>
          </a:r>
          <a:endParaRPr lang="en-US" sz="2000">
            <a:solidFill>
              <a:sysClr val="window" lastClr="FFFFFF"/>
            </a:solidFill>
            <a:latin typeface="DFKai-SB" pitchFamily="65" charset="-120"/>
            <a:ea typeface="DFKai-SB" pitchFamily="65" charset="-120"/>
            <a:cs typeface="+mn-cs"/>
          </a:endParaRPr>
        </a:p>
      </dgm:t>
    </dgm:pt>
    <dgm:pt modelId="{A67CFB2D-0B26-408A-B9B5-7934B633B520}" type="parTrans" cxnId="{122BE0AA-D1FF-430E-8522-C1173DF83F09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B8975460-95DD-43B5-A4BA-C176A1524C4B}" type="sibTrans" cxnId="{122BE0AA-D1FF-430E-8522-C1173DF83F09}">
      <dgm:prSet/>
      <dgm:spPr/>
      <dgm:t>
        <a:bodyPr/>
        <a:lstStyle/>
        <a:p>
          <a:endParaRPr lang="en-US" sz="2000">
            <a:latin typeface="DFKai-SB" pitchFamily="65" charset="-120"/>
            <a:ea typeface="DFKai-SB" pitchFamily="65" charset="-120"/>
          </a:endParaRPr>
        </a:p>
      </dgm:t>
    </dgm:pt>
    <dgm:pt modelId="{5F23153C-92AA-4A6C-ACC5-1476C66313AC}" type="pres">
      <dgm:prSet presAssocID="{FD9F5522-C017-4981-9152-773480D829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C8B940-56FD-4AF2-AB37-AF087ECEDC5E}" type="pres">
      <dgm:prSet presAssocID="{FD1EBBFD-624A-403D-8B53-420BED76B465}" presName="compNode" presStyleCnt="0"/>
      <dgm:spPr/>
    </dgm:pt>
    <dgm:pt modelId="{8B26B223-3B1C-4B1C-A388-BFAAD53BB7BE}" type="pres">
      <dgm:prSet presAssocID="{FD1EBBFD-624A-403D-8B53-420BED76B465}" presName="noGeometry" presStyleCnt="0"/>
      <dgm:spPr/>
    </dgm:pt>
    <dgm:pt modelId="{7E156928-63A2-456C-83E1-B6A693A65535}" type="pres">
      <dgm:prSet presAssocID="{FD1EBBFD-624A-403D-8B53-420BED76B465}" presName="childTextVisible" presStyleLbl="bgAccFollowNode1" presStyleIdx="0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46242B81-35C7-4EDD-807A-950BD6738769}" type="pres">
      <dgm:prSet presAssocID="{FD1EBBFD-624A-403D-8B53-420BED76B465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B530F4C-33B4-4F42-974C-ECEA7E1D96E6}" type="pres">
      <dgm:prSet presAssocID="{FD1EBBFD-624A-403D-8B53-420BED76B465}" presName="parentText" presStyleLbl="node1" presStyleIdx="0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5115B83-74DF-4B7D-B5B3-896499140EC4}" type="pres">
      <dgm:prSet presAssocID="{FD1EBBFD-624A-403D-8B53-420BED76B465}" presName="aSpace" presStyleCnt="0"/>
      <dgm:spPr/>
    </dgm:pt>
    <dgm:pt modelId="{3A247081-AD5B-48CA-A48A-5ED26097A189}" type="pres">
      <dgm:prSet presAssocID="{73EC9DD0-EB88-46D7-8387-029B73868D75}" presName="compNode" presStyleCnt="0"/>
      <dgm:spPr/>
    </dgm:pt>
    <dgm:pt modelId="{2D9BF59D-99BD-4E50-8D6E-97499624EBC5}" type="pres">
      <dgm:prSet presAssocID="{73EC9DD0-EB88-46D7-8387-029B73868D75}" presName="noGeometry" presStyleCnt="0"/>
      <dgm:spPr/>
    </dgm:pt>
    <dgm:pt modelId="{86663AAC-80AD-4308-B554-AD941FC74F32}" type="pres">
      <dgm:prSet presAssocID="{73EC9DD0-EB88-46D7-8387-029B73868D75}" presName="childTextVisible" presStyleLbl="bgAccFollowNode1" presStyleIdx="1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2DD17B5-A814-4598-BC3A-3AA9706FC1F6}" type="pres">
      <dgm:prSet presAssocID="{73EC9DD0-EB88-46D7-8387-029B73868D75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51393B97-8870-4F96-9AA0-717AD919955C}" type="pres">
      <dgm:prSet presAssocID="{73EC9DD0-EB88-46D7-8387-029B73868D75}" presName="parentText" presStyleLbl="node1" presStyleIdx="1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3DBCCAB-3609-4AD1-A716-7B3F2B139966}" type="pres">
      <dgm:prSet presAssocID="{73EC9DD0-EB88-46D7-8387-029B73868D75}" presName="aSpace" presStyleCnt="0"/>
      <dgm:spPr/>
    </dgm:pt>
    <dgm:pt modelId="{7CD53625-500F-4C38-AB18-B834E4250E5B}" type="pres">
      <dgm:prSet presAssocID="{A488B4EA-4A76-4864-87F0-5BC290F6CA03}" presName="compNode" presStyleCnt="0"/>
      <dgm:spPr/>
    </dgm:pt>
    <dgm:pt modelId="{B3FEAA4E-C90C-435C-A54B-4F2E57C36631}" type="pres">
      <dgm:prSet presAssocID="{A488B4EA-4A76-4864-87F0-5BC290F6CA03}" presName="noGeometry" presStyleCnt="0"/>
      <dgm:spPr/>
    </dgm:pt>
    <dgm:pt modelId="{B8D28ACC-009A-4C90-89F1-82D8B7D7D84C}" type="pres">
      <dgm:prSet presAssocID="{A488B4EA-4A76-4864-87F0-5BC290F6CA03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4031336-80AA-4FFB-A2F9-9728572322F0}" type="pres">
      <dgm:prSet presAssocID="{A488B4EA-4A76-4864-87F0-5BC290F6CA03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19C504E9-0060-44C5-90D5-EADAB6E65F8B}" type="pres">
      <dgm:prSet presAssocID="{A488B4EA-4A76-4864-87F0-5BC290F6CA03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C674D88-E0B1-442B-BEA2-B7CE84EEE4FC}" type="pres">
      <dgm:prSet presAssocID="{A488B4EA-4A76-4864-87F0-5BC290F6CA03}" presName="aSpace" presStyleCnt="0"/>
      <dgm:spPr/>
    </dgm:pt>
    <dgm:pt modelId="{31B162D2-09A5-4A95-99FB-396E8672EBD7}" type="pres">
      <dgm:prSet presAssocID="{811B8004-4732-4508-900D-C05F4FCF0B45}" presName="compNode" presStyleCnt="0"/>
      <dgm:spPr/>
    </dgm:pt>
    <dgm:pt modelId="{D0CA25C4-CF02-4671-884F-C40F31B5A5DB}" type="pres">
      <dgm:prSet presAssocID="{811B8004-4732-4508-900D-C05F4FCF0B45}" presName="noGeometry" presStyleCnt="0"/>
      <dgm:spPr/>
    </dgm:pt>
    <dgm:pt modelId="{670D8DD9-DE45-4A33-867A-B6596F836D24}" type="pres">
      <dgm:prSet presAssocID="{811B8004-4732-4508-900D-C05F4FCF0B45}" presName="childTextVisible" presStyleLbl="bgAccFollowNode1" presStyleIdx="3" presStyleCnt="4">
        <dgm:presLayoutVars>
          <dgm:bulletEnabled val="1"/>
        </dgm:presLayoutVars>
      </dgm:prSet>
      <dgm:spPr>
        <a:xfrm>
          <a:off x="4676487" y="0"/>
          <a:ext cx="1059875" cy="926465"/>
        </a:xfrm>
        <a:prstGeom prst="rightArrow">
          <a:avLst>
            <a:gd name="adj1" fmla="val 70000"/>
            <a:gd name="adj2" fmla="val 50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2D2A23C-9213-47EF-9172-FCDB36097734}" type="pres">
      <dgm:prSet presAssocID="{811B8004-4732-4508-900D-C05F4FCF0B45}" presName="childTextHidden" presStyleLbl="bgAccFollowNode1" presStyleIdx="3" presStyleCnt="4"/>
      <dgm:spPr/>
    </dgm:pt>
    <dgm:pt modelId="{CE4B74FF-FE53-4712-A5ED-1DC9344942ED}" type="pres">
      <dgm:prSet presAssocID="{811B8004-4732-4508-900D-C05F4FCF0B45}" presName="parentText" presStyleLbl="node1" presStyleIdx="3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1D253030-CFB5-4A4B-A3A2-89AD695DA919}" srcId="{FD9F5522-C017-4981-9152-773480D829D9}" destId="{FD1EBBFD-624A-403D-8B53-420BED76B465}" srcOrd="0" destOrd="0" parTransId="{811E84DA-3240-4C6A-A656-908EF8542822}" sibTransId="{8B816AC3-F0F8-4A09-AED0-5C43CBD8828D}"/>
    <dgm:cxn modelId="{57D67C3A-B1A8-4552-9950-030DE561BB35}" srcId="{A488B4EA-4A76-4864-87F0-5BC290F6CA03}" destId="{8F598CA5-0960-4DE5-A361-5E3E74F17545}" srcOrd="0" destOrd="0" parTransId="{1644BEF0-EDE4-4277-93BC-E5D15DD116D7}" sibTransId="{42466AC0-36D9-450C-8296-1C118882043E}"/>
    <dgm:cxn modelId="{7A9816BA-A849-45FE-8A9E-89E133C72128}" type="presOf" srcId="{92656EA7-5618-461E-B20F-F8C14261B1B4}" destId="{86663AAC-80AD-4308-B554-AD941FC74F32}" srcOrd="0" destOrd="0" presId="urn:microsoft.com/office/officeart/2005/8/layout/hProcess6"/>
    <dgm:cxn modelId="{8392322F-CA2C-4C6D-AE83-811EEF651434}" srcId="{73EC9DD0-EB88-46D7-8387-029B73868D75}" destId="{92656EA7-5618-461E-B20F-F8C14261B1B4}" srcOrd="0" destOrd="0" parTransId="{770F50F8-F294-40E2-91CE-52A3E0B364B6}" sibTransId="{BBD87A8A-6FC8-43A7-8D40-EFD947F47B5F}"/>
    <dgm:cxn modelId="{AF685CDF-8FEE-4B6E-950D-89CC05A08CED}" type="presOf" srcId="{92656EA7-5618-461E-B20F-F8C14261B1B4}" destId="{C2DD17B5-A814-4598-BC3A-3AA9706FC1F6}" srcOrd="1" destOrd="0" presId="urn:microsoft.com/office/officeart/2005/8/layout/hProcess6"/>
    <dgm:cxn modelId="{447D438F-B1FF-4548-A7AB-690A0926DB0D}" type="presOf" srcId="{8F598CA5-0960-4DE5-A361-5E3E74F17545}" destId="{14031336-80AA-4FFB-A2F9-9728572322F0}" srcOrd="1" destOrd="0" presId="urn:microsoft.com/office/officeart/2005/8/layout/hProcess6"/>
    <dgm:cxn modelId="{A0BC8205-1860-4369-935F-2253D3862F01}" type="presOf" srcId="{FD9F5522-C017-4981-9152-773480D829D9}" destId="{5F23153C-92AA-4A6C-ACC5-1476C66313AC}" srcOrd="0" destOrd="0" presId="urn:microsoft.com/office/officeart/2005/8/layout/hProcess6"/>
    <dgm:cxn modelId="{122BE0AA-D1FF-430E-8522-C1173DF83F09}" srcId="{FD9F5522-C017-4981-9152-773480D829D9}" destId="{811B8004-4732-4508-900D-C05F4FCF0B45}" srcOrd="3" destOrd="0" parTransId="{A67CFB2D-0B26-408A-B9B5-7934B633B520}" sibTransId="{B8975460-95DD-43B5-A4BA-C176A1524C4B}"/>
    <dgm:cxn modelId="{BA71B865-DBB7-48F8-8D8A-10DBCC158CEC}" type="presOf" srcId="{A488B4EA-4A76-4864-87F0-5BC290F6CA03}" destId="{19C504E9-0060-44C5-90D5-EADAB6E65F8B}" srcOrd="0" destOrd="0" presId="urn:microsoft.com/office/officeart/2005/8/layout/hProcess6"/>
    <dgm:cxn modelId="{D26CDD77-28BA-49FC-B657-0FEB97209BB4}" srcId="{FD9F5522-C017-4981-9152-773480D829D9}" destId="{73EC9DD0-EB88-46D7-8387-029B73868D75}" srcOrd="1" destOrd="0" parTransId="{79B1444C-2FF7-4AFC-8BAB-EA76EBDE3943}" sibTransId="{D87310DE-44FE-4F92-8962-07EB29BD736D}"/>
    <dgm:cxn modelId="{553D2F0C-036E-4E87-93F3-48547DF55D16}" type="presOf" srcId="{73EC9DD0-EB88-46D7-8387-029B73868D75}" destId="{51393B97-8870-4F96-9AA0-717AD919955C}" srcOrd="0" destOrd="0" presId="urn:microsoft.com/office/officeart/2005/8/layout/hProcess6"/>
    <dgm:cxn modelId="{7B7FBB2A-1C54-413F-A461-1DAB4BBE18AE}" type="presOf" srcId="{FD1EBBFD-624A-403D-8B53-420BED76B465}" destId="{7B530F4C-33B4-4F42-974C-ECEA7E1D96E6}" srcOrd="0" destOrd="0" presId="urn:microsoft.com/office/officeart/2005/8/layout/hProcess6"/>
    <dgm:cxn modelId="{695B502C-AFF2-4DF0-84B4-819287A75B4E}" srcId="{FD9F5522-C017-4981-9152-773480D829D9}" destId="{A488B4EA-4A76-4864-87F0-5BC290F6CA03}" srcOrd="2" destOrd="0" parTransId="{55B1DF13-80F7-42A3-B079-C6835A6C271A}" sibTransId="{96FF113A-339C-4CEC-B0E6-BF13C8839BF8}"/>
    <dgm:cxn modelId="{9696DD0B-906C-4091-ADC7-34210A2717DC}" type="presOf" srcId="{E0E20C26-EEB8-4042-9B61-776DD3BAC8DE}" destId="{7E156928-63A2-456C-83E1-B6A693A65535}" srcOrd="0" destOrd="0" presId="urn:microsoft.com/office/officeart/2005/8/layout/hProcess6"/>
    <dgm:cxn modelId="{5E1573FE-74DD-48C4-9784-D77A0A07A3C1}" type="presOf" srcId="{811B8004-4732-4508-900D-C05F4FCF0B45}" destId="{CE4B74FF-FE53-4712-A5ED-1DC9344942ED}" srcOrd="0" destOrd="0" presId="urn:microsoft.com/office/officeart/2005/8/layout/hProcess6"/>
    <dgm:cxn modelId="{6556F139-ADE4-45E8-8B62-B962421868D8}" type="presOf" srcId="{E0E20C26-EEB8-4042-9B61-776DD3BAC8DE}" destId="{46242B81-35C7-4EDD-807A-950BD6738769}" srcOrd="1" destOrd="0" presId="urn:microsoft.com/office/officeart/2005/8/layout/hProcess6"/>
    <dgm:cxn modelId="{8DFB5DC7-85B4-45A9-A8C5-659C3FA9DD0A}" srcId="{FD1EBBFD-624A-403D-8B53-420BED76B465}" destId="{E0E20C26-EEB8-4042-9B61-776DD3BAC8DE}" srcOrd="0" destOrd="0" parTransId="{D372997F-8500-4EB6-8F0B-2D3A6C7092C1}" sibTransId="{1B960E71-F1B8-469D-8278-929F109FC922}"/>
    <dgm:cxn modelId="{5E0D6068-9266-45BC-BB87-11C9152E05A2}" type="presOf" srcId="{8F598CA5-0960-4DE5-A361-5E3E74F17545}" destId="{B8D28ACC-009A-4C90-89F1-82D8B7D7D84C}" srcOrd="0" destOrd="0" presId="urn:microsoft.com/office/officeart/2005/8/layout/hProcess6"/>
    <dgm:cxn modelId="{E26C494E-8816-4586-A673-29EE55701FB8}" type="presParOf" srcId="{5F23153C-92AA-4A6C-ACC5-1476C66313AC}" destId="{11C8B940-56FD-4AF2-AB37-AF087ECEDC5E}" srcOrd="0" destOrd="0" presId="urn:microsoft.com/office/officeart/2005/8/layout/hProcess6"/>
    <dgm:cxn modelId="{D3965360-F141-418D-8F54-9D8C28FF9DAB}" type="presParOf" srcId="{11C8B940-56FD-4AF2-AB37-AF087ECEDC5E}" destId="{8B26B223-3B1C-4B1C-A388-BFAAD53BB7BE}" srcOrd="0" destOrd="0" presId="urn:microsoft.com/office/officeart/2005/8/layout/hProcess6"/>
    <dgm:cxn modelId="{A62AF22A-F777-49A2-AE36-16706F5409C6}" type="presParOf" srcId="{11C8B940-56FD-4AF2-AB37-AF087ECEDC5E}" destId="{7E156928-63A2-456C-83E1-B6A693A65535}" srcOrd="1" destOrd="0" presId="urn:microsoft.com/office/officeart/2005/8/layout/hProcess6"/>
    <dgm:cxn modelId="{95AEE37A-9CE8-440D-ADD8-D712E309BC30}" type="presParOf" srcId="{11C8B940-56FD-4AF2-AB37-AF087ECEDC5E}" destId="{46242B81-35C7-4EDD-807A-950BD6738769}" srcOrd="2" destOrd="0" presId="urn:microsoft.com/office/officeart/2005/8/layout/hProcess6"/>
    <dgm:cxn modelId="{5B27C704-844A-4366-9AB9-CADC09A175C6}" type="presParOf" srcId="{11C8B940-56FD-4AF2-AB37-AF087ECEDC5E}" destId="{7B530F4C-33B4-4F42-974C-ECEA7E1D96E6}" srcOrd="3" destOrd="0" presId="urn:microsoft.com/office/officeart/2005/8/layout/hProcess6"/>
    <dgm:cxn modelId="{39B91748-EB0A-4B72-AE37-B6FDD5189B17}" type="presParOf" srcId="{5F23153C-92AA-4A6C-ACC5-1476C66313AC}" destId="{15115B83-74DF-4B7D-B5B3-896499140EC4}" srcOrd="1" destOrd="0" presId="urn:microsoft.com/office/officeart/2005/8/layout/hProcess6"/>
    <dgm:cxn modelId="{2A90FB9E-4630-4143-8F6E-CA4F1677DA55}" type="presParOf" srcId="{5F23153C-92AA-4A6C-ACC5-1476C66313AC}" destId="{3A247081-AD5B-48CA-A48A-5ED26097A189}" srcOrd="2" destOrd="0" presId="urn:microsoft.com/office/officeart/2005/8/layout/hProcess6"/>
    <dgm:cxn modelId="{B58442CF-8AD9-4CAC-857C-1F37E027491A}" type="presParOf" srcId="{3A247081-AD5B-48CA-A48A-5ED26097A189}" destId="{2D9BF59D-99BD-4E50-8D6E-97499624EBC5}" srcOrd="0" destOrd="0" presId="urn:microsoft.com/office/officeart/2005/8/layout/hProcess6"/>
    <dgm:cxn modelId="{B57CE988-F087-4BAB-BB4F-207A36D3E5C0}" type="presParOf" srcId="{3A247081-AD5B-48CA-A48A-5ED26097A189}" destId="{86663AAC-80AD-4308-B554-AD941FC74F32}" srcOrd="1" destOrd="0" presId="urn:microsoft.com/office/officeart/2005/8/layout/hProcess6"/>
    <dgm:cxn modelId="{83CD5FD9-3611-4148-9E9A-BC10A484CAC4}" type="presParOf" srcId="{3A247081-AD5B-48CA-A48A-5ED26097A189}" destId="{C2DD17B5-A814-4598-BC3A-3AA9706FC1F6}" srcOrd="2" destOrd="0" presId="urn:microsoft.com/office/officeart/2005/8/layout/hProcess6"/>
    <dgm:cxn modelId="{3042953B-B2C4-47A3-9F58-39F89DCAA7FE}" type="presParOf" srcId="{3A247081-AD5B-48CA-A48A-5ED26097A189}" destId="{51393B97-8870-4F96-9AA0-717AD919955C}" srcOrd="3" destOrd="0" presId="urn:microsoft.com/office/officeart/2005/8/layout/hProcess6"/>
    <dgm:cxn modelId="{D84732D4-261F-433F-ADCC-F67F9F038DE4}" type="presParOf" srcId="{5F23153C-92AA-4A6C-ACC5-1476C66313AC}" destId="{83DBCCAB-3609-4AD1-A716-7B3F2B139966}" srcOrd="3" destOrd="0" presId="urn:microsoft.com/office/officeart/2005/8/layout/hProcess6"/>
    <dgm:cxn modelId="{C0E874A6-1605-4121-9AD8-A8F7DD1881E5}" type="presParOf" srcId="{5F23153C-92AA-4A6C-ACC5-1476C66313AC}" destId="{7CD53625-500F-4C38-AB18-B834E4250E5B}" srcOrd="4" destOrd="0" presId="urn:microsoft.com/office/officeart/2005/8/layout/hProcess6"/>
    <dgm:cxn modelId="{88BFEC00-C278-4581-AAC4-BE69F777A3BA}" type="presParOf" srcId="{7CD53625-500F-4C38-AB18-B834E4250E5B}" destId="{B3FEAA4E-C90C-435C-A54B-4F2E57C36631}" srcOrd="0" destOrd="0" presId="urn:microsoft.com/office/officeart/2005/8/layout/hProcess6"/>
    <dgm:cxn modelId="{74EBA507-B4B6-4F45-AADC-761AD779AF4B}" type="presParOf" srcId="{7CD53625-500F-4C38-AB18-B834E4250E5B}" destId="{B8D28ACC-009A-4C90-89F1-82D8B7D7D84C}" srcOrd="1" destOrd="0" presId="urn:microsoft.com/office/officeart/2005/8/layout/hProcess6"/>
    <dgm:cxn modelId="{F17A7D82-0808-481B-844A-D93ECF268B5C}" type="presParOf" srcId="{7CD53625-500F-4C38-AB18-B834E4250E5B}" destId="{14031336-80AA-4FFB-A2F9-9728572322F0}" srcOrd="2" destOrd="0" presId="urn:microsoft.com/office/officeart/2005/8/layout/hProcess6"/>
    <dgm:cxn modelId="{9362D8E8-9460-49C6-95D4-AAEECDD0F46D}" type="presParOf" srcId="{7CD53625-500F-4C38-AB18-B834E4250E5B}" destId="{19C504E9-0060-44C5-90D5-EADAB6E65F8B}" srcOrd="3" destOrd="0" presId="urn:microsoft.com/office/officeart/2005/8/layout/hProcess6"/>
    <dgm:cxn modelId="{E9F7B817-5D83-4069-8649-70CA64CA4B96}" type="presParOf" srcId="{5F23153C-92AA-4A6C-ACC5-1476C66313AC}" destId="{1C674D88-E0B1-442B-BEA2-B7CE84EEE4FC}" srcOrd="5" destOrd="0" presId="urn:microsoft.com/office/officeart/2005/8/layout/hProcess6"/>
    <dgm:cxn modelId="{E6393E73-EB08-45B0-959B-98A39C655924}" type="presParOf" srcId="{5F23153C-92AA-4A6C-ACC5-1476C66313AC}" destId="{31B162D2-09A5-4A95-99FB-396E8672EBD7}" srcOrd="6" destOrd="0" presId="urn:microsoft.com/office/officeart/2005/8/layout/hProcess6"/>
    <dgm:cxn modelId="{AA4A8BA3-9ECC-4115-8147-47831733D5E8}" type="presParOf" srcId="{31B162D2-09A5-4A95-99FB-396E8672EBD7}" destId="{D0CA25C4-CF02-4671-884F-C40F31B5A5DB}" srcOrd="0" destOrd="0" presId="urn:microsoft.com/office/officeart/2005/8/layout/hProcess6"/>
    <dgm:cxn modelId="{BC602899-1B2D-4BC9-99E3-729B88A10FED}" type="presParOf" srcId="{31B162D2-09A5-4A95-99FB-396E8672EBD7}" destId="{670D8DD9-DE45-4A33-867A-B6596F836D24}" srcOrd="1" destOrd="0" presId="urn:microsoft.com/office/officeart/2005/8/layout/hProcess6"/>
    <dgm:cxn modelId="{1EB02C94-EC22-4305-9F34-29FCA499D028}" type="presParOf" srcId="{31B162D2-09A5-4A95-99FB-396E8672EBD7}" destId="{92D2A23C-9213-47EF-9172-FCDB36097734}" srcOrd="2" destOrd="0" presId="urn:microsoft.com/office/officeart/2005/8/layout/hProcess6"/>
    <dgm:cxn modelId="{CCF840BB-D9C8-4F55-A820-ECA34B8E7D4E}" type="presParOf" srcId="{31B162D2-09A5-4A95-99FB-396E8672EBD7}" destId="{CE4B74FF-FE53-4712-A5ED-1DC9344942E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597FA10-EA3C-4ECD-94EC-D699916F1DE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8B2A2C-5D39-42E5-8F5C-2CE692BD1B34}">
      <dgm:prSet custT="1"/>
      <dgm:spPr/>
      <dgm:t>
        <a:bodyPr/>
        <a:lstStyle/>
        <a:p>
          <a:pPr rtl="0"/>
          <a:r>
            <a:rPr lang="zh-TW" sz="3200" dirty="0" smtClean="0">
              <a:latin typeface="DFKai-SB" panose="03000509000000000000" pitchFamily="65" charset="-120"/>
              <a:ea typeface="DFKai-SB" panose="03000509000000000000" pitchFamily="65" charset="-120"/>
            </a:rPr>
            <a:t>見面的時間和地點</a:t>
          </a:r>
          <a:endParaRPr lang="en-US" sz="32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96D294A-C6C2-4E23-88C3-758B7BB5D05C}" type="parTrans" cxnId="{8C098308-F307-4868-970C-C39D2284FC53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5A92E04-380F-4A3F-BC1D-1970D358A9A0}" type="sibTrans" cxnId="{8C098308-F307-4868-970C-C39D2284FC53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397BDDC-39B6-4DBD-91CC-3629294D64E3}">
      <dgm:prSet custT="1"/>
      <dgm:spPr/>
      <dgm:t>
        <a:bodyPr/>
        <a:lstStyle/>
        <a:p>
          <a:pPr rtl="0"/>
          <a:r>
            <a:rPr lang="zh-TW" sz="3200" smtClean="0">
              <a:latin typeface="DFKai-SB" panose="03000509000000000000" pitchFamily="65" charset="-120"/>
              <a:ea typeface="DFKai-SB" panose="03000509000000000000" pitchFamily="65" charset="-120"/>
            </a:rPr>
            <a:t>見面次數</a:t>
          </a:r>
          <a:endParaRPr lang="en-US" sz="32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E3FD63A-1F1E-4C0F-BAAE-2338226DC474}" type="parTrans" cxnId="{650E9949-4B87-4749-B36C-1A0058770149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9157766-53F1-4B9A-B24F-F54C4FF017DF}" type="sibTrans" cxnId="{650E9949-4B87-4749-B36C-1A0058770149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AEA2539-F2E9-445A-BD82-F1386D9F7764}">
      <dgm:prSet custT="1"/>
      <dgm:spPr/>
      <dgm:t>
        <a:bodyPr/>
        <a:lstStyle/>
        <a:p>
          <a:pPr rtl="0"/>
          <a:r>
            <a:rPr lang="zh-TW" sz="3200" smtClean="0">
              <a:latin typeface="DFKai-SB" panose="03000509000000000000" pitchFamily="65" charset="-120"/>
              <a:ea typeface="DFKai-SB" panose="03000509000000000000" pitchFamily="65" charset="-120"/>
            </a:rPr>
            <a:t>準時赴約</a:t>
          </a:r>
          <a:endParaRPr lang="en-US" sz="32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6F69BCF-AB61-46A0-A45D-CAEA3A3D6166}" type="parTrans" cxnId="{7513DD99-163D-40A6-9A1F-F5A361A08EB6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88C95F9-08DF-4D80-B011-EBAC36578B60}" type="sibTrans" cxnId="{7513DD99-163D-40A6-9A1F-F5A361A08EB6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C8E972A-0838-44C0-945E-2FEDD7221EBA}">
      <dgm:prSet custT="1"/>
      <dgm:spPr/>
      <dgm:t>
        <a:bodyPr/>
        <a:lstStyle/>
        <a:p>
          <a:pPr rtl="0"/>
          <a:r>
            <a:rPr lang="zh-TW" sz="3200" smtClean="0">
              <a:latin typeface="DFKai-SB" panose="03000509000000000000" pitchFamily="65" charset="-120"/>
              <a:ea typeface="DFKai-SB" panose="03000509000000000000" pitchFamily="65" charset="-120"/>
            </a:rPr>
            <a:t>願意敞開</a:t>
          </a:r>
          <a:endParaRPr lang="en-US" sz="32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E6D9E4A-F20F-4073-A281-0C65D948D0AA}" type="parTrans" cxnId="{B73C5746-272E-4587-84C1-85498A87C6D1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515E4E7-89DC-4074-9054-8790AFEFF594}" type="sibTrans" cxnId="{B73C5746-272E-4587-84C1-85498A87C6D1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CE6448B-C8CF-408E-A0AB-10FCD87EE8BC}">
      <dgm:prSet custT="1"/>
      <dgm:spPr/>
      <dgm:t>
        <a:bodyPr/>
        <a:lstStyle/>
        <a:p>
          <a:pPr rtl="0"/>
          <a:r>
            <a:rPr lang="zh-TW" sz="3200" smtClean="0">
              <a:latin typeface="DFKai-SB" panose="03000509000000000000" pitchFamily="65" charset="-120"/>
              <a:ea typeface="DFKai-SB" panose="03000509000000000000" pitchFamily="65" charset="-120"/>
            </a:rPr>
            <a:t>保密</a:t>
          </a:r>
          <a:endParaRPr lang="en-US" sz="32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EE72648-70AC-415B-832D-ACF76194E7E6}" type="parTrans" cxnId="{20442D11-9D7E-46B1-A78A-4E5D8467D26A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109D070-1ED3-41C5-A8B7-BDC387E0DC90}" type="sibTrans" cxnId="{20442D11-9D7E-46B1-A78A-4E5D8467D26A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195F85E-BE24-4506-AF22-29B5E4ADAC08}">
      <dgm:prSet custT="1"/>
      <dgm:spPr/>
      <dgm:t>
        <a:bodyPr/>
        <a:lstStyle/>
        <a:p>
          <a:pPr rtl="0"/>
          <a:r>
            <a:rPr lang="zh-TW" sz="3200" smtClean="0">
              <a:latin typeface="DFKai-SB" panose="03000509000000000000" pitchFamily="65" charset="-120"/>
              <a:ea typeface="DFKai-SB" panose="03000509000000000000" pitchFamily="65" charset="-120"/>
            </a:rPr>
            <a:t>願意實行作同意的計劃</a:t>
          </a:r>
          <a:endParaRPr lang="en-US" sz="32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31E1DEE-DA05-44E1-BEA1-E89FD8792049}" type="parTrans" cxnId="{F6719C7B-0B55-47F3-A12F-88E01BCBB851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A332DE3-0C71-4203-87E5-8F3993D31939}" type="sibTrans" cxnId="{F6719C7B-0B55-47F3-A12F-88E01BCBB851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5B162AA-685F-4E1C-866C-88B607E0CAF8}">
      <dgm:prSet custT="1"/>
      <dgm:spPr/>
      <dgm:t>
        <a:bodyPr/>
        <a:lstStyle/>
        <a:p>
          <a:pPr rtl="0"/>
          <a:r>
            <a:rPr lang="zh-TW" sz="3200" smtClean="0">
              <a:latin typeface="DFKai-SB" panose="03000509000000000000" pitchFamily="65" charset="-120"/>
              <a:ea typeface="DFKai-SB" panose="03000509000000000000" pitchFamily="65" charset="-120"/>
            </a:rPr>
            <a:t>以神為中心的關係</a:t>
          </a:r>
          <a:endParaRPr lang="en-US" sz="32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060EBE4-B9D9-402D-A6AB-EAD341812BD6}" type="parTrans" cxnId="{5A714B92-BDB0-4655-A768-CAB2D2A41A50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7F5F7F7-B493-4BCD-8B7C-0E3C828DC78B}" type="sibTrans" cxnId="{5A714B92-BDB0-4655-A768-CAB2D2A41A50}">
      <dgm:prSet/>
      <dgm:spPr/>
      <dgm:t>
        <a:bodyPr/>
        <a:lstStyle/>
        <a:p>
          <a:endParaRPr lang="en-US" sz="280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C5211DB-5C84-4928-A100-A13672FD627E}" type="pres">
      <dgm:prSet presAssocID="{7597FA10-EA3C-4ECD-94EC-D699916F1D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3FA88-B64D-488B-9D23-B57012B700FD}" type="pres">
      <dgm:prSet presAssocID="{9A8B2A2C-5D39-42E5-8F5C-2CE692BD1B34}" presName="linNode" presStyleCnt="0"/>
      <dgm:spPr/>
    </dgm:pt>
    <dgm:pt modelId="{3EA0F78D-2BA9-4ACE-B398-2DECBB0CB649}" type="pres">
      <dgm:prSet presAssocID="{9A8B2A2C-5D39-42E5-8F5C-2CE692BD1B34}" presName="parentText" presStyleLbl="node1" presStyleIdx="0" presStyleCnt="7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8CEE7-E907-40EE-A2B9-F44C3233EAFF}" type="pres">
      <dgm:prSet presAssocID="{45A92E04-380F-4A3F-BC1D-1970D358A9A0}" presName="sp" presStyleCnt="0"/>
      <dgm:spPr/>
    </dgm:pt>
    <dgm:pt modelId="{CD9C09CC-DE22-4F23-9FFF-355CEF66F485}" type="pres">
      <dgm:prSet presAssocID="{2397BDDC-39B6-4DBD-91CC-3629294D64E3}" presName="linNode" presStyleCnt="0"/>
      <dgm:spPr/>
    </dgm:pt>
    <dgm:pt modelId="{439076C3-FBF6-40F8-86C3-654DA5B22E19}" type="pres">
      <dgm:prSet presAssocID="{2397BDDC-39B6-4DBD-91CC-3629294D64E3}" presName="parentText" presStyleLbl="node1" presStyleIdx="1" presStyleCnt="7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33FDD-D426-4694-BF52-714A197A2F40}" type="pres">
      <dgm:prSet presAssocID="{A9157766-53F1-4B9A-B24F-F54C4FF017DF}" presName="sp" presStyleCnt="0"/>
      <dgm:spPr/>
    </dgm:pt>
    <dgm:pt modelId="{EE6C2A0D-BCB1-4FBF-87F9-2947A549D8AE}" type="pres">
      <dgm:prSet presAssocID="{AAEA2539-F2E9-445A-BD82-F1386D9F7764}" presName="linNode" presStyleCnt="0"/>
      <dgm:spPr/>
    </dgm:pt>
    <dgm:pt modelId="{66E55007-F632-4A51-B92A-9E6FBA77F12B}" type="pres">
      <dgm:prSet presAssocID="{AAEA2539-F2E9-445A-BD82-F1386D9F7764}" presName="parentText" presStyleLbl="node1" presStyleIdx="2" presStyleCnt="7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82382-D649-4360-B5F4-257A3C99CB16}" type="pres">
      <dgm:prSet presAssocID="{888C95F9-08DF-4D80-B011-EBAC36578B60}" presName="sp" presStyleCnt="0"/>
      <dgm:spPr/>
    </dgm:pt>
    <dgm:pt modelId="{0DDDE3D9-AE15-4BE7-9FC3-6F11EE9F56D4}" type="pres">
      <dgm:prSet presAssocID="{CC8E972A-0838-44C0-945E-2FEDD7221EBA}" presName="linNode" presStyleCnt="0"/>
      <dgm:spPr/>
    </dgm:pt>
    <dgm:pt modelId="{8D5B4BE3-4E3A-4848-B4CE-E84081BFB360}" type="pres">
      <dgm:prSet presAssocID="{CC8E972A-0838-44C0-945E-2FEDD7221EBA}" presName="parentText" presStyleLbl="node1" presStyleIdx="3" presStyleCnt="7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35008-27A7-4AFE-AA2F-06A025ED35F8}" type="pres">
      <dgm:prSet presAssocID="{D515E4E7-89DC-4074-9054-8790AFEFF594}" presName="sp" presStyleCnt="0"/>
      <dgm:spPr/>
    </dgm:pt>
    <dgm:pt modelId="{CD133D2F-3D6F-4D9B-AFBF-504CBDE0C3D8}" type="pres">
      <dgm:prSet presAssocID="{FCE6448B-C8CF-408E-A0AB-10FCD87EE8BC}" presName="linNode" presStyleCnt="0"/>
      <dgm:spPr/>
    </dgm:pt>
    <dgm:pt modelId="{27AA49F4-11F4-4FD6-AE8B-5B11E0EC2C35}" type="pres">
      <dgm:prSet presAssocID="{FCE6448B-C8CF-408E-A0AB-10FCD87EE8BC}" presName="parentText" presStyleLbl="node1" presStyleIdx="4" presStyleCnt="7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E7DB5-2D6B-4401-AE97-8BB01406355A}" type="pres">
      <dgm:prSet presAssocID="{2109D070-1ED3-41C5-A8B7-BDC387E0DC90}" presName="sp" presStyleCnt="0"/>
      <dgm:spPr/>
    </dgm:pt>
    <dgm:pt modelId="{998FB9C9-EE1E-40DE-AF50-B6172D627C68}" type="pres">
      <dgm:prSet presAssocID="{F195F85E-BE24-4506-AF22-29B5E4ADAC08}" presName="linNode" presStyleCnt="0"/>
      <dgm:spPr/>
    </dgm:pt>
    <dgm:pt modelId="{B8CE079D-B5C9-4271-9AF6-F0298E252B87}" type="pres">
      <dgm:prSet presAssocID="{F195F85E-BE24-4506-AF22-29B5E4ADAC08}" presName="parentText" presStyleLbl="node1" presStyleIdx="5" presStyleCnt="7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B9BA1-8E40-479A-A5B9-3DB37BED8B99}" type="pres">
      <dgm:prSet presAssocID="{FA332DE3-0C71-4203-87E5-8F3993D31939}" presName="sp" presStyleCnt="0"/>
      <dgm:spPr/>
    </dgm:pt>
    <dgm:pt modelId="{0CA32A5B-C02E-4480-BF73-DB4621607A60}" type="pres">
      <dgm:prSet presAssocID="{E5B162AA-685F-4E1C-866C-88B607E0CAF8}" presName="linNode" presStyleCnt="0"/>
      <dgm:spPr/>
    </dgm:pt>
    <dgm:pt modelId="{E3ECAA36-9187-49E5-96E1-4A8102C7D4D5}" type="pres">
      <dgm:prSet presAssocID="{E5B162AA-685F-4E1C-866C-88B607E0CAF8}" presName="parentText" presStyleLbl="node1" presStyleIdx="6" presStyleCnt="7" custScaleX="174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E1A159-6DBC-4F66-A066-58B6F25C05E9}" type="presOf" srcId="{AAEA2539-F2E9-445A-BD82-F1386D9F7764}" destId="{66E55007-F632-4A51-B92A-9E6FBA77F12B}" srcOrd="0" destOrd="0" presId="urn:microsoft.com/office/officeart/2005/8/layout/vList5"/>
    <dgm:cxn modelId="{F2D86E87-6D43-4E65-9CD8-A92D2807685A}" type="presOf" srcId="{7597FA10-EA3C-4ECD-94EC-D699916F1DE2}" destId="{FC5211DB-5C84-4928-A100-A13672FD627E}" srcOrd="0" destOrd="0" presId="urn:microsoft.com/office/officeart/2005/8/layout/vList5"/>
    <dgm:cxn modelId="{650E9949-4B87-4749-B36C-1A0058770149}" srcId="{7597FA10-EA3C-4ECD-94EC-D699916F1DE2}" destId="{2397BDDC-39B6-4DBD-91CC-3629294D64E3}" srcOrd="1" destOrd="0" parTransId="{9E3FD63A-1F1E-4C0F-BAAE-2338226DC474}" sibTransId="{A9157766-53F1-4B9A-B24F-F54C4FF017DF}"/>
    <dgm:cxn modelId="{B73C5746-272E-4587-84C1-85498A87C6D1}" srcId="{7597FA10-EA3C-4ECD-94EC-D699916F1DE2}" destId="{CC8E972A-0838-44C0-945E-2FEDD7221EBA}" srcOrd="3" destOrd="0" parTransId="{EE6D9E4A-F20F-4073-A281-0C65D948D0AA}" sibTransId="{D515E4E7-89DC-4074-9054-8790AFEFF594}"/>
    <dgm:cxn modelId="{7513DD99-163D-40A6-9A1F-F5A361A08EB6}" srcId="{7597FA10-EA3C-4ECD-94EC-D699916F1DE2}" destId="{AAEA2539-F2E9-445A-BD82-F1386D9F7764}" srcOrd="2" destOrd="0" parTransId="{B6F69BCF-AB61-46A0-A45D-CAEA3A3D6166}" sibTransId="{888C95F9-08DF-4D80-B011-EBAC36578B60}"/>
    <dgm:cxn modelId="{08119A11-4F25-4D0C-8390-6DB24C6D26FE}" type="presOf" srcId="{F195F85E-BE24-4506-AF22-29B5E4ADAC08}" destId="{B8CE079D-B5C9-4271-9AF6-F0298E252B87}" srcOrd="0" destOrd="0" presId="urn:microsoft.com/office/officeart/2005/8/layout/vList5"/>
    <dgm:cxn modelId="{F6719C7B-0B55-47F3-A12F-88E01BCBB851}" srcId="{7597FA10-EA3C-4ECD-94EC-D699916F1DE2}" destId="{F195F85E-BE24-4506-AF22-29B5E4ADAC08}" srcOrd="5" destOrd="0" parTransId="{331E1DEE-DA05-44E1-BEA1-E89FD8792049}" sibTransId="{FA332DE3-0C71-4203-87E5-8F3993D31939}"/>
    <dgm:cxn modelId="{A06936A9-4F50-4F16-9D09-EFD86E668850}" type="presOf" srcId="{2397BDDC-39B6-4DBD-91CC-3629294D64E3}" destId="{439076C3-FBF6-40F8-86C3-654DA5B22E19}" srcOrd="0" destOrd="0" presId="urn:microsoft.com/office/officeart/2005/8/layout/vList5"/>
    <dgm:cxn modelId="{54DE95BB-CC1F-4E96-8152-20E4C6277ADC}" type="presOf" srcId="{CC8E972A-0838-44C0-945E-2FEDD7221EBA}" destId="{8D5B4BE3-4E3A-4848-B4CE-E84081BFB360}" srcOrd="0" destOrd="0" presId="urn:microsoft.com/office/officeart/2005/8/layout/vList5"/>
    <dgm:cxn modelId="{9D20AC49-0D55-4BF7-A38C-CA34ACE2FF66}" type="presOf" srcId="{9A8B2A2C-5D39-42E5-8F5C-2CE692BD1B34}" destId="{3EA0F78D-2BA9-4ACE-B398-2DECBB0CB649}" srcOrd="0" destOrd="0" presId="urn:microsoft.com/office/officeart/2005/8/layout/vList5"/>
    <dgm:cxn modelId="{20442D11-9D7E-46B1-A78A-4E5D8467D26A}" srcId="{7597FA10-EA3C-4ECD-94EC-D699916F1DE2}" destId="{FCE6448B-C8CF-408E-A0AB-10FCD87EE8BC}" srcOrd="4" destOrd="0" parTransId="{4EE72648-70AC-415B-832D-ACF76194E7E6}" sibTransId="{2109D070-1ED3-41C5-A8B7-BDC387E0DC90}"/>
    <dgm:cxn modelId="{5A714B92-BDB0-4655-A768-CAB2D2A41A50}" srcId="{7597FA10-EA3C-4ECD-94EC-D699916F1DE2}" destId="{E5B162AA-685F-4E1C-866C-88B607E0CAF8}" srcOrd="6" destOrd="0" parTransId="{9060EBE4-B9D9-402D-A6AB-EAD341812BD6}" sibTransId="{37F5F7F7-B493-4BCD-8B7C-0E3C828DC78B}"/>
    <dgm:cxn modelId="{B5E39433-CEFA-4866-A506-76D303B5543F}" type="presOf" srcId="{FCE6448B-C8CF-408E-A0AB-10FCD87EE8BC}" destId="{27AA49F4-11F4-4FD6-AE8B-5B11E0EC2C35}" srcOrd="0" destOrd="0" presId="urn:microsoft.com/office/officeart/2005/8/layout/vList5"/>
    <dgm:cxn modelId="{C52E21F5-5E80-46D9-9679-F3ACFE6023F2}" type="presOf" srcId="{E5B162AA-685F-4E1C-866C-88B607E0CAF8}" destId="{E3ECAA36-9187-49E5-96E1-4A8102C7D4D5}" srcOrd="0" destOrd="0" presId="urn:microsoft.com/office/officeart/2005/8/layout/vList5"/>
    <dgm:cxn modelId="{8C098308-F307-4868-970C-C39D2284FC53}" srcId="{7597FA10-EA3C-4ECD-94EC-D699916F1DE2}" destId="{9A8B2A2C-5D39-42E5-8F5C-2CE692BD1B34}" srcOrd="0" destOrd="0" parTransId="{196D294A-C6C2-4E23-88C3-758B7BB5D05C}" sibTransId="{45A92E04-380F-4A3F-BC1D-1970D358A9A0}"/>
    <dgm:cxn modelId="{AAB33B54-C4D6-4265-876A-7C3D7E4D238F}" type="presParOf" srcId="{FC5211DB-5C84-4928-A100-A13672FD627E}" destId="{AA43FA88-B64D-488B-9D23-B57012B700FD}" srcOrd="0" destOrd="0" presId="urn:microsoft.com/office/officeart/2005/8/layout/vList5"/>
    <dgm:cxn modelId="{13C9AD28-A9A9-4C73-8329-92D27E5728DF}" type="presParOf" srcId="{AA43FA88-B64D-488B-9D23-B57012B700FD}" destId="{3EA0F78D-2BA9-4ACE-B398-2DECBB0CB649}" srcOrd="0" destOrd="0" presId="urn:microsoft.com/office/officeart/2005/8/layout/vList5"/>
    <dgm:cxn modelId="{575BB748-60B1-4C64-9E8A-BBA26BD63EFA}" type="presParOf" srcId="{FC5211DB-5C84-4928-A100-A13672FD627E}" destId="{03D8CEE7-E907-40EE-A2B9-F44C3233EAFF}" srcOrd="1" destOrd="0" presId="urn:microsoft.com/office/officeart/2005/8/layout/vList5"/>
    <dgm:cxn modelId="{CEAB2928-241A-4D41-9934-05F3FEC0A544}" type="presParOf" srcId="{FC5211DB-5C84-4928-A100-A13672FD627E}" destId="{CD9C09CC-DE22-4F23-9FFF-355CEF66F485}" srcOrd="2" destOrd="0" presId="urn:microsoft.com/office/officeart/2005/8/layout/vList5"/>
    <dgm:cxn modelId="{D6EED1D0-543D-4EA8-902C-B8FF758C20E6}" type="presParOf" srcId="{CD9C09CC-DE22-4F23-9FFF-355CEF66F485}" destId="{439076C3-FBF6-40F8-86C3-654DA5B22E19}" srcOrd="0" destOrd="0" presId="urn:microsoft.com/office/officeart/2005/8/layout/vList5"/>
    <dgm:cxn modelId="{B9D23DDB-9A76-45E5-A513-7FAAE0A40762}" type="presParOf" srcId="{FC5211DB-5C84-4928-A100-A13672FD627E}" destId="{4C133FDD-D426-4694-BF52-714A197A2F40}" srcOrd="3" destOrd="0" presId="urn:microsoft.com/office/officeart/2005/8/layout/vList5"/>
    <dgm:cxn modelId="{DB18A85A-014E-4DB5-812E-1C81AF8B0935}" type="presParOf" srcId="{FC5211DB-5C84-4928-A100-A13672FD627E}" destId="{EE6C2A0D-BCB1-4FBF-87F9-2947A549D8AE}" srcOrd="4" destOrd="0" presId="urn:microsoft.com/office/officeart/2005/8/layout/vList5"/>
    <dgm:cxn modelId="{6CFA4B47-C922-49A4-A491-D43436BB1AEE}" type="presParOf" srcId="{EE6C2A0D-BCB1-4FBF-87F9-2947A549D8AE}" destId="{66E55007-F632-4A51-B92A-9E6FBA77F12B}" srcOrd="0" destOrd="0" presId="urn:microsoft.com/office/officeart/2005/8/layout/vList5"/>
    <dgm:cxn modelId="{9EC93E26-53A4-42D2-A188-15EEDB05B2BD}" type="presParOf" srcId="{FC5211DB-5C84-4928-A100-A13672FD627E}" destId="{CCB82382-D649-4360-B5F4-257A3C99CB16}" srcOrd="5" destOrd="0" presId="urn:microsoft.com/office/officeart/2005/8/layout/vList5"/>
    <dgm:cxn modelId="{F1CA4497-F53E-4B58-A326-3CEFD4A0C842}" type="presParOf" srcId="{FC5211DB-5C84-4928-A100-A13672FD627E}" destId="{0DDDE3D9-AE15-4BE7-9FC3-6F11EE9F56D4}" srcOrd="6" destOrd="0" presId="urn:microsoft.com/office/officeart/2005/8/layout/vList5"/>
    <dgm:cxn modelId="{75C433DF-D06D-4B28-BACF-FB4F19F156BD}" type="presParOf" srcId="{0DDDE3D9-AE15-4BE7-9FC3-6F11EE9F56D4}" destId="{8D5B4BE3-4E3A-4848-B4CE-E84081BFB360}" srcOrd="0" destOrd="0" presId="urn:microsoft.com/office/officeart/2005/8/layout/vList5"/>
    <dgm:cxn modelId="{54E093DA-A22C-4571-A031-3D5A5850CBAA}" type="presParOf" srcId="{FC5211DB-5C84-4928-A100-A13672FD627E}" destId="{AC835008-27A7-4AFE-AA2F-06A025ED35F8}" srcOrd="7" destOrd="0" presId="urn:microsoft.com/office/officeart/2005/8/layout/vList5"/>
    <dgm:cxn modelId="{2BF66430-6452-4E85-AAD7-5B71AD7FC847}" type="presParOf" srcId="{FC5211DB-5C84-4928-A100-A13672FD627E}" destId="{CD133D2F-3D6F-4D9B-AFBF-504CBDE0C3D8}" srcOrd="8" destOrd="0" presId="urn:microsoft.com/office/officeart/2005/8/layout/vList5"/>
    <dgm:cxn modelId="{D93553AE-97A1-4946-917E-71BF91E93812}" type="presParOf" srcId="{CD133D2F-3D6F-4D9B-AFBF-504CBDE0C3D8}" destId="{27AA49F4-11F4-4FD6-AE8B-5B11E0EC2C35}" srcOrd="0" destOrd="0" presId="urn:microsoft.com/office/officeart/2005/8/layout/vList5"/>
    <dgm:cxn modelId="{B4A2210F-D865-44CA-B42E-A63FDD906E60}" type="presParOf" srcId="{FC5211DB-5C84-4928-A100-A13672FD627E}" destId="{6FAE7DB5-2D6B-4401-AE97-8BB01406355A}" srcOrd="9" destOrd="0" presId="urn:microsoft.com/office/officeart/2005/8/layout/vList5"/>
    <dgm:cxn modelId="{65FC15F3-13FA-4A8B-B6FE-8063CD8CEB31}" type="presParOf" srcId="{FC5211DB-5C84-4928-A100-A13672FD627E}" destId="{998FB9C9-EE1E-40DE-AF50-B6172D627C68}" srcOrd="10" destOrd="0" presId="urn:microsoft.com/office/officeart/2005/8/layout/vList5"/>
    <dgm:cxn modelId="{83E10BA3-114C-4DF9-8DD8-A0EDA9D2D002}" type="presParOf" srcId="{998FB9C9-EE1E-40DE-AF50-B6172D627C68}" destId="{B8CE079D-B5C9-4271-9AF6-F0298E252B87}" srcOrd="0" destOrd="0" presId="urn:microsoft.com/office/officeart/2005/8/layout/vList5"/>
    <dgm:cxn modelId="{C5F22C1D-CB27-49A8-A629-5E2F9AA7DE24}" type="presParOf" srcId="{FC5211DB-5C84-4928-A100-A13672FD627E}" destId="{CD0B9BA1-8E40-479A-A5B9-3DB37BED8B99}" srcOrd="11" destOrd="0" presId="urn:microsoft.com/office/officeart/2005/8/layout/vList5"/>
    <dgm:cxn modelId="{EDFD4A2F-6E4B-4B08-B114-A2CDEA6EA338}" type="presParOf" srcId="{FC5211DB-5C84-4928-A100-A13672FD627E}" destId="{0CA32A5B-C02E-4480-BF73-DB4621607A60}" srcOrd="12" destOrd="0" presId="urn:microsoft.com/office/officeart/2005/8/layout/vList5"/>
    <dgm:cxn modelId="{B58400FB-916B-41C8-9955-79B6BCA369AE}" type="presParOf" srcId="{0CA32A5B-C02E-4480-BF73-DB4621607A60}" destId="{E3ECAA36-9187-49E5-96E1-4A8102C7D4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2CC39-6BD9-4BCA-B25D-15B4CC7A9B23}" type="doc">
      <dgm:prSet loTypeId="urn:microsoft.com/office/officeart/2005/8/layout/target1" loCatId="relationship" qsTypeId="urn:microsoft.com/office/officeart/2005/8/quickstyle/3d1" qsCatId="3D" csTypeId="urn:microsoft.com/office/officeart/2005/8/colors/colorful3" csCatId="colorful" phldr="1"/>
      <dgm:spPr/>
    </dgm:pt>
    <dgm:pt modelId="{7D87CEDD-8775-4B7C-A937-DBEF809BB140}">
      <dgm:prSet phldrT="[Text]"/>
      <dgm:spPr/>
      <dgm:t>
        <a:bodyPr/>
        <a:lstStyle/>
        <a:p>
          <a:r>
            <a:rPr lang="zh-TW" altLang="en-US" dirty="0" smtClean="0">
              <a:latin typeface="DFKai-SB" pitchFamily="65" charset="-120"/>
              <a:ea typeface="DFKai-SB" pitchFamily="65" charset="-120"/>
            </a:rPr>
            <a:t>十二使徒</a:t>
          </a:r>
          <a:endParaRPr lang="en-US" dirty="0">
            <a:latin typeface="DFKai-SB" pitchFamily="65" charset="-120"/>
            <a:ea typeface="DFKai-SB" pitchFamily="65" charset="-120"/>
          </a:endParaRPr>
        </a:p>
      </dgm:t>
    </dgm:pt>
    <dgm:pt modelId="{B50BAC86-96DC-4D6C-8FE0-4E40346B4691}" type="parTrans" cxnId="{8BB10F22-F6C6-42E0-BF00-E1B67DC40BBA}">
      <dgm:prSet/>
      <dgm:spPr/>
      <dgm:t>
        <a:bodyPr/>
        <a:lstStyle/>
        <a:p>
          <a:endParaRPr lang="en-US">
            <a:latin typeface="DFKai-SB" pitchFamily="65" charset="-120"/>
            <a:ea typeface="DFKai-SB" pitchFamily="65" charset="-120"/>
          </a:endParaRPr>
        </a:p>
      </dgm:t>
    </dgm:pt>
    <dgm:pt modelId="{EE1CB9A4-606A-4A00-A089-5C49CC9F2DAA}" type="sibTrans" cxnId="{8BB10F22-F6C6-42E0-BF00-E1B67DC40BBA}">
      <dgm:prSet/>
      <dgm:spPr/>
      <dgm:t>
        <a:bodyPr/>
        <a:lstStyle/>
        <a:p>
          <a:endParaRPr lang="en-US">
            <a:latin typeface="DFKai-SB" pitchFamily="65" charset="-120"/>
            <a:ea typeface="DFKai-SB" pitchFamily="65" charset="-120"/>
          </a:endParaRPr>
        </a:p>
      </dgm:t>
    </dgm:pt>
    <dgm:pt modelId="{EB13E9F1-5B47-465A-99E1-7AF524963497}">
      <dgm:prSet phldrT="[Text]"/>
      <dgm:spPr/>
      <dgm:t>
        <a:bodyPr/>
        <a:lstStyle/>
        <a:p>
          <a:r>
            <a:rPr lang="zh-TW" altLang="en-US" dirty="0" smtClean="0">
              <a:latin typeface="DFKai-SB" pitchFamily="65" charset="-120"/>
              <a:ea typeface="DFKai-SB" pitchFamily="65" charset="-120"/>
            </a:rPr>
            <a:t>七十門徒</a:t>
          </a:r>
          <a:endParaRPr lang="en-US" dirty="0">
            <a:latin typeface="DFKai-SB" pitchFamily="65" charset="-120"/>
            <a:ea typeface="DFKai-SB" pitchFamily="65" charset="-120"/>
          </a:endParaRPr>
        </a:p>
      </dgm:t>
    </dgm:pt>
    <dgm:pt modelId="{5F567ED6-BFD1-4C7B-8900-E15FDAA1537D}" type="parTrans" cxnId="{A43AB570-6701-4CD7-AB1F-2C89CA04EE3F}">
      <dgm:prSet/>
      <dgm:spPr/>
      <dgm:t>
        <a:bodyPr/>
        <a:lstStyle/>
        <a:p>
          <a:endParaRPr lang="en-US">
            <a:latin typeface="DFKai-SB" pitchFamily="65" charset="-120"/>
            <a:ea typeface="DFKai-SB" pitchFamily="65" charset="-120"/>
          </a:endParaRPr>
        </a:p>
      </dgm:t>
    </dgm:pt>
    <dgm:pt modelId="{19963501-5B2B-4B1F-BB7F-16DA5D2DE676}" type="sibTrans" cxnId="{A43AB570-6701-4CD7-AB1F-2C89CA04EE3F}">
      <dgm:prSet/>
      <dgm:spPr/>
      <dgm:t>
        <a:bodyPr/>
        <a:lstStyle/>
        <a:p>
          <a:endParaRPr lang="en-US">
            <a:latin typeface="DFKai-SB" pitchFamily="65" charset="-120"/>
            <a:ea typeface="DFKai-SB" pitchFamily="65" charset="-120"/>
          </a:endParaRPr>
        </a:p>
      </dgm:t>
    </dgm:pt>
    <dgm:pt modelId="{A4418491-6330-43B7-A7A6-9478FA26BE99}">
      <dgm:prSet phldrT="[Text]"/>
      <dgm:spPr/>
      <dgm:t>
        <a:bodyPr/>
        <a:lstStyle/>
        <a:p>
          <a:r>
            <a:rPr lang="zh-TW" altLang="en-US" dirty="0" smtClean="0">
              <a:latin typeface="DFKai-SB" pitchFamily="65" charset="-120"/>
              <a:ea typeface="DFKai-SB" pitchFamily="65" charset="-120"/>
            </a:rPr>
            <a:t>跟隨者</a:t>
          </a:r>
          <a:endParaRPr lang="en-US" dirty="0">
            <a:latin typeface="DFKai-SB" pitchFamily="65" charset="-120"/>
            <a:ea typeface="DFKai-SB" pitchFamily="65" charset="-120"/>
          </a:endParaRPr>
        </a:p>
      </dgm:t>
    </dgm:pt>
    <dgm:pt modelId="{D6F0B026-0159-4A20-9710-F66800DC87D0}" type="parTrans" cxnId="{F3DA7BF5-2FF4-48D4-A420-663B1614CBB3}">
      <dgm:prSet/>
      <dgm:spPr/>
      <dgm:t>
        <a:bodyPr/>
        <a:lstStyle/>
        <a:p>
          <a:endParaRPr lang="en-US">
            <a:latin typeface="DFKai-SB" pitchFamily="65" charset="-120"/>
            <a:ea typeface="DFKai-SB" pitchFamily="65" charset="-120"/>
          </a:endParaRPr>
        </a:p>
      </dgm:t>
    </dgm:pt>
    <dgm:pt modelId="{A7C0D404-B92A-49B4-AC34-36B39DA3476E}" type="sibTrans" cxnId="{F3DA7BF5-2FF4-48D4-A420-663B1614CBB3}">
      <dgm:prSet/>
      <dgm:spPr/>
      <dgm:t>
        <a:bodyPr/>
        <a:lstStyle/>
        <a:p>
          <a:endParaRPr lang="en-US">
            <a:latin typeface="DFKai-SB" pitchFamily="65" charset="-120"/>
            <a:ea typeface="DFKai-SB" pitchFamily="65" charset="-120"/>
          </a:endParaRPr>
        </a:p>
      </dgm:t>
    </dgm:pt>
    <dgm:pt modelId="{7B115A9C-B3E0-42B2-8FFB-16B1F9E98037}" type="pres">
      <dgm:prSet presAssocID="{8932CC39-6BD9-4BCA-B25D-15B4CC7A9B23}" presName="composite" presStyleCnt="0">
        <dgm:presLayoutVars>
          <dgm:chMax val="5"/>
          <dgm:dir/>
          <dgm:resizeHandles val="exact"/>
        </dgm:presLayoutVars>
      </dgm:prSet>
      <dgm:spPr/>
    </dgm:pt>
    <dgm:pt modelId="{CAB8E6A6-A340-4BA9-8838-9125FB2C8140}" type="pres">
      <dgm:prSet presAssocID="{7D87CEDD-8775-4B7C-A937-DBEF809BB140}" presName="circle1" presStyleLbl="lnNode1" presStyleIdx="0" presStyleCnt="3"/>
      <dgm:spPr/>
    </dgm:pt>
    <dgm:pt modelId="{597789B3-27A3-4473-8EA3-6CE21E892D09}" type="pres">
      <dgm:prSet presAssocID="{7D87CEDD-8775-4B7C-A937-DBEF809BB140}" presName="text1" presStyleLbl="revTx" presStyleIdx="0" presStyleCnt="3" custScaleX="131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EFEFE-ADDB-4C67-921C-CB4956B0CC1A}" type="pres">
      <dgm:prSet presAssocID="{7D87CEDD-8775-4B7C-A937-DBEF809BB140}" presName="line1" presStyleLbl="callout" presStyleIdx="0" presStyleCnt="6"/>
      <dgm:spPr/>
    </dgm:pt>
    <dgm:pt modelId="{DB7DD85B-4FEE-466F-AA7F-C563AEF4C1A7}" type="pres">
      <dgm:prSet presAssocID="{7D87CEDD-8775-4B7C-A937-DBEF809BB140}" presName="d1" presStyleLbl="callout" presStyleIdx="1" presStyleCnt="6"/>
      <dgm:spPr/>
    </dgm:pt>
    <dgm:pt modelId="{5941C75D-253B-493D-B160-972810A7BE61}" type="pres">
      <dgm:prSet presAssocID="{EB13E9F1-5B47-465A-99E1-7AF524963497}" presName="circle2" presStyleLbl="lnNode1" presStyleIdx="1" presStyleCnt="3"/>
      <dgm:spPr/>
    </dgm:pt>
    <dgm:pt modelId="{988A0E52-1B35-4777-9E26-EBEFCC7A376F}" type="pres">
      <dgm:prSet presAssocID="{EB13E9F1-5B47-465A-99E1-7AF524963497}" presName="text2" presStyleLbl="revTx" presStyleIdx="1" presStyleCnt="3" custScaleX="129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74759-2ABE-4C23-BB66-F35DFE01D589}" type="pres">
      <dgm:prSet presAssocID="{EB13E9F1-5B47-465A-99E1-7AF524963497}" presName="line2" presStyleLbl="callout" presStyleIdx="2" presStyleCnt="6"/>
      <dgm:spPr/>
    </dgm:pt>
    <dgm:pt modelId="{444A413B-C609-42C4-9DB2-0839693A7424}" type="pres">
      <dgm:prSet presAssocID="{EB13E9F1-5B47-465A-99E1-7AF524963497}" presName="d2" presStyleLbl="callout" presStyleIdx="3" presStyleCnt="6"/>
      <dgm:spPr/>
    </dgm:pt>
    <dgm:pt modelId="{2E233AAD-4636-4805-9004-4D3FA41D017F}" type="pres">
      <dgm:prSet presAssocID="{A4418491-6330-43B7-A7A6-9478FA26BE99}" presName="circle3" presStyleLbl="lnNode1" presStyleIdx="2" presStyleCnt="3"/>
      <dgm:spPr/>
    </dgm:pt>
    <dgm:pt modelId="{F084C493-D511-4E18-ACE4-E5EA26C0897D}" type="pres">
      <dgm:prSet presAssocID="{A4418491-6330-43B7-A7A6-9478FA26BE99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4EC17-DA6E-4170-AE3D-1E3F51C6BC1A}" type="pres">
      <dgm:prSet presAssocID="{A4418491-6330-43B7-A7A6-9478FA26BE99}" presName="line3" presStyleLbl="callout" presStyleIdx="4" presStyleCnt="6"/>
      <dgm:spPr/>
    </dgm:pt>
    <dgm:pt modelId="{AB9F8769-FB11-4E60-BF12-55ED88DBDDBA}" type="pres">
      <dgm:prSet presAssocID="{A4418491-6330-43B7-A7A6-9478FA26BE99}" presName="d3" presStyleLbl="callout" presStyleIdx="5" presStyleCnt="6"/>
      <dgm:spPr/>
    </dgm:pt>
  </dgm:ptLst>
  <dgm:cxnLst>
    <dgm:cxn modelId="{F3DA7BF5-2FF4-48D4-A420-663B1614CBB3}" srcId="{8932CC39-6BD9-4BCA-B25D-15B4CC7A9B23}" destId="{A4418491-6330-43B7-A7A6-9478FA26BE99}" srcOrd="2" destOrd="0" parTransId="{D6F0B026-0159-4A20-9710-F66800DC87D0}" sibTransId="{A7C0D404-B92A-49B4-AC34-36B39DA3476E}"/>
    <dgm:cxn modelId="{A43AB570-6701-4CD7-AB1F-2C89CA04EE3F}" srcId="{8932CC39-6BD9-4BCA-B25D-15B4CC7A9B23}" destId="{EB13E9F1-5B47-465A-99E1-7AF524963497}" srcOrd="1" destOrd="0" parTransId="{5F567ED6-BFD1-4C7B-8900-E15FDAA1537D}" sibTransId="{19963501-5B2B-4B1F-BB7F-16DA5D2DE676}"/>
    <dgm:cxn modelId="{EF182C76-5148-438D-8ADB-73CC836E3CAA}" type="presOf" srcId="{EB13E9F1-5B47-465A-99E1-7AF524963497}" destId="{988A0E52-1B35-4777-9E26-EBEFCC7A376F}" srcOrd="0" destOrd="0" presId="urn:microsoft.com/office/officeart/2005/8/layout/target1"/>
    <dgm:cxn modelId="{5D434CB2-8DBF-4CF4-9837-5F766E0C20D3}" type="presOf" srcId="{7D87CEDD-8775-4B7C-A937-DBEF809BB140}" destId="{597789B3-27A3-4473-8EA3-6CE21E892D09}" srcOrd="0" destOrd="0" presId="urn:microsoft.com/office/officeart/2005/8/layout/target1"/>
    <dgm:cxn modelId="{F7879DB9-B913-4C53-8480-F90846BD4976}" type="presOf" srcId="{A4418491-6330-43B7-A7A6-9478FA26BE99}" destId="{F084C493-D511-4E18-ACE4-E5EA26C0897D}" srcOrd="0" destOrd="0" presId="urn:microsoft.com/office/officeart/2005/8/layout/target1"/>
    <dgm:cxn modelId="{8BB10F22-F6C6-42E0-BF00-E1B67DC40BBA}" srcId="{8932CC39-6BD9-4BCA-B25D-15B4CC7A9B23}" destId="{7D87CEDD-8775-4B7C-A937-DBEF809BB140}" srcOrd="0" destOrd="0" parTransId="{B50BAC86-96DC-4D6C-8FE0-4E40346B4691}" sibTransId="{EE1CB9A4-606A-4A00-A089-5C49CC9F2DAA}"/>
    <dgm:cxn modelId="{E6B15021-5448-4438-ADFA-44887F7728AC}" type="presOf" srcId="{8932CC39-6BD9-4BCA-B25D-15B4CC7A9B23}" destId="{7B115A9C-B3E0-42B2-8FFB-16B1F9E98037}" srcOrd="0" destOrd="0" presId="urn:microsoft.com/office/officeart/2005/8/layout/target1"/>
    <dgm:cxn modelId="{42101775-8AF5-4D11-BC71-39ADE1228A88}" type="presParOf" srcId="{7B115A9C-B3E0-42B2-8FFB-16B1F9E98037}" destId="{CAB8E6A6-A340-4BA9-8838-9125FB2C8140}" srcOrd="0" destOrd="0" presId="urn:microsoft.com/office/officeart/2005/8/layout/target1"/>
    <dgm:cxn modelId="{E97FBD2E-C4FF-4B19-B739-F9A42D9D06F1}" type="presParOf" srcId="{7B115A9C-B3E0-42B2-8FFB-16B1F9E98037}" destId="{597789B3-27A3-4473-8EA3-6CE21E892D09}" srcOrd="1" destOrd="0" presId="urn:microsoft.com/office/officeart/2005/8/layout/target1"/>
    <dgm:cxn modelId="{EBBFEC1B-3699-4D52-9BD5-7896B2AB422F}" type="presParOf" srcId="{7B115A9C-B3E0-42B2-8FFB-16B1F9E98037}" destId="{9EDEFEFE-ADDB-4C67-921C-CB4956B0CC1A}" srcOrd="2" destOrd="0" presId="urn:microsoft.com/office/officeart/2005/8/layout/target1"/>
    <dgm:cxn modelId="{B59C11B6-CF53-4FDD-9239-75126042FA9A}" type="presParOf" srcId="{7B115A9C-B3E0-42B2-8FFB-16B1F9E98037}" destId="{DB7DD85B-4FEE-466F-AA7F-C563AEF4C1A7}" srcOrd="3" destOrd="0" presId="urn:microsoft.com/office/officeart/2005/8/layout/target1"/>
    <dgm:cxn modelId="{B2BEA462-C82E-497E-97D7-43AC27407B25}" type="presParOf" srcId="{7B115A9C-B3E0-42B2-8FFB-16B1F9E98037}" destId="{5941C75D-253B-493D-B160-972810A7BE61}" srcOrd="4" destOrd="0" presId="urn:microsoft.com/office/officeart/2005/8/layout/target1"/>
    <dgm:cxn modelId="{88B3D9E0-C551-440B-A559-D95489EB8951}" type="presParOf" srcId="{7B115A9C-B3E0-42B2-8FFB-16B1F9E98037}" destId="{988A0E52-1B35-4777-9E26-EBEFCC7A376F}" srcOrd="5" destOrd="0" presId="urn:microsoft.com/office/officeart/2005/8/layout/target1"/>
    <dgm:cxn modelId="{49115964-46FA-4259-8956-C564497633CC}" type="presParOf" srcId="{7B115A9C-B3E0-42B2-8FFB-16B1F9E98037}" destId="{25E74759-2ABE-4C23-BB66-F35DFE01D589}" srcOrd="6" destOrd="0" presId="urn:microsoft.com/office/officeart/2005/8/layout/target1"/>
    <dgm:cxn modelId="{FB8E0E4E-7285-43A2-8266-610EBCF1EBCB}" type="presParOf" srcId="{7B115A9C-B3E0-42B2-8FFB-16B1F9E98037}" destId="{444A413B-C609-42C4-9DB2-0839693A7424}" srcOrd="7" destOrd="0" presId="urn:microsoft.com/office/officeart/2005/8/layout/target1"/>
    <dgm:cxn modelId="{A7A00832-0ED0-4C69-860F-96289F89C6CB}" type="presParOf" srcId="{7B115A9C-B3E0-42B2-8FFB-16B1F9E98037}" destId="{2E233AAD-4636-4805-9004-4D3FA41D017F}" srcOrd="8" destOrd="0" presId="urn:microsoft.com/office/officeart/2005/8/layout/target1"/>
    <dgm:cxn modelId="{F1242B6D-05DF-4CF0-B813-B60A3ED4F419}" type="presParOf" srcId="{7B115A9C-B3E0-42B2-8FFB-16B1F9E98037}" destId="{F084C493-D511-4E18-ACE4-E5EA26C0897D}" srcOrd="9" destOrd="0" presId="urn:microsoft.com/office/officeart/2005/8/layout/target1"/>
    <dgm:cxn modelId="{754FFCB0-B11B-4BF1-A86C-1CA2E3D0029D}" type="presParOf" srcId="{7B115A9C-B3E0-42B2-8FFB-16B1F9E98037}" destId="{E404EC17-DA6E-4170-AE3D-1E3F51C6BC1A}" srcOrd="10" destOrd="0" presId="urn:microsoft.com/office/officeart/2005/8/layout/target1"/>
    <dgm:cxn modelId="{E7327640-5123-4DD2-A917-FE432D757AC7}" type="presParOf" srcId="{7B115A9C-B3E0-42B2-8FFB-16B1F9E98037}" destId="{AB9F8769-FB11-4E60-BF12-55ED88DBDDB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0767E-DFC1-4753-B45A-BD973E912D6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5D57BA-5876-4AAC-B91F-3CD73B6D59C1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訓練一小批領袖以帶領群眾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BF73559-C69A-4366-894C-448C44A7C9D6}" type="parTrans" cxnId="{819DCB0B-B82C-4790-BB9D-A0A825A63AF5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BB5C7364-A27C-4194-A821-B23B764D15ED}" type="sibTrans" cxnId="{819DCB0B-B82C-4790-BB9D-A0A825A63AF5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3AD470DA-5E4B-4F69-9FE9-586E2E8ACDE3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讓門徒跟在他的身邊看、聽、學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0B0A925-9C6B-4ADE-B671-57AA1B53561C}" type="parTrans" cxnId="{77C0299A-65A0-4912-B6D5-0955CB07071E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25B5654F-E108-47A9-AA6E-F2E7971DAF8D}" type="sibTrans" cxnId="{77C0299A-65A0-4912-B6D5-0955CB07071E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AA71714E-3174-4D7D-AF77-141548B36208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門徒首要的特質是甘心順服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5DFBF02-DE7B-4421-8D39-5356A1703890}" type="parTrans" cxnId="{F36B5733-0A5D-4E67-BF46-C4C255771A18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5A803E2E-699B-4C82-84E2-F3328490134B}" type="sibTrans" cxnId="{F36B5733-0A5D-4E67-BF46-C4C255771A18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58DF9863-EFCA-416F-8B8F-3CDEF065F985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分享生命、以自己的生命來彰顯真理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B3A1B7C-5088-4E9A-A50C-E1B77C66EA26}" type="parTrans" cxnId="{F6E24A1B-B454-4B65-8EFA-BF4094973C52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7397AD83-6364-472B-AF67-AD87E95E9E46}" type="sibTrans" cxnId="{F6E24A1B-B454-4B65-8EFA-BF4094973C52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D2AFDD99-3A31-4917-8432-22F79C30293B}" type="pres">
      <dgm:prSet presAssocID="{64A0767E-DFC1-4753-B45A-BD973E912D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B2D4C8-B92F-4680-8E9D-E68EFAFBFA8D}" type="pres">
      <dgm:prSet presAssocID="{125D57BA-5876-4AAC-B91F-3CD73B6D59C1}" presName="parentLin" presStyleCnt="0"/>
      <dgm:spPr/>
    </dgm:pt>
    <dgm:pt modelId="{573AFD7B-6A04-4E65-95EE-AEEFD668BBC6}" type="pres">
      <dgm:prSet presAssocID="{125D57BA-5876-4AAC-B91F-3CD73B6D59C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04C1459-1C7B-4F32-9629-831A755BE9FE}" type="pres">
      <dgm:prSet presAssocID="{125D57BA-5876-4AAC-B91F-3CD73B6D59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B7962-B41B-406C-AB43-07E7339CE98A}" type="pres">
      <dgm:prSet presAssocID="{125D57BA-5876-4AAC-B91F-3CD73B6D59C1}" presName="negativeSpace" presStyleCnt="0"/>
      <dgm:spPr/>
    </dgm:pt>
    <dgm:pt modelId="{659D477A-34A7-4925-B2E4-9BD4D8C372B1}" type="pres">
      <dgm:prSet presAssocID="{125D57BA-5876-4AAC-B91F-3CD73B6D59C1}" presName="childText" presStyleLbl="conFgAcc1" presStyleIdx="0" presStyleCnt="4">
        <dgm:presLayoutVars>
          <dgm:bulletEnabled val="1"/>
        </dgm:presLayoutVars>
      </dgm:prSet>
      <dgm:spPr/>
    </dgm:pt>
    <dgm:pt modelId="{D907A0F2-C5AF-4AA8-A185-241828AEF6EB}" type="pres">
      <dgm:prSet presAssocID="{BB5C7364-A27C-4194-A821-B23B764D15ED}" presName="spaceBetweenRectangles" presStyleCnt="0"/>
      <dgm:spPr/>
    </dgm:pt>
    <dgm:pt modelId="{B5FDB6B1-2F0E-4F85-A9F2-DAFD4CEEFF8F}" type="pres">
      <dgm:prSet presAssocID="{3AD470DA-5E4B-4F69-9FE9-586E2E8ACDE3}" presName="parentLin" presStyleCnt="0"/>
      <dgm:spPr/>
    </dgm:pt>
    <dgm:pt modelId="{D9D9F57A-DA3D-4070-8A83-465D04FAEC35}" type="pres">
      <dgm:prSet presAssocID="{3AD470DA-5E4B-4F69-9FE9-586E2E8ACDE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54A4905-04A5-4853-924F-5751640DD8BE}" type="pres">
      <dgm:prSet presAssocID="{3AD470DA-5E4B-4F69-9FE9-586E2E8ACD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3D627-F59E-4BC2-9E01-A91099434D2E}" type="pres">
      <dgm:prSet presAssocID="{3AD470DA-5E4B-4F69-9FE9-586E2E8ACDE3}" presName="negativeSpace" presStyleCnt="0"/>
      <dgm:spPr/>
    </dgm:pt>
    <dgm:pt modelId="{513AC1D7-D456-4E42-A51D-92DF35A0C3E7}" type="pres">
      <dgm:prSet presAssocID="{3AD470DA-5E4B-4F69-9FE9-586E2E8ACDE3}" presName="childText" presStyleLbl="conFgAcc1" presStyleIdx="1" presStyleCnt="4">
        <dgm:presLayoutVars>
          <dgm:bulletEnabled val="1"/>
        </dgm:presLayoutVars>
      </dgm:prSet>
      <dgm:spPr/>
    </dgm:pt>
    <dgm:pt modelId="{178D1970-A559-403D-A05C-B5BFDA15A73A}" type="pres">
      <dgm:prSet presAssocID="{25B5654F-E108-47A9-AA6E-F2E7971DAF8D}" presName="spaceBetweenRectangles" presStyleCnt="0"/>
      <dgm:spPr/>
    </dgm:pt>
    <dgm:pt modelId="{9C42C766-43C9-4D5D-A98E-CCCA33596D87}" type="pres">
      <dgm:prSet presAssocID="{AA71714E-3174-4D7D-AF77-141548B36208}" presName="parentLin" presStyleCnt="0"/>
      <dgm:spPr/>
    </dgm:pt>
    <dgm:pt modelId="{4A9E909D-1DA7-437B-B234-AADE086929CC}" type="pres">
      <dgm:prSet presAssocID="{AA71714E-3174-4D7D-AF77-141548B3620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13D409F-CAC3-4ACC-810E-B783BBB1AB64}" type="pres">
      <dgm:prSet presAssocID="{AA71714E-3174-4D7D-AF77-141548B362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F49A5-7F7C-429B-B7B1-E291F731E962}" type="pres">
      <dgm:prSet presAssocID="{AA71714E-3174-4D7D-AF77-141548B36208}" presName="negativeSpace" presStyleCnt="0"/>
      <dgm:spPr/>
    </dgm:pt>
    <dgm:pt modelId="{15C912B1-A937-416D-A0C3-370F330A6B4E}" type="pres">
      <dgm:prSet presAssocID="{AA71714E-3174-4D7D-AF77-141548B36208}" presName="childText" presStyleLbl="conFgAcc1" presStyleIdx="2" presStyleCnt="4">
        <dgm:presLayoutVars>
          <dgm:bulletEnabled val="1"/>
        </dgm:presLayoutVars>
      </dgm:prSet>
      <dgm:spPr/>
    </dgm:pt>
    <dgm:pt modelId="{F8459B0D-636C-4E7B-9FEC-38AC15B292ED}" type="pres">
      <dgm:prSet presAssocID="{5A803E2E-699B-4C82-84E2-F3328490134B}" presName="spaceBetweenRectangles" presStyleCnt="0"/>
      <dgm:spPr/>
    </dgm:pt>
    <dgm:pt modelId="{4458A034-AD8A-4D30-9744-68EFA4425B7C}" type="pres">
      <dgm:prSet presAssocID="{58DF9863-EFCA-416F-8B8F-3CDEF065F985}" presName="parentLin" presStyleCnt="0"/>
      <dgm:spPr/>
    </dgm:pt>
    <dgm:pt modelId="{5587DDB8-7C5A-4DAB-851D-D692F42D4FE0}" type="pres">
      <dgm:prSet presAssocID="{58DF9863-EFCA-416F-8B8F-3CDEF065F98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A080659-F371-48ED-B14D-CFBE00BDFF58}" type="pres">
      <dgm:prSet presAssocID="{58DF9863-EFCA-416F-8B8F-3CDEF065F98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C354D-B9CF-4DAB-8307-9DE382F6AA47}" type="pres">
      <dgm:prSet presAssocID="{58DF9863-EFCA-416F-8B8F-3CDEF065F985}" presName="negativeSpace" presStyleCnt="0"/>
      <dgm:spPr/>
    </dgm:pt>
    <dgm:pt modelId="{01FACD30-FAD7-415B-AD4A-9B4762E8EE3D}" type="pres">
      <dgm:prSet presAssocID="{58DF9863-EFCA-416F-8B8F-3CDEF065F9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1243FF3-EC24-4C03-9FEB-29AE6FD8065C}" type="presOf" srcId="{AA71714E-3174-4D7D-AF77-141548B36208}" destId="{4A9E909D-1DA7-437B-B234-AADE086929CC}" srcOrd="0" destOrd="0" presId="urn:microsoft.com/office/officeart/2005/8/layout/list1"/>
    <dgm:cxn modelId="{B87E41C5-1588-4F4F-B3C2-433FBA94A613}" type="presOf" srcId="{64A0767E-DFC1-4753-B45A-BD973E912D63}" destId="{D2AFDD99-3A31-4917-8432-22F79C30293B}" srcOrd="0" destOrd="0" presId="urn:microsoft.com/office/officeart/2005/8/layout/list1"/>
    <dgm:cxn modelId="{3A79D877-9B5F-4088-BC25-9CD5423BA4D9}" type="presOf" srcId="{AA71714E-3174-4D7D-AF77-141548B36208}" destId="{813D409F-CAC3-4ACC-810E-B783BBB1AB64}" srcOrd="1" destOrd="0" presId="urn:microsoft.com/office/officeart/2005/8/layout/list1"/>
    <dgm:cxn modelId="{14C61B7D-39C5-4C84-995B-6C637246CD56}" type="presOf" srcId="{125D57BA-5876-4AAC-B91F-3CD73B6D59C1}" destId="{573AFD7B-6A04-4E65-95EE-AEEFD668BBC6}" srcOrd="0" destOrd="0" presId="urn:microsoft.com/office/officeart/2005/8/layout/list1"/>
    <dgm:cxn modelId="{77C0299A-65A0-4912-B6D5-0955CB07071E}" srcId="{64A0767E-DFC1-4753-B45A-BD973E912D63}" destId="{3AD470DA-5E4B-4F69-9FE9-586E2E8ACDE3}" srcOrd="1" destOrd="0" parTransId="{E0B0A925-9C6B-4ADE-B671-57AA1B53561C}" sibTransId="{25B5654F-E108-47A9-AA6E-F2E7971DAF8D}"/>
    <dgm:cxn modelId="{FA6FFAB6-D47C-4DA9-A584-F5224F000D36}" type="presOf" srcId="{3AD470DA-5E4B-4F69-9FE9-586E2E8ACDE3}" destId="{F54A4905-04A5-4853-924F-5751640DD8BE}" srcOrd="1" destOrd="0" presId="urn:microsoft.com/office/officeart/2005/8/layout/list1"/>
    <dgm:cxn modelId="{819DCB0B-B82C-4790-BB9D-A0A825A63AF5}" srcId="{64A0767E-DFC1-4753-B45A-BD973E912D63}" destId="{125D57BA-5876-4AAC-B91F-3CD73B6D59C1}" srcOrd="0" destOrd="0" parTransId="{8BF73559-C69A-4366-894C-448C44A7C9D6}" sibTransId="{BB5C7364-A27C-4194-A821-B23B764D15ED}"/>
    <dgm:cxn modelId="{C5D883B0-DC11-42B5-93F8-30B5659233A9}" type="presOf" srcId="{58DF9863-EFCA-416F-8B8F-3CDEF065F985}" destId="{1A080659-F371-48ED-B14D-CFBE00BDFF58}" srcOrd="1" destOrd="0" presId="urn:microsoft.com/office/officeart/2005/8/layout/list1"/>
    <dgm:cxn modelId="{F6E24A1B-B454-4B65-8EFA-BF4094973C52}" srcId="{64A0767E-DFC1-4753-B45A-BD973E912D63}" destId="{58DF9863-EFCA-416F-8B8F-3CDEF065F985}" srcOrd="3" destOrd="0" parTransId="{9B3A1B7C-5088-4E9A-A50C-E1B77C66EA26}" sibTransId="{7397AD83-6364-472B-AF67-AD87E95E9E46}"/>
    <dgm:cxn modelId="{678B13CA-C570-4108-9651-12E238D2F00D}" type="presOf" srcId="{58DF9863-EFCA-416F-8B8F-3CDEF065F985}" destId="{5587DDB8-7C5A-4DAB-851D-D692F42D4FE0}" srcOrd="0" destOrd="0" presId="urn:microsoft.com/office/officeart/2005/8/layout/list1"/>
    <dgm:cxn modelId="{51403F47-BDCF-4E5C-8F88-3B7DB402DE3A}" type="presOf" srcId="{125D57BA-5876-4AAC-B91F-3CD73B6D59C1}" destId="{A04C1459-1C7B-4F32-9629-831A755BE9FE}" srcOrd="1" destOrd="0" presId="urn:microsoft.com/office/officeart/2005/8/layout/list1"/>
    <dgm:cxn modelId="{730763AD-786E-42E0-A532-B1912ADA8D1A}" type="presOf" srcId="{3AD470DA-5E4B-4F69-9FE9-586E2E8ACDE3}" destId="{D9D9F57A-DA3D-4070-8A83-465D04FAEC35}" srcOrd="0" destOrd="0" presId="urn:microsoft.com/office/officeart/2005/8/layout/list1"/>
    <dgm:cxn modelId="{F36B5733-0A5D-4E67-BF46-C4C255771A18}" srcId="{64A0767E-DFC1-4753-B45A-BD973E912D63}" destId="{AA71714E-3174-4D7D-AF77-141548B36208}" srcOrd="2" destOrd="0" parTransId="{C5DFBF02-DE7B-4421-8D39-5356A1703890}" sibTransId="{5A803E2E-699B-4C82-84E2-F3328490134B}"/>
    <dgm:cxn modelId="{E0CE41A5-594D-4DAD-8E5D-54407706915A}" type="presParOf" srcId="{D2AFDD99-3A31-4917-8432-22F79C30293B}" destId="{62B2D4C8-B92F-4680-8E9D-E68EFAFBFA8D}" srcOrd="0" destOrd="0" presId="urn:microsoft.com/office/officeart/2005/8/layout/list1"/>
    <dgm:cxn modelId="{4CD4127F-AB1A-421B-BBFA-86637D60C136}" type="presParOf" srcId="{62B2D4C8-B92F-4680-8E9D-E68EFAFBFA8D}" destId="{573AFD7B-6A04-4E65-95EE-AEEFD668BBC6}" srcOrd="0" destOrd="0" presId="urn:microsoft.com/office/officeart/2005/8/layout/list1"/>
    <dgm:cxn modelId="{551E5CB7-D031-4BFD-9F63-FD167DBE73D9}" type="presParOf" srcId="{62B2D4C8-B92F-4680-8E9D-E68EFAFBFA8D}" destId="{A04C1459-1C7B-4F32-9629-831A755BE9FE}" srcOrd="1" destOrd="0" presId="urn:microsoft.com/office/officeart/2005/8/layout/list1"/>
    <dgm:cxn modelId="{702B44AC-B86A-4398-9FB0-358D2BAC2819}" type="presParOf" srcId="{D2AFDD99-3A31-4917-8432-22F79C30293B}" destId="{2A5B7962-B41B-406C-AB43-07E7339CE98A}" srcOrd="1" destOrd="0" presId="urn:microsoft.com/office/officeart/2005/8/layout/list1"/>
    <dgm:cxn modelId="{41D4D68A-3686-4E4B-AFE0-64BE276BA8AC}" type="presParOf" srcId="{D2AFDD99-3A31-4917-8432-22F79C30293B}" destId="{659D477A-34A7-4925-B2E4-9BD4D8C372B1}" srcOrd="2" destOrd="0" presId="urn:microsoft.com/office/officeart/2005/8/layout/list1"/>
    <dgm:cxn modelId="{816BB373-965D-4743-9106-32EC1C1D1E5B}" type="presParOf" srcId="{D2AFDD99-3A31-4917-8432-22F79C30293B}" destId="{D907A0F2-C5AF-4AA8-A185-241828AEF6EB}" srcOrd="3" destOrd="0" presId="urn:microsoft.com/office/officeart/2005/8/layout/list1"/>
    <dgm:cxn modelId="{3FAC8194-B04C-432B-837D-32C03BF1ED59}" type="presParOf" srcId="{D2AFDD99-3A31-4917-8432-22F79C30293B}" destId="{B5FDB6B1-2F0E-4F85-A9F2-DAFD4CEEFF8F}" srcOrd="4" destOrd="0" presId="urn:microsoft.com/office/officeart/2005/8/layout/list1"/>
    <dgm:cxn modelId="{60FB4645-CCBD-462C-B08A-363E17E14D28}" type="presParOf" srcId="{B5FDB6B1-2F0E-4F85-A9F2-DAFD4CEEFF8F}" destId="{D9D9F57A-DA3D-4070-8A83-465D04FAEC35}" srcOrd="0" destOrd="0" presId="urn:microsoft.com/office/officeart/2005/8/layout/list1"/>
    <dgm:cxn modelId="{D75923B1-63B4-4CCA-A505-BFBEBF21AD91}" type="presParOf" srcId="{B5FDB6B1-2F0E-4F85-A9F2-DAFD4CEEFF8F}" destId="{F54A4905-04A5-4853-924F-5751640DD8BE}" srcOrd="1" destOrd="0" presId="urn:microsoft.com/office/officeart/2005/8/layout/list1"/>
    <dgm:cxn modelId="{5B89DB9A-42C9-4076-A5E4-EBC4380BDB74}" type="presParOf" srcId="{D2AFDD99-3A31-4917-8432-22F79C30293B}" destId="{5833D627-F59E-4BC2-9E01-A91099434D2E}" srcOrd="5" destOrd="0" presId="urn:microsoft.com/office/officeart/2005/8/layout/list1"/>
    <dgm:cxn modelId="{31C31331-6C9A-4B78-B1B4-95753E629DF2}" type="presParOf" srcId="{D2AFDD99-3A31-4917-8432-22F79C30293B}" destId="{513AC1D7-D456-4E42-A51D-92DF35A0C3E7}" srcOrd="6" destOrd="0" presId="urn:microsoft.com/office/officeart/2005/8/layout/list1"/>
    <dgm:cxn modelId="{04B42DD1-A8DD-4BA0-A008-29AF8AEF6750}" type="presParOf" srcId="{D2AFDD99-3A31-4917-8432-22F79C30293B}" destId="{178D1970-A559-403D-A05C-B5BFDA15A73A}" srcOrd="7" destOrd="0" presId="urn:microsoft.com/office/officeart/2005/8/layout/list1"/>
    <dgm:cxn modelId="{558FAB20-D477-4F33-A54C-7F8978266E73}" type="presParOf" srcId="{D2AFDD99-3A31-4917-8432-22F79C30293B}" destId="{9C42C766-43C9-4D5D-A98E-CCCA33596D87}" srcOrd="8" destOrd="0" presId="urn:microsoft.com/office/officeart/2005/8/layout/list1"/>
    <dgm:cxn modelId="{4CE8F7D7-2B68-4B51-82D6-0536E6CB2BDC}" type="presParOf" srcId="{9C42C766-43C9-4D5D-A98E-CCCA33596D87}" destId="{4A9E909D-1DA7-437B-B234-AADE086929CC}" srcOrd="0" destOrd="0" presId="urn:microsoft.com/office/officeart/2005/8/layout/list1"/>
    <dgm:cxn modelId="{D5F83A8A-FCC7-4392-9980-0100772A29D7}" type="presParOf" srcId="{9C42C766-43C9-4D5D-A98E-CCCA33596D87}" destId="{813D409F-CAC3-4ACC-810E-B783BBB1AB64}" srcOrd="1" destOrd="0" presId="urn:microsoft.com/office/officeart/2005/8/layout/list1"/>
    <dgm:cxn modelId="{95734EE4-7852-4C37-BD82-A57FC5124F5F}" type="presParOf" srcId="{D2AFDD99-3A31-4917-8432-22F79C30293B}" destId="{90BF49A5-7F7C-429B-B7B1-E291F731E962}" srcOrd="9" destOrd="0" presId="urn:microsoft.com/office/officeart/2005/8/layout/list1"/>
    <dgm:cxn modelId="{EE343275-F6F6-4402-A2A0-0C4B9AC3551A}" type="presParOf" srcId="{D2AFDD99-3A31-4917-8432-22F79C30293B}" destId="{15C912B1-A937-416D-A0C3-370F330A6B4E}" srcOrd="10" destOrd="0" presId="urn:microsoft.com/office/officeart/2005/8/layout/list1"/>
    <dgm:cxn modelId="{5EC12E1A-A1DE-4C4F-A730-84D03FEB6709}" type="presParOf" srcId="{D2AFDD99-3A31-4917-8432-22F79C30293B}" destId="{F8459B0D-636C-4E7B-9FEC-38AC15B292ED}" srcOrd="11" destOrd="0" presId="urn:microsoft.com/office/officeart/2005/8/layout/list1"/>
    <dgm:cxn modelId="{7C815BC5-E03A-4C6F-8820-640C55FC540A}" type="presParOf" srcId="{D2AFDD99-3A31-4917-8432-22F79C30293B}" destId="{4458A034-AD8A-4D30-9744-68EFA4425B7C}" srcOrd="12" destOrd="0" presId="urn:microsoft.com/office/officeart/2005/8/layout/list1"/>
    <dgm:cxn modelId="{843EE3F7-E7EB-486D-95F0-FF79A9493B4E}" type="presParOf" srcId="{4458A034-AD8A-4D30-9744-68EFA4425B7C}" destId="{5587DDB8-7C5A-4DAB-851D-D692F42D4FE0}" srcOrd="0" destOrd="0" presId="urn:microsoft.com/office/officeart/2005/8/layout/list1"/>
    <dgm:cxn modelId="{F13695F2-C589-4939-8A0B-5EBB57909A7B}" type="presParOf" srcId="{4458A034-AD8A-4D30-9744-68EFA4425B7C}" destId="{1A080659-F371-48ED-B14D-CFBE00BDFF58}" srcOrd="1" destOrd="0" presId="urn:microsoft.com/office/officeart/2005/8/layout/list1"/>
    <dgm:cxn modelId="{3AC2F163-9EE7-4712-AA7C-D3724D5D00F5}" type="presParOf" srcId="{D2AFDD99-3A31-4917-8432-22F79C30293B}" destId="{54EC354D-B9CF-4DAB-8307-9DE382F6AA47}" srcOrd="13" destOrd="0" presId="urn:microsoft.com/office/officeart/2005/8/layout/list1"/>
    <dgm:cxn modelId="{B8042091-23E3-42DD-B893-2E7F0D2121B2}" type="presParOf" srcId="{D2AFDD99-3A31-4917-8432-22F79C30293B}" destId="{01FACD30-FAD7-415B-AD4A-9B4762E8EE3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0767E-DFC1-4753-B45A-BD973E912D6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5D57BA-5876-4AAC-B91F-3CD73B6D59C1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以身示範與神與人美好的關係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BF73559-C69A-4366-894C-448C44A7C9D6}" type="parTrans" cxnId="{819DCB0B-B82C-4790-BB9D-A0A825A63AF5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BB5C7364-A27C-4194-A821-B23B764D15ED}" type="sibTrans" cxnId="{819DCB0B-B82C-4790-BB9D-A0A825A63AF5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3AD470DA-5E4B-4F69-9FE9-586E2E8ACDE3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考量使徒的能力，耐心等候才差遣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0B0A925-9C6B-4ADE-B671-57AA1B53561C}" type="parTrans" cxnId="{77C0299A-65A0-4912-B6D5-0955CB07071E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25B5654F-E108-47A9-AA6E-F2E7971DAF8D}" type="sibTrans" cxnId="{77C0299A-65A0-4912-B6D5-0955CB07071E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AA71714E-3174-4D7D-AF77-141548B36208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持續的監督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5DFBF02-DE7B-4421-8D39-5356A1703890}" type="parTrans" cxnId="{F36B5733-0A5D-4E67-BF46-C4C255771A18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5A803E2E-699B-4C82-84E2-F3328490134B}" type="sibTrans" cxnId="{F36B5733-0A5D-4E67-BF46-C4C255771A18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58DF9863-EFCA-416F-8B8F-3CDEF065F985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相信門徒複製基督的生命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B3A1B7C-5088-4E9A-A50C-E1B77C66EA26}" type="parTrans" cxnId="{F6E24A1B-B454-4B65-8EFA-BF4094973C52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7397AD83-6364-472B-AF67-AD87E95E9E46}" type="sibTrans" cxnId="{F6E24A1B-B454-4B65-8EFA-BF4094973C52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D2AFDD99-3A31-4917-8432-22F79C30293B}" type="pres">
      <dgm:prSet presAssocID="{64A0767E-DFC1-4753-B45A-BD973E912D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B2D4C8-B92F-4680-8E9D-E68EFAFBFA8D}" type="pres">
      <dgm:prSet presAssocID="{125D57BA-5876-4AAC-B91F-3CD73B6D59C1}" presName="parentLin" presStyleCnt="0"/>
      <dgm:spPr/>
    </dgm:pt>
    <dgm:pt modelId="{573AFD7B-6A04-4E65-95EE-AEEFD668BBC6}" type="pres">
      <dgm:prSet presAssocID="{125D57BA-5876-4AAC-B91F-3CD73B6D59C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04C1459-1C7B-4F32-9629-831A755BE9FE}" type="pres">
      <dgm:prSet presAssocID="{125D57BA-5876-4AAC-B91F-3CD73B6D59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B7962-B41B-406C-AB43-07E7339CE98A}" type="pres">
      <dgm:prSet presAssocID="{125D57BA-5876-4AAC-B91F-3CD73B6D59C1}" presName="negativeSpace" presStyleCnt="0"/>
      <dgm:spPr/>
    </dgm:pt>
    <dgm:pt modelId="{659D477A-34A7-4925-B2E4-9BD4D8C372B1}" type="pres">
      <dgm:prSet presAssocID="{125D57BA-5876-4AAC-B91F-3CD73B6D59C1}" presName="childText" presStyleLbl="conFgAcc1" presStyleIdx="0" presStyleCnt="4">
        <dgm:presLayoutVars>
          <dgm:bulletEnabled val="1"/>
        </dgm:presLayoutVars>
      </dgm:prSet>
      <dgm:spPr/>
    </dgm:pt>
    <dgm:pt modelId="{D907A0F2-C5AF-4AA8-A185-241828AEF6EB}" type="pres">
      <dgm:prSet presAssocID="{BB5C7364-A27C-4194-A821-B23B764D15ED}" presName="spaceBetweenRectangles" presStyleCnt="0"/>
      <dgm:spPr/>
    </dgm:pt>
    <dgm:pt modelId="{B5FDB6B1-2F0E-4F85-A9F2-DAFD4CEEFF8F}" type="pres">
      <dgm:prSet presAssocID="{3AD470DA-5E4B-4F69-9FE9-586E2E8ACDE3}" presName="parentLin" presStyleCnt="0"/>
      <dgm:spPr/>
    </dgm:pt>
    <dgm:pt modelId="{D9D9F57A-DA3D-4070-8A83-465D04FAEC35}" type="pres">
      <dgm:prSet presAssocID="{3AD470DA-5E4B-4F69-9FE9-586E2E8ACDE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54A4905-04A5-4853-924F-5751640DD8BE}" type="pres">
      <dgm:prSet presAssocID="{3AD470DA-5E4B-4F69-9FE9-586E2E8ACD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3D627-F59E-4BC2-9E01-A91099434D2E}" type="pres">
      <dgm:prSet presAssocID="{3AD470DA-5E4B-4F69-9FE9-586E2E8ACDE3}" presName="negativeSpace" presStyleCnt="0"/>
      <dgm:spPr/>
    </dgm:pt>
    <dgm:pt modelId="{513AC1D7-D456-4E42-A51D-92DF35A0C3E7}" type="pres">
      <dgm:prSet presAssocID="{3AD470DA-5E4B-4F69-9FE9-586E2E8ACDE3}" presName="childText" presStyleLbl="conFgAcc1" presStyleIdx="1" presStyleCnt="4">
        <dgm:presLayoutVars>
          <dgm:bulletEnabled val="1"/>
        </dgm:presLayoutVars>
      </dgm:prSet>
      <dgm:spPr/>
    </dgm:pt>
    <dgm:pt modelId="{178D1970-A559-403D-A05C-B5BFDA15A73A}" type="pres">
      <dgm:prSet presAssocID="{25B5654F-E108-47A9-AA6E-F2E7971DAF8D}" presName="spaceBetweenRectangles" presStyleCnt="0"/>
      <dgm:spPr/>
    </dgm:pt>
    <dgm:pt modelId="{9C42C766-43C9-4D5D-A98E-CCCA33596D87}" type="pres">
      <dgm:prSet presAssocID="{AA71714E-3174-4D7D-AF77-141548B36208}" presName="parentLin" presStyleCnt="0"/>
      <dgm:spPr/>
    </dgm:pt>
    <dgm:pt modelId="{4A9E909D-1DA7-437B-B234-AADE086929CC}" type="pres">
      <dgm:prSet presAssocID="{AA71714E-3174-4D7D-AF77-141548B3620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13D409F-CAC3-4ACC-810E-B783BBB1AB64}" type="pres">
      <dgm:prSet presAssocID="{AA71714E-3174-4D7D-AF77-141548B3620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F49A5-7F7C-429B-B7B1-E291F731E962}" type="pres">
      <dgm:prSet presAssocID="{AA71714E-3174-4D7D-AF77-141548B36208}" presName="negativeSpace" presStyleCnt="0"/>
      <dgm:spPr/>
    </dgm:pt>
    <dgm:pt modelId="{15C912B1-A937-416D-A0C3-370F330A6B4E}" type="pres">
      <dgm:prSet presAssocID="{AA71714E-3174-4D7D-AF77-141548B36208}" presName="childText" presStyleLbl="conFgAcc1" presStyleIdx="2" presStyleCnt="4">
        <dgm:presLayoutVars>
          <dgm:bulletEnabled val="1"/>
        </dgm:presLayoutVars>
      </dgm:prSet>
      <dgm:spPr/>
    </dgm:pt>
    <dgm:pt modelId="{F8459B0D-636C-4E7B-9FEC-38AC15B292ED}" type="pres">
      <dgm:prSet presAssocID="{5A803E2E-699B-4C82-84E2-F3328490134B}" presName="spaceBetweenRectangles" presStyleCnt="0"/>
      <dgm:spPr/>
    </dgm:pt>
    <dgm:pt modelId="{4458A034-AD8A-4D30-9744-68EFA4425B7C}" type="pres">
      <dgm:prSet presAssocID="{58DF9863-EFCA-416F-8B8F-3CDEF065F985}" presName="parentLin" presStyleCnt="0"/>
      <dgm:spPr/>
    </dgm:pt>
    <dgm:pt modelId="{5587DDB8-7C5A-4DAB-851D-D692F42D4FE0}" type="pres">
      <dgm:prSet presAssocID="{58DF9863-EFCA-416F-8B8F-3CDEF065F98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A080659-F371-48ED-B14D-CFBE00BDFF58}" type="pres">
      <dgm:prSet presAssocID="{58DF9863-EFCA-416F-8B8F-3CDEF065F98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C354D-B9CF-4DAB-8307-9DE382F6AA47}" type="pres">
      <dgm:prSet presAssocID="{58DF9863-EFCA-416F-8B8F-3CDEF065F985}" presName="negativeSpace" presStyleCnt="0"/>
      <dgm:spPr/>
    </dgm:pt>
    <dgm:pt modelId="{01FACD30-FAD7-415B-AD4A-9B4762E8EE3D}" type="pres">
      <dgm:prSet presAssocID="{58DF9863-EFCA-416F-8B8F-3CDEF065F9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0009E12-8DF3-4952-93CC-14D2712B94B0}" type="presOf" srcId="{125D57BA-5876-4AAC-B91F-3CD73B6D59C1}" destId="{573AFD7B-6A04-4E65-95EE-AEEFD668BBC6}" srcOrd="0" destOrd="0" presId="urn:microsoft.com/office/officeart/2005/8/layout/list1"/>
    <dgm:cxn modelId="{26C04D2A-1975-4AF5-88B7-FA19FFDD6EFF}" type="presOf" srcId="{58DF9863-EFCA-416F-8B8F-3CDEF065F985}" destId="{5587DDB8-7C5A-4DAB-851D-D692F42D4FE0}" srcOrd="0" destOrd="0" presId="urn:microsoft.com/office/officeart/2005/8/layout/list1"/>
    <dgm:cxn modelId="{709F8089-BBE9-4C87-ADA5-412B34B328A8}" type="presOf" srcId="{AA71714E-3174-4D7D-AF77-141548B36208}" destId="{4A9E909D-1DA7-437B-B234-AADE086929CC}" srcOrd="0" destOrd="0" presId="urn:microsoft.com/office/officeart/2005/8/layout/list1"/>
    <dgm:cxn modelId="{70386BD1-157E-41B1-BA51-7271AB55AF7A}" type="presOf" srcId="{3AD470DA-5E4B-4F69-9FE9-586E2E8ACDE3}" destId="{F54A4905-04A5-4853-924F-5751640DD8BE}" srcOrd="1" destOrd="0" presId="urn:microsoft.com/office/officeart/2005/8/layout/list1"/>
    <dgm:cxn modelId="{5A0E5D2D-8A8B-468B-B419-4AE07C6A2588}" type="presOf" srcId="{64A0767E-DFC1-4753-B45A-BD973E912D63}" destId="{D2AFDD99-3A31-4917-8432-22F79C30293B}" srcOrd="0" destOrd="0" presId="urn:microsoft.com/office/officeart/2005/8/layout/list1"/>
    <dgm:cxn modelId="{77C0299A-65A0-4912-B6D5-0955CB07071E}" srcId="{64A0767E-DFC1-4753-B45A-BD973E912D63}" destId="{3AD470DA-5E4B-4F69-9FE9-586E2E8ACDE3}" srcOrd="1" destOrd="0" parTransId="{E0B0A925-9C6B-4ADE-B671-57AA1B53561C}" sibTransId="{25B5654F-E108-47A9-AA6E-F2E7971DAF8D}"/>
    <dgm:cxn modelId="{819DCB0B-B82C-4790-BB9D-A0A825A63AF5}" srcId="{64A0767E-DFC1-4753-B45A-BD973E912D63}" destId="{125D57BA-5876-4AAC-B91F-3CD73B6D59C1}" srcOrd="0" destOrd="0" parTransId="{8BF73559-C69A-4366-894C-448C44A7C9D6}" sibTransId="{BB5C7364-A27C-4194-A821-B23B764D15ED}"/>
    <dgm:cxn modelId="{F6E24A1B-B454-4B65-8EFA-BF4094973C52}" srcId="{64A0767E-DFC1-4753-B45A-BD973E912D63}" destId="{58DF9863-EFCA-416F-8B8F-3CDEF065F985}" srcOrd="3" destOrd="0" parTransId="{9B3A1B7C-5088-4E9A-A50C-E1B77C66EA26}" sibTransId="{7397AD83-6364-472B-AF67-AD87E95E9E46}"/>
    <dgm:cxn modelId="{9C907394-28FB-409C-9FD5-B3A4367CDCA5}" type="presOf" srcId="{125D57BA-5876-4AAC-B91F-3CD73B6D59C1}" destId="{A04C1459-1C7B-4F32-9629-831A755BE9FE}" srcOrd="1" destOrd="0" presId="urn:microsoft.com/office/officeart/2005/8/layout/list1"/>
    <dgm:cxn modelId="{D78AF35D-1097-46D9-9EE9-72A11CA25479}" type="presOf" srcId="{3AD470DA-5E4B-4F69-9FE9-586E2E8ACDE3}" destId="{D9D9F57A-DA3D-4070-8A83-465D04FAEC35}" srcOrd="0" destOrd="0" presId="urn:microsoft.com/office/officeart/2005/8/layout/list1"/>
    <dgm:cxn modelId="{C36CC4DC-1CEC-423E-85B5-207B70EA43D2}" type="presOf" srcId="{58DF9863-EFCA-416F-8B8F-3CDEF065F985}" destId="{1A080659-F371-48ED-B14D-CFBE00BDFF58}" srcOrd="1" destOrd="0" presId="urn:microsoft.com/office/officeart/2005/8/layout/list1"/>
    <dgm:cxn modelId="{F4F8BAA5-729B-4396-AE15-138963C322B3}" type="presOf" srcId="{AA71714E-3174-4D7D-AF77-141548B36208}" destId="{813D409F-CAC3-4ACC-810E-B783BBB1AB64}" srcOrd="1" destOrd="0" presId="urn:microsoft.com/office/officeart/2005/8/layout/list1"/>
    <dgm:cxn modelId="{F36B5733-0A5D-4E67-BF46-C4C255771A18}" srcId="{64A0767E-DFC1-4753-B45A-BD973E912D63}" destId="{AA71714E-3174-4D7D-AF77-141548B36208}" srcOrd="2" destOrd="0" parTransId="{C5DFBF02-DE7B-4421-8D39-5356A1703890}" sibTransId="{5A803E2E-699B-4C82-84E2-F3328490134B}"/>
    <dgm:cxn modelId="{0E842667-1821-4B77-8AC9-DC090BD41CFD}" type="presParOf" srcId="{D2AFDD99-3A31-4917-8432-22F79C30293B}" destId="{62B2D4C8-B92F-4680-8E9D-E68EFAFBFA8D}" srcOrd="0" destOrd="0" presId="urn:microsoft.com/office/officeart/2005/8/layout/list1"/>
    <dgm:cxn modelId="{647CF19A-2A02-4919-A487-B17AD3473EB3}" type="presParOf" srcId="{62B2D4C8-B92F-4680-8E9D-E68EFAFBFA8D}" destId="{573AFD7B-6A04-4E65-95EE-AEEFD668BBC6}" srcOrd="0" destOrd="0" presId="urn:microsoft.com/office/officeart/2005/8/layout/list1"/>
    <dgm:cxn modelId="{86EBD4FF-96A8-4E82-8F8B-D7C03F38E1F0}" type="presParOf" srcId="{62B2D4C8-B92F-4680-8E9D-E68EFAFBFA8D}" destId="{A04C1459-1C7B-4F32-9629-831A755BE9FE}" srcOrd="1" destOrd="0" presId="urn:microsoft.com/office/officeart/2005/8/layout/list1"/>
    <dgm:cxn modelId="{C68EEC35-7F18-4350-844A-036F91F324D2}" type="presParOf" srcId="{D2AFDD99-3A31-4917-8432-22F79C30293B}" destId="{2A5B7962-B41B-406C-AB43-07E7339CE98A}" srcOrd="1" destOrd="0" presId="urn:microsoft.com/office/officeart/2005/8/layout/list1"/>
    <dgm:cxn modelId="{9A3F63C8-4228-49D4-8883-1E497F94C3D7}" type="presParOf" srcId="{D2AFDD99-3A31-4917-8432-22F79C30293B}" destId="{659D477A-34A7-4925-B2E4-9BD4D8C372B1}" srcOrd="2" destOrd="0" presId="urn:microsoft.com/office/officeart/2005/8/layout/list1"/>
    <dgm:cxn modelId="{8CA8AF91-E7CF-4EE1-BFB6-CB9D9EA84CE1}" type="presParOf" srcId="{D2AFDD99-3A31-4917-8432-22F79C30293B}" destId="{D907A0F2-C5AF-4AA8-A185-241828AEF6EB}" srcOrd="3" destOrd="0" presId="urn:microsoft.com/office/officeart/2005/8/layout/list1"/>
    <dgm:cxn modelId="{9F301B1B-A6C3-416A-9375-48BB8DD94910}" type="presParOf" srcId="{D2AFDD99-3A31-4917-8432-22F79C30293B}" destId="{B5FDB6B1-2F0E-4F85-A9F2-DAFD4CEEFF8F}" srcOrd="4" destOrd="0" presId="urn:microsoft.com/office/officeart/2005/8/layout/list1"/>
    <dgm:cxn modelId="{7119AB1D-0044-468B-9B5B-F991AF2CF457}" type="presParOf" srcId="{B5FDB6B1-2F0E-4F85-A9F2-DAFD4CEEFF8F}" destId="{D9D9F57A-DA3D-4070-8A83-465D04FAEC35}" srcOrd="0" destOrd="0" presId="urn:microsoft.com/office/officeart/2005/8/layout/list1"/>
    <dgm:cxn modelId="{1F0C9EFA-7BB8-4DBF-8001-C101A2C0F1DB}" type="presParOf" srcId="{B5FDB6B1-2F0E-4F85-A9F2-DAFD4CEEFF8F}" destId="{F54A4905-04A5-4853-924F-5751640DD8BE}" srcOrd="1" destOrd="0" presId="urn:microsoft.com/office/officeart/2005/8/layout/list1"/>
    <dgm:cxn modelId="{FAEEAAA8-033B-4EE9-B022-D794603F192F}" type="presParOf" srcId="{D2AFDD99-3A31-4917-8432-22F79C30293B}" destId="{5833D627-F59E-4BC2-9E01-A91099434D2E}" srcOrd="5" destOrd="0" presId="urn:microsoft.com/office/officeart/2005/8/layout/list1"/>
    <dgm:cxn modelId="{C4F79199-1CB5-45CD-B37C-37242692F18D}" type="presParOf" srcId="{D2AFDD99-3A31-4917-8432-22F79C30293B}" destId="{513AC1D7-D456-4E42-A51D-92DF35A0C3E7}" srcOrd="6" destOrd="0" presId="urn:microsoft.com/office/officeart/2005/8/layout/list1"/>
    <dgm:cxn modelId="{C56AC1D2-9626-4A49-A0D4-98CEE48E0663}" type="presParOf" srcId="{D2AFDD99-3A31-4917-8432-22F79C30293B}" destId="{178D1970-A559-403D-A05C-B5BFDA15A73A}" srcOrd="7" destOrd="0" presId="urn:microsoft.com/office/officeart/2005/8/layout/list1"/>
    <dgm:cxn modelId="{2CB72B9B-A23F-4C5F-AE94-6700DAE3EDD7}" type="presParOf" srcId="{D2AFDD99-3A31-4917-8432-22F79C30293B}" destId="{9C42C766-43C9-4D5D-A98E-CCCA33596D87}" srcOrd="8" destOrd="0" presId="urn:microsoft.com/office/officeart/2005/8/layout/list1"/>
    <dgm:cxn modelId="{5160E2A0-0BE3-42D3-AC58-E26CA689F6AB}" type="presParOf" srcId="{9C42C766-43C9-4D5D-A98E-CCCA33596D87}" destId="{4A9E909D-1DA7-437B-B234-AADE086929CC}" srcOrd="0" destOrd="0" presId="urn:microsoft.com/office/officeart/2005/8/layout/list1"/>
    <dgm:cxn modelId="{4538B6C1-3A77-4D64-AA54-EAA9E9CFC17A}" type="presParOf" srcId="{9C42C766-43C9-4D5D-A98E-CCCA33596D87}" destId="{813D409F-CAC3-4ACC-810E-B783BBB1AB64}" srcOrd="1" destOrd="0" presId="urn:microsoft.com/office/officeart/2005/8/layout/list1"/>
    <dgm:cxn modelId="{4E38A802-D8C0-4861-A745-AFBB88A0D61F}" type="presParOf" srcId="{D2AFDD99-3A31-4917-8432-22F79C30293B}" destId="{90BF49A5-7F7C-429B-B7B1-E291F731E962}" srcOrd="9" destOrd="0" presId="urn:microsoft.com/office/officeart/2005/8/layout/list1"/>
    <dgm:cxn modelId="{F81644FC-90EC-438C-B47A-6D9156BC0BCB}" type="presParOf" srcId="{D2AFDD99-3A31-4917-8432-22F79C30293B}" destId="{15C912B1-A937-416D-A0C3-370F330A6B4E}" srcOrd="10" destOrd="0" presId="urn:microsoft.com/office/officeart/2005/8/layout/list1"/>
    <dgm:cxn modelId="{8BE37E34-4E36-44BE-AEED-F1C5EA6391BE}" type="presParOf" srcId="{D2AFDD99-3A31-4917-8432-22F79C30293B}" destId="{F8459B0D-636C-4E7B-9FEC-38AC15B292ED}" srcOrd="11" destOrd="0" presId="urn:microsoft.com/office/officeart/2005/8/layout/list1"/>
    <dgm:cxn modelId="{9B3AEDC1-AA9A-41D9-92A6-F65D1E22AAF1}" type="presParOf" srcId="{D2AFDD99-3A31-4917-8432-22F79C30293B}" destId="{4458A034-AD8A-4D30-9744-68EFA4425B7C}" srcOrd="12" destOrd="0" presId="urn:microsoft.com/office/officeart/2005/8/layout/list1"/>
    <dgm:cxn modelId="{D1F40280-65B4-494E-B49C-95127282CC67}" type="presParOf" srcId="{4458A034-AD8A-4D30-9744-68EFA4425B7C}" destId="{5587DDB8-7C5A-4DAB-851D-D692F42D4FE0}" srcOrd="0" destOrd="0" presId="urn:microsoft.com/office/officeart/2005/8/layout/list1"/>
    <dgm:cxn modelId="{850A9BD7-2B1D-46A7-AEA6-D2276C562A2B}" type="presParOf" srcId="{4458A034-AD8A-4D30-9744-68EFA4425B7C}" destId="{1A080659-F371-48ED-B14D-CFBE00BDFF58}" srcOrd="1" destOrd="0" presId="urn:microsoft.com/office/officeart/2005/8/layout/list1"/>
    <dgm:cxn modelId="{5BD746D8-A756-472B-AEC7-DE8F54692C3A}" type="presParOf" srcId="{D2AFDD99-3A31-4917-8432-22F79C30293B}" destId="{54EC354D-B9CF-4DAB-8307-9DE382F6AA47}" srcOrd="13" destOrd="0" presId="urn:microsoft.com/office/officeart/2005/8/layout/list1"/>
    <dgm:cxn modelId="{B3346E4D-BD1F-4445-A00C-C3AC36F1DBC5}" type="presParOf" srcId="{D2AFDD99-3A31-4917-8432-22F79C30293B}" destId="{01FACD30-FAD7-415B-AD4A-9B4762E8EE3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78941-B82C-48A2-A01A-2EE5C0E7BEC1}" type="doc">
      <dgm:prSet loTypeId="urn:microsoft.com/office/officeart/2005/8/layout/radial4" loCatId="relationship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3371B071-E0B0-4D50-B4A5-84B0B1BDBFC6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門徒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CA5084A-D98E-4B14-A9AD-AD6792976AAD}" type="parTrans" cxnId="{9385EC06-2109-4429-ACD4-AF69855D5E13}">
      <dgm:prSet/>
      <dgm:spPr/>
      <dgm:t>
        <a:bodyPr/>
        <a:lstStyle/>
        <a:p>
          <a:endParaRPr lang="en-US"/>
        </a:p>
      </dgm:t>
    </dgm:pt>
    <dgm:pt modelId="{C39B22B0-B791-43CE-BAD6-892748A46F7B}" type="sibTrans" cxnId="{9385EC06-2109-4429-ACD4-AF69855D5E13}">
      <dgm:prSet/>
      <dgm:spPr/>
      <dgm:t>
        <a:bodyPr/>
        <a:lstStyle/>
        <a:p>
          <a:endParaRPr lang="en-US"/>
        </a:p>
      </dgm:t>
    </dgm:pt>
    <dgm:pt modelId="{480E8F11-66DA-4F75-9E25-C8424B7D7E0E}">
      <dgm:prSet phldrT="[Text]" custT="1"/>
      <dgm:spPr/>
      <dgm:t>
        <a:bodyPr/>
        <a:lstStyle/>
        <a:p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渴慕</a:t>
          </a:r>
          <a:endParaRPr lang="en-US" sz="3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B9C4EE2-BAE2-4F72-8237-AF15E3EF8A1E}" type="parTrans" cxnId="{FE0F0FBB-748E-4A32-9321-1E0470DF4CB7}">
      <dgm:prSet/>
      <dgm:spPr/>
      <dgm:t>
        <a:bodyPr/>
        <a:lstStyle/>
        <a:p>
          <a:endParaRPr lang="en-US" dirty="0"/>
        </a:p>
      </dgm:t>
    </dgm:pt>
    <dgm:pt modelId="{7E35F3A1-D507-4C02-8C03-9DAF1B87BA48}" type="sibTrans" cxnId="{FE0F0FBB-748E-4A32-9321-1E0470DF4CB7}">
      <dgm:prSet/>
      <dgm:spPr/>
      <dgm:t>
        <a:bodyPr/>
        <a:lstStyle/>
        <a:p>
          <a:endParaRPr lang="en-US"/>
        </a:p>
      </dgm:t>
    </dgm:pt>
    <dgm:pt modelId="{472BF576-85FC-426E-ACA3-9786D1E93AEF}">
      <dgm:prSet phldrT="[Text]" custT="1"/>
      <dgm:spPr/>
      <dgm:t>
        <a:bodyPr/>
        <a:lstStyle/>
        <a:p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受教</a:t>
          </a:r>
          <a:endParaRPr lang="en-US" sz="3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72B7D43-DCB1-4465-90C6-7568132D5F60}" type="parTrans" cxnId="{F9F3CEC1-B52B-4368-AF15-1C41D5A4A60D}">
      <dgm:prSet/>
      <dgm:spPr/>
      <dgm:t>
        <a:bodyPr/>
        <a:lstStyle/>
        <a:p>
          <a:endParaRPr lang="en-US" dirty="0"/>
        </a:p>
      </dgm:t>
    </dgm:pt>
    <dgm:pt modelId="{664B3693-268B-4507-B4C9-098E792C6378}" type="sibTrans" cxnId="{F9F3CEC1-B52B-4368-AF15-1C41D5A4A60D}">
      <dgm:prSet/>
      <dgm:spPr/>
      <dgm:t>
        <a:bodyPr/>
        <a:lstStyle/>
        <a:p>
          <a:endParaRPr lang="en-US"/>
        </a:p>
      </dgm:t>
    </dgm:pt>
    <dgm:pt modelId="{8F6F2C2E-5872-4D1F-BF5F-FFDE6E3C86F8}">
      <dgm:prSet phldrT="[Text]" custT="1"/>
      <dgm:spPr/>
      <dgm:t>
        <a:bodyPr/>
        <a:lstStyle/>
        <a:p>
          <a:r>
            <a:rPr lang="zh-TW" altLang="en-US" sz="3600" dirty="0" smtClean="0">
              <a:latin typeface="DFKai-SB" panose="03000509000000000000" pitchFamily="65" charset="-120"/>
              <a:ea typeface="DFKai-SB" panose="03000509000000000000" pitchFamily="65" charset="-120"/>
            </a:rPr>
            <a:t>時間</a:t>
          </a:r>
          <a:endParaRPr lang="en-US" sz="36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106C13A-709B-4F9F-BD7A-399A5045E99C}" type="parTrans" cxnId="{DF1ADBE6-AA8C-4146-9404-EA400F47A72D}">
      <dgm:prSet/>
      <dgm:spPr/>
      <dgm:t>
        <a:bodyPr/>
        <a:lstStyle/>
        <a:p>
          <a:endParaRPr lang="en-US" dirty="0"/>
        </a:p>
      </dgm:t>
    </dgm:pt>
    <dgm:pt modelId="{3407306C-F22D-48E5-B3B9-57F0B067A7DE}" type="sibTrans" cxnId="{DF1ADBE6-AA8C-4146-9404-EA400F47A72D}">
      <dgm:prSet/>
      <dgm:spPr/>
      <dgm:t>
        <a:bodyPr/>
        <a:lstStyle/>
        <a:p>
          <a:endParaRPr lang="en-US"/>
        </a:p>
      </dgm:t>
    </dgm:pt>
    <dgm:pt modelId="{7723FB27-7ADD-498B-A296-58DA6A46A46C}" type="pres">
      <dgm:prSet presAssocID="{A6578941-B82C-48A2-A01A-2EE5C0E7BEC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DA7373-7B08-4AED-9D7B-9552FC0483AA}" type="pres">
      <dgm:prSet presAssocID="{3371B071-E0B0-4D50-B4A5-84B0B1BDBFC6}" presName="centerShape" presStyleLbl="node0" presStyleIdx="0" presStyleCnt="1"/>
      <dgm:spPr/>
      <dgm:t>
        <a:bodyPr/>
        <a:lstStyle/>
        <a:p>
          <a:endParaRPr lang="en-US"/>
        </a:p>
      </dgm:t>
    </dgm:pt>
    <dgm:pt modelId="{B3D1537B-B9B2-4C59-AD6E-215B574FC55A}" type="pres">
      <dgm:prSet presAssocID="{FB9C4EE2-BAE2-4F72-8237-AF15E3EF8A1E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3021DC8-1E01-4C56-9B12-B7AAE03FEC5B}" type="pres">
      <dgm:prSet presAssocID="{480E8F11-66DA-4F75-9E25-C8424B7D7E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39807-893F-402A-B4E8-B4FC78B9C33E}" type="pres">
      <dgm:prSet presAssocID="{072B7D43-DCB1-4465-90C6-7568132D5F6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1E5A705-995A-446E-B747-8E33186AABC9}" type="pres">
      <dgm:prSet presAssocID="{472BF576-85FC-426E-ACA3-9786D1E93A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7F0FA-BE1B-45F9-83AC-9C87F6F58507}" type="pres">
      <dgm:prSet presAssocID="{E106C13A-709B-4F9F-BD7A-399A5045E99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D0541B8-9E80-45F4-84E5-DEA057306F29}" type="pres">
      <dgm:prSet presAssocID="{8F6F2C2E-5872-4D1F-BF5F-FFDE6E3C86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1ADBE6-AA8C-4146-9404-EA400F47A72D}" srcId="{3371B071-E0B0-4D50-B4A5-84B0B1BDBFC6}" destId="{8F6F2C2E-5872-4D1F-BF5F-FFDE6E3C86F8}" srcOrd="2" destOrd="0" parTransId="{E106C13A-709B-4F9F-BD7A-399A5045E99C}" sibTransId="{3407306C-F22D-48E5-B3B9-57F0B067A7DE}"/>
    <dgm:cxn modelId="{F9F3CEC1-B52B-4368-AF15-1C41D5A4A60D}" srcId="{3371B071-E0B0-4D50-B4A5-84B0B1BDBFC6}" destId="{472BF576-85FC-426E-ACA3-9786D1E93AEF}" srcOrd="1" destOrd="0" parTransId="{072B7D43-DCB1-4465-90C6-7568132D5F60}" sibTransId="{664B3693-268B-4507-B4C9-098E792C6378}"/>
    <dgm:cxn modelId="{9385EC06-2109-4429-ACD4-AF69855D5E13}" srcId="{A6578941-B82C-48A2-A01A-2EE5C0E7BEC1}" destId="{3371B071-E0B0-4D50-B4A5-84B0B1BDBFC6}" srcOrd="0" destOrd="0" parTransId="{5CA5084A-D98E-4B14-A9AD-AD6792976AAD}" sibTransId="{C39B22B0-B791-43CE-BAD6-892748A46F7B}"/>
    <dgm:cxn modelId="{CE3E6169-B6BD-4C2B-8914-825B9EC31AB3}" type="presOf" srcId="{E106C13A-709B-4F9F-BD7A-399A5045E99C}" destId="{5CD7F0FA-BE1B-45F9-83AC-9C87F6F58507}" srcOrd="0" destOrd="0" presId="urn:microsoft.com/office/officeart/2005/8/layout/radial4"/>
    <dgm:cxn modelId="{45427269-FEFC-4F9B-BF9D-DE3B9EF78B45}" type="presOf" srcId="{072B7D43-DCB1-4465-90C6-7568132D5F60}" destId="{F9839807-893F-402A-B4E8-B4FC78B9C33E}" srcOrd="0" destOrd="0" presId="urn:microsoft.com/office/officeart/2005/8/layout/radial4"/>
    <dgm:cxn modelId="{30BCC98C-B783-4B95-9033-F972998888C5}" type="presOf" srcId="{472BF576-85FC-426E-ACA3-9786D1E93AEF}" destId="{61E5A705-995A-446E-B747-8E33186AABC9}" srcOrd="0" destOrd="0" presId="urn:microsoft.com/office/officeart/2005/8/layout/radial4"/>
    <dgm:cxn modelId="{387EF318-A7F9-4604-9D2D-0B57B474E4EF}" type="presOf" srcId="{8F6F2C2E-5872-4D1F-BF5F-FFDE6E3C86F8}" destId="{2D0541B8-9E80-45F4-84E5-DEA057306F29}" srcOrd="0" destOrd="0" presId="urn:microsoft.com/office/officeart/2005/8/layout/radial4"/>
    <dgm:cxn modelId="{6C871D3F-13BC-4309-8C0E-C3D6027CB276}" type="presOf" srcId="{480E8F11-66DA-4F75-9E25-C8424B7D7E0E}" destId="{C3021DC8-1E01-4C56-9B12-B7AAE03FEC5B}" srcOrd="0" destOrd="0" presId="urn:microsoft.com/office/officeart/2005/8/layout/radial4"/>
    <dgm:cxn modelId="{FE0F0FBB-748E-4A32-9321-1E0470DF4CB7}" srcId="{3371B071-E0B0-4D50-B4A5-84B0B1BDBFC6}" destId="{480E8F11-66DA-4F75-9E25-C8424B7D7E0E}" srcOrd="0" destOrd="0" parTransId="{FB9C4EE2-BAE2-4F72-8237-AF15E3EF8A1E}" sibTransId="{7E35F3A1-D507-4C02-8C03-9DAF1B87BA48}"/>
    <dgm:cxn modelId="{D4E7D824-A14E-496E-813F-0CA876F59B9A}" type="presOf" srcId="{FB9C4EE2-BAE2-4F72-8237-AF15E3EF8A1E}" destId="{B3D1537B-B9B2-4C59-AD6E-215B574FC55A}" srcOrd="0" destOrd="0" presId="urn:microsoft.com/office/officeart/2005/8/layout/radial4"/>
    <dgm:cxn modelId="{47335841-3473-4539-8DCF-580CB3EC53AC}" type="presOf" srcId="{A6578941-B82C-48A2-A01A-2EE5C0E7BEC1}" destId="{7723FB27-7ADD-498B-A296-58DA6A46A46C}" srcOrd="0" destOrd="0" presId="urn:microsoft.com/office/officeart/2005/8/layout/radial4"/>
    <dgm:cxn modelId="{65E5E1FF-BBC8-46FB-AB58-02ADED807D68}" type="presOf" srcId="{3371B071-E0B0-4D50-B4A5-84B0B1BDBFC6}" destId="{C5DA7373-7B08-4AED-9D7B-9552FC0483AA}" srcOrd="0" destOrd="0" presId="urn:microsoft.com/office/officeart/2005/8/layout/radial4"/>
    <dgm:cxn modelId="{0A680318-C577-4BAD-A159-F4AD30DB92BA}" type="presParOf" srcId="{7723FB27-7ADD-498B-A296-58DA6A46A46C}" destId="{C5DA7373-7B08-4AED-9D7B-9552FC0483AA}" srcOrd="0" destOrd="0" presId="urn:microsoft.com/office/officeart/2005/8/layout/radial4"/>
    <dgm:cxn modelId="{A05BE907-CF71-4F79-8FEC-8DA62A38F56C}" type="presParOf" srcId="{7723FB27-7ADD-498B-A296-58DA6A46A46C}" destId="{B3D1537B-B9B2-4C59-AD6E-215B574FC55A}" srcOrd="1" destOrd="0" presId="urn:microsoft.com/office/officeart/2005/8/layout/radial4"/>
    <dgm:cxn modelId="{026F98FE-14AE-4046-A279-BD3AD997BD1F}" type="presParOf" srcId="{7723FB27-7ADD-498B-A296-58DA6A46A46C}" destId="{C3021DC8-1E01-4C56-9B12-B7AAE03FEC5B}" srcOrd="2" destOrd="0" presId="urn:microsoft.com/office/officeart/2005/8/layout/radial4"/>
    <dgm:cxn modelId="{1856E4E2-01DC-4712-A965-8A18F9ECD7CF}" type="presParOf" srcId="{7723FB27-7ADD-498B-A296-58DA6A46A46C}" destId="{F9839807-893F-402A-B4E8-B4FC78B9C33E}" srcOrd="3" destOrd="0" presId="urn:microsoft.com/office/officeart/2005/8/layout/radial4"/>
    <dgm:cxn modelId="{BEC0636E-6786-4E48-B83B-ED58128478FC}" type="presParOf" srcId="{7723FB27-7ADD-498B-A296-58DA6A46A46C}" destId="{61E5A705-995A-446E-B747-8E33186AABC9}" srcOrd="4" destOrd="0" presId="urn:microsoft.com/office/officeart/2005/8/layout/radial4"/>
    <dgm:cxn modelId="{5FEA33A3-2D59-414B-BAA0-0A2454837F56}" type="presParOf" srcId="{7723FB27-7ADD-498B-A296-58DA6A46A46C}" destId="{5CD7F0FA-BE1B-45F9-83AC-9C87F6F58507}" srcOrd="5" destOrd="0" presId="urn:microsoft.com/office/officeart/2005/8/layout/radial4"/>
    <dgm:cxn modelId="{83E7C457-05AA-43D1-B311-30753C755B27}" type="presParOf" srcId="{7723FB27-7ADD-498B-A296-58DA6A46A46C}" destId="{2D0541B8-9E80-45F4-84E5-DEA057306F2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F1A8EE-E358-452B-A88A-EB101DE58081}" type="doc">
      <dgm:prSet loTypeId="urn:microsoft.com/office/officeart/2005/8/layout/radial3" loCatId="relationship" qsTypeId="urn:microsoft.com/office/officeart/2005/8/quickstyle/3d3" qsCatId="3D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8175459A-8D82-477A-AE06-07DF3F1657B5}">
      <dgm:prSet phldrT="[Text]" custT="1"/>
      <dgm:spPr/>
      <dgm:t>
        <a:bodyPr/>
        <a:lstStyle/>
        <a:p>
          <a:r>
            <a:rPr lang="zh-TW" alt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rPr>
            <a:t>聖靈</a:t>
          </a:r>
          <a:endParaRPr lang="en-US" sz="66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D316A39-617D-4887-A1FE-F2335D140639}" type="parTrans" cxnId="{ADB60B49-1EB7-47D5-AA68-A7AC0D7D9211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5FB3095D-6522-4FD4-AF64-D56E8E53037E}" type="sibTrans" cxnId="{ADB60B49-1EB7-47D5-AA68-A7AC0D7D9211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E8F90589-1A44-4B74-B982-6116D8483A19}">
      <dgm:prSet phldrT="[Text]"/>
      <dgm:spPr/>
      <dgm:t>
        <a:bodyPr/>
        <a:lstStyle/>
        <a:p>
          <a:r>
            <a:rPr lang="zh-TW" altLang="en-US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rPr>
            <a:t>生命</a:t>
          </a:r>
          <a:r>
            <a:rPr lang="en-US" altLang="zh-TW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rPr>
            <a:t>讀經</a:t>
          </a:r>
          <a:endParaRPr lang="en-US" dirty="0"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DD56356-9E5C-445F-BD9D-3F1BC5C272AE}" type="parTrans" cxnId="{88DA7BDC-B5C9-4373-B395-C091E398F201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F8DDCBAB-B855-441B-BE60-9E7F8F468220}" type="sibTrans" cxnId="{88DA7BDC-B5C9-4373-B395-C091E398F201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ECACB3C4-9A75-4A35-B39E-26BF2A318E74}">
      <dgm:prSet phldrT="[Text]"/>
      <dgm:spPr/>
      <dgm:t>
        <a:bodyPr/>
        <a:lstStyle/>
        <a:p>
          <a:r>
            <a:rPr lang="zh-TW" altLang="en-US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rPr>
            <a:t>屬靈的群體</a:t>
          </a:r>
          <a:endParaRPr lang="en-US" dirty="0"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8634980-FCD1-47ED-82DB-31B0DA1A2890}" type="parTrans" cxnId="{6597C518-500C-473D-9B3F-08C7893CC8BE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22AD8FB0-E608-4B03-8C0D-002399FA3C4C}" type="sibTrans" cxnId="{6597C518-500C-473D-9B3F-08C7893CC8BE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07FE143E-A2E2-4B8A-8AD4-910487974C6D}">
      <dgm:prSet phldrT="[Text]"/>
      <dgm:spPr/>
      <dgm:t>
        <a:bodyPr/>
        <a:lstStyle/>
        <a:p>
          <a:r>
            <a:rPr lang="zh-TW" altLang="en-US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rPr>
            <a:t>屬靈的操練</a:t>
          </a:r>
          <a:endParaRPr lang="en-US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68BEDBE-925F-4C38-A847-AE80D9C0CCA5}" type="parTrans" cxnId="{5C0B776B-2343-4765-8A70-EC4318510902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F5E27DF3-A5DC-4BD9-9BB1-B4707ADCD2A2}" type="sibTrans" cxnId="{5C0B776B-2343-4765-8A70-EC4318510902}">
      <dgm:prSet/>
      <dgm:spPr/>
      <dgm:t>
        <a:bodyPr/>
        <a:lstStyle/>
        <a:p>
          <a:endParaRPr lang="en-US">
            <a:ea typeface="全真粗黑體" pitchFamily="49" charset="-120"/>
          </a:endParaRPr>
        </a:p>
      </dgm:t>
    </dgm:pt>
    <dgm:pt modelId="{9B651D3B-EEC1-43EC-B31D-B48749E3B3D3}" type="pres">
      <dgm:prSet presAssocID="{24F1A8EE-E358-452B-A88A-EB101DE580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7527D3-046B-4461-B0EF-AEA244A301F3}" type="pres">
      <dgm:prSet presAssocID="{24F1A8EE-E358-452B-A88A-EB101DE58081}" presName="radial" presStyleCnt="0">
        <dgm:presLayoutVars>
          <dgm:animLvl val="ctr"/>
        </dgm:presLayoutVars>
      </dgm:prSet>
      <dgm:spPr/>
    </dgm:pt>
    <dgm:pt modelId="{2F9FB330-B09A-405C-A6DF-F5BC9EC2CD09}" type="pres">
      <dgm:prSet presAssocID="{8175459A-8D82-477A-AE06-07DF3F1657B5}" presName="centerShape" presStyleLbl="vennNode1" presStyleIdx="0" presStyleCnt="4" custScaleX="98672" custScaleY="96655"/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F66495A6-11B4-4429-8580-D23488B5E466}" type="pres">
      <dgm:prSet presAssocID="{E8F90589-1A44-4B74-B982-6116D8483A19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A3DA-DACF-4D08-8646-8560BC2C92CB}" type="pres">
      <dgm:prSet presAssocID="{ECACB3C4-9A75-4A35-B39E-26BF2A318E74}" presName="node" presStyleLbl="vennNode1" presStyleIdx="2" presStyleCnt="4" custRadScaleRad="117479" custRadScaleInc="1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0B7A5-2C5E-4380-AD89-F39BA8C9DEBF}" type="pres">
      <dgm:prSet presAssocID="{07FE143E-A2E2-4B8A-8AD4-910487974C6D}" presName="node" presStyleLbl="vennNode1" presStyleIdx="3" presStyleCnt="4" custRadScaleRad="122254" custRadScaleInc="-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DA7BDC-B5C9-4373-B395-C091E398F201}" srcId="{8175459A-8D82-477A-AE06-07DF3F1657B5}" destId="{E8F90589-1A44-4B74-B982-6116D8483A19}" srcOrd="0" destOrd="0" parTransId="{5DD56356-9E5C-445F-BD9D-3F1BC5C272AE}" sibTransId="{F8DDCBAB-B855-441B-BE60-9E7F8F468220}"/>
    <dgm:cxn modelId="{5C0B776B-2343-4765-8A70-EC4318510902}" srcId="{8175459A-8D82-477A-AE06-07DF3F1657B5}" destId="{07FE143E-A2E2-4B8A-8AD4-910487974C6D}" srcOrd="2" destOrd="0" parTransId="{C68BEDBE-925F-4C38-A847-AE80D9C0CCA5}" sibTransId="{F5E27DF3-A5DC-4BD9-9BB1-B4707ADCD2A2}"/>
    <dgm:cxn modelId="{2EEB7F4F-7B92-411D-A983-DCA7A4637DD4}" type="presOf" srcId="{8175459A-8D82-477A-AE06-07DF3F1657B5}" destId="{2F9FB330-B09A-405C-A6DF-F5BC9EC2CD09}" srcOrd="0" destOrd="0" presId="urn:microsoft.com/office/officeart/2005/8/layout/radial3"/>
    <dgm:cxn modelId="{5B8DD743-3AE6-409A-BE20-44D444942A3B}" type="presOf" srcId="{07FE143E-A2E2-4B8A-8AD4-910487974C6D}" destId="{E860B7A5-2C5E-4380-AD89-F39BA8C9DEBF}" srcOrd="0" destOrd="0" presId="urn:microsoft.com/office/officeart/2005/8/layout/radial3"/>
    <dgm:cxn modelId="{6597C518-500C-473D-9B3F-08C7893CC8BE}" srcId="{8175459A-8D82-477A-AE06-07DF3F1657B5}" destId="{ECACB3C4-9A75-4A35-B39E-26BF2A318E74}" srcOrd="1" destOrd="0" parTransId="{38634980-FCD1-47ED-82DB-31B0DA1A2890}" sibTransId="{22AD8FB0-E608-4B03-8C0D-002399FA3C4C}"/>
    <dgm:cxn modelId="{DC854AED-F298-4FD4-B8AB-7CDA73AB27A7}" type="presOf" srcId="{24F1A8EE-E358-452B-A88A-EB101DE58081}" destId="{9B651D3B-EEC1-43EC-B31D-B48749E3B3D3}" srcOrd="0" destOrd="0" presId="urn:microsoft.com/office/officeart/2005/8/layout/radial3"/>
    <dgm:cxn modelId="{ADB60B49-1EB7-47D5-AA68-A7AC0D7D9211}" srcId="{24F1A8EE-E358-452B-A88A-EB101DE58081}" destId="{8175459A-8D82-477A-AE06-07DF3F1657B5}" srcOrd="0" destOrd="0" parTransId="{5D316A39-617D-4887-A1FE-F2335D140639}" sibTransId="{5FB3095D-6522-4FD4-AF64-D56E8E53037E}"/>
    <dgm:cxn modelId="{2F94B6B4-4BA6-4EBD-8591-76F5348A1219}" type="presOf" srcId="{ECACB3C4-9A75-4A35-B39E-26BF2A318E74}" destId="{498FA3DA-DACF-4D08-8646-8560BC2C92CB}" srcOrd="0" destOrd="0" presId="urn:microsoft.com/office/officeart/2005/8/layout/radial3"/>
    <dgm:cxn modelId="{B7FE90BE-FC69-41B0-9DCA-A5364F88017B}" type="presOf" srcId="{E8F90589-1A44-4B74-B982-6116D8483A19}" destId="{F66495A6-11B4-4429-8580-D23488B5E466}" srcOrd="0" destOrd="0" presId="urn:microsoft.com/office/officeart/2005/8/layout/radial3"/>
    <dgm:cxn modelId="{1B661756-B20A-4413-BE7E-9043BBC3D5DA}" type="presParOf" srcId="{9B651D3B-EEC1-43EC-B31D-B48749E3B3D3}" destId="{187527D3-046B-4461-B0EF-AEA244A301F3}" srcOrd="0" destOrd="0" presId="urn:microsoft.com/office/officeart/2005/8/layout/radial3"/>
    <dgm:cxn modelId="{A53A5149-1F25-413A-AD76-3A0440A423A1}" type="presParOf" srcId="{187527D3-046B-4461-B0EF-AEA244A301F3}" destId="{2F9FB330-B09A-405C-A6DF-F5BC9EC2CD09}" srcOrd="0" destOrd="0" presId="urn:microsoft.com/office/officeart/2005/8/layout/radial3"/>
    <dgm:cxn modelId="{21CC7430-85B7-48EA-BF0E-7D8866875A54}" type="presParOf" srcId="{187527D3-046B-4461-B0EF-AEA244A301F3}" destId="{F66495A6-11B4-4429-8580-D23488B5E466}" srcOrd="1" destOrd="0" presId="urn:microsoft.com/office/officeart/2005/8/layout/radial3"/>
    <dgm:cxn modelId="{0ACBE3A9-9066-409F-A21A-2574DB97944A}" type="presParOf" srcId="{187527D3-046B-4461-B0EF-AEA244A301F3}" destId="{498FA3DA-DACF-4D08-8646-8560BC2C92CB}" srcOrd="2" destOrd="0" presId="urn:microsoft.com/office/officeart/2005/8/layout/radial3"/>
    <dgm:cxn modelId="{9B7AE8DB-F3D6-46DA-ADCE-B26B69094DDE}" type="presParOf" srcId="{187527D3-046B-4461-B0EF-AEA244A301F3}" destId="{E860B7A5-2C5E-4380-AD89-F39BA8C9DEB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B00901-6B63-4385-99F2-BFE61D6B87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005A4-1BD9-41F1-9FC2-533EE2FEF206}">
      <dgm:prSet custT="1"/>
      <dgm:spPr/>
      <dgm:t>
        <a:bodyPr/>
        <a:lstStyle/>
        <a:p>
          <a:pPr rtl="0"/>
          <a:r>
            <a:rPr 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讀經禱告與神連結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567A806-003E-44BB-8FE8-03D5D4F41FEB}" type="parTrans" cxnId="{C7A365AB-7187-4C91-829A-9D23FDF9121A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E6B5B1B-EDE6-49DC-9431-687DA71218F9}" type="sibTrans" cxnId="{C7A365AB-7187-4C91-829A-9D23FDF9121A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34A1562-7F42-45FE-B7A3-DE0F2DE94813}">
      <dgm:prSet custT="1"/>
      <dgm:spPr/>
      <dgm:t>
        <a:bodyPr/>
        <a:lstStyle/>
        <a:p>
          <a:pPr rtl="0"/>
          <a:r>
            <a:rPr 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會讀經應用聖經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E1480BF-F4F8-4D93-B388-EA081EF2E866}" type="parTrans" cxnId="{BC3145A4-6F53-446F-B4BC-6148FDD28857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39DB1F3-0C39-43C6-BE88-6BD91611F1AF}" type="sibTrans" cxnId="{BC3145A4-6F53-446F-B4BC-6148FDD28857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7BAA21B-1C4E-4CBC-AE4F-D58E3C194477}">
      <dgm:prSet custT="1"/>
      <dgm:spPr/>
      <dgm:t>
        <a:bodyPr/>
        <a:lstStyle/>
        <a:p>
          <a:pPr rtl="0"/>
          <a:r>
            <a:rPr 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在人生的決擇順從聖靈行事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5A1E987-E5AA-4DEA-BECB-FAC38B5E6B05}" type="parTrans" cxnId="{2271FAF9-9C65-48A8-B1C2-F7BEC2790E30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4A0C19B-1E88-40BA-9D9F-9A1C02C730EB}" type="sibTrans" cxnId="{2271FAF9-9C65-48A8-B1C2-F7BEC2790E30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E274914-F0E3-4070-9B95-FB99BA33D2AF}">
      <dgm:prSet custT="1"/>
      <dgm:spPr/>
      <dgm:t>
        <a:bodyPr/>
        <a:lstStyle/>
        <a:p>
          <a:pPr rtl="0"/>
          <a:r>
            <a:rPr 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傳福音造就門徒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84D4DF6-1ED0-4377-AAF0-0FB49BE255A1}" type="parTrans" cxnId="{A6CF2536-AC8F-41CC-AA02-EA4410F0ABC3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B9FAAF9-6494-4BAA-8A86-CF5DC236C639}" type="sibTrans" cxnId="{A6CF2536-AC8F-41CC-AA02-EA4410F0ABC3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CCA8458-405F-4B06-8BFD-6B89EC6D43C6}">
      <dgm:prSet custT="1"/>
      <dgm:spPr/>
      <dgm:t>
        <a:bodyPr/>
        <a:lstStyle/>
        <a:p>
          <a:pPr rtl="0"/>
          <a:r>
            <a:rPr 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參與服侍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799AFF7-EAFA-43FD-B534-27ED9A51534B}" type="parTrans" cxnId="{07B2C68D-9BE0-4B53-83DF-79B837CFE8BF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5384B59-6879-4510-8A83-E8D5912FB61E}" type="sibTrans" cxnId="{07B2C68D-9BE0-4B53-83DF-79B837CFE8BF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17A76D7-3ABE-448A-81B8-276600224FDF}">
      <dgm:prSet custT="1"/>
      <dgm:spPr/>
      <dgm:t>
        <a:bodyPr/>
        <a:lstStyle/>
        <a:p>
          <a:pPr rtl="0"/>
          <a:r>
            <a:rPr 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參加禱告會、小組與崇拜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5B5992F-F621-4751-BAB6-AD8DF2153716}" type="parTrans" cxnId="{E912A0BE-ABCC-4FB9-BD6A-10542F28E440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AF8E4D8-D01F-45ED-8559-B9BAB463FDB5}" type="sibTrans" cxnId="{E912A0BE-ABCC-4FB9-BD6A-10542F28E440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AFE0D92-1C31-49C9-923F-27441000CDB7}">
      <dgm:prSet custT="1"/>
      <dgm:spPr/>
      <dgm:t>
        <a:bodyPr/>
        <a:lstStyle/>
        <a:p>
          <a:pPr rtl="0"/>
          <a:r>
            <a:rPr 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單獨與神的空間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F3F6862-F765-421D-8BFF-BDCEB3695B44}" type="parTrans" cxnId="{1F12046B-7779-4BFC-8077-3433F2438DF2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9EC40A69-BFFA-4393-BDC2-1E58219AFC20}" type="sibTrans" cxnId="{1F12046B-7779-4BFC-8077-3433F2438DF2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7212F6C-BE54-4319-B011-E2F0783C2EC0}">
      <dgm:prSet/>
      <dgm:spPr/>
      <dgm:t>
        <a:bodyPr/>
        <a:lstStyle/>
        <a:p>
          <a:pPr rtl="0"/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聖經聖靈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B1FC17D-6A94-4C99-8044-46CCB2E629EC}" type="parTrans" cxnId="{4E533860-AA47-4324-A405-AD565C7B11D2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EC37948-41C4-4E3E-8BEC-5F3EA2D4ACCE}" type="sibTrans" cxnId="{4E533860-AA47-4324-A405-AD565C7B11D2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E640EDCB-4F62-4CE0-9F32-BFA36FDD5E46}">
      <dgm:prSet/>
      <dgm:spPr/>
      <dgm:t>
        <a:bodyPr/>
        <a:lstStyle/>
        <a:p>
          <a:pPr rtl="0"/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屬靈群體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BAB8D50-EE9E-4361-9274-7419B90018BF}" type="parTrans" cxnId="{13470E17-4231-49DF-BDC0-A78F9330E4B3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5840F404-BC38-411F-B208-56EF8EA06658}" type="sibTrans" cxnId="{13470E17-4231-49DF-BDC0-A78F9330E4B3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0756A59-71BD-4480-BB43-FF6203B00437}">
      <dgm:prSet/>
      <dgm:spPr/>
      <dgm:t>
        <a:bodyPr/>
        <a:lstStyle/>
        <a:p>
          <a:pPr rtl="0"/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屬靈操練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C16CF1D-16CE-4BAE-BB2F-D085E50DE98A}" type="parTrans" cxnId="{35EA7FA3-E787-4A3F-8A75-A65B2A2F0879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0F73A62-180C-43D6-9E00-8067DBDFF472}" type="sibTrans" cxnId="{35EA7FA3-E787-4A3F-8A75-A65B2A2F0879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3906EF3-B4BF-4AD4-9C49-F060F3DC0B1D}">
      <dgm:prSet custT="1"/>
      <dgm:spPr/>
      <dgm:t>
        <a:bodyPr/>
        <a:lstStyle/>
        <a:p>
          <a:pPr rtl="0"/>
          <a:r>
            <a:rPr lang="zh-TW" sz="2400" smtClean="0">
              <a:latin typeface="DFKai-SB" panose="03000509000000000000" pitchFamily="65" charset="-120"/>
              <a:ea typeface="DFKai-SB" panose="03000509000000000000" pitchFamily="65" charset="-120"/>
            </a:rPr>
            <a:t>經常屬靈操練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E78A509-5354-4DB1-A875-F01A528F7525}" type="parTrans" cxnId="{DB3C1DEA-45FB-489C-A115-BC2F443535BB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5C2C76C-AF0E-4E34-BEC7-B461E086F8C6}" type="sibTrans" cxnId="{DB3C1DEA-45FB-489C-A115-BC2F443535BB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2902B25-DD3B-4288-8491-77C889D30D67}">
      <dgm:prSet custT="1"/>
      <dgm:spPr/>
      <dgm:t>
        <a:bodyPr/>
        <a:lstStyle/>
        <a:p>
          <a:pPr rtl="0"/>
          <a:r>
            <a:rPr lang="zh-TW" altLang="en-US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自省、自學、自奮</a:t>
          </a:r>
          <a:endParaRPr lang="en-US" sz="2400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FDC98E8D-75B7-4E29-9B66-D6B7E776DA68}" type="parTrans" cxnId="{15274CAD-F151-4AAA-A583-165EA1208DFE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405E9A4-93D2-44D8-A9F0-12BCE237B04A}" type="sibTrans" cxnId="{15274CAD-F151-4AAA-A583-165EA1208DFE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DD61A1B-4C41-4F74-9711-7BADCEC07BF6}" type="pres">
      <dgm:prSet presAssocID="{57B00901-6B63-4385-99F2-BFE61D6B87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5AE6E05-C314-419F-99EE-B215E52C8131}" type="pres">
      <dgm:prSet presAssocID="{07212F6C-BE54-4319-B011-E2F0783C2EC0}" presName="thickLine" presStyleLbl="alignNode1" presStyleIdx="0" presStyleCnt="3"/>
      <dgm:spPr/>
    </dgm:pt>
    <dgm:pt modelId="{D5BA81A7-CE74-4C8A-9407-FEAB92EFD3C8}" type="pres">
      <dgm:prSet presAssocID="{07212F6C-BE54-4319-B011-E2F0783C2EC0}" presName="horz1" presStyleCnt="0"/>
      <dgm:spPr/>
    </dgm:pt>
    <dgm:pt modelId="{31664676-76D5-403E-B8B7-B2CD528287CC}" type="pres">
      <dgm:prSet presAssocID="{07212F6C-BE54-4319-B011-E2F0783C2EC0}" presName="tx1" presStyleLbl="revTx" presStyleIdx="0" presStyleCnt="12"/>
      <dgm:spPr/>
      <dgm:t>
        <a:bodyPr/>
        <a:lstStyle/>
        <a:p>
          <a:endParaRPr lang="en-US"/>
        </a:p>
      </dgm:t>
    </dgm:pt>
    <dgm:pt modelId="{63A581FF-D348-496E-98EE-C55050325243}" type="pres">
      <dgm:prSet presAssocID="{07212F6C-BE54-4319-B011-E2F0783C2EC0}" presName="vert1" presStyleCnt="0"/>
      <dgm:spPr/>
    </dgm:pt>
    <dgm:pt modelId="{83850112-9954-48CF-9586-F8BD678A87C2}" type="pres">
      <dgm:prSet presAssocID="{D2B005A4-1BD9-41F1-9FC2-533EE2FEF206}" presName="vertSpace2a" presStyleCnt="0"/>
      <dgm:spPr/>
    </dgm:pt>
    <dgm:pt modelId="{D28B404C-191D-4FCF-B934-0AF225F6D8EA}" type="pres">
      <dgm:prSet presAssocID="{D2B005A4-1BD9-41F1-9FC2-533EE2FEF206}" presName="horz2" presStyleCnt="0"/>
      <dgm:spPr/>
    </dgm:pt>
    <dgm:pt modelId="{7D7E5FCB-EE29-40E9-B2CF-06AD91C62335}" type="pres">
      <dgm:prSet presAssocID="{D2B005A4-1BD9-41F1-9FC2-533EE2FEF206}" presName="horzSpace2" presStyleCnt="0"/>
      <dgm:spPr/>
    </dgm:pt>
    <dgm:pt modelId="{ED00A35C-4600-478E-B33D-84365099DADA}" type="pres">
      <dgm:prSet presAssocID="{D2B005A4-1BD9-41F1-9FC2-533EE2FEF206}" presName="tx2" presStyleLbl="revTx" presStyleIdx="1" presStyleCnt="12"/>
      <dgm:spPr/>
      <dgm:t>
        <a:bodyPr/>
        <a:lstStyle/>
        <a:p>
          <a:endParaRPr lang="en-US"/>
        </a:p>
      </dgm:t>
    </dgm:pt>
    <dgm:pt modelId="{385EDE4E-9241-4871-85D8-80E583993121}" type="pres">
      <dgm:prSet presAssocID="{D2B005A4-1BD9-41F1-9FC2-533EE2FEF206}" presName="vert2" presStyleCnt="0"/>
      <dgm:spPr/>
    </dgm:pt>
    <dgm:pt modelId="{C8690D34-834E-4CA6-9A37-AE490A8D578A}" type="pres">
      <dgm:prSet presAssocID="{D2B005A4-1BD9-41F1-9FC2-533EE2FEF206}" presName="thinLine2b" presStyleLbl="callout" presStyleIdx="0" presStyleCnt="9"/>
      <dgm:spPr/>
    </dgm:pt>
    <dgm:pt modelId="{43922430-0A3B-4AD3-A684-47882DF496DB}" type="pres">
      <dgm:prSet presAssocID="{D2B005A4-1BD9-41F1-9FC2-533EE2FEF206}" presName="vertSpace2b" presStyleCnt="0"/>
      <dgm:spPr/>
    </dgm:pt>
    <dgm:pt modelId="{3D014E41-7C5A-4F99-ABD8-2D424A2793E0}" type="pres">
      <dgm:prSet presAssocID="{F34A1562-7F42-45FE-B7A3-DE0F2DE94813}" presName="horz2" presStyleCnt="0"/>
      <dgm:spPr/>
    </dgm:pt>
    <dgm:pt modelId="{94F317FF-945A-480E-A94C-FEF16F6E7E37}" type="pres">
      <dgm:prSet presAssocID="{F34A1562-7F42-45FE-B7A3-DE0F2DE94813}" presName="horzSpace2" presStyleCnt="0"/>
      <dgm:spPr/>
    </dgm:pt>
    <dgm:pt modelId="{0DA73A80-014A-47D3-8683-4B16B1E3BA42}" type="pres">
      <dgm:prSet presAssocID="{F34A1562-7F42-45FE-B7A3-DE0F2DE94813}" presName="tx2" presStyleLbl="revTx" presStyleIdx="2" presStyleCnt="12"/>
      <dgm:spPr/>
      <dgm:t>
        <a:bodyPr/>
        <a:lstStyle/>
        <a:p>
          <a:endParaRPr lang="en-US"/>
        </a:p>
      </dgm:t>
    </dgm:pt>
    <dgm:pt modelId="{51364179-0E2B-429A-8C99-EE48477B0E12}" type="pres">
      <dgm:prSet presAssocID="{F34A1562-7F42-45FE-B7A3-DE0F2DE94813}" presName="vert2" presStyleCnt="0"/>
      <dgm:spPr/>
    </dgm:pt>
    <dgm:pt modelId="{AACE9451-AD0A-4F43-A23C-F33E8D8C4835}" type="pres">
      <dgm:prSet presAssocID="{F34A1562-7F42-45FE-B7A3-DE0F2DE94813}" presName="thinLine2b" presStyleLbl="callout" presStyleIdx="1" presStyleCnt="9"/>
      <dgm:spPr/>
    </dgm:pt>
    <dgm:pt modelId="{80354811-3D4E-4D9F-B528-F1CB9A70D4E8}" type="pres">
      <dgm:prSet presAssocID="{F34A1562-7F42-45FE-B7A3-DE0F2DE94813}" presName="vertSpace2b" presStyleCnt="0"/>
      <dgm:spPr/>
    </dgm:pt>
    <dgm:pt modelId="{754A8A9E-70A9-49B0-8542-E58232804BAA}" type="pres">
      <dgm:prSet presAssocID="{E7BAA21B-1C4E-4CBC-AE4F-D58E3C194477}" presName="horz2" presStyleCnt="0"/>
      <dgm:spPr/>
    </dgm:pt>
    <dgm:pt modelId="{7CA63E59-180F-4E28-8B48-584EE4FD507B}" type="pres">
      <dgm:prSet presAssocID="{E7BAA21B-1C4E-4CBC-AE4F-D58E3C194477}" presName="horzSpace2" presStyleCnt="0"/>
      <dgm:spPr/>
    </dgm:pt>
    <dgm:pt modelId="{8ACCFCD8-E788-4208-81FE-F1B1AB4BEE82}" type="pres">
      <dgm:prSet presAssocID="{E7BAA21B-1C4E-4CBC-AE4F-D58E3C194477}" presName="tx2" presStyleLbl="revTx" presStyleIdx="3" presStyleCnt="12"/>
      <dgm:spPr/>
      <dgm:t>
        <a:bodyPr/>
        <a:lstStyle/>
        <a:p>
          <a:endParaRPr lang="en-US"/>
        </a:p>
      </dgm:t>
    </dgm:pt>
    <dgm:pt modelId="{4455ECC6-B105-4FB7-B3A0-BB02075BBAC0}" type="pres">
      <dgm:prSet presAssocID="{E7BAA21B-1C4E-4CBC-AE4F-D58E3C194477}" presName="vert2" presStyleCnt="0"/>
      <dgm:spPr/>
    </dgm:pt>
    <dgm:pt modelId="{A42B7C51-311C-4029-A46F-357B16A3476B}" type="pres">
      <dgm:prSet presAssocID="{E7BAA21B-1C4E-4CBC-AE4F-D58E3C194477}" presName="thinLine2b" presStyleLbl="callout" presStyleIdx="2" presStyleCnt="9"/>
      <dgm:spPr/>
    </dgm:pt>
    <dgm:pt modelId="{CE198B2B-9626-4991-AA3A-8527A334D432}" type="pres">
      <dgm:prSet presAssocID="{E7BAA21B-1C4E-4CBC-AE4F-D58E3C194477}" presName="vertSpace2b" presStyleCnt="0"/>
      <dgm:spPr/>
    </dgm:pt>
    <dgm:pt modelId="{2AD87BC3-ECB8-4340-AD6A-915041245D01}" type="pres">
      <dgm:prSet presAssocID="{E640EDCB-4F62-4CE0-9F32-BFA36FDD5E46}" presName="thickLine" presStyleLbl="alignNode1" presStyleIdx="1" presStyleCnt="3"/>
      <dgm:spPr/>
    </dgm:pt>
    <dgm:pt modelId="{0EB092FC-B26D-4207-AD2B-1FB875B3126C}" type="pres">
      <dgm:prSet presAssocID="{E640EDCB-4F62-4CE0-9F32-BFA36FDD5E46}" presName="horz1" presStyleCnt="0"/>
      <dgm:spPr/>
    </dgm:pt>
    <dgm:pt modelId="{0816729E-C440-4DA0-99EF-A1257CB638D0}" type="pres">
      <dgm:prSet presAssocID="{E640EDCB-4F62-4CE0-9F32-BFA36FDD5E46}" presName="tx1" presStyleLbl="revTx" presStyleIdx="4" presStyleCnt="12"/>
      <dgm:spPr/>
      <dgm:t>
        <a:bodyPr/>
        <a:lstStyle/>
        <a:p>
          <a:endParaRPr lang="en-US"/>
        </a:p>
      </dgm:t>
    </dgm:pt>
    <dgm:pt modelId="{C6C97E47-DA1E-4362-B0DA-B95B7CE47492}" type="pres">
      <dgm:prSet presAssocID="{E640EDCB-4F62-4CE0-9F32-BFA36FDD5E46}" presName="vert1" presStyleCnt="0"/>
      <dgm:spPr/>
    </dgm:pt>
    <dgm:pt modelId="{2C0231C6-2957-478B-9EB7-DB735E4A1704}" type="pres">
      <dgm:prSet presAssocID="{4E274914-F0E3-4070-9B95-FB99BA33D2AF}" presName="vertSpace2a" presStyleCnt="0"/>
      <dgm:spPr/>
    </dgm:pt>
    <dgm:pt modelId="{6DB93429-9D1E-449C-8D0F-2E08437B62D2}" type="pres">
      <dgm:prSet presAssocID="{4E274914-F0E3-4070-9B95-FB99BA33D2AF}" presName="horz2" presStyleCnt="0"/>
      <dgm:spPr/>
    </dgm:pt>
    <dgm:pt modelId="{9BD6EB58-FE3B-4489-A8FC-35446C22E7DC}" type="pres">
      <dgm:prSet presAssocID="{4E274914-F0E3-4070-9B95-FB99BA33D2AF}" presName="horzSpace2" presStyleCnt="0"/>
      <dgm:spPr/>
    </dgm:pt>
    <dgm:pt modelId="{DDEEBABA-5241-45E2-A080-57D45E9AB730}" type="pres">
      <dgm:prSet presAssocID="{4E274914-F0E3-4070-9B95-FB99BA33D2AF}" presName="tx2" presStyleLbl="revTx" presStyleIdx="5" presStyleCnt="12"/>
      <dgm:spPr/>
      <dgm:t>
        <a:bodyPr/>
        <a:lstStyle/>
        <a:p>
          <a:endParaRPr lang="en-US"/>
        </a:p>
      </dgm:t>
    </dgm:pt>
    <dgm:pt modelId="{599243A0-2811-41FB-A0B1-099E8528BA89}" type="pres">
      <dgm:prSet presAssocID="{4E274914-F0E3-4070-9B95-FB99BA33D2AF}" presName="vert2" presStyleCnt="0"/>
      <dgm:spPr/>
    </dgm:pt>
    <dgm:pt modelId="{D2D5CF11-FB8C-4B2B-8E3F-17958E26F488}" type="pres">
      <dgm:prSet presAssocID="{4E274914-F0E3-4070-9B95-FB99BA33D2AF}" presName="thinLine2b" presStyleLbl="callout" presStyleIdx="3" presStyleCnt="9"/>
      <dgm:spPr/>
    </dgm:pt>
    <dgm:pt modelId="{B70D5BBB-A7FA-4F16-A440-4F34BF8BDB8E}" type="pres">
      <dgm:prSet presAssocID="{4E274914-F0E3-4070-9B95-FB99BA33D2AF}" presName="vertSpace2b" presStyleCnt="0"/>
      <dgm:spPr/>
    </dgm:pt>
    <dgm:pt modelId="{5D816DBE-BC0A-43DC-916B-170BD8B9175A}" type="pres">
      <dgm:prSet presAssocID="{9CCA8458-405F-4B06-8BFD-6B89EC6D43C6}" presName="horz2" presStyleCnt="0"/>
      <dgm:spPr/>
    </dgm:pt>
    <dgm:pt modelId="{B0F83480-AE2E-44D3-A99E-BDBA912CC1C5}" type="pres">
      <dgm:prSet presAssocID="{9CCA8458-405F-4B06-8BFD-6B89EC6D43C6}" presName="horzSpace2" presStyleCnt="0"/>
      <dgm:spPr/>
    </dgm:pt>
    <dgm:pt modelId="{08D1AF92-7F62-44FE-96E2-10E42986AD09}" type="pres">
      <dgm:prSet presAssocID="{9CCA8458-405F-4B06-8BFD-6B89EC6D43C6}" presName="tx2" presStyleLbl="revTx" presStyleIdx="6" presStyleCnt="12"/>
      <dgm:spPr/>
      <dgm:t>
        <a:bodyPr/>
        <a:lstStyle/>
        <a:p>
          <a:endParaRPr lang="en-US"/>
        </a:p>
      </dgm:t>
    </dgm:pt>
    <dgm:pt modelId="{758E64A6-BB03-44D7-883E-2148E2E90456}" type="pres">
      <dgm:prSet presAssocID="{9CCA8458-405F-4B06-8BFD-6B89EC6D43C6}" presName="vert2" presStyleCnt="0"/>
      <dgm:spPr/>
    </dgm:pt>
    <dgm:pt modelId="{D45577CD-10AA-4036-B934-3064520BAA4D}" type="pres">
      <dgm:prSet presAssocID="{9CCA8458-405F-4B06-8BFD-6B89EC6D43C6}" presName="thinLine2b" presStyleLbl="callout" presStyleIdx="4" presStyleCnt="9"/>
      <dgm:spPr/>
    </dgm:pt>
    <dgm:pt modelId="{729F39D9-5BAC-41B4-96BE-EAF6199F487C}" type="pres">
      <dgm:prSet presAssocID="{9CCA8458-405F-4B06-8BFD-6B89EC6D43C6}" presName="vertSpace2b" presStyleCnt="0"/>
      <dgm:spPr/>
    </dgm:pt>
    <dgm:pt modelId="{280B5534-A507-4721-8638-CA00C2F31640}" type="pres">
      <dgm:prSet presAssocID="{417A76D7-3ABE-448A-81B8-276600224FDF}" presName="horz2" presStyleCnt="0"/>
      <dgm:spPr/>
    </dgm:pt>
    <dgm:pt modelId="{3FD39477-390F-4EFE-92F8-D8E045F1BBE9}" type="pres">
      <dgm:prSet presAssocID="{417A76D7-3ABE-448A-81B8-276600224FDF}" presName="horzSpace2" presStyleCnt="0"/>
      <dgm:spPr/>
    </dgm:pt>
    <dgm:pt modelId="{C2553838-5D08-4663-8F69-329158C69ACA}" type="pres">
      <dgm:prSet presAssocID="{417A76D7-3ABE-448A-81B8-276600224FDF}" presName="tx2" presStyleLbl="revTx" presStyleIdx="7" presStyleCnt="12"/>
      <dgm:spPr/>
      <dgm:t>
        <a:bodyPr/>
        <a:lstStyle/>
        <a:p>
          <a:endParaRPr lang="en-US"/>
        </a:p>
      </dgm:t>
    </dgm:pt>
    <dgm:pt modelId="{1DBF49C5-7F52-4685-AAB9-6EE5EE790A61}" type="pres">
      <dgm:prSet presAssocID="{417A76D7-3ABE-448A-81B8-276600224FDF}" presName="vert2" presStyleCnt="0"/>
      <dgm:spPr/>
    </dgm:pt>
    <dgm:pt modelId="{09366435-0847-4177-94DC-774071EB8A49}" type="pres">
      <dgm:prSet presAssocID="{417A76D7-3ABE-448A-81B8-276600224FDF}" presName="thinLine2b" presStyleLbl="callout" presStyleIdx="5" presStyleCnt="9"/>
      <dgm:spPr/>
    </dgm:pt>
    <dgm:pt modelId="{C9E58112-E159-4550-B301-29E83E1A635F}" type="pres">
      <dgm:prSet presAssocID="{417A76D7-3ABE-448A-81B8-276600224FDF}" presName="vertSpace2b" presStyleCnt="0"/>
      <dgm:spPr/>
    </dgm:pt>
    <dgm:pt modelId="{27429005-A16D-4BE5-A960-E97F40C32E0B}" type="pres">
      <dgm:prSet presAssocID="{B0756A59-71BD-4480-BB43-FF6203B00437}" presName="thickLine" presStyleLbl="alignNode1" presStyleIdx="2" presStyleCnt="3"/>
      <dgm:spPr/>
    </dgm:pt>
    <dgm:pt modelId="{3D12FC99-2E55-4965-BCFE-1CCD8F4FE28A}" type="pres">
      <dgm:prSet presAssocID="{B0756A59-71BD-4480-BB43-FF6203B00437}" presName="horz1" presStyleCnt="0"/>
      <dgm:spPr/>
    </dgm:pt>
    <dgm:pt modelId="{438B66F4-902A-49B2-87CB-96098C5711A6}" type="pres">
      <dgm:prSet presAssocID="{B0756A59-71BD-4480-BB43-FF6203B00437}" presName="tx1" presStyleLbl="revTx" presStyleIdx="8" presStyleCnt="12"/>
      <dgm:spPr/>
      <dgm:t>
        <a:bodyPr/>
        <a:lstStyle/>
        <a:p>
          <a:endParaRPr lang="en-US"/>
        </a:p>
      </dgm:t>
    </dgm:pt>
    <dgm:pt modelId="{B4C73A62-77FD-4245-8E8C-878DCCBBBF32}" type="pres">
      <dgm:prSet presAssocID="{B0756A59-71BD-4480-BB43-FF6203B00437}" presName="vert1" presStyleCnt="0"/>
      <dgm:spPr/>
    </dgm:pt>
    <dgm:pt modelId="{E8694FCE-02D7-45C1-A7ED-288BCE145327}" type="pres">
      <dgm:prSet presAssocID="{3AFE0D92-1C31-49C9-923F-27441000CDB7}" presName="vertSpace2a" presStyleCnt="0"/>
      <dgm:spPr/>
    </dgm:pt>
    <dgm:pt modelId="{2A55398E-C19F-43B1-9D5A-C2BECAF3D154}" type="pres">
      <dgm:prSet presAssocID="{3AFE0D92-1C31-49C9-923F-27441000CDB7}" presName="horz2" presStyleCnt="0"/>
      <dgm:spPr/>
    </dgm:pt>
    <dgm:pt modelId="{B161B7DF-1C3A-4F1B-8D41-DB5B2AA53FDF}" type="pres">
      <dgm:prSet presAssocID="{3AFE0D92-1C31-49C9-923F-27441000CDB7}" presName="horzSpace2" presStyleCnt="0"/>
      <dgm:spPr/>
    </dgm:pt>
    <dgm:pt modelId="{33A4D032-4943-448A-AE9C-6E935D548B81}" type="pres">
      <dgm:prSet presAssocID="{3AFE0D92-1C31-49C9-923F-27441000CDB7}" presName="tx2" presStyleLbl="revTx" presStyleIdx="9" presStyleCnt="12"/>
      <dgm:spPr/>
      <dgm:t>
        <a:bodyPr/>
        <a:lstStyle/>
        <a:p>
          <a:endParaRPr lang="en-US"/>
        </a:p>
      </dgm:t>
    </dgm:pt>
    <dgm:pt modelId="{DEEAF096-0D9B-4D3B-940C-44D4FB4D8B1C}" type="pres">
      <dgm:prSet presAssocID="{3AFE0D92-1C31-49C9-923F-27441000CDB7}" presName="vert2" presStyleCnt="0"/>
      <dgm:spPr/>
    </dgm:pt>
    <dgm:pt modelId="{668FE363-B5D4-4316-A75F-61EA6217EA2E}" type="pres">
      <dgm:prSet presAssocID="{3AFE0D92-1C31-49C9-923F-27441000CDB7}" presName="thinLine2b" presStyleLbl="callout" presStyleIdx="6" presStyleCnt="9"/>
      <dgm:spPr/>
    </dgm:pt>
    <dgm:pt modelId="{9204C8BE-E0EC-44AC-8CCC-2FF5648A1AB6}" type="pres">
      <dgm:prSet presAssocID="{3AFE0D92-1C31-49C9-923F-27441000CDB7}" presName="vertSpace2b" presStyleCnt="0"/>
      <dgm:spPr/>
    </dgm:pt>
    <dgm:pt modelId="{ACB6B64E-D05A-4506-9DB4-C73A0D470FCC}" type="pres">
      <dgm:prSet presAssocID="{03906EF3-B4BF-4AD4-9C49-F060F3DC0B1D}" presName="horz2" presStyleCnt="0"/>
      <dgm:spPr/>
    </dgm:pt>
    <dgm:pt modelId="{E2A4BEFF-A4B9-4A0C-86ED-44D372695A45}" type="pres">
      <dgm:prSet presAssocID="{03906EF3-B4BF-4AD4-9C49-F060F3DC0B1D}" presName="horzSpace2" presStyleCnt="0"/>
      <dgm:spPr/>
    </dgm:pt>
    <dgm:pt modelId="{DE899F77-CB3C-4613-824F-2F30EAB130D2}" type="pres">
      <dgm:prSet presAssocID="{03906EF3-B4BF-4AD4-9C49-F060F3DC0B1D}" presName="tx2" presStyleLbl="revTx" presStyleIdx="10" presStyleCnt="12"/>
      <dgm:spPr/>
      <dgm:t>
        <a:bodyPr/>
        <a:lstStyle/>
        <a:p>
          <a:endParaRPr lang="en-US"/>
        </a:p>
      </dgm:t>
    </dgm:pt>
    <dgm:pt modelId="{F3E3A032-305A-4A9A-8822-80EDB690388E}" type="pres">
      <dgm:prSet presAssocID="{03906EF3-B4BF-4AD4-9C49-F060F3DC0B1D}" presName="vert2" presStyleCnt="0"/>
      <dgm:spPr/>
    </dgm:pt>
    <dgm:pt modelId="{8FB71F9B-0B57-4438-89A8-D8F42C8896C5}" type="pres">
      <dgm:prSet presAssocID="{03906EF3-B4BF-4AD4-9C49-F060F3DC0B1D}" presName="thinLine2b" presStyleLbl="callout" presStyleIdx="7" presStyleCnt="9"/>
      <dgm:spPr/>
    </dgm:pt>
    <dgm:pt modelId="{414A09C4-469F-48EE-812A-EDE315428043}" type="pres">
      <dgm:prSet presAssocID="{03906EF3-B4BF-4AD4-9C49-F060F3DC0B1D}" presName="vertSpace2b" presStyleCnt="0"/>
      <dgm:spPr/>
    </dgm:pt>
    <dgm:pt modelId="{B0629FE4-EE84-4273-BFA8-2FB948EA4637}" type="pres">
      <dgm:prSet presAssocID="{C2902B25-DD3B-4288-8491-77C889D30D67}" presName="horz2" presStyleCnt="0"/>
      <dgm:spPr/>
    </dgm:pt>
    <dgm:pt modelId="{72E736BF-B65F-4EF1-B5C6-5465417B013C}" type="pres">
      <dgm:prSet presAssocID="{C2902B25-DD3B-4288-8491-77C889D30D67}" presName="horzSpace2" presStyleCnt="0"/>
      <dgm:spPr/>
    </dgm:pt>
    <dgm:pt modelId="{F2B6F874-A5E1-4D9A-8162-F07F9D3F45D4}" type="pres">
      <dgm:prSet presAssocID="{C2902B25-DD3B-4288-8491-77C889D30D67}" presName="tx2" presStyleLbl="revTx" presStyleIdx="11" presStyleCnt="12"/>
      <dgm:spPr/>
      <dgm:t>
        <a:bodyPr/>
        <a:lstStyle/>
        <a:p>
          <a:endParaRPr lang="en-US"/>
        </a:p>
      </dgm:t>
    </dgm:pt>
    <dgm:pt modelId="{6C0CED91-A192-42D3-8D02-D9F0975021ED}" type="pres">
      <dgm:prSet presAssocID="{C2902B25-DD3B-4288-8491-77C889D30D67}" presName="vert2" presStyleCnt="0"/>
      <dgm:spPr/>
    </dgm:pt>
    <dgm:pt modelId="{F36EA329-1A7B-4608-A516-61E024FDD6F1}" type="pres">
      <dgm:prSet presAssocID="{C2902B25-DD3B-4288-8491-77C889D30D67}" presName="thinLine2b" presStyleLbl="callout" presStyleIdx="8" presStyleCnt="9"/>
      <dgm:spPr/>
    </dgm:pt>
    <dgm:pt modelId="{C7984F17-7460-429F-BB7D-DD6A49BEC0CA}" type="pres">
      <dgm:prSet presAssocID="{C2902B25-DD3B-4288-8491-77C889D30D67}" presName="vertSpace2b" presStyleCnt="0"/>
      <dgm:spPr/>
    </dgm:pt>
  </dgm:ptLst>
  <dgm:cxnLst>
    <dgm:cxn modelId="{B303A825-DD12-4277-AADC-8872CE71F08D}" type="presOf" srcId="{57B00901-6B63-4385-99F2-BFE61D6B87A7}" destId="{3DD61A1B-4C41-4F74-9711-7BADCEC07BF6}" srcOrd="0" destOrd="0" presId="urn:microsoft.com/office/officeart/2008/layout/LinedList"/>
    <dgm:cxn modelId="{DB3C1DEA-45FB-489C-A115-BC2F443535BB}" srcId="{B0756A59-71BD-4480-BB43-FF6203B00437}" destId="{03906EF3-B4BF-4AD4-9C49-F060F3DC0B1D}" srcOrd="1" destOrd="0" parTransId="{FE78A509-5354-4DB1-A875-F01A528F7525}" sibTransId="{75C2C76C-AF0E-4E34-BEC7-B461E086F8C6}"/>
    <dgm:cxn modelId="{4E533860-AA47-4324-A405-AD565C7B11D2}" srcId="{57B00901-6B63-4385-99F2-BFE61D6B87A7}" destId="{07212F6C-BE54-4319-B011-E2F0783C2EC0}" srcOrd="0" destOrd="0" parTransId="{EB1FC17D-6A94-4C99-8044-46CCB2E629EC}" sibTransId="{0EC37948-41C4-4E3E-8BEC-5F3EA2D4ACCE}"/>
    <dgm:cxn modelId="{BC3145A4-6F53-446F-B4BC-6148FDD28857}" srcId="{07212F6C-BE54-4319-B011-E2F0783C2EC0}" destId="{F34A1562-7F42-45FE-B7A3-DE0F2DE94813}" srcOrd="1" destOrd="0" parTransId="{BE1480BF-F4F8-4D93-B388-EA081EF2E866}" sibTransId="{D39DB1F3-0C39-43C6-BE88-6BD91611F1AF}"/>
    <dgm:cxn modelId="{35EA7FA3-E787-4A3F-8A75-A65B2A2F0879}" srcId="{57B00901-6B63-4385-99F2-BFE61D6B87A7}" destId="{B0756A59-71BD-4480-BB43-FF6203B00437}" srcOrd="2" destOrd="0" parTransId="{CC16CF1D-16CE-4BAE-BB2F-D085E50DE98A}" sibTransId="{30F73A62-180C-43D6-9E00-8067DBDFF472}"/>
    <dgm:cxn modelId="{13470E17-4231-49DF-BDC0-A78F9330E4B3}" srcId="{57B00901-6B63-4385-99F2-BFE61D6B87A7}" destId="{E640EDCB-4F62-4CE0-9F32-BFA36FDD5E46}" srcOrd="1" destOrd="0" parTransId="{CBAB8D50-EE9E-4361-9274-7419B90018BF}" sibTransId="{5840F404-BC38-411F-B208-56EF8EA06658}"/>
    <dgm:cxn modelId="{2271FAF9-9C65-48A8-B1C2-F7BEC2790E30}" srcId="{07212F6C-BE54-4319-B011-E2F0783C2EC0}" destId="{E7BAA21B-1C4E-4CBC-AE4F-D58E3C194477}" srcOrd="2" destOrd="0" parTransId="{55A1E987-E5AA-4DEA-BECB-FAC38B5E6B05}" sibTransId="{14A0C19B-1E88-40BA-9D9F-9A1C02C730EB}"/>
    <dgm:cxn modelId="{C7A365AB-7187-4C91-829A-9D23FDF9121A}" srcId="{07212F6C-BE54-4319-B011-E2F0783C2EC0}" destId="{D2B005A4-1BD9-41F1-9FC2-533EE2FEF206}" srcOrd="0" destOrd="0" parTransId="{1567A806-003E-44BB-8FE8-03D5D4F41FEB}" sibTransId="{1E6B5B1B-EDE6-49DC-9431-687DA71218F9}"/>
    <dgm:cxn modelId="{8E76604D-D776-45C9-9CCB-59CF867FD4C9}" type="presOf" srcId="{4E274914-F0E3-4070-9B95-FB99BA33D2AF}" destId="{DDEEBABA-5241-45E2-A080-57D45E9AB730}" srcOrd="0" destOrd="0" presId="urn:microsoft.com/office/officeart/2008/layout/LinedList"/>
    <dgm:cxn modelId="{D0CFD489-0EC6-4DD6-89CE-CCDEA8FAF145}" type="presOf" srcId="{07212F6C-BE54-4319-B011-E2F0783C2EC0}" destId="{31664676-76D5-403E-B8B7-B2CD528287CC}" srcOrd="0" destOrd="0" presId="urn:microsoft.com/office/officeart/2008/layout/LinedList"/>
    <dgm:cxn modelId="{62B9F2D3-AB2F-41C2-9DAA-73780ED6DBB5}" type="presOf" srcId="{3AFE0D92-1C31-49C9-923F-27441000CDB7}" destId="{33A4D032-4943-448A-AE9C-6E935D548B81}" srcOrd="0" destOrd="0" presId="urn:microsoft.com/office/officeart/2008/layout/LinedList"/>
    <dgm:cxn modelId="{A6CF2536-AC8F-41CC-AA02-EA4410F0ABC3}" srcId="{E640EDCB-4F62-4CE0-9F32-BFA36FDD5E46}" destId="{4E274914-F0E3-4070-9B95-FB99BA33D2AF}" srcOrd="0" destOrd="0" parTransId="{184D4DF6-1ED0-4377-AAF0-0FB49BE255A1}" sibTransId="{BB9FAAF9-6494-4BAA-8A86-CF5DC236C639}"/>
    <dgm:cxn modelId="{07B2C68D-9BE0-4B53-83DF-79B837CFE8BF}" srcId="{E640EDCB-4F62-4CE0-9F32-BFA36FDD5E46}" destId="{9CCA8458-405F-4B06-8BFD-6B89EC6D43C6}" srcOrd="1" destOrd="0" parTransId="{E799AFF7-EAFA-43FD-B534-27ED9A51534B}" sibTransId="{E5384B59-6879-4510-8A83-E8D5912FB61E}"/>
    <dgm:cxn modelId="{15274CAD-F151-4AAA-A583-165EA1208DFE}" srcId="{B0756A59-71BD-4480-BB43-FF6203B00437}" destId="{C2902B25-DD3B-4288-8491-77C889D30D67}" srcOrd="2" destOrd="0" parTransId="{FDC98E8D-75B7-4E29-9B66-D6B7E776DA68}" sibTransId="{7405E9A4-93D2-44D8-A9F0-12BCE237B04A}"/>
    <dgm:cxn modelId="{D06AD461-A796-4F0B-8E53-D160907BE41D}" type="presOf" srcId="{E640EDCB-4F62-4CE0-9F32-BFA36FDD5E46}" destId="{0816729E-C440-4DA0-99EF-A1257CB638D0}" srcOrd="0" destOrd="0" presId="urn:microsoft.com/office/officeart/2008/layout/LinedList"/>
    <dgm:cxn modelId="{697F5A4A-D186-4732-9F78-8FFBD7E1C114}" type="presOf" srcId="{C2902B25-DD3B-4288-8491-77C889D30D67}" destId="{F2B6F874-A5E1-4D9A-8162-F07F9D3F45D4}" srcOrd="0" destOrd="0" presId="urn:microsoft.com/office/officeart/2008/layout/LinedList"/>
    <dgm:cxn modelId="{E912A0BE-ABCC-4FB9-BD6A-10542F28E440}" srcId="{E640EDCB-4F62-4CE0-9F32-BFA36FDD5E46}" destId="{417A76D7-3ABE-448A-81B8-276600224FDF}" srcOrd="2" destOrd="0" parTransId="{25B5992F-F621-4751-BAB6-AD8DF2153716}" sibTransId="{2AF8E4D8-D01F-45ED-8559-B9BAB463FDB5}"/>
    <dgm:cxn modelId="{51BAF241-92F2-4A6A-8D28-2DA8B206D635}" type="presOf" srcId="{D2B005A4-1BD9-41F1-9FC2-533EE2FEF206}" destId="{ED00A35C-4600-478E-B33D-84365099DADA}" srcOrd="0" destOrd="0" presId="urn:microsoft.com/office/officeart/2008/layout/LinedList"/>
    <dgm:cxn modelId="{755D8CE7-9C03-4C88-B886-9EE66A44AE1E}" type="presOf" srcId="{9CCA8458-405F-4B06-8BFD-6B89EC6D43C6}" destId="{08D1AF92-7F62-44FE-96E2-10E42986AD09}" srcOrd="0" destOrd="0" presId="urn:microsoft.com/office/officeart/2008/layout/LinedList"/>
    <dgm:cxn modelId="{1F12046B-7779-4BFC-8077-3433F2438DF2}" srcId="{B0756A59-71BD-4480-BB43-FF6203B00437}" destId="{3AFE0D92-1C31-49C9-923F-27441000CDB7}" srcOrd="0" destOrd="0" parTransId="{DF3F6862-F765-421D-8BFF-BDCEB3695B44}" sibTransId="{9EC40A69-BFFA-4393-BDC2-1E58219AFC20}"/>
    <dgm:cxn modelId="{52B1088D-6D4D-41D0-BE93-14F076B3EAD7}" type="presOf" srcId="{F34A1562-7F42-45FE-B7A3-DE0F2DE94813}" destId="{0DA73A80-014A-47D3-8683-4B16B1E3BA42}" srcOrd="0" destOrd="0" presId="urn:microsoft.com/office/officeart/2008/layout/LinedList"/>
    <dgm:cxn modelId="{848282BA-1DDD-487F-A7B8-713C45B42F64}" type="presOf" srcId="{E7BAA21B-1C4E-4CBC-AE4F-D58E3C194477}" destId="{8ACCFCD8-E788-4208-81FE-F1B1AB4BEE82}" srcOrd="0" destOrd="0" presId="urn:microsoft.com/office/officeart/2008/layout/LinedList"/>
    <dgm:cxn modelId="{D463D8F1-7F2B-4FCA-904F-E884C72DF12C}" type="presOf" srcId="{417A76D7-3ABE-448A-81B8-276600224FDF}" destId="{C2553838-5D08-4663-8F69-329158C69ACA}" srcOrd="0" destOrd="0" presId="urn:microsoft.com/office/officeart/2008/layout/LinedList"/>
    <dgm:cxn modelId="{E808BBB4-8313-4358-8407-2967C2C4B14C}" type="presOf" srcId="{B0756A59-71BD-4480-BB43-FF6203B00437}" destId="{438B66F4-902A-49B2-87CB-96098C5711A6}" srcOrd="0" destOrd="0" presId="urn:microsoft.com/office/officeart/2008/layout/LinedList"/>
    <dgm:cxn modelId="{61905474-6779-4C49-AEB3-9D0006211CF3}" type="presOf" srcId="{03906EF3-B4BF-4AD4-9C49-F060F3DC0B1D}" destId="{DE899F77-CB3C-4613-824F-2F30EAB130D2}" srcOrd="0" destOrd="0" presId="urn:microsoft.com/office/officeart/2008/layout/LinedList"/>
    <dgm:cxn modelId="{806FD071-3697-440E-A524-F82D2F4ACDE4}" type="presParOf" srcId="{3DD61A1B-4C41-4F74-9711-7BADCEC07BF6}" destId="{35AE6E05-C314-419F-99EE-B215E52C8131}" srcOrd="0" destOrd="0" presId="urn:microsoft.com/office/officeart/2008/layout/LinedList"/>
    <dgm:cxn modelId="{72D8F0CD-ABFB-4513-A314-A19A805D44ED}" type="presParOf" srcId="{3DD61A1B-4C41-4F74-9711-7BADCEC07BF6}" destId="{D5BA81A7-CE74-4C8A-9407-FEAB92EFD3C8}" srcOrd="1" destOrd="0" presId="urn:microsoft.com/office/officeart/2008/layout/LinedList"/>
    <dgm:cxn modelId="{CEC54C1B-893D-4B58-B520-9ACDE341CDD5}" type="presParOf" srcId="{D5BA81A7-CE74-4C8A-9407-FEAB92EFD3C8}" destId="{31664676-76D5-403E-B8B7-B2CD528287CC}" srcOrd="0" destOrd="0" presId="urn:microsoft.com/office/officeart/2008/layout/LinedList"/>
    <dgm:cxn modelId="{87FA793C-B453-4009-A098-EC8E08DF0CBB}" type="presParOf" srcId="{D5BA81A7-CE74-4C8A-9407-FEAB92EFD3C8}" destId="{63A581FF-D348-496E-98EE-C55050325243}" srcOrd="1" destOrd="0" presId="urn:microsoft.com/office/officeart/2008/layout/LinedList"/>
    <dgm:cxn modelId="{6B7CD1C0-ACD8-467C-A9E6-77602FD54E18}" type="presParOf" srcId="{63A581FF-D348-496E-98EE-C55050325243}" destId="{83850112-9954-48CF-9586-F8BD678A87C2}" srcOrd="0" destOrd="0" presId="urn:microsoft.com/office/officeart/2008/layout/LinedList"/>
    <dgm:cxn modelId="{3C07DB9D-ACA9-49A4-8E95-5EC811BCB991}" type="presParOf" srcId="{63A581FF-D348-496E-98EE-C55050325243}" destId="{D28B404C-191D-4FCF-B934-0AF225F6D8EA}" srcOrd="1" destOrd="0" presId="urn:microsoft.com/office/officeart/2008/layout/LinedList"/>
    <dgm:cxn modelId="{CE1B1D26-2277-4632-8245-F939F6E5F42F}" type="presParOf" srcId="{D28B404C-191D-4FCF-B934-0AF225F6D8EA}" destId="{7D7E5FCB-EE29-40E9-B2CF-06AD91C62335}" srcOrd="0" destOrd="0" presId="urn:microsoft.com/office/officeart/2008/layout/LinedList"/>
    <dgm:cxn modelId="{78FDA2D5-E076-46F8-A95C-EF5BDFE26CE9}" type="presParOf" srcId="{D28B404C-191D-4FCF-B934-0AF225F6D8EA}" destId="{ED00A35C-4600-478E-B33D-84365099DADA}" srcOrd="1" destOrd="0" presId="urn:microsoft.com/office/officeart/2008/layout/LinedList"/>
    <dgm:cxn modelId="{3D9090F5-9B94-481E-96A8-FC473BE276B2}" type="presParOf" srcId="{D28B404C-191D-4FCF-B934-0AF225F6D8EA}" destId="{385EDE4E-9241-4871-85D8-80E583993121}" srcOrd="2" destOrd="0" presId="urn:microsoft.com/office/officeart/2008/layout/LinedList"/>
    <dgm:cxn modelId="{E56C22A2-4838-4E66-9412-B9D1021F88D7}" type="presParOf" srcId="{63A581FF-D348-496E-98EE-C55050325243}" destId="{C8690D34-834E-4CA6-9A37-AE490A8D578A}" srcOrd="2" destOrd="0" presId="urn:microsoft.com/office/officeart/2008/layout/LinedList"/>
    <dgm:cxn modelId="{E18B5784-C33D-4ACC-B2F8-43659AF53AC4}" type="presParOf" srcId="{63A581FF-D348-496E-98EE-C55050325243}" destId="{43922430-0A3B-4AD3-A684-47882DF496DB}" srcOrd="3" destOrd="0" presId="urn:microsoft.com/office/officeart/2008/layout/LinedList"/>
    <dgm:cxn modelId="{EEE5B87A-1EAE-43A0-84C9-8AAF8055B49F}" type="presParOf" srcId="{63A581FF-D348-496E-98EE-C55050325243}" destId="{3D014E41-7C5A-4F99-ABD8-2D424A2793E0}" srcOrd="4" destOrd="0" presId="urn:microsoft.com/office/officeart/2008/layout/LinedList"/>
    <dgm:cxn modelId="{7EA25A6B-F416-49BC-90DF-0BC94D60DCC3}" type="presParOf" srcId="{3D014E41-7C5A-4F99-ABD8-2D424A2793E0}" destId="{94F317FF-945A-480E-A94C-FEF16F6E7E37}" srcOrd="0" destOrd="0" presId="urn:microsoft.com/office/officeart/2008/layout/LinedList"/>
    <dgm:cxn modelId="{1ED02498-1FCF-4E3B-BAD7-0D0380D60D8F}" type="presParOf" srcId="{3D014E41-7C5A-4F99-ABD8-2D424A2793E0}" destId="{0DA73A80-014A-47D3-8683-4B16B1E3BA42}" srcOrd="1" destOrd="0" presId="urn:microsoft.com/office/officeart/2008/layout/LinedList"/>
    <dgm:cxn modelId="{C8F6DCF6-F69D-43F5-8672-4C89DAF72729}" type="presParOf" srcId="{3D014E41-7C5A-4F99-ABD8-2D424A2793E0}" destId="{51364179-0E2B-429A-8C99-EE48477B0E12}" srcOrd="2" destOrd="0" presId="urn:microsoft.com/office/officeart/2008/layout/LinedList"/>
    <dgm:cxn modelId="{E6E0D60D-8809-4058-9736-E0297CBC316A}" type="presParOf" srcId="{63A581FF-D348-496E-98EE-C55050325243}" destId="{AACE9451-AD0A-4F43-A23C-F33E8D8C4835}" srcOrd="5" destOrd="0" presId="urn:microsoft.com/office/officeart/2008/layout/LinedList"/>
    <dgm:cxn modelId="{BE12FAE6-F1DA-4DBF-AE7E-FBB9ECF48188}" type="presParOf" srcId="{63A581FF-D348-496E-98EE-C55050325243}" destId="{80354811-3D4E-4D9F-B528-F1CB9A70D4E8}" srcOrd="6" destOrd="0" presId="urn:microsoft.com/office/officeart/2008/layout/LinedList"/>
    <dgm:cxn modelId="{F9161DCD-BAB2-4B52-8500-6EAA0A1C1105}" type="presParOf" srcId="{63A581FF-D348-496E-98EE-C55050325243}" destId="{754A8A9E-70A9-49B0-8542-E58232804BAA}" srcOrd="7" destOrd="0" presId="urn:microsoft.com/office/officeart/2008/layout/LinedList"/>
    <dgm:cxn modelId="{8006BB90-0696-4B5E-82C4-8B4D36DAC3E5}" type="presParOf" srcId="{754A8A9E-70A9-49B0-8542-E58232804BAA}" destId="{7CA63E59-180F-4E28-8B48-584EE4FD507B}" srcOrd="0" destOrd="0" presId="urn:microsoft.com/office/officeart/2008/layout/LinedList"/>
    <dgm:cxn modelId="{D3339A44-5648-4BF2-BBEA-7210F77AC177}" type="presParOf" srcId="{754A8A9E-70A9-49B0-8542-E58232804BAA}" destId="{8ACCFCD8-E788-4208-81FE-F1B1AB4BEE82}" srcOrd="1" destOrd="0" presId="urn:microsoft.com/office/officeart/2008/layout/LinedList"/>
    <dgm:cxn modelId="{FEC54633-1981-4257-A331-3E6854A78A50}" type="presParOf" srcId="{754A8A9E-70A9-49B0-8542-E58232804BAA}" destId="{4455ECC6-B105-4FB7-B3A0-BB02075BBAC0}" srcOrd="2" destOrd="0" presId="urn:microsoft.com/office/officeart/2008/layout/LinedList"/>
    <dgm:cxn modelId="{285D0C89-3C86-4D4C-A4F6-4DAD63C598A7}" type="presParOf" srcId="{63A581FF-D348-496E-98EE-C55050325243}" destId="{A42B7C51-311C-4029-A46F-357B16A3476B}" srcOrd="8" destOrd="0" presId="urn:microsoft.com/office/officeart/2008/layout/LinedList"/>
    <dgm:cxn modelId="{2FD28620-77E4-433A-A709-60DA744B90FE}" type="presParOf" srcId="{63A581FF-D348-496E-98EE-C55050325243}" destId="{CE198B2B-9626-4991-AA3A-8527A334D432}" srcOrd="9" destOrd="0" presId="urn:microsoft.com/office/officeart/2008/layout/LinedList"/>
    <dgm:cxn modelId="{C5F3B3E7-9CF8-40E2-AE7C-E6C56BB0C334}" type="presParOf" srcId="{3DD61A1B-4C41-4F74-9711-7BADCEC07BF6}" destId="{2AD87BC3-ECB8-4340-AD6A-915041245D01}" srcOrd="2" destOrd="0" presId="urn:microsoft.com/office/officeart/2008/layout/LinedList"/>
    <dgm:cxn modelId="{BE27521F-8FF3-418B-BE4D-5E9FA1FAFE3B}" type="presParOf" srcId="{3DD61A1B-4C41-4F74-9711-7BADCEC07BF6}" destId="{0EB092FC-B26D-4207-AD2B-1FB875B3126C}" srcOrd="3" destOrd="0" presId="urn:microsoft.com/office/officeart/2008/layout/LinedList"/>
    <dgm:cxn modelId="{D803C3B2-6049-4953-B6CF-3DDC71EC95E1}" type="presParOf" srcId="{0EB092FC-B26D-4207-AD2B-1FB875B3126C}" destId="{0816729E-C440-4DA0-99EF-A1257CB638D0}" srcOrd="0" destOrd="0" presId="urn:microsoft.com/office/officeart/2008/layout/LinedList"/>
    <dgm:cxn modelId="{E43A2FB3-BCF2-457F-AB5F-9275606F673A}" type="presParOf" srcId="{0EB092FC-B26D-4207-AD2B-1FB875B3126C}" destId="{C6C97E47-DA1E-4362-B0DA-B95B7CE47492}" srcOrd="1" destOrd="0" presId="urn:microsoft.com/office/officeart/2008/layout/LinedList"/>
    <dgm:cxn modelId="{87A39931-F8E5-4A0C-928C-D72C41B957AE}" type="presParOf" srcId="{C6C97E47-DA1E-4362-B0DA-B95B7CE47492}" destId="{2C0231C6-2957-478B-9EB7-DB735E4A1704}" srcOrd="0" destOrd="0" presId="urn:microsoft.com/office/officeart/2008/layout/LinedList"/>
    <dgm:cxn modelId="{FE455AB9-9B5D-4C60-A062-FF4719089113}" type="presParOf" srcId="{C6C97E47-DA1E-4362-B0DA-B95B7CE47492}" destId="{6DB93429-9D1E-449C-8D0F-2E08437B62D2}" srcOrd="1" destOrd="0" presId="urn:microsoft.com/office/officeart/2008/layout/LinedList"/>
    <dgm:cxn modelId="{B89F5A8F-83D0-421D-8A7F-3C729BF2EA0F}" type="presParOf" srcId="{6DB93429-9D1E-449C-8D0F-2E08437B62D2}" destId="{9BD6EB58-FE3B-4489-A8FC-35446C22E7DC}" srcOrd="0" destOrd="0" presId="urn:microsoft.com/office/officeart/2008/layout/LinedList"/>
    <dgm:cxn modelId="{33295C63-A620-4168-932A-9D126BC89918}" type="presParOf" srcId="{6DB93429-9D1E-449C-8D0F-2E08437B62D2}" destId="{DDEEBABA-5241-45E2-A080-57D45E9AB730}" srcOrd="1" destOrd="0" presId="urn:microsoft.com/office/officeart/2008/layout/LinedList"/>
    <dgm:cxn modelId="{08FFE2CE-563C-4D04-8B95-1A4DE3639347}" type="presParOf" srcId="{6DB93429-9D1E-449C-8D0F-2E08437B62D2}" destId="{599243A0-2811-41FB-A0B1-099E8528BA89}" srcOrd="2" destOrd="0" presId="urn:microsoft.com/office/officeart/2008/layout/LinedList"/>
    <dgm:cxn modelId="{305D7111-0872-47D3-8D31-25D62D112DB0}" type="presParOf" srcId="{C6C97E47-DA1E-4362-B0DA-B95B7CE47492}" destId="{D2D5CF11-FB8C-4B2B-8E3F-17958E26F488}" srcOrd="2" destOrd="0" presId="urn:microsoft.com/office/officeart/2008/layout/LinedList"/>
    <dgm:cxn modelId="{9661E5CA-DEB1-417C-8275-B0FCE199D71A}" type="presParOf" srcId="{C6C97E47-DA1E-4362-B0DA-B95B7CE47492}" destId="{B70D5BBB-A7FA-4F16-A440-4F34BF8BDB8E}" srcOrd="3" destOrd="0" presId="urn:microsoft.com/office/officeart/2008/layout/LinedList"/>
    <dgm:cxn modelId="{18D5AF5F-8FCF-4768-88B3-CEF3665B0413}" type="presParOf" srcId="{C6C97E47-DA1E-4362-B0DA-B95B7CE47492}" destId="{5D816DBE-BC0A-43DC-916B-170BD8B9175A}" srcOrd="4" destOrd="0" presId="urn:microsoft.com/office/officeart/2008/layout/LinedList"/>
    <dgm:cxn modelId="{CEA21E81-F162-4410-97B5-403EC4B5E870}" type="presParOf" srcId="{5D816DBE-BC0A-43DC-916B-170BD8B9175A}" destId="{B0F83480-AE2E-44D3-A99E-BDBA912CC1C5}" srcOrd="0" destOrd="0" presId="urn:microsoft.com/office/officeart/2008/layout/LinedList"/>
    <dgm:cxn modelId="{50B5C938-8F48-48D2-81DB-83AA9D952D75}" type="presParOf" srcId="{5D816DBE-BC0A-43DC-916B-170BD8B9175A}" destId="{08D1AF92-7F62-44FE-96E2-10E42986AD09}" srcOrd="1" destOrd="0" presId="urn:microsoft.com/office/officeart/2008/layout/LinedList"/>
    <dgm:cxn modelId="{D839147B-5BE7-4CC9-8CCB-E6855768C6D1}" type="presParOf" srcId="{5D816DBE-BC0A-43DC-916B-170BD8B9175A}" destId="{758E64A6-BB03-44D7-883E-2148E2E90456}" srcOrd="2" destOrd="0" presId="urn:microsoft.com/office/officeart/2008/layout/LinedList"/>
    <dgm:cxn modelId="{EEAAA31B-FA3A-49A9-A254-346C2A68420F}" type="presParOf" srcId="{C6C97E47-DA1E-4362-B0DA-B95B7CE47492}" destId="{D45577CD-10AA-4036-B934-3064520BAA4D}" srcOrd="5" destOrd="0" presId="urn:microsoft.com/office/officeart/2008/layout/LinedList"/>
    <dgm:cxn modelId="{2EE7D947-714B-4817-9CBF-E959654A4BF1}" type="presParOf" srcId="{C6C97E47-DA1E-4362-B0DA-B95B7CE47492}" destId="{729F39D9-5BAC-41B4-96BE-EAF6199F487C}" srcOrd="6" destOrd="0" presId="urn:microsoft.com/office/officeart/2008/layout/LinedList"/>
    <dgm:cxn modelId="{BFBA87D5-BF11-4493-983E-8D444074DC09}" type="presParOf" srcId="{C6C97E47-DA1E-4362-B0DA-B95B7CE47492}" destId="{280B5534-A507-4721-8638-CA00C2F31640}" srcOrd="7" destOrd="0" presId="urn:microsoft.com/office/officeart/2008/layout/LinedList"/>
    <dgm:cxn modelId="{54EBAD07-D74C-4496-B327-833AC0E063A1}" type="presParOf" srcId="{280B5534-A507-4721-8638-CA00C2F31640}" destId="{3FD39477-390F-4EFE-92F8-D8E045F1BBE9}" srcOrd="0" destOrd="0" presId="urn:microsoft.com/office/officeart/2008/layout/LinedList"/>
    <dgm:cxn modelId="{851FDF6F-2A18-4708-A1FB-23644A91A015}" type="presParOf" srcId="{280B5534-A507-4721-8638-CA00C2F31640}" destId="{C2553838-5D08-4663-8F69-329158C69ACA}" srcOrd="1" destOrd="0" presId="urn:microsoft.com/office/officeart/2008/layout/LinedList"/>
    <dgm:cxn modelId="{F1F60F30-5881-46F8-AECE-E8DD809CBEC6}" type="presParOf" srcId="{280B5534-A507-4721-8638-CA00C2F31640}" destId="{1DBF49C5-7F52-4685-AAB9-6EE5EE790A61}" srcOrd="2" destOrd="0" presId="urn:microsoft.com/office/officeart/2008/layout/LinedList"/>
    <dgm:cxn modelId="{4D811DEA-BB5F-4A8B-BF94-5FB3AC4C6386}" type="presParOf" srcId="{C6C97E47-DA1E-4362-B0DA-B95B7CE47492}" destId="{09366435-0847-4177-94DC-774071EB8A49}" srcOrd="8" destOrd="0" presId="urn:microsoft.com/office/officeart/2008/layout/LinedList"/>
    <dgm:cxn modelId="{408AA8C1-BB37-4F81-8C2D-50E95278DBFF}" type="presParOf" srcId="{C6C97E47-DA1E-4362-B0DA-B95B7CE47492}" destId="{C9E58112-E159-4550-B301-29E83E1A635F}" srcOrd="9" destOrd="0" presId="urn:microsoft.com/office/officeart/2008/layout/LinedList"/>
    <dgm:cxn modelId="{254A0F34-276D-46AB-B12C-549AE760B889}" type="presParOf" srcId="{3DD61A1B-4C41-4F74-9711-7BADCEC07BF6}" destId="{27429005-A16D-4BE5-A960-E97F40C32E0B}" srcOrd="4" destOrd="0" presId="urn:microsoft.com/office/officeart/2008/layout/LinedList"/>
    <dgm:cxn modelId="{9FF33686-6224-47C2-BF19-88313DCF7867}" type="presParOf" srcId="{3DD61A1B-4C41-4F74-9711-7BADCEC07BF6}" destId="{3D12FC99-2E55-4965-BCFE-1CCD8F4FE28A}" srcOrd="5" destOrd="0" presId="urn:microsoft.com/office/officeart/2008/layout/LinedList"/>
    <dgm:cxn modelId="{C28531D4-FC90-40E1-902C-D42F09DBD1CB}" type="presParOf" srcId="{3D12FC99-2E55-4965-BCFE-1CCD8F4FE28A}" destId="{438B66F4-902A-49B2-87CB-96098C5711A6}" srcOrd="0" destOrd="0" presId="urn:microsoft.com/office/officeart/2008/layout/LinedList"/>
    <dgm:cxn modelId="{92338A7B-28D2-4AB1-838C-B33889D501D5}" type="presParOf" srcId="{3D12FC99-2E55-4965-BCFE-1CCD8F4FE28A}" destId="{B4C73A62-77FD-4245-8E8C-878DCCBBBF32}" srcOrd="1" destOrd="0" presId="urn:microsoft.com/office/officeart/2008/layout/LinedList"/>
    <dgm:cxn modelId="{70042180-E291-42F0-B464-FD1141321E92}" type="presParOf" srcId="{B4C73A62-77FD-4245-8E8C-878DCCBBBF32}" destId="{E8694FCE-02D7-45C1-A7ED-288BCE145327}" srcOrd="0" destOrd="0" presId="urn:microsoft.com/office/officeart/2008/layout/LinedList"/>
    <dgm:cxn modelId="{A701AF9F-82EB-4635-99D5-F5BF4C05D1D5}" type="presParOf" srcId="{B4C73A62-77FD-4245-8E8C-878DCCBBBF32}" destId="{2A55398E-C19F-43B1-9D5A-C2BECAF3D154}" srcOrd="1" destOrd="0" presId="urn:microsoft.com/office/officeart/2008/layout/LinedList"/>
    <dgm:cxn modelId="{DB0F435F-9799-463C-B1E8-D1022A6C6BAF}" type="presParOf" srcId="{2A55398E-C19F-43B1-9D5A-C2BECAF3D154}" destId="{B161B7DF-1C3A-4F1B-8D41-DB5B2AA53FDF}" srcOrd="0" destOrd="0" presId="urn:microsoft.com/office/officeart/2008/layout/LinedList"/>
    <dgm:cxn modelId="{8DB53CE3-744D-4D15-861A-03B3BA7D6E43}" type="presParOf" srcId="{2A55398E-C19F-43B1-9D5A-C2BECAF3D154}" destId="{33A4D032-4943-448A-AE9C-6E935D548B81}" srcOrd="1" destOrd="0" presId="urn:microsoft.com/office/officeart/2008/layout/LinedList"/>
    <dgm:cxn modelId="{8C9BB6A5-8CC9-40E7-AB69-4510DA69C67B}" type="presParOf" srcId="{2A55398E-C19F-43B1-9D5A-C2BECAF3D154}" destId="{DEEAF096-0D9B-4D3B-940C-44D4FB4D8B1C}" srcOrd="2" destOrd="0" presId="urn:microsoft.com/office/officeart/2008/layout/LinedList"/>
    <dgm:cxn modelId="{BD36E12F-977F-4FE4-9D96-64E35A1F6FA5}" type="presParOf" srcId="{B4C73A62-77FD-4245-8E8C-878DCCBBBF32}" destId="{668FE363-B5D4-4316-A75F-61EA6217EA2E}" srcOrd="2" destOrd="0" presId="urn:microsoft.com/office/officeart/2008/layout/LinedList"/>
    <dgm:cxn modelId="{493D8075-0FD9-4DD0-92C8-84039D324FF0}" type="presParOf" srcId="{B4C73A62-77FD-4245-8E8C-878DCCBBBF32}" destId="{9204C8BE-E0EC-44AC-8CCC-2FF5648A1AB6}" srcOrd="3" destOrd="0" presId="urn:microsoft.com/office/officeart/2008/layout/LinedList"/>
    <dgm:cxn modelId="{57D2CF0A-1388-4423-9A09-3437150B6288}" type="presParOf" srcId="{B4C73A62-77FD-4245-8E8C-878DCCBBBF32}" destId="{ACB6B64E-D05A-4506-9DB4-C73A0D470FCC}" srcOrd="4" destOrd="0" presId="urn:microsoft.com/office/officeart/2008/layout/LinedList"/>
    <dgm:cxn modelId="{FEC286FF-A181-4B05-8E25-D917E74249B5}" type="presParOf" srcId="{ACB6B64E-D05A-4506-9DB4-C73A0D470FCC}" destId="{E2A4BEFF-A4B9-4A0C-86ED-44D372695A45}" srcOrd="0" destOrd="0" presId="urn:microsoft.com/office/officeart/2008/layout/LinedList"/>
    <dgm:cxn modelId="{C9DAED20-7A83-45B6-B005-66B77BE993BB}" type="presParOf" srcId="{ACB6B64E-D05A-4506-9DB4-C73A0D470FCC}" destId="{DE899F77-CB3C-4613-824F-2F30EAB130D2}" srcOrd="1" destOrd="0" presId="urn:microsoft.com/office/officeart/2008/layout/LinedList"/>
    <dgm:cxn modelId="{22AFCD2E-500B-41F6-B296-D88633A7F91F}" type="presParOf" srcId="{ACB6B64E-D05A-4506-9DB4-C73A0D470FCC}" destId="{F3E3A032-305A-4A9A-8822-80EDB690388E}" srcOrd="2" destOrd="0" presId="urn:microsoft.com/office/officeart/2008/layout/LinedList"/>
    <dgm:cxn modelId="{9F416028-C92E-47ED-AC83-FD5723FC82E8}" type="presParOf" srcId="{B4C73A62-77FD-4245-8E8C-878DCCBBBF32}" destId="{8FB71F9B-0B57-4438-89A8-D8F42C8896C5}" srcOrd="5" destOrd="0" presId="urn:microsoft.com/office/officeart/2008/layout/LinedList"/>
    <dgm:cxn modelId="{95E62C71-12FD-4379-9BDA-9877F2B6FAAF}" type="presParOf" srcId="{B4C73A62-77FD-4245-8E8C-878DCCBBBF32}" destId="{414A09C4-469F-48EE-812A-EDE315428043}" srcOrd="6" destOrd="0" presId="urn:microsoft.com/office/officeart/2008/layout/LinedList"/>
    <dgm:cxn modelId="{75C33807-C39A-40EA-9B43-C5A4F82E9287}" type="presParOf" srcId="{B4C73A62-77FD-4245-8E8C-878DCCBBBF32}" destId="{B0629FE4-EE84-4273-BFA8-2FB948EA4637}" srcOrd="7" destOrd="0" presId="urn:microsoft.com/office/officeart/2008/layout/LinedList"/>
    <dgm:cxn modelId="{706341FA-F942-4F09-BD7B-96F375226497}" type="presParOf" srcId="{B0629FE4-EE84-4273-BFA8-2FB948EA4637}" destId="{72E736BF-B65F-4EF1-B5C6-5465417B013C}" srcOrd="0" destOrd="0" presId="urn:microsoft.com/office/officeart/2008/layout/LinedList"/>
    <dgm:cxn modelId="{5825D1AB-AADB-41A0-83C8-6F1C30959B65}" type="presParOf" srcId="{B0629FE4-EE84-4273-BFA8-2FB948EA4637}" destId="{F2B6F874-A5E1-4D9A-8162-F07F9D3F45D4}" srcOrd="1" destOrd="0" presId="urn:microsoft.com/office/officeart/2008/layout/LinedList"/>
    <dgm:cxn modelId="{9155C2B0-B868-49C8-BD11-3F32211B3C10}" type="presParOf" srcId="{B0629FE4-EE84-4273-BFA8-2FB948EA4637}" destId="{6C0CED91-A192-42D3-8D02-D9F0975021ED}" srcOrd="2" destOrd="0" presId="urn:microsoft.com/office/officeart/2008/layout/LinedList"/>
    <dgm:cxn modelId="{D6B8C326-7E4F-477A-90F6-4197B231DD5A}" type="presParOf" srcId="{B4C73A62-77FD-4245-8E8C-878DCCBBBF32}" destId="{F36EA329-1A7B-4608-A516-61E024FDD6F1}" srcOrd="8" destOrd="0" presId="urn:microsoft.com/office/officeart/2008/layout/LinedList"/>
    <dgm:cxn modelId="{61C1CE5A-079F-4ACE-BA84-4A2708A9F940}" type="presParOf" srcId="{B4C73A62-77FD-4245-8E8C-878DCCBBBF32}" destId="{C7984F17-7460-429F-BB7D-DD6A49BEC0C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C6AD81-7AEC-4D7C-97BE-096ED4FC8147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111EBB-56BB-413E-9280-7EA31861767C}">
      <dgm:prSet custT="1"/>
      <dgm:spPr/>
      <dgm:t>
        <a:bodyPr/>
        <a:lstStyle/>
        <a:p>
          <a:pPr rtl="0"/>
          <a:r>
            <a:rPr lang="zh-TW" altLang="en-US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異象</a:t>
          </a:r>
          <a:r>
            <a:rPr lang="en-US" alt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策略</a:t>
          </a:r>
          <a:r>
            <a:rPr lang="en-US" alt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dirty="0" smtClean="0"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dirty="0" smtClean="0">
              <a:latin typeface="DFKai-SB" panose="03000509000000000000" pitchFamily="65" charset="-120"/>
              <a:ea typeface="DFKai-SB" panose="03000509000000000000" pitchFamily="65" charset="-120"/>
            </a:rPr>
            <a:t>目標</a:t>
          </a:r>
          <a:endParaRPr lang="en-US" altLang="zh-TW" sz="240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BDAD8DE-0DC4-4095-A2FE-E23F255916E3}" type="parTrans" cxnId="{0D03F8E1-E758-4994-AF7A-D13004F76FB5}">
      <dgm:prSet custT="1"/>
      <dgm:spPr/>
      <dgm:t>
        <a:bodyPr/>
        <a:lstStyle/>
        <a:p>
          <a:endParaRPr lang="en-US" sz="2000"/>
        </a:p>
      </dgm:t>
    </dgm:pt>
    <dgm:pt modelId="{B2D41F5F-1E81-450C-94AC-16DF4EE33323}" type="sibTrans" cxnId="{0D03F8E1-E758-4994-AF7A-D13004F76FB5}">
      <dgm:prSet/>
      <dgm:spPr/>
      <dgm:t>
        <a:bodyPr/>
        <a:lstStyle/>
        <a:p>
          <a:endParaRPr lang="en-US" sz="2800"/>
        </a:p>
      </dgm:t>
    </dgm:pt>
    <dgm:pt modelId="{225BA86C-F7ED-49F5-99F7-FCB14921E602}">
      <dgm:prSet custT="1"/>
      <dgm:spPr/>
      <dgm:t>
        <a:bodyPr/>
        <a:lstStyle/>
        <a:p>
          <a:pPr rtl="0"/>
          <a:r>
            <a:rPr lang="zh-TW" altLang="en-US" sz="2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結構</a:t>
          </a:r>
          <a:r>
            <a:rPr lang="en-US" altLang="zh-TW" sz="2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組織</a:t>
          </a:r>
          <a:r>
            <a:rPr lang="en-US" altLang="zh-TW" sz="2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團隊</a:t>
          </a:r>
          <a:endParaRPr lang="en-US" sz="24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FDAE542-4F10-412C-B63D-62F4CCDA8941}" type="parTrans" cxnId="{45BFF49B-F0F9-4156-9656-79A19C250E8A}">
      <dgm:prSet custT="1"/>
      <dgm:spPr/>
      <dgm:t>
        <a:bodyPr/>
        <a:lstStyle/>
        <a:p>
          <a:endParaRPr lang="en-US" sz="2000"/>
        </a:p>
      </dgm:t>
    </dgm:pt>
    <dgm:pt modelId="{F0A0EEA1-970C-4CD9-A6F7-661C000084DC}" type="sibTrans" cxnId="{45BFF49B-F0F9-4156-9656-79A19C250E8A}">
      <dgm:prSet/>
      <dgm:spPr/>
      <dgm:t>
        <a:bodyPr/>
        <a:lstStyle/>
        <a:p>
          <a:endParaRPr lang="en-US" sz="2800"/>
        </a:p>
      </dgm:t>
    </dgm:pt>
    <dgm:pt modelId="{C701A5C6-95B1-40FD-AA8A-41DF140733DC}">
      <dgm:prSet custT="1"/>
      <dgm:spPr/>
      <dgm:t>
        <a:bodyPr/>
        <a:lstStyle/>
        <a:p>
          <a:pPr rtl="0"/>
          <a:r>
            <a:rPr lang="zh-TW" altLang="en-US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量度</a:t>
          </a:r>
          <a:r>
            <a:rPr lang="en-US" altLang="zh-TW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標準</a:t>
          </a:r>
          <a:r>
            <a:rPr lang="en-US" altLang="zh-TW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評估</a:t>
          </a:r>
          <a:endParaRPr lang="en-US" sz="24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B894F67-5444-4E40-BBE1-790640D2E988}" type="parTrans" cxnId="{BC6152A9-2DE3-4AA9-B09F-FF69254D725C}">
      <dgm:prSet custT="1"/>
      <dgm:spPr/>
      <dgm:t>
        <a:bodyPr/>
        <a:lstStyle/>
        <a:p>
          <a:endParaRPr lang="en-US" sz="2000"/>
        </a:p>
      </dgm:t>
    </dgm:pt>
    <dgm:pt modelId="{79F2473F-8237-4E24-8E48-D24D1EE455F0}" type="sibTrans" cxnId="{BC6152A9-2DE3-4AA9-B09F-FF69254D725C}">
      <dgm:prSet/>
      <dgm:spPr/>
      <dgm:t>
        <a:bodyPr/>
        <a:lstStyle/>
        <a:p>
          <a:endParaRPr lang="en-US" sz="2800"/>
        </a:p>
      </dgm:t>
    </dgm:pt>
    <dgm:pt modelId="{BAE06A6B-3E46-4F2D-A7B3-77C6739229AE}">
      <dgm:prSet custT="1"/>
      <dgm:spPr/>
      <dgm:t>
        <a:bodyPr/>
        <a:lstStyle/>
        <a:p>
          <a:pPr rtl="0"/>
          <a:r>
            <a:rPr lang="zh-TW" altLang="en-US" sz="2400" baseline="0" dirty="0" smtClean="0">
              <a:latin typeface="DFKai-SB" panose="03000509000000000000" pitchFamily="65" charset="-120"/>
              <a:ea typeface="DFKai-SB" panose="03000509000000000000" pitchFamily="65" charset="-120"/>
            </a:rPr>
            <a:t>文化</a:t>
          </a:r>
          <a:r>
            <a:rPr lang="en-US" altLang="zh-TW" sz="2400" baseline="0" dirty="0" smtClean="0"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baseline="0" dirty="0" smtClean="0"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baseline="0" dirty="0" smtClean="0">
              <a:latin typeface="DFKai-SB" panose="03000509000000000000" pitchFamily="65" charset="-120"/>
              <a:ea typeface="DFKai-SB" panose="03000509000000000000" pitchFamily="65" charset="-120"/>
            </a:rPr>
            <a:t>行為</a:t>
          </a:r>
          <a:r>
            <a:rPr lang="en-US" altLang="zh-TW" sz="2400" baseline="0" dirty="0" smtClean="0"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baseline="0" dirty="0" smtClean="0"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baseline="0" dirty="0" smtClean="0">
              <a:latin typeface="DFKai-SB" panose="03000509000000000000" pitchFamily="65" charset="-120"/>
              <a:ea typeface="DFKai-SB" panose="03000509000000000000" pitchFamily="65" charset="-120"/>
            </a:rPr>
            <a:t>習慣</a:t>
          </a:r>
          <a:endParaRPr lang="en-US" altLang="zh-TW" sz="2400" baseline="0" dirty="0" smtClean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140F2E6-C992-4F3C-844A-6BB80710CA99}" type="parTrans" cxnId="{5137E0E6-1595-49DB-9AC5-4821F6B2465E}">
      <dgm:prSet custT="1"/>
      <dgm:spPr/>
      <dgm:t>
        <a:bodyPr/>
        <a:lstStyle/>
        <a:p>
          <a:endParaRPr lang="en-US" sz="2000"/>
        </a:p>
      </dgm:t>
    </dgm:pt>
    <dgm:pt modelId="{30B1E68B-4EFD-453A-8587-61CD6A87165D}" type="sibTrans" cxnId="{5137E0E6-1595-49DB-9AC5-4821F6B2465E}">
      <dgm:prSet/>
      <dgm:spPr/>
      <dgm:t>
        <a:bodyPr/>
        <a:lstStyle/>
        <a:p>
          <a:endParaRPr lang="en-US" sz="2800"/>
        </a:p>
      </dgm:t>
    </dgm:pt>
    <dgm:pt modelId="{AE167B86-DEF0-4170-AF7D-4BB5AA55D6F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zh-TW" altLang="en-US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設立架構</a:t>
          </a:r>
          <a:r>
            <a:rPr lang="en-US" altLang="zh-TW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讓同工</a:t>
          </a:r>
          <a:r>
            <a:rPr lang="en-US" altLang="zh-TW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/>
          </a:r>
          <a:br>
            <a:rPr lang="en-US" altLang="zh-TW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</a:br>
          <a:r>
            <a:rPr lang="zh-TW" altLang="en-US" sz="2400" baseline="0" dirty="0" smtClean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rPr>
            <a:t>自由發展</a:t>
          </a:r>
          <a:endParaRPr lang="en-US" sz="2400" dirty="0">
            <a:solidFill>
              <a:schemeClr val="tx1"/>
            </a:solidFill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D2B031A-E80A-41A3-910F-428E7224AF35}" type="parTrans" cxnId="{FEF8EE36-95EE-45AC-B549-82E051223569}">
      <dgm:prSet/>
      <dgm:spPr/>
      <dgm:t>
        <a:bodyPr/>
        <a:lstStyle/>
        <a:p>
          <a:endParaRPr lang="en-US" sz="2800"/>
        </a:p>
      </dgm:t>
    </dgm:pt>
    <dgm:pt modelId="{2CBD1FE1-3CA5-469D-A584-BD683230B276}" type="sibTrans" cxnId="{FEF8EE36-95EE-45AC-B549-82E051223569}">
      <dgm:prSet/>
      <dgm:spPr/>
      <dgm:t>
        <a:bodyPr/>
        <a:lstStyle/>
        <a:p>
          <a:endParaRPr lang="en-US" sz="2800"/>
        </a:p>
      </dgm:t>
    </dgm:pt>
    <dgm:pt modelId="{D17DE809-6715-492D-98E3-CA6826E05ADB}" type="pres">
      <dgm:prSet presAssocID="{B9C6AD81-7AEC-4D7C-97BE-096ED4FC81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F25DF-1800-4131-92BD-B6508CD47956}" type="pres">
      <dgm:prSet presAssocID="{AE167B86-DEF0-4170-AF7D-4BB5AA55D6F5}" presName="centerShape" presStyleLbl="node0" presStyleIdx="0" presStyleCnt="1" custScaleX="114640"/>
      <dgm:spPr/>
      <dgm:t>
        <a:bodyPr/>
        <a:lstStyle/>
        <a:p>
          <a:endParaRPr lang="en-US"/>
        </a:p>
      </dgm:t>
    </dgm:pt>
    <dgm:pt modelId="{2D0A8344-5EC0-45CD-927A-4E0BB63794C2}" type="pres">
      <dgm:prSet presAssocID="{BBDAD8DE-0DC4-4095-A2FE-E23F255916E3}" presName="parTrans" presStyleLbl="sibTrans2D1" presStyleIdx="0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45ADCFBB-81F3-42C9-A871-E50D8D9F13E5}" type="pres">
      <dgm:prSet presAssocID="{BBDAD8DE-0DC4-4095-A2FE-E23F255916E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7A55A60-4A48-4740-B628-D8CAEF860824}" type="pres">
      <dgm:prSet presAssocID="{03111EBB-56BB-413E-9280-7EA3186176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C2CD-7F41-4376-86AC-051737753F27}" type="pres">
      <dgm:prSet presAssocID="{0FDAE542-4F10-412C-B63D-62F4CCDA8941}" presName="parTrans" presStyleLbl="sibTrans2D1" presStyleIdx="1" presStyleCnt="4" custLinFactNeighborX="-16952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0832B405-774E-45AE-8EDB-310B17A71543}" type="pres">
      <dgm:prSet presAssocID="{0FDAE542-4F10-412C-B63D-62F4CCDA894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7D14487-E40F-4A4A-A8EC-646183EC6B57}" type="pres">
      <dgm:prSet presAssocID="{225BA86C-F7ED-49F5-99F7-FCB14921E602}" presName="node" presStyleLbl="node1" presStyleIdx="1" presStyleCnt="4" custRadScaleRad="10606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68F73-C4B2-4917-9C41-2085DBD895E2}" type="pres">
      <dgm:prSet presAssocID="{2B894F67-5444-4E40-BBE1-790640D2E988}" presName="parTrans" presStyleLbl="sibTrans2D1" presStyleIdx="2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98F7F415-741D-460E-8533-1DAC9AF2E5AF}" type="pres">
      <dgm:prSet presAssocID="{2B894F67-5444-4E40-BBE1-790640D2E98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E62294E-CEDE-4DFC-8B84-DCC1EDA146AB}" type="pres">
      <dgm:prSet presAssocID="{C701A5C6-95B1-40FD-AA8A-41DF140733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69060-C338-4316-A47A-65B9E44163FB}" type="pres">
      <dgm:prSet presAssocID="{8140F2E6-C992-4F3C-844A-6BB80710CA99}" presName="parTrans" presStyleLbl="sibTrans2D1" presStyleIdx="3" presStyleCnt="4" custLinFactNeighborX="30850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2FE7C176-F583-4EDA-94C7-916785D5FCFE}" type="pres">
      <dgm:prSet presAssocID="{8140F2E6-C992-4F3C-844A-6BB80710CA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1E657EB-9DF7-4139-A97C-8A9FC05B5CE0}" type="pres">
      <dgm:prSet presAssocID="{BAE06A6B-3E46-4F2D-A7B3-77C6739229AE}" presName="node" presStyleLbl="node1" presStyleIdx="3" presStyleCnt="4" custRadScaleRad="104990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050F1-DA44-4BA8-B786-A6DC89D78B29}" type="presOf" srcId="{225BA86C-F7ED-49F5-99F7-FCB14921E602}" destId="{77D14487-E40F-4A4A-A8EC-646183EC6B57}" srcOrd="0" destOrd="0" presId="urn:microsoft.com/office/officeart/2005/8/layout/radial5"/>
    <dgm:cxn modelId="{4D1B4FEC-787D-4168-81FE-DD58CC700A20}" type="presOf" srcId="{2B894F67-5444-4E40-BBE1-790640D2E988}" destId="{E7C68F73-C4B2-4917-9C41-2085DBD895E2}" srcOrd="0" destOrd="0" presId="urn:microsoft.com/office/officeart/2005/8/layout/radial5"/>
    <dgm:cxn modelId="{FEF8EE36-95EE-45AC-B549-82E051223569}" srcId="{B9C6AD81-7AEC-4D7C-97BE-096ED4FC8147}" destId="{AE167B86-DEF0-4170-AF7D-4BB5AA55D6F5}" srcOrd="0" destOrd="0" parTransId="{7D2B031A-E80A-41A3-910F-428E7224AF35}" sibTransId="{2CBD1FE1-3CA5-469D-A584-BD683230B276}"/>
    <dgm:cxn modelId="{8E963A5F-363F-4C7F-8487-790E473F387B}" type="presOf" srcId="{BAE06A6B-3E46-4F2D-A7B3-77C6739229AE}" destId="{21E657EB-9DF7-4139-A97C-8A9FC05B5CE0}" srcOrd="0" destOrd="0" presId="urn:microsoft.com/office/officeart/2005/8/layout/radial5"/>
    <dgm:cxn modelId="{BC6152A9-2DE3-4AA9-B09F-FF69254D725C}" srcId="{AE167B86-DEF0-4170-AF7D-4BB5AA55D6F5}" destId="{C701A5C6-95B1-40FD-AA8A-41DF140733DC}" srcOrd="2" destOrd="0" parTransId="{2B894F67-5444-4E40-BBE1-790640D2E988}" sibTransId="{79F2473F-8237-4E24-8E48-D24D1EE455F0}"/>
    <dgm:cxn modelId="{45BFF49B-F0F9-4156-9656-79A19C250E8A}" srcId="{AE167B86-DEF0-4170-AF7D-4BB5AA55D6F5}" destId="{225BA86C-F7ED-49F5-99F7-FCB14921E602}" srcOrd="1" destOrd="0" parTransId="{0FDAE542-4F10-412C-B63D-62F4CCDA8941}" sibTransId="{F0A0EEA1-970C-4CD9-A6F7-661C000084DC}"/>
    <dgm:cxn modelId="{DDFA3873-E210-4DAD-93D9-BDB259B59253}" type="presOf" srcId="{C701A5C6-95B1-40FD-AA8A-41DF140733DC}" destId="{BE62294E-CEDE-4DFC-8B84-DCC1EDA146AB}" srcOrd="0" destOrd="0" presId="urn:microsoft.com/office/officeart/2005/8/layout/radial5"/>
    <dgm:cxn modelId="{8A578F6A-E489-4221-A835-56F0C1CBD907}" type="presOf" srcId="{AE167B86-DEF0-4170-AF7D-4BB5AA55D6F5}" destId="{3A9F25DF-1800-4131-92BD-B6508CD47956}" srcOrd="0" destOrd="0" presId="urn:microsoft.com/office/officeart/2005/8/layout/radial5"/>
    <dgm:cxn modelId="{F5995A23-DC8B-4ACA-8ED5-471E27DEB068}" type="presOf" srcId="{BBDAD8DE-0DC4-4095-A2FE-E23F255916E3}" destId="{2D0A8344-5EC0-45CD-927A-4E0BB63794C2}" srcOrd="0" destOrd="0" presId="urn:microsoft.com/office/officeart/2005/8/layout/radial5"/>
    <dgm:cxn modelId="{AA164F71-451A-4CF2-B8F9-4E6BC9F4EFEE}" type="presOf" srcId="{8140F2E6-C992-4F3C-844A-6BB80710CA99}" destId="{2FE7C176-F583-4EDA-94C7-916785D5FCFE}" srcOrd="1" destOrd="0" presId="urn:microsoft.com/office/officeart/2005/8/layout/radial5"/>
    <dgm:cxn modelId="{FCF65033-BB9F-4175-9D2D-5981B7A5729A}" type="presOf" srcId="{03111EBB-56BB-413E-9280-7EA31861767C}" destId="{A7A55A60-4A48-4740-B628-D8CAEF860824}" srcOrd="0" destOrd="0" presId="urn:microsoft.com/office/officeart/2005/8/layout/radial5"/>
    <dgm:cxn modelId="{0B5A364B-DB57-4707-A139-071218F60502}" type="presOf" srcId="{8140F2E6-C992-4F3C-844A-6BB80710CA99}" destId="{7E769060-C338-4316-A47A-65B9E44163FB}" srcOrd="0" destOrd="0" presId="urn:microsoft.com/office/officeart/2005/8/layout/radial5"/>
    <dgm:cxn modelId="{0D03F8E1-E758-4994-AF7A-D13004F76FB5}" srcId="{AE167B86-DEF0-4170-AF7D-4BB5AA55D6F5}" destId="{03111EBB-56BB-413E-9280-7EA31861767C}" srcOrd="0" destOrd="0" parTransId="{BBDAD8DE-0DC4-4095-A2FE-E23F255916E3}" sibTransId="{B2D41F5F-1E81-450C-94AC-16DF4EE33323}"/>
    <dgm:cxn modelId="{3F7BBF4D-70D1-4443-9887-7E95AF059109}" type="presOf" srcId="{BBDAD8DE-0DC4-4095-A2FE-E23F255916E3}" destId="{45ADCFBB-81F3-42C9-A871-E50D8D9F13E5}" srcOrd="1" destOrd="0" presId="urn:microsoft.com/office/officeart/2005/8/layout/radial5"/>
    <dgm:cxn modelId="{4E098699-0756-46D2-9AE4-B900DDC15EA9}" type="presOf" srcId="{0FDAE542-4F10-412C-B63D-62F4CCDA8941}" destId="{0832B405-774E-45AE-8EDB-310B17A71543}" srcOrd="1" destOrd="0" presId="urn:microsoft.com/office/officeart/2005/8/layout/radial5"/>
    <dgm:cxn modelId="{5D5FA11B-2631-406C-9224-8A0C64EEB2A9}" type="presOf" srcId="{0FDAE542-4F10-412C-B63D-62F4CCDA8941}" destId="{C2A9C2CD-7F41-4376-86AC-051737753F27}" srcOrd="0" destOrd="0" presId="urn:microsoft.com/office/officeart/2005/8/layout/radial5"/>
    <dgm:cxn modelId="{33CC586D-F254-4899-948B-9E04BB7DF32C}" type="presOf" srcId="{2B894F67-5444-4E40-BBE1-790640D2E988}" destId="{98F7F415-741D-460E-8533-1DAC9AF2E5AF}" srcOrd="1" destOrd="0" presId="urn:microsoft.com/office/officeart/2005/8/layout/radial5"/>
    <dgm:cxn modelId="{2A0A40A3-4E3D-45A9-84DA-93D4162DF50C}" type="presOf" srcId="{B9C6AD81-7AEC-4D7C-97BE-096ED4FC8147}" destId="{D17DE809-6715-492D-98E3-CA6826E05ADB}" srcOrd="0" destOrd="0" presId="urn:microsoft.com/office/officeart/2005/8/layout/radial5"/>
    <dgm:cxn modelId="{5137E0E6-1595-49DB-9AC5-4821F6B2465E}" srcId="{AE167B86-DEF0-4170-AF7D-4BB5AA55D6F5}" destId="{BAE06A6B-3E46-4F2D-A7B3-77C6739229AE}" srcOrd="3" destOrd="0" parTransId="{8140F2E6-C992-4F3C-844A-6BB80710CA99}" sibTransId="{30B1E68B-4EFD-453A-8587-61CD6A87165D}"/>
    <dgm:cxn modelId="{4BB03DAD-E8BD-4E1D-B915-FC457A28B6A5}" type="presParOf" srcId="{D17DE809-6715-492D-98E3-CA6826E05ADB}" destId="{3A9F25DF-1800-4131-92BD-B6508CD47956}" srcOrd="0" destOrd="0" presId="urn:microsoft.com/office/officeart/2005/8/layout/radial5"/>
    <dgm:cxn modelId="{E362C873-A273-4900-AEC8-B3F2FE39B7A7}" type="presParOf" srcId="{D17DE809-6715-492D-98E3-CA6826E05ADB}" destId="{2D0A8344-5EC0-45CD-927A-4E0BB63794C2}" srcOrd="1" destOrd="0" presId="urn:microsoft.com/office/officeart/2005/8/layout/radial5"/>
    <dgm:cxn modelId="{B67EF2EE-6E77-47EB-8647-D529910E9AE5}" type="presParOf" srcId="{2D0A8344-5EC0-45CD-927A-4E0BB63794C2}" destId="{45ADCFBB-81F3-42C9-A871-E50D8D9F13E5}" srcOrd="0" destOrd="0" presId="urn:microsoft.com/office/officeart/2005/8/layout/radial5"/>
    <dgm:cxn modelId="{E0014FBF-11E8-4D52-A8F4-26E7F2205AC4}" type="presParOf" srcId="{D17DE809-6715-492D-98E3-CA6826E05ADB}" destId="{A7A55A60-4A48-4740-B628-D8CAEF860824}" srcOrd="2" destOrd="0" presId="urn:microsoft.com/office/officeart/2005/8/layout/radial5"/>
    <dgm:cxn modelId="{9502598D-1F44-4F30-8115-A2DDDF270D01}" type="presParOf" srcId="{D17DE809-6715-492D-98E3-CA6826E05ADB}" destId="{C2A9C2CD-7F41-4376-86AC-051737753F27}" srcOrd="3" destOrd="0" presId="urn:microsoft.com/office/officeart/2005/8/layout/radial5"/>
    <dgm:cxn modelId="{382E26B3-080D-47CE-BB0D-5DC0DC84FA67}" type="presParOf" srcId="{C2A9C2CD-7F41-4376-86AC-051737753F27}" destId="{0832B405-774E-45AE-8EDB-310B17A71543}" srcOrd="0" destOrd="0" presId="urn:microsoft.com/office/officeart/2005/8/layout/radial5"/>
    <dgm:cxn modelId="{2D1E459E-DA4F-4495-9667-688F919867FC}" type="presParOf" srcId="{D17DE809-6715-492D-98E3-CA6826E05ADB}" destId="{77D14487-E40F-4A4A-A8EC-646183EC6B57}" srcOrd="4" destOrd="0" presId="urn:microsoft.com/office/officeart/2005/8/layout/radial5"/>
    <dgm:cxn modelId="{563B027B-82DB-4FA4-9B86-B20628BEADAC}" type="presParOf" srcId="{D17DE809-6715-492D-98E3-CA6826E05ADB}" destId="{E7C68F73-C4B2-4917-9C41-2085DBD895E2}" srcOrd="5" destOrd="0" presId="urn:microsoft.com/office/officeart/2005/8/layout/radial5"/>
    <dgm:cxn modelId="{9B4A0FE0-6CB2-40B2-8393-BCF00CFFAAC3}" type="presParOf" srcId="{E7C68F73-C4B2-4917-9C41-2085DBD895E2}" destId="{98F7F415-741D-460E-8533-1DAC9AF2E5AF}" srcOrd="0" destOrd="0" presId="urn:microsoft.com/office/officeart/2005/8/layout/radial5"/>
    <dgm:cxn modelId="{7F9A95D8-7720-477B-9816-F378116189ED}" type="presParOf" srcId="{D17DE809-6715-492D-98E3-CA6826E05ADB}" destId="{BE62294E-CEDE-4DFC-8B84-DCC1EDA146AB}" srcOrd="6" destOrd="0" presId="urn:microsoft.com/office/officeart/2005/8/layout/radial5"/>
    <dgm:cxn modelId="{AA4340ED-33E6-4C61-9CDF-7C863E473BC0}" type="presParOf" srcId="{D17DE809-6715-492D-98E3-CA6826E05ADB}" destId="{7E769060-C338-4316-A47A-65B9E44163FB}" srcOrd="7" destOrd="0" presId="urn:microsoft.com/office/officeart/2005/8/layout/radial5"/>
    <dgm:cxn modelId="{B0CA580F-6AA4-4E65-B1F1-7067AEDCDD99}" type="presParOf" srcId="{7E769060-C338-4316-A47A-65B9E44163FB}" destId="{2FE7C176-F583-4EDA-94C7-916785D5FCFE}" srcOrd="0" destOrd="0" presId="urn:microsoft.com/office/officeart/2005/8/layout/radial5"/>
    <dgm:cxn modelId="{B815123F-2D33-4C97-B955-A2B6B9347901}" type="presParOf" srcId="{D17DE809-6715-492D-98E3-CA6826E05ADB}" destId="{21E657EB-9DF7-4139-A97C-8A9FC05B5CE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E430B3-ABFB-4F80-B45F-F37A9DE900F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F62E6-F6C6-41D2-92E3-7D58D90AEA14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使命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45EDB2E8-44CD-4F36-8569-419D1F4D1140}" type="parTrans" cxnId="{42AC292B-5703-46AF-916B-07DAAAD8156F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04666CE-0079-4463-8E10-03C2208E9096}" type="sibTrans" cxnId="{42AC292B-5703-46AF-916B-07DAAAD8156F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7F57BFDA-E78D-4DD5-B5AC-E3012154287B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異象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F12D1B0-55D8-4D2E-9655-929928AC0DBA}" type="parTrans" cxnId="{DE83401F-66E1-4E2E-8871-73202006DB36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18A7C719-1C95-40D9-B330-B53DCC048DC0}" type="sibTrans" cxnId="{DE83401F-66E1-4E2E-8871-73202006DB36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66F7274-8A17-4163-B3D2-210AC03C8870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價值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F36257A-0FE4-483E-8400-8D8C31D40B82}" type="parTrans" cxnId="{41769D2D-FBE6-4E6D-8F54-12CB1DAC8EBA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D80BB7E-D505-4580-85C9-57080874D96F}" type="sibTrans" cxnId="{41769D2D-FBE6-4E6D-8F54-12CB1DAC8EBA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1E28245-1876-43C9-9620-3DE0631B9917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策略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DAF377C7-79C2-4461-ADEC-91E4C64F0CE8}" type="parTrans" cxnId="{65B6AB96-1F27-4C8C-9002-FF4941AECCAC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0EB795E8-8FFE-41AB-BEA1-A4767C18271C}" type="sibTrans" cxnId="{65B6AB96-1F27-4C8C-9002-FF4941AECCAC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B517357-81E9-4C7D-BD5A-BE2F8646AAB9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目標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55ED335-54B1-430A-A790-5D6E39A66B56}" type="parTrans" cxnId="{01007FEA-C354-46A5-BCCC-13A24BD2D353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2EF9C374-5E84-44F1-BC8E-6941002A6E04}" type="sibTrans" cxnId="{01007FEA-C354-46A5-BCCC-13A24BD2D353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B95D35AA-BEEA-4A15-87A9-1CFCDB3AE846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計劃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A204E382-4884-46E4-B432-BA91BEC79DA1}" type="parTrans" cxnId="{49699EBB-822B-40A8-99DC-FFF795C53A02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7E15AF8-C091-4F38-9499-F09F7270A88A}" type="sibTrans" cxnId="{49699EBB-822B-40A8-99DC-FFF795C53A02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86D4473-19A8-4146-ADAD-894C51F8F2C7}">
      <dgm:prSet phldrT="[Text]"/>
      <dgm:spPr/>
      <dgm:t>
        <a:bodyPr/>
        <a:lstStyle/>
        <a:p>
          <a:r>
            <a:rPr lang="zh-TW" altLang="en-US" dirty="0" smtClean="0">
              <a:latin typeface="DFKai-SB" panose="03000509000000000000" pitchFamily="65" charset="-120"/>
              <a:ea typeface="DFKai-SB" panose="03000509000000000000" pitchFamily="65" charset="-120"/>
            </a:rPr>
            <a:t>預算</a:t>
          </a:r>
          <a:endParaRPr lang="en-US" dirty="0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3DD4AC3C-0211-4199-AEC3-194AE11129FB}" type="parTrans" cxnId="{BC443E2A-68D5-407F-B4B1-0704D7C18F5C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CDC02A65-A3C0-453D-A3BA-5337B124E66D}" type="sibTrans" cxnId="{BC443E2A-68D5-407F-B4B1-0704D7C18F5C}">
      <dgm:prSet/>
      <dgm:spPr/>
      <dgm:t>
        <a:bodyPr/>
        <a:lstStyle/>
        <a:p>
          <a:endParaRPr lang="en-US">
            <a:latin typeface="DFKai-SB" panose="03000509000000000000" pitchFamily="65" charset="-120"/>
            <a:ea typeface="DFKai-SB" panose="03000509000000000000" pitchFamily="65" charset="-120"/>
          </a:endParaRPr>
        </a:p>
      </dgm:t>
    </dgm:pt>
    <dgm:pt modelId="{81CE745F-4EBD-436C-A6CB-4A95DF3505EB}" type="pres">
      <dgm:prSet presAssocID="{7EE430B3-ABFB-4F80-B45F-F37A9DE900F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901670-799B-4BB1-BFC3-F0708CA8889A}" type="pres">
      <dgm:prSet presAssocID="{601F62E6-F6C6-41D2-92E3-7D58D90AEA14}" presName="composite" presStyleCnt="0"/>
      <dgm:spPr/>
    </dgm:pt>
    <dgm:pt modelId="{296D9DB9-874E-4280-BFAC-9F89FC22A0BE}" type="pres">
      <dgm:prSet presAssocID="{601F62E6-F6C6-41D2-92E3-7D58D90AEA14}" presName="bentUpArrow1" presStyleLbl="alignImgPlace1" presStyleIdx="0" presStyleCnt="6"/>
      <dgm:spPr/>
    </dgm:pt>
    <dgm:pt modelId="{E9C06DA7-5366-4731-8E76-CED481E46A5D}" type="pres">
      <dgm:prSet presAssocID="{601F62E6-F6C6-41D2-92E3-7D58D90AEA14}" presName="ParentText" presStyleLbl="node1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902D6-21FD-42AE-9EBF-36941B8E57B1}" type="pres">
      <dgm:prSet presAssocID="{601F62E6-F6C6-41D2-92E3-7D58D90AEA14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4471-D4CB-4501-8E85-C41914CDDF45}" type="pres">
      <dgm:prSet presAssocID="{C04666CE-0079-4463-8E10-03C2208E9096}" presName="sibTrans" presStyleCnt="0"/>
      <dgm:spPr/>
    </dgm:pt>
    <dgm:pt modelId="{0762266B-C5C5-4FEE-A1BC-EFD03A4DB56B}" type="pres">
      <dgm:prSet presAssocID="{7F57BFDA-E78D-4DD5-B5AC-E3012154287B}" presName="composite" presStyleCnt="0"/>
      <dgm:spPr/>
    </dgm:pt>
    <dgm:pt modelId="{C142DB48-F8F5-4985-9C2A-B5D22A6899D7}" type="pres">
      <dgm:prSet presAssocID="{7F57BFDA-E78D-4DD5-B5AC-E3012154287B}" presName="bentUpArrow1" presStyleLbl="alignImgPlace1" presStyleIdx="1" presStyleCnt="6"/>
      <dgm:spPr/>
    </dgm:pt>
    <dgm:pt modelId="{1241AB5A-01B8-4138-A8D6-EC46DB2EF328}" type="pres">
      <dgm:prSet presAssocID="{7F57BFDA-E78D-4DD5-B5AC-E3012154287B}" presName="ParentText" presStyleLbl="node1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B90DA-DDD0-45CA-A4C4-035FCF1F0B68}" type="pres">
      <dgm:prSet presAssocID="{7F57BFDA-E78D-4DD5-B5AC-E3012154287B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F9FC39DD-0B1E-430D-97A8-919389652C59}" type="pres">
      <dgm:prSet presAssocID="{18A7C719-1C95-40D9-B330-B53DCC048DC0}" presName="sibTrans" presStyleCnt="0"/>
      <dgm:spPr/>
    </dgm:pt>
    <dgm:pt modelId="{1D27384A-774D-4F9C-8FEF-596ACA213D63}" type="pres">
      <dgm:prSet presAssocID="{B66F7274-8A17-4163-B3D2-210AC03C8870}" presName="composite" presStyleCnt="0"/>
      <dgm:spPr/>
    </dgm:pt>
    <dgm:pt modelId="{632A8C3C-915B-40A0-8411-4963DEBEDE41}" type="pres">
      <dgm:prSet presAssocID="{B66F7274-8A17-4163-B3D2-210AC03C8870}" presName="bentUpArrow1" presStyleLbl="alignImgPlace1" presStyleIdx="2" presStyleCnt="6"/>
      <dgm:spPr/>
    </dgm:pt>
    <dgm:pt modelId="{8658E211-F187-4542-B69A-DA1AD57A3F6D}" type="pres">
      <dgm:prSet presAssocID="{B66F7274-8A17-4163-B3D2-210AC03C8870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9F537-AD67-465E-8CED-7D709DC95720}" type="pres">
      <dgm:prSet presAssocID="{B66F7274-8A17-4163-B3D2-210AC03C8870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6C35F-2E76-40D2-8D2A-80928659D1D1}" type="pres">
      <dgm:prSet presAssocID="{DD80BB7E-D505-4580-85C9-57080874D96F}" presName="sibTrans" presStyleCnt="0"/>
      <dgm:spPr/>
    </dgm:pt>
    <dgm:pt modelId="{18CB68F6-C2FE-4FCE-A206-620AAF11BD23}" type="pres">
      <dgm:prSet presAssocID="{21E28245-1876-43C9-9620-3DE0631B9917}" presName="composite" presStyleCnt="0"/>
      <dgm:spPr/>
    </dgm:pt>
    <dgm:pt modelId="{5452B426-2910-4AF6-A688-839742440448}" type="pres">
      <dgm:prSet presAssocID="{21E28245-1876-43C9-9620-3DE0631B9917}" presName="bentUpArrow1" presStyleLbl="alignImgPlace1" presStyleIdx="3" presStyleCnt="6"/>
      <dgm:spPr/>
    </dgm:pt>
    <dgm:pt modelId="{120DE08F-DD57-470B-8F84-356AE3DF4726}" type="pres">
      <dgm:prSet presAssocID="{21E28245-1876-43C9-9620-3DE0631B9917}" presName="ParentText" presStyleLbl="node1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50976-EB75-4D6F-9592-0E913D9916D8}" type="pres">
      <dgm:prSet presAssocID="{21E28245-1876-43C9-9620-3DE0631B9917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352B9CC-76EA-4ED9-B8E2-D393612CC133}" type="pres">
      <dgm:prSet presAssocID="{0EB795E8-8FFE-41AB-BEA1-A4767C18271C}" presName="sibTrans" presStyleCnt="0"/>
      <dgm:spPr/>
    </dgm:pt>
    <dgm:pt modelId="{CD479257-8695-4945-A579-A698B4B2E37D}" type="pres">
      <dgm:prSet presAssocID="{CB517357-81E9-4C7D-BD5A-BE2F8646AAB9}" presName="composite" presStyleCnt="0"/>
      <dgm:spPr/>
    </dgm:pt>
    <dgm:pt modelId="{4159BC66-FE4C-481D-A4A5-F8DC8C13A96D}" type="pres">
      <dgm:prSet presAssocID="{CB517357-81E9-4C7D-BD5A-BE2F8646AAB9}" presName="bentUpArrow1" presStyleLbl="alignImgPlace1" presStyleIdx="4" presStyleCnt="6"/>
      <dgm:spPr/>
    </dgm:pt>
    <dgm:pt modelId="{6ADCEC0D-C33D-453E-BE62-8CA792C6BB36}" type="pres">
      <dgm:prSet presAssocID="{CB517357-81E9-4C7D-BD5A-BE2F8646AAB9}" presName="ParentText" presStyleLbl="node1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4021B-D409-46D2-A5E3-666E5253961E}" type="pres">
      <dgm:prSet presAssocID="{CB517357-81E9-4C7D-BD5A-BE2F8646AAB9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A1811-00D0-4372-898D-F1E10FF44762}" type="pres">
      <dgm:prSet presAssocID="{2EF9C374-5E84-44F1-BC8E-6941002A6E04}" presName="sibTrans" presStyleCnt="0"/>
      <dgm:spPr/>
    </dgm:pt>
    <dgm:pt modelId="{E9D0E7E6-D8F3-4FEF-8929-47B59DFEF55C}" type="pres">
      <dgm:prSet presAssocID="{B95D35AA-BEEA-4A15-87A9-1CFCDB3AE846}" presName="composite" presStyleCnt="0"/>
      <dgm:spPr/>
    </dgm:pt>
    <dgm:pt modelId="{5F1E47CC-FB18-43E5-996C-F6B790DBED8D}" type="pres">
      <dgm:prSet presAssocID="{B95D35AA-BEEA-4A15-87A9-1CFCDB3AE846}" presName="bentUpArrow1" presStyleLbl="alignImgPlace1" presStyleIdx="5" presStyleCnt="6"/>
      <dgm:spPr/>
    </dgm:pt>
    <dgm:pt modelId="{C34A512C-1C88-432C-BA65-14D333AD79C9}" type="pres">
      <dgm:prSet presAssocID="{B95D35AA-BEEA-4A15-87A9-1CFCDB3AE846}" presName="ParentText" presStyleLbl="node1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D8D18-F04D-41DE-A31E-82C455B89C47}" type="pres">
      <dgm:prSet presAssocID="{B95D35AA-BEEA-4A15-87A9-1CFCDB3AE846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B334946B-7909-4A88-88F2-59EE8DE36D3E}" type="pres">
      <dgm:prSet presAssocID="{37E15AF8-C091-4F38-9499-F09F7270A88A}" presName="sibTrans" presStyleCnt="0"/>
      <dgm:spPr/>
    </dgm:pt>
    <dgm:pt modelId="{F5783B51-2AE6-456E-A7E8-69426C32BE14}" type="pres">
      <dgm:prSet presAssocID="{886D4473-19A8-4146-ADAD-894C51F8F2C7}" presName="composite" presStyleCnt="0"/>
      <dgm:spPr/>
    </dgm:pt>
    <dgm:pt modelId="{D34BDA21-BAF4-419A-B154-1102A135D1C1}" type="pres">
      <dgm:prSet presAssocID="{886D4473-19A8-4146-ADAD-894C51F8F2C7}" presName="ParentText" presStyleLbl="node1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69D2D-FBE6-4E6D-8F54-12CB1DAC8EBA}" srcId="{7EE430B3-ABFB-4F80-B45F-F37A9DE900FA}" destId="{B66F7274-8A17-4163-B3D2-210AC03C8870}" srcOrd="2" destOrd="0" parTransId="{3F36257A-0FE4-483E-8400-8D8C31D40B82}" sibTransId="{DD80BB7E-D505-4580-85C9-57080874D96F}"/>
    <dgm:cxn modelId="{DE83401F-66E1-4E2E-8871-73202006DB36}" srcId="{7EE430B3-ABFB-4F80-B45F-F37A9DE900FA}" destId="{7F57BFDA-E78D-4DD5-B5AC-E3012154287B}" srcOrd="1" destOrd="0" parTransId="{8F12D1B0-55D8-4D2E-9655-929928AC0DBA}" sibTransId="{18A7C719-1C95-40D9-B330-B53DCC048DC0}"/>
    <dgm:cxn modelId="{CEEB761F-F36E-4C62-8CE0-2FA19DBD4988}" type="presOf" srcId="{7F57BFDA-E78D-4DD5-B5AC-E3012154287B}" destId="{1241AB5A-01B8-4138-A8D6-EC46DB2EF328}" srcOrd="0" destOrd="0" presId="urn:microsoft.com/office/officeart/2005/8/layout/StepDownProcess"/>
    <dgm:cxn modelId="{158BBEEB-4297-41D5-BD78-091497AE33CD}" type="presOf" srcId="{B95D35AA-BEEA-4A15-87A9-1CFCDB3AE846}" destId="{C34A512C-1C88-432C-BA65-14D333AD79C9}" srcOrd="0" destOrd="0" presId="urn:microsoft.com/office/officeart/2005/8/layout/StepDownProcess"/>
    <dgm:cxn modelId="{49699EBB-822B-40A8-99DC-FFF795C53A02}" srcId="{7EE430B3-ABFB-4F80-B45F-F37A9DE900FA}" destId="{B95D35AA-BEEA-4A15-87A9-1CFCDB3AE846}" srcOrd="5" destOrd="0" parTransId="{A204E382-4884-46E4-B432-BA91BEC79DA1}" sibTransId="{37E15AF8-C091-4F38-9499-F09F7270A88A}"/>
    <dgm:cxn modelId="{D831EAB9-AF9F-4831-966A-0AA213EBE905}" type="presOf" srcId="{886D4473-19A8-4146-ADAD-894C51F8F2C7}" destId="{D34BDA21-BAF4-419A-B154-1102A135D1C1}" srcOrd="0" destOrd="0" presId="urn:microsoft.com/office/officeart/2005/8/layout/StepDownProcess"/>
    <dgm:cxn modelId="{B816F7EB-7F6C-4EC5-A259-7BA85E9AB386}" type="presOf" srcId="{B66F7274-8A17-4163-B3D2-210AC03C8870}" destId="{8658E211-F187-4542-B69A-DA1AD57A3F6D}" srcOrd="0" destOrd="0" presId="urn:microsoft.com/office/officeart/2005/8/layout/StepDownProcess"/>
    <dgm:cxn modelId="{01007FEA-C354-46A5-BCCC-13A24BD2D353}" srcId="{7EE430B3-ABFB-4F80-B45F-F37A9DE900FA}" destId="{CB517357-81E9-4C7D-BD5A-BE2F8646AAB9}" srcOrd="4" destOrd="0" parTransId="{B55ED335-54B1-430A-A790-5D6E39A66B56}" sibTransId="{2EF9C374-5E84-44F1-BC8E-6941002A6E04}"/>
    <dgm:cxn modelId="{8A391D6C-6D95-4460-9E3A-ECC786275716}" type="presOf" srcId="{CB517357-81E9-4C7D-BD5A-BE2F8646AAB9}" destId="{6ADCEC0D-C33D-453E-BE62-8CA792C6BB36}" srcOrd="0" destOrd="0" presId="urn:microsoft.com/office/officeart/2005/8/layout/StepDownProcess"/>
    <dgm:cxn modelId="{663234CD-D730-4A6C-B367-CA918DEEA218}" type="presOf" srcId="{7EE430B3-ABFB-4F80-B45F-F37A9DE900FA}" destId="{81CE745F-4EBD-436C-A6CB-4A95DF3505EB}" srcOrd="0" destOrd="0" presId="urn:microsoft.com/office/officeart/2005/8/layout/StepDownProcess"/>
    <dgm:cxn modelId="{42AC292B-5703-46AF-916B-07DAAAD8156F}" srcId="{7EE430B3-ABFB-4F80-B45F-F37A9DE900FA}" destId="{601F62E6-F6C6-41D2-92E3-7D58D90AEA14}" srcOrd="0" destOrd="0" parTransId="{45EDB2E8-44CD-4F36-8569-419D1F4D1140}" sibTransId="{C04666CE-0079-4463-8E10-03C2208E9096}"/>
    <dgm:cxn modelId="{65B6AB96-1F27-4C8C-9002-FF4941AECCAC}" srcId="{7EE430B3-ABFB-4F80-B45F-F37A9DE900FA}" destId="{21E28245-1876-43C9-9620-3DE0631B9917}" srcOrd="3" destOrd="0" parTransId="{DAF377C7-79C2-4461-ADEC-91E4C64F0CE8}" sibTransId="{0EB795E8-8FFE-41AB-BEA1-A4767C18271C}"/>
    <dgm:cxn modelId="{A23859B1-B1E9-45A4-8186-92E35ED4AC18}" type="presOf" srcId="{21E28245-1876-43C9-9620-3DE0631B9917}" destId="{120DE08F-DD57-470B-8F84-356AE3DF4726}" srcOrd="0" destOrd="0" presId="urn:microsoft.com/office/officeart/2005/8/layout/StepDownProcess"/>
    <dgm:cxn modelId="{BC443E2A-68D5-407F-B4B1-0704D7C18F5C}" srcId="{7EE430B3-ABFB-4F80-B45F-F37A9DE900FA}" destId="{886D4473-19A8-4146-ADAD-894C51F8F2C7}" srcOrd="6" destOrd="0" parTransId="{3DD4AC3C-0211-4199-AEC3-194AE11129FB}" sibTransId="{CDC02A65-A3C0-453D-A3BA-5337B124E66D}"/>
    <dgm:cxn modelId="{6F91FBD0-0A3C-467F-A2F6-EC6F839D23C0}" type="presOf" srcId="{601F62E6-F6C6-41D2-92E3-7D58D90AEA14}" destId="{E9C06DA7-5366-4731-8E76-CED481E46A5D}" srcOrd="0" destOrd="0" presId="urn:microsoft.com/office/officeart/2005/8/layout/StepDownProcess"/>
    <dgm:cxn modelId="{644E21CD-6834-46EA-A571-51E8E4B874F1}" type="presParOf" srcId="{81CE745F-4EBD-436C-A6CB-4A95DF3505EB}" destId="{4C901670-799B-4BB1-BFC3-F0708CA8889A}" srcOrd="0" destOrd="0" presId="urn:microsoft.com/office/officeart/2005/8/layout/StepDownProcess"/>
    <dgm:cxn modelId="{6F131D02-BC98-4D87-9852-E90C4E50860C}" type="presParOf" srcId="{4C901670-799B-4BB1-BFC3-F0708CA8889A}" destId="{296D9DB9-874E-4280-BFAC-9F89FC22A0BE}" srcOrd="0" destOrd="0" presId="urn:microsoft.com/office/officeart/2005/8/layout/StepDownProcess"/>
    <dgm:cxn modelId="{F463D363-F913-4D69-93DC-54E3F4A82FAE}" type="presParOf" srcId="{4C901670-799B-4BB1-BFC3-F0708CA8889A}" destId="{E9C06DA7-5366-4731-8E76-CED481E46A5D}" srcOrd="1" destOrd="0" presId="urn:microsoft.com/office/officeart/2005/8/layout/StepDownProcess"/>
    <dgm:cxn modelId="{03665AD6-6CF4-45A9-8C99-1A011DDFEEA8}" type="presParOf" srcId="{4C901670-799B-4BB1-BFC3-F0708CA8889A}" destId="{F8B902D6-21FD-42AE-9EBF-36941B8E57B1}" srcOrd="2" destOrd="0" presId="urn:microsoft.com/office/officeart/2005/8/layout/StepDownProcess"/>
    <dgm:cxn modelId="{DED2AA13-DAF4-41EC-87BD-B38DEEFFD957}" type="presParOf" srcId="{81CE745F-4EBD-436C-A6CB-4A95DF3505EB}" destId="{E3384471-D4CB-4501-8E85-C41914CDDF45}" srcOrd="1" destOrd="0" presId="urn:microsoft.com/office/officeart/2005/8/layout/StepDownProcess"/>
    <dgm:cxn modelId="{25F37AB4-1C01-4088-80A2-1F2AB4749FB8}" type="presParOf" srcId="{81CE745F-4EBD-436C-A6CB-4A95DF3505EB}" destId="{0762266B-C5C5-4FEE-A1BC-EFD03A4DB56B}" srcOrd="2" destOrd="0" presId="urn:microsoft.com/office/officeart/2005/8/layout/StepDownProcess"/>
    <dgm:cxn modelId="{6294240E-7DD1-4530-85B4-239E38943335}" type="presParOf" srcId="{0762266B-C5C5-4FEE-A1BC-EFD03A4DB56B}" destId="{C142DB48-F8F5-4985-9C2A-B5D22A6899D7}" srcOrd="0" destOrd="0" presId="urn:microsoft.com/office/officeart/2005/8/layout/StepDownProcess"/>
    <dgm:cxn modelId="{A9DC066E-5452-4A21-9401-46CD34F6016A}" type="presParOf" srcId="{0762266B-C5C5-4FEE-A1BC-EFD03A4DB56B}" destId="{1241AB5A-01B8-4138-A8D6-EC46DB2EF328}" srcOrd="1" destOrd="0" presId="urn:microsoft.com/office/officeart/2005/8/layout/StepDownProcess"/>
    <dgm:cxn modelId="{F2A7E6DD-ADBE-4791-8A59-63C7792BEE65}" type="presParOf" srcId="{0762266B-C5C5-4FEE-A1BC-EFD03A4DB56B}" destId="{5A5B90DA-DDD0-45CA-A4C4-035FCF1F0B68}" srcOrd="2" destOrd="0" presId="urn:microsoft.com/office/officeart/2005/8/layout/StepDownProcess"/>
    <dgm:cxn modelId="{B23884B4-D65A-4B67-9110-178723B47FB3}" type="presParOf" srcId="{81CE745F-4EBD-436C-A6CB-4A95DF3505EB}" destId="{F9FC39DD-0B1E-430D-97A8-919389652C59}" srcOrd="3" destOrd="0" presId="urn:microsoft.com/office/officeart/2005/8/layout/StepDownProcess"/>
    <dgm:cxn modelId="{344E1696-EB20-4154-970B-A4B9FBDB1DCA}" type="presParOf" srcId="{81CE745F-4EBD-436C-A6CB-4A95DF3505EB}" destId="{1D27384A-774D-4F9C-8FEF-596ACA213D63}" srcOrd="4" destOrd="0" presId="urn:microsoft.com/office/officeart/2005/8/layout/StepDownProcess"/>
    <dgm:cxn modelId="{F004771D-154D-404A-BE68-6B7A7F88DAEC}" type="presParOf" srcId="{1D27384A-774D-4F9C-8FEF-596ACA213D63}" destId="{632A8C3C-915B-40A0-8411-4963DEBEDE41}" srcOrd="0" destOrd="0" presId="urn:microsoft.com/office/officeart/2005/8/layout/StepDownProcess"/>
    <dgm:cxn modelId="{47273D8E-5AF3-4944-AC43-7FFDA70AA6F9}" type="presParOf" srcId="{1D27384A-774D-4F9C-8FEF-596ACA213D63}" destId="{8658E211-F187-4542-B69A-DA1AD57A3F6D}" srcOrd="1" destOrd="0" presId="urn:microsoft.com/office/officeart/2005/8/layout/StepDownProcess"/>
    <dgm:cxn modelId="{7EF0B83E-F316-47B7-B4A0-2FB0620CAA9F}" type="presParOf" srcId="{1D27384A-774D-4F9C-8FEF-596ACA213D63}" destId="{3429F537-AD67-465E-8CED-7D709DC95720}" srcOrd="2" destOrd="0" presId="urn:microsoft.com/office/officeart/2005/8/layout/StepDownProcess"/>
    <dgm:cxn modelId="{605E8321-DB0D-4A34-9303-10D77E20211D}" type="presParOf" srcId="{81CE745F-4EBD-436C-A6CB-4A95DF3505EB}" destId="{F876C35F-2E76-40D2-8D2A-80928659D1D1}" srcOrd="5" destOrd="0" presId="urn:microsoft.com/office/officeart/2005/8/layout/StepDownProcess"/>
    <dgm:cxn modelId="{FC6D3A8B-BF3D-4D56-A876-B5AB9F2B42FA}" type="presParOf" srcId="{81CE745F-4EBD-436C-A6CB-4A95DF3505EB}" destId="{18CB68F6-C2FE-4FCE-A206-620AAF11BD23}" srcOrd="6" destOrd="0" presId="urn:microsoft.com/office/officeart/2005/8/layout/StepDownProcess"/>
    <dgm:cxn modelId="{622C1CFE-1044-4A29-A47A-E75EDFB28BF0}" type="presParOf" srcId="{18CB68F6-C2FE-4FCE-A206-620AAF11BD23}" destId="{5452B426-2910-4AF6-A688-839742440448}" srcOrd="0" destOrd="0" presId="urn:microsoft.com/office/officeart/2005/8/layout/StepDownProcess"/>
    <dgm:cxn modelId="{B3340FB9-4734-4FCC-9661-48EA2EB7A3BE}" type="presParOf" srcId="{18CB68F6-C2FE-4FCE-A206-620AAF11BD23}" destId="{120DE08F-DD57-470B-8F84-356AE3DF4726}" srcOrd="1" destOrd="0" presId="urn:microsoft.com/office/officeart/2005/8/layout/StepDownProcess"/>
    <dgm:cxn modelId="{8567F753-96DA-4A4A-B816-1AF386D4971E}" type="presParOf" srcId="{18CB68F6-C2FE-4FCE-A206-620AAF11BD23}" destId="{A2950976-EB75-4D6F-9592-0E913D9916D8}" srcOrd="2" destOrd="0" presId="urn:microsoft.com/office/officeart/2005/8/layout/StepDownProcess"/>
    <dgm:cxn modelId="{DAA3BD1B-B323-454E-AF5B-31291B92B8AC}" type="presParOf" srcId="{81CE745F-4EBD-436C-A6CB-4A95DF3505EB}" destId="{C352B9CC-76EA-4ED9-B8E2-D393612CC133}" srcOrd="7" destOrd="0" presId="urn:microsoft.com/office/officeart/2005/8/layout/StepDownProcess"/>
    <dgm:cxn modelId="{16ED4A86-E9E2-4E6F-A81A-7278065841A5}" type="presParOf" srcId="{81CE745F-4EBD-436C-A6CB-4A95DF3505EB}" destId="{CD479257-8695-4945-A579-A698B4B2E37D}" srcOrd="8" destOrd="0" presId="urn:microsoft.com/office/officeart/2005/8/layout/StepDownProcess"/>
    <dgm:cxn modelId="{CCEE3049-8ACB-49E5-87A0-E96D0A11C441}" type="presParOf" srcId="{CD479257-8695-4945-A579-A698B4B2E37D}" destId="{4159BC66-FE4C-481D-A4A5-F8DC8C13A96D}" srcOrd="0" destOrd="0" presId="urn:microsoft.com/office/officeart/2005/8/layout/StepDownProcess"/>
    <dgm:cxn modelId="{B3FE341D-1D72-4107-B559-68E8750B80B8}" type="presParOf" srcId="{CD479257-8695-4945-A579-A698B4B2E37D}" destId="{6ADCEC0D-C33D-453E-BE62-8CA792C6BB36}" srcOrd="1" destOrd="0" presId="urn:microsoft.com/office/officeart/2005/8/layout/StepDownProcess"/>
    <dgm:cxn modelId="{3D3C28DB-7BD7-4D2B-8778-52CE9D4BC459}" type="presParOf" srcId="{CD479257-8695-4945-A579-A698B4B2E37D}" destId="{D054021B-D409-46D2-A5E3-666E5253961E}" srcOrd="2" destOrd="0" presId="urn:microsoft.com/office/officeart/2005/8/layout/StepDownProcess"/>
    <dgm:cxn modelId="{FBFC1110-AF5F-4871-AB93-323A991A478C}" type="presParOf" srcId="{81CE745F-4EBD-436C-A6CB-4A95DF3505EB}" destId="{9FFA1811-00D0-4372-898D-F1E10FF44762}" srcOrd="9" destOrd="0" presId="urn:microsoft.com/office/officeart/2005/8/layout/StepDownProcess"/>
    <dgm:cxn modelId="{94476D91-893D-4A77-8EF5-F5C42E4BEA85}" type="presParOf" srcId="{81CE745F-4EBD-436C-A6CB-4A95DF3505EB}" destId="{E9D0E7E6-D8F3-4FEF-8929-47B59DFEF55C}" srcOrd="10" destOrd="0" presId="urn:microsoft.com/office/officeart/2005/8/layout/StepDownProcess"/>
    <dgm:cxn modelId="{14BAFF6C-D26E-44BA-B319-7DFD4806F9EE}" type="presParOf" srcId="{E9D0E7E6-D8F3-4FEF-8929-47B59DFEF55C}" destId="{5F1E47CC-FB18-43E5-996C-F6B790DBED8D}" srcOrd="0" destOrd="0" presId="urn:microsoft.com/office/officeart/2005/8/layout/StepDownProcess"/>
    <dgm:cxn modelId="{E4502056-7A59-4D72-8D55-863C17E6182A}" type="presParOf" srcId="{E9D0E7E6-D8F3-4FEF-8929-47B59DFEF55C}" destId="{C34A512C-1C88-432C-BA65-14D333AD79C9}" srcOrd="1" destOrd="0" presId="urn:microsoft.com/office/officeart/2005/8/layout/StepDownProcess"/>
    <dgm:cxn modelId="{4B0B0023-75E4-4C20-A7D0-19A812D954D4}" type="presParOf" srcId="{E9D0E7E6-D8F3-4FEF-8929-47B59DFEF55C}" destId="{9FFD8D18-F04D-41DE-A31E-82C455B89C47}" srcOrd="2" destOrd="0" presId="urn:microsoft.com/office/officeart/2005/8/layout/StepDownProcess"/>
    <dgm:cxn modelId="{06677477-975F-46F6-999E-2B0E1437314A}" type="presParOf" srcId="{81CE745F-4EBD-436C-A6CB-4A95DF3505EB}" destId="{B334946B-7909-4A88-88F2-59EE8DE36D3E}" srcOrd="11" destOrd="0" presId="urn:microsoft.com/office/officeart/2005/8/layout/StepDownProcess"/>
    <dgm:cxn modelId="{B73113C8-E156-42BB-B036-5FFB39E5D586}" type="presParOf" srcId="{81CE745F-4EBD-436C-A6CB-4A95DF3505EB}" destId="{F5783B51-2AE6-456E-A7E8-69426C32BE14}" srcOrd="12" destOrd="0" presId="urn:microsoft.com/office/officeart/2005/8/layout/StepDownProcess"/>
    <dgm:cxn modelId="{4F8ED6EB-833A-44F4-9552-3FB4BB3A90CD}" type="presParOf" srcId="{F5783B51-2AE6-456E-A7E8-69426C32BE14}" destId="{D34BDA21-BAF4-419A-B154-1102A135D1C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D77C1-D0DD-48D2-BCD7-696E22E1D86B}">
      <dsp:nvSpPr>
        <dsp:cNvPr id="0" name=""/>
        <dsp:cNvSpPr/>
      </dsp:nvSpPr>
      <dsp:spPr>
        <a:xfrm>
          <a:off x="939212" y="371762"/>
          <a:ext cx="4626382" cy="462638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委身的順服者</a:t>
          </a:r>
          <a:endParaRPr lang="en-US" sz="38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3454532" y="1225440"/>
        <a:ext cx="1569665" cy="1542127"/>
      </dsp:txXfrm>
    </dsp:sp>
    <dsp:sp modelId="{CCDE8498-3C63-489B-819B-CA80772B2B39}">
      <dsp:nvSpPr>
        <dsp:cNvPr id="0" name=""/>
        <dsp:cNvSpPr/>
      </dsp:nvSpPr>
      <dsp:spPr>
        <a:xfrm>
          <a:off x="700733" y="509452"/>
          <a:ext cx="4626382" cy="462638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信服的跟隨者</a:t>
          </a:r>
          <a:endParaRPr lang="en-US" sz="38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1967480" y="3428479"/>
        <a:ext cx="2092887" cy="1431975"/>
      </dsp:txXfrm>
    </dsp:sp>
    <dsp:sp modelId="{C7B4F777-643F-4009-9ACD-D9A8C73A9196}">
      <dsp:nvSpPr>
        <dsp:cNvPr id="0" name=""/>
        <dsp:cNvSpPr/>
      </dsp:nvSpPr>
      <dsp:spPr>
        <a:xfrm>
          <a:off x="700733" y="509452"/>
          <a:ext cx="4626382" cy="462638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DFKai-SB" panose="03000509000000000000" pitchFamily="65" charset="-120"/>
              <a:ea typeface="DFKai-SB" panose="03000509000000000000" pitchFamily="65" charset="-120"/>
            </a:rPr>
            <a:t>一般的聽道者</a:t>
          </a:r>
          <a:endParaRPr lang="en-US" sz="3800" kern="1200" dirty="0">
            <a:latin typeface="DFKai-SB" panose="03000509000000000000" pitchFamily="65" charset="-120"/>
            <a:ea typeface="DFKai-SB" panose="03000509000000000000" pitchFamily="65" charset="-120"/>
          </a:endParaRPr>
        </a:p>
      </dsp:txBody>
      <dsp:txXfrm>
        <a:off x="1196417" y="1418206"/>
        <a:ext cx="1569665" cy="15421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1DE56-B26B-4EC3-8E28-5DF25D3A47AA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531CA-BC91-434A-946E-66187342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anose="02020602080505020303" pitchFamily="18" charset="0"/>
              </a:defRPr>
            </a:lvl9pPr>
          </a:lstStyle>
          <a:p>
            <a:pPr eaLnBrk="1" hangingPunct="1"/>
            <a:fld id="{F98CAA4B-CD61-4303-8C3A-D8B30B60D3E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3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B960C-E4F5-4055-A90E-95B337B3E8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B38D4-DB56-4A46-8256-E6C08B6976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48F04-725A-4BE9-B622-78CFC906A4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5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09BFC-FECF-4CD3-88CC-AAA7D55F14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14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E8913-40DA-4299-8088-9192E7EB06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5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0F3E4-A8AF-4552-B8EA-41D570F832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7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EBB97-0BF8-4F1B-A1D9-4DEB6E1AE9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2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DC651-1625-4BE7-8D37-FF8BB7CABC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1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EE0A6-BC8C-49AF-A2FC-187F87C446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0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91AAC-E48B-4851-8A55-163014C64D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8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F438F-515F-4C2D-82E0-7D0E962C27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7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F2EC9-B257-4C30-97E6-FA23255CF2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88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1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28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59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52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84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7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28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7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27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65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05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23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4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46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36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94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0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07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2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07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86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0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9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7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4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9CF9-26C5-48F7-9C94-560346CFB4C3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E9E1-D5CD-489B-9944-DFB1DE53A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962CF0-F0FE-4C7F-99D6-358C7B4CFC6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4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5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1C90-1E11-47D5-85C4-BA2FC9009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4955-BAE6-4D6B-94CC-6B3B6C5BF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6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smtClean="0">
                <a:solidFill>
                  <a:srgbClr val="FFFF00"/>
                </a:solidFill>
                <a:latin typeface="Matura MT Script Capitals" panose="03020802060602070202" pitchFamily="66" charset="0"/>
                <a:ea typeface="Batang" panose="02030600000101010101" pitchFamily="18" charset="-127"/>
              </a:rPr>
              <a:t>     ABC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anose="03020802060602070202" pitchFamily="66" charset="0"/>
              </a:rPr>
              <a:t>  201</a:t>
            </a:r>
            <a:r>
              <a:rPr lang="en-US" altLang="zh-TW" sz="4000" smtClean="0">
                <a:solidFill>
                  <a:srgbClr val="FFFF00"/>
                </a:solidFill>
                <a:latin typeface="Matura MT Script Capitals" panose="03020802060602070202" pitchFamily="66" charset="0"/>
                <a:ea typeface="新細明體" panose="02020500000000000000" pitchFamily="18" charset="-120"/>
              </a:rPr>
              <a:t>4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anose="03020802060602070202" pitchFamily="66" charset="0"/>
              </a:rPr>
              <a:t> </a:t>
            </a:r>
            <a:r>
              <a:rPr lang="zh-TW" altLang="en-US" sz="4000" smtClean="0">
                <a:ea typeface="新細明體" panose="02020500000000000000" pitchFamily="18" charset="-120"/>
              </a:rPr>
              <a:t>    </a:t>
            </a:r>
            <a:endParaRPr lang="en-US" altLang="en-US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zh-CN" dirty="0" smtClean="0">
              <a:solidFill>
                <a:srgbClr val="FFFF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marL="457200"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(Workshop): </a:t>
            </a:r>
            <a:r>
              <a:rPr lang="zh-TW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教牧講座</a:t>
            </a:r>
            <a:r>
              <a:rPr lang="zh-CN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 </a:t>
            </a:r>
            <a:endParaRPr lang="en-US" altLang="zh-CN" dirty="0" smtClean="0">
              <a:solidFill>
                <a:srgbClr val="FFFF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marL="457200"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(Speaker): </a:t>
            </a:r>
            <a:r>
              <a:rPr lang="zh-TW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林永健</a:t>
            </a:r>
            <a:endParaRPr lang="en-US" altLang="zh-TW" dirty="0" smtClean="0">
              <a:solidFill>
                <a:srgbClr val="FFFF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marL="457200"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授課語言</a:t>
            </a:r>
            <a:r>
              <a:rPr lang="en-US" altLang="zh-CN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: </a:t>
            </a:r>
            <a:r>
              <a:rPr lang="zh-TW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華語</a:t>
            </a:r>
            <a:endParaRPr lang="en-US" altLang="zh-CN" dirty="0" smtClean="0">
              <a:solidFill>
                <a:srgbClr val="FFFF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marL="457200"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(Topic): </a:t>
            </a:r>
            <a:r>
              <a:rPr lang="zh-TW" altLang="en-US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教會的核心事工與門徒訓練</a:t>
            </a:r>
            <a:endParaRPr lang="en-US" altLang="zh-TW" dirty="0" smtClean="0">
              <a:solidFill>
                <a:srgbClr val="FFFF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marL="457200" eaLnBrk="1" hangingPunct="1">
              <a:buFontTx/>
              <a:buNone/>
              <a:defRPr/>
            </a:pPr>
            <a:r>
              <a:rPr lang="en-US" altLang="zh-CN" dirty="0" smtClean="0">
                <a:solidFill>
                  <a:srgbClr val="FFFF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10:45 - 12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smtClean="0">
              <a:solidFill>
                <a:srgbClr val="00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FF00"/>
                </a:solidFill>
              </a:rPr>
              <a:t>            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2053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DFKai-SB" panose="03000509000000000000" pitchFamily="65" charset="-120"/>
              </a:rPr>
              <a:t>教會的 </a:t>
            </a:r>
            <a:r>
              <a:rPr lang="en-US" altLang="zh-TW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DFKai-SB" panose="03000509000000000000" pitchFamily="65" charset="-120"/>
              </a:rPr>
              <a:t>A-Team </a:t>
            </a:r>
            <a:r>
              <a:rPr lang="zh-TW" alt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DFKai-SB" panose="03000509000000000000" pitchFamily="65" charset="-120"/>
              </a:rPr>
              <a:t>是誰？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他們是否在做門徒訓練？</a:t>
            </a: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21506" name="Picture 2" descr="http://www.nerdsraging.com/wp-content/uploads/2012/08/the-a-team-1-77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00"/>
            <a:ext cx="9144000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5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34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0946" y="5521366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  <a:ea typeface="全真粗黑體" pitchFamily="49" charset="-120"/>
              </a:rPr>
              <a:t>傳道人</a:t>
            </a:r>
            <a:r>
              <a:rPr lang="en-US" altLang="zh-TW" sz="3200" dirty="0">
                <a:solidFill>
                  <a:prstClr val="white"/>
                </a:solidFill>
                <a:ea typeface="全真粗黑體" pitchFamily="49" charset="-120"/>
              </a:rPr>
              <a:t/>
            </a:r>
            <a:br>
              <a:rPr lang="en-US" altLang="zh-TW" sz="3200" dirty="0">
                <a:solidFill>
                  <a:prstClr val="white"/>
                </a:solidFill>
                <a:ea typeface="全真粗黑體" pitchFamily="49" charset="-120"/>
              </a:rPr>
            </a:br>
            <a:r>
              <a:rPr lang="zh-TW" altLang="en-US" sz="3200" dirty="0">
                <a:solidFill>
                  <a:prstClr val="white"/>
                </a:solidFill>
                <a:ea typeface="全真粗黑體" pitchFamily="49" charset="-120"/>
              </a:rPr>
              <a:t>是</a:t>
            </a:r>
            <a:r>
              <a:rPr lang="zh-TW" altLang="en-US" sz="3200" dirty="0">
                <a:solidFill>
                  <a:srgbClr val="FFFF00"/>
                </a:solidFill>
                <a:ea typeface="全真粗黑體" pitchFamily="49" charset="-120"/>
              </a:rPr>
              <a:t>超人</a:t>
            </a:r>
            <a:r>
              <a:rPr lang="zh-TW" altLang="en-US" sz="3200" dirty="0">
                <a:solidFill>
                  <a:prstClr val="white"/>
                </a:solidFill>
                <a:ea typeface="全真粗黑體" pitchFamily="49" charset="-120"/>
              </a:rPr>
              <a:t>？</a:t>
            </a:r>
            <a:endParaRPr lang="en-US" sz="3200" dirty="0">
              <a:solidFill>
                <a:prstClr val="white"/>
              </a:solidFill>
              <a:ea typeface="全真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dunderwood.com/wp-content/uploads/2011/01/Discipleship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耶穌改變世界的方法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-381000" y="15240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4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>
                <a:latin typeface="+mn-lt"/>
                <a:ea typeface="DFKai-SB" panose="03000509000000000000" pitchFamily="65" charset="-120"/>
              </a:rPr>
              <a:t>耶穌的模式</a:t>
            </a:r>
            <a:endParaRPr lang="en-US" dirty="0">
              <a:latin typeface="+mn-lt"/>
              <a:ea typeface="DFKai-SB" panose="03000509000000000000" pitchFamily="65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74874"/>
            <a:ext cx="4018547" cy="445452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zh-TW" altLang="en-US" dirty="0" smtClean="0">
                <a:ea typeface="DFKai-SB" panose="03000509000000000000" pitchFamily="65" charset="-120"/>
              </a:rPr>
              <a:t>主要時間花在</a:t>
            </a:r>
            <a:r>
              <a:rPr lang="en-US" altLang="zh-TW" dirty="0" smtClean="0"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ea typeface="DFKai-SB" panose="03000509000000000000" pitchFamily="65" charset="-120"/>
              </a:rPr>
            </a:br>
            <a:r>
              <a:rPr lang="zh-TW" altLang="en-US" dirty="0" smtClean="0">
                <a:ea typeface="DFKai-SB" panose="03000509000000000000" pitchFamily="65" charset="-120"/>
              </a:rPr>
              <a:t>十二使徒身上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更集中其中的三個：</a:t>
            </a:r>
            <a:r>
              <a:rPr lang="en-US" altLang="zh-TW" dirty="0" smtClean="0"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ea typeface="DFKai-SB" panose="03000509000000000000" pitchFamily="65" charset="-120"/>
              </a:rPr>
            </a:br>
            <a:r>
              <a:rPr lang="zh-TW" altLang="en-US" dirty="0" smtClean="0">
                <a:ea typeface="DFKai-SB" panose="03000509000000000000" pitchFamily="65" charset="-120"/>
              </a:rPr>
              <a:t>彼得、雅各、約翰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與他們在一起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建立關係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言教、身教</a:t>
            </a:r>
            <a:endParaRPr lang="en-US" dirty="0">
              <a:ea typeface="DFKai-SB" panose="03000509000000000000" pitchFamily="65" charset="-12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133600"/>
            <a:ext cx="3886200" cy="4495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zh-TW" altLang="en-US" dirty="0" smtClean="0">
                <a:ea typeface="DFKai-SB" panose="03000509000000000000" pitchFamily="65" charset="-120"/>
              </a:rPr>
              <a:t>公開的宣告異象與使命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公開的邀請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在眾人面前行神蹟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教導眾人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各城各鄉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zh-TW" altLang="en-US" dirty="0" smtClean="0">
                <a:ea typeface="DFKai-SB" panose="03000509000000000000" pitchFamily="65" charset="-120"/>
              </a:rPr>
              <a:t>跟隨的人</a:t>
            </a:r>
            <a:endParaRPr lang="en-US" dirty="0">
              <a:ea typeface="DFKai-SB" panose="03000509000000000000" pitchFamily="65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57201" y="1535113"/>
            <a:ext cx="4015317" cy="63976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3200" b="0" dirty="0">
                <a:ea typeface="DFKai-SB" panose="03000509000000000000" pitchFamily="65" charset="-120"/>
              </a:rPr>
              <a:t>點</a:t>
            </a:r>
            <a:endParaRPr lang="en-US" sz="3200" b="0" dirty="0">
              <a:ea typeface="DFKai-SB" panose="03000509000000000000" pitchFamily="65" charset="-12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3200" b="0" dirty="0">
                <a:ea typeface="DFKai-SB" panose="03000509000000000000" pitchFamily="65" charset="-120"/>
              </a:rPr>
              <a:t>面</a:t>
            </a:r>
            <a:endParaRPr lang="en-US" sz="3200" b="0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21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跟耶穌學佈道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》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柯若柏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0874251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9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4C1459-1C7B-4F32-9629-831A755B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A04C1459-1C7B-4F32-9629-831A755BE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9D477A-34A7-4925-B2E4-9BD4D8C3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659D477A-34A7-4925-B2E4-9BD4D8C37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4A4905-04A5-4853-924F-5751640DD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F54A4905-04A5-4853-924F-5751640DD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AC1D7-D456-4E42-A51D-92DF35A0C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513AC1D7-D456-4E42-A51D-92DF35A0C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3D409F-CAC3-4ACC-810E-B783BBB1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813D409F-CAC3-4ACC-810E-B783BBB1A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C912B1-A937-416D-A0C3-370F330A6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15C912B1-A937-416D-A0C3-370F330A6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080659-F371-48ED-B14D-CFBE00BDF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1A080659-F371-48ED-B14D-CFBE00BDF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FACD30-FAD7-415B-AD4A-9B4762E8E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01FACD30-FAD7-415B-AD4A-9B4762E8E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全真楷書" pitchFamily="49" charset="-120"/>
              </a:rPr>
              <a:t>《</a:t>
            </a:r>
            <a:r>
              <a:rPr lang="zh-TW" altLang="en-US" dirty="0" smtClean="0">
                <a:ea typeface="全真楷書" pitchFamily="49" charset="-120"/>
              </a:rPr>
              <a:t>跟耶穌學佈道</a:t>
            </a:r>
            <a:r>
              <a:rPr lang="en-US" altLang="zh-TW" dirty="0" smtClean="0">
                <a:ea typeface="全真楷書" pitchFamily="49" charset="-120"/>
              </a:rPr>
              <a:t>》</a:t>
            </a:r>
            <a:r>
              <a:rPr lang="zh-TW" altLang="en-US" dirty="0" smtClean="0">
                <a:ea typeface="全真楷書" pitchFamily="49" charset="-120"/>
              </a:rPr>
              <a:t>柯若柏</a:t>
            </a:r>
            <a:endParaRPr lang="en-US" dirty="0">
              <a:ea typeface="全真楷書" pitchFamily="49" charset="-12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191239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9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4C1459-1C7B-4F32-9629-831A755B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A04C1459-1C7B-4F32-9629-831A755BE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9D477A-34A7-4925-B2E4-9BD4D8C3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659D477A-34A7-4925-B2E4-9BD4D8C37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4A4905-04A5-4853-924F-5751640DD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F54A4905-04A5-4853-924F-5751640DD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AC1D7-D456-4E42-A51D-92DF35A0C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513AC1D7-D456-4E42-A51D-92DF35A0C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3D409F-CAC3-4ACC-810E-B783BBB1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813D409F-CAC3-4ACC-810E-B783BBB1A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C912B1-A937-416D-A0C3-370F330A6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15C912B1-A937-416D-A0C3-370F330A6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080659-F371-48ED-B14D-CFBE00BDF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1A080659-F371-48ED-B14D-CFBE00BDF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FACD30-FAD7-415B-AD4A-9B4762E8E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01FACD30-FAD7-415B-AD4A-9B4762E8E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耶穌挑選的門徒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791200"/>
            <a:ext cx="91440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zh-TW" altLang="en-US" sz="6600" dirty="0">
                <a:latin typeface="DFKai-SB" panose="03000509000000000000" pitchFamily="65" charset="-120"/>
                <a:ea typeface="DFKai-SB" panose="03000509000000000000" pitchFamily="65" charset="-120"/>
              </a:rPr>
              <a:t>改變世界由改變人開始</a:t>
            </a:r>
            <a:endParaRPr lang="en-US" sz="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9243091"/>
              </p:ext>
            </p:extLst>
          </p:nvPr>
        </p:nvGraphicFramePr>
        <p:xfrm>
          <a:off x="15240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2" y="7620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效法我</a:t>
            </a:r>
            <a:endParaRPr lang="en-US" altLang="zh-TW" sz="40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943600"/>
            <a:ext cx="48013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好像我效法基督一樣</a:t>
            </a:r>
            <a:endParaRPr lang="en-US" sz="40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61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630186"/>
              </p:ext>
            </p:extLst>
          </p:nvPr>
        </p:nvGraphicFramePr>
        <p:xfrm>
          <a:off x="914400" y="304800"/>
          <a:ext cx="8229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7495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wordArtVert" anchor="t">
            <a:spAutoFit/>
          </a:bodyPr>
          <a:lstStyle/>
          <a:p>
            <a:pPr algn="ctr">
              <a:defRPr/>
            </a:pPr>
            <a:r>
              <a:rPr lang="zh-TW" alt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屬靈生命成長的要素</a:t>
            </a:r>
            <a:endParaRPr lang="en-US" sz="4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2" y="152402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我們的思想</a:t>
            </a:r>
            <a:endParaRPr lang="en-US" sz="2400" dirty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2" y="4114802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我們的生活</a:t>
            </a:r>
            <a:endParaRPr lang="en-US" sz="2400" dirty="0">
              <a:solidFill>
                <a:prstClr val="black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2" y="4114802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prstClr val="black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我們的關係</a:t>
            </a:r>
            <a:endParaRPr lang="en-US" sz="2400" dirty="0">
              <a:solidFill>
                <a:prstClr val="black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86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講座大綱</a:t>
            </a:r>
            <a:endParaRPr lang="en-US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門徒是什麽樣子？</a:t>
            </a:r>
            <a:endParaRPr lang="en-US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造就門徒生命成長的神學基礎</a:t>
            </a:r>
            <a:endParaRPr lang="en-US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耶穌門訓的方法：點與面的門徒訓練</a:t>
            </a:r>
            <a:endParaRPr lang="en-US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教會的核心事工</a:t>
            </a:r>
            <a:endParaRPr lang="en-US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marL="974725" lvl="1" indent="-403225">
              <a:buFont typeface="+mj-lt"/>
              <a:buAutoNum type="alphaLcPeriod"/>
            </a:pP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熱忱（</a:t>
            </a:r>
            <a:r>
              <a:rPr lang="en-US" dirty="0">
                <a:solidFill>
                  <a:schemeClr val="bg1"/>
                </a:solidFill>
                <a:ea typeface="DFKai-SB" panose="03000509000000000000" pitchFamily="65" charset="-120"/>
              </a:rPr>
              <a:t>Passion</a:t>
            </a: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）</a:t>
            </a:r>
            <a:endParaRPr lang="en-US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marL="974725" lvl="1" indent="-403225">
              <a:buFont typeface="+mj-lt"/>
              <a:buAutoNum type="alphaLcPeriod"/>
            </a:pP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技能（</a:t>
            </a:r>
            <a:r>
              <a:rPr lang="en-US" dirty="0">
                <a:solidFill>
                  <a:schemeClr val="bg1"/>
                </a:solidFill>
                <a:ea typeface="DFKai-SB" panose="03000509000000000000" pitchFamily="65" charset="-120"/>
              </a:rPr>
              <a:t>Skills</a:t>
            </a: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）</a:t>
            </a:r>
            <a:endParaRPr lang="en-US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marL="974725" lvl="1" indent="-403225">
              <a:buFont typeface="+mj-lt"/>
              <a:buAutoNum type="alphaLcPeriod"/>
            </a:pP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資源（</a:t>
            </a:r>
            <a:r>
              <a:rPr lang="en-US" dirty="0">
                <a:solidFill>
                  <a:schemeClr val="bg1"/>
                </a:solidFill>
                <a:ea typeface="DFKai-SB" panose="03000509000000000000" pitchFamily="65" charset="-120"/>
              </a:rPr>
              <a:t>Resources</a:t>
            </a: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）</a:t>
            </a:r>
            <a:endParaRPr lang="en-US" dirty="0">
              <a:solidFill>
                <a:schemeClr val="bg1"/>
              </a:solidFill>
              <a:ea typeface="DFKai-SB" panose="03000509000000000000" pitchFamily="65" charset="-12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ea typeface="DFKai-SB" panose="03000509000000000000" pitchFamily="65" charset="-120"/>
              </a:rPr>
              <a:t>聚焦的原</a:t>
            </a:r>
            <a:r>
              <a:rPr lang="zh-TW" altLang="en-US" dirty="0" smtClean="0">
                <a:solidFill>
                  <a:schemeClr val="bg1"/>
                </a:solidFill>
                <a:ea typeface="DFKai-SB" panose="03000509000000000000" pitchFamily="65" charset="-120"/>
              </a:rPr>
              <a:t>則</a:t>
            </a:r>
            <a:endParaRPr lang="en-US" dirty="0"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92"/>
          <a:stretch/>
        </p:blipFill>
        <p:spPr>
          <a:xfrm>
            <a:off x="5690936" y="509505"/>
            <a:ext cx="3453064" cy="1820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門徒可以衡量的素質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877209"/>
              </p:ext>
            </p:extLst>
          </p:nvPr>
        </p:nvGraphicFramePr>
        <p:xfrm>
          <a:off x="628650" y="1825625"/>
          <a:ext cx="7886700" cy="476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75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16.nipic.com/20111006/7675400_035940686000_2.jpg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1524002" y="895351"/>
            <a:ext cx="6454285" cy="581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刺蝟原則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sz="3100" dirty="0"/>
              <a:t>The Hedgehog Concept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096000"/>
            <a:ext cx="2362200" cy="533400"/>
          </a:xfrm>
          <a:prstGeom prst="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聚焦的原則</a:t>
            </a:r>
            <a:endParaRPr lang="en-US" sz="2800" b="1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12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ts4.mm.bing.net/th?id=H.4748869095589447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727" y="2597727"/>
            <a:ext cx="4260273" cy="42602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57" y="2362200"/>
            <a:ext cx="5791200" cy="76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610100"/>
            <a:ext cx="4759036" cy="76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7" y="381000"/>
            <a:ext cx="6477000" cy="76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81000"/>
            <a:ext cx="9525000" cy="6477000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熱情的事物 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>Passion: </a:t>
            </a:r>
            <a:r>
              <a:rPr lang="en-US" altLang="zh-TW" sz="2800" b="1" dirty="0"/>
              <a:t/>
            </a:r>
            <a:br>
              <a:rPr lang="en-US" altLang="zh-TW" sz="2800" b="1" dirty="0"/>
            </a:br>
            <a:r>
              <a:rPr lang="en-US" altLang="zh-TW" sz="2000" dirty="0"/>
              <a:t>Understand what your organization stands for </a:t>
            </a:r>
            <a:br>
              <a:rPr lang="en-US" altLang="zh-TW" sz="2000" dirty="0"/>
            </a:br>
            <a:r>
              <a:rPr lang="en-US" altLang="zh-TW" sz="2000" dirty="0"/>
              <a:t>(its core values) and why it exists </a:t>
            </a:r>
            <a:br>
              <a:rPr lang="en-US" altLang="zh-TW" sz="2000" dirty="0"/>
            </a:br>
            <a:r>
              <a:rPr lang="en-US" altLang="zh-TW" sz="2000" dirty="0"/>
              <a:t>(its mission or core purpose).</a:t>
            </a:r>
            <a:br>
              <a:rPr lang="en-US" altLang="zh-TW" sz="2000" dirty="0"/>
            </a:br>
            <a:endParaRPr lang="en-US" altLang="zh-TW" sz="2000" dirty="0"/>
          </a:p>
          <a:p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專精的技能 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sz="2800" dirty="0"/>
              <a:t>Skills: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dirty="0"/>
              <a:t>Understanding what your organization </a:t>
            </a:r>
            <a:br>
              <a:rPr lang="en-US" sz="2000" dirty="0"/>
            </a:br>
            <a:r>
              <a:rPr lang="en-US" sz="2000" dirty="0"/>
              <a:t>can uniquely contribute to the people </a:t>
            </a:r>
            <a:br>
              <a:rPr lang="en-US" sz="2000" dirty="0"/>
            </a:br>
            <a:r>
              <a:rPr lang="en-US" sz="2000" dirty="0"/>
              <a:t>it touches, better than any other </a:t>
            </a:r>
            <a:br>
              <a:rPr lang="en-US" sz="2000" dirty="0"/>
            </a:br>
            <a:r>
              <a:rPr lang="en-US" sz="2000" dirty="0"/>
              <a:t>organization on the planet.</a:t>
            </a:r>
            <a:br>
              <a:rPr lang="en-US" sz="2000" dirty="0"/>
            </a:br>
            <a:endParaRPr lang="en-US" sz="2000" dirty="0"/>
          </a:p>
          <a:p>
            <a:r>
              <a:rPr lang="zh-TW" altLang="en-US" sz="2800" dirty="0">
                <a:latin typeface="DFKai-SB" pitchFamily="65" charset="-120"/>
                <a:ea typeface="DFKai-SB" pitchFamily="65" charset="-120"/>
              </a:rPr>
              <a:t>資源主要支持點 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sz="2800" dirty="0" smtClean="0"/>
              <a:t>Resource: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dirty="0"/>
              <a:t>Understanding what best drives </a:t>
            </a:r>
            <a:br>
              <a:rPr lang="en-US" sz="2000" dirty="0"/>
            </a:br>
            <a:r>
              <a:rPr lang="en-US" sz="2000" dirty="0"/>
              <a:t>your resource engine, broken </a:t>
            </a:r>
            <a:br>
              <a:rPr lang="en-US" sz="2000" dirty="0"/>
            </a:br>
            <a:r>
              <a:rPr lang="en-US" sz="2000" dirty="0"/>
              <a:t>into three parts: time, </a:t>
            </a:r>
            <a:br>
              <a:rPr lang="en-US" sz="2000" dirty="0"/>
            </a:br>
            <a:r>
              <a:rPr lang="en-US" sz="2000" dirty="0"/>
              <a:t>money, and brand.</a:t>
            </a:r>
          </a:p>
        </p:txBody>
      </p:sp>
    </p:spTree>
    <p:extLst>
      <p:ext uri="{BB962C8B-B14F-4D97-AF65-F5344CB8AC3E}">
        <p14:creationId xmlns:p14="http://schemas.microsoft.com/office/powerpoint/2010/main" val="5957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2" y="457202"/>
            <a:ext cx="3394075" cy="6010275"/>
            <a:chOff x="228600" y="152400"/>
            <a:chExt cx="3394375" cy="600962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81000" y="838200"/>
              <a:ext cx="3241975" cy="5323820"/>
              <a:chOff x="381000" y="838200"/>
              <a:chExt cx="3241975" cy="532382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09633" y="1066700"/>
                <a:ext cx="1209782" cy="70794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4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FKai-SB" panose="03000509000000000000" pitchFamily="65" charset="-120"/>
                    <a:ea typeface="DFKai-SB" panose="03000509000000000000" pitchFamily="65" charset="-120"/>
                  </a:rPr>
                  <a:t>小組</a:t>
                </a:r>
                <a:endPara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81013" y="2438151"/>
                <a:ext cx="1262175" cy="5238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2800" dirty="0">
                    <a:solidFill>
                      <a:prstClr val="black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</a:rPr>
                  <a:t>主日學</a:t>
                </a:r>
                <a:endParaRPr 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95494" y="4419135"/>
                <a:ext cx="903368" cy="5238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2800" dirty="0">
                    <a:solidFill>
                      <a:prstClr val="black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</a:rPr>
                  <a:t>團契</a:t>
                </a:r>
                <a:endParaRPr 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09975" y="838125"/>
                <a:ext cx="903368" cy="5238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2800" dirty="0">
                    <a:solidFill>
                      <a:prstClr val="black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</a:rPr>
                  <a:t>差傳</a:t>
                </a:r>
                <a:endParaRPr 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876958">
                <a:off x="1797188" y="2049256"/>
                <a:ext cx="1825787" cy="58572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3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FKai-SB" panose="03000509000000000000" pitchFamily="65" charset="-120"/>
                    <a:ea typeface="DFKai-SB" panose="03000509000000000000" pitchFamily="65" charset="-120"/>
                  </a:rPr>
                  <a:t>門訓課程</a:t>
                </a:r>
                <a:endParaRPr lang="en-US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533992">
                <a:off x="2481462" y="4958826"/>
                <a:ext cx="1108173" cy="64604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36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FKai-SB" panose="03000509000000000000" pitchFamily="65" charset="-120"/>
                    <a:ea typeface="DFKai-SB" panose="03000509000000000000" pitchFamily="65" charset="-120"/>
                  </a:rPr>
                  <a:t>培訓</a:t>
                </a:r>
                <a:endParaRPr 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14802" y="3961985"/>
                <a:ext cx="903368" cy="5238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2800" dirty="0">
                    <a:solidFill>
                      <a:prstClr val="black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</a:rPr>
                  <a:t>探訪</a:t>
                </a:r>
                <a:endParaRPr 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557425">
                <a:off x="463570" y="3308006"/>
                <a:ext cx="2236986" cy="7079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FKai-SB" panose="03000509000000000000" pitchFamily="65" charset="-120"/>
                    <a:ea typeface="DFKai-SB" panose="03000509000000000000" pitchFamily="65" charset="-120"/>
                  </a:rPr>
                  <a:t>兒童工作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1013" y="5638202"/>
                <a:ext cx="1979788" cy="5238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2800" dirty="0">
                    <a:solidFill>
                      <a:prstClr val="black"/>
                    </a:solidFill>
                    <a:latin typeface="DFKai-SB" panose="03000509000000000000" pitchFamily="65" charset="-120"/>
                    <a:ea typeface="DFKai-SB" panose="03000509000000000000" pitchFamily="65" charset="-120"/>
                  </a:rPr>
                  <a:t>青少年事工</a:t>
                </a:r>
                <a:endParaRPr 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8600" y="152400"/>
              <a:ext cx="1005403" cy="58477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200" dirty="0">
                  <a:solidFill>
                    <a:prstClr val="white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方法</a:t>
              </a:r>
              <a:endParaRPr lang="en-US" sz="3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4724400" y="1524000"/>
            <a:ext cx="3733800" cy="37338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教會的核心事工</a:t>
            </a:r>
            <a:endParaRPr lang="en-US" altLang="zh-TW" sz="4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造就門徒</a:t>
            </a:r>
            <a:endParaRPr lang="en-US" sz="4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3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" y="457200"/>
            <a:ext cx="4114800" cy="6248400"/>
            <a:chOff x="152400" y="457200"/>
            <a:chExt cx="4114800" cy="6248400"/>
          </a:xfrm>
        </p:grpSpPr>
        <p:sp>
          <p:nvSpPr>
            <p:cNvPr id="24" name="Right Arrow 23"/>
            <p:cNvSpPr/>
            <p:nvPr/>
          </p:nvSpPr>
          <p:spPr>
            <a:xfrm>
              <a:off x="1905000" y="2133600"/>
              <a:ext cx="2286000" cy="1066800"/>
            </a:xfrm>
            <a:prstGeom prst="rightArrow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381000" y="1066800"/>
              <a:ext cx="1752600" cy="1371600"/>
              <a:chOff x="381000" y="1066800"/>
              <a:chExt cx="1752600" cy="1371600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381000" y="1066800"/>
                <a:ext cx="1752600" cy="1371600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81000" y="1371600"/>
                <a:ext cx="1211263" cy="7080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4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FKai-SB" panose="03000509000000000000" pitchFamily="65" charset="-120"/>
                    <a:ea typeface="DFKai-SB" panose="03000509000000000000" pitchFamily="65" charset="-120"/>
                  </a:rPr>
                  <a:t>小組</a:t>
                </a:r>
                <a:endPara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2400" y="2590800"/>
              <a:ext cx="1262063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主日學</a:t>
              </a:r>
              <a:endParaRPr lang="en-US" sz="2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4572000"/>
              <a:ext cx="903288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團契</a:t>
              </a:r>
              <a:endParaRPr lang="en-US" sz="2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1143000"/>
              <a:ext cx="903288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差傳</a:t>
              </a:r>
              <a:endParaRPr lang="en-US" sz="2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3250" y="2354263"/>
              <a:ext cx="1825625" cy="585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rPr>
                <a:t>門訓課程</a:t>
              </a:r>
              <a:endPara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7463" y="5264150"/>
              <a:ext cx="1108075" cy="6461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6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rPr>
                <a:t>培訓</a:t>
              </a:r>
              <a:endPara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5029200"/>
              <a:ext cx="903288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探訪</a:t>
              </a:r>
              <a:endParaRPr lang="en-US" sz="2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3429000"/>
              <a:ext cx="2236788" cy="708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rPr>
                <a:t>兒童工作</a:t>
              </a:r>
              <a:endPara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5943600"/>
              <a:ext cx="1979613" cy="523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青少年事工</a:t>
              </a:r>
              <a:endParaRPr lang="en-US" sz="2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457200"/>
              <a:ext cx="1005403" cy="58477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200" dirty="0">
                  <a:solidFill>
                    <a:prstClr val="white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方法</a:t>
              </a:r>
              <a:endParaRPr lang="en-US" sz="32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286000" y="914400"/>
              <a:ext cx="1219200" cy="990600"/>
            </a:xfrm>
            <a:prstGeom prst="rightArrow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04800" y="4800600"/>
              <a:ext cx="1219200" cy="990600"/>
            </a:xfrm>
            <a:prstGeom prst="rightArrow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1600200" y="4343400"/>
              <a:ext cx="1219200" cy="990600"/>
            </a:xfrm>
            <a:prstGeom prst="rightArrow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52400" y="2362200"/>
              <a:ext cx="1600200" cy="990600"/>
            </a:xfrm>
            <a:prstGeom prst="rightArrow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57200" y="5715000"/>
              <a:ext cx="2362200" cy="990600"/>
            </a:xfrm>
            <a:prstGeom prst="rightArrow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85800" y="3124200"/>
              <a:ext cx="2743200" cy="1371600"/>
            </a:xfrm>
            <a:prstGeom prst="rightArrow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590800" y="5029200"/>
              <a:ext cx="1676400" cy="1143000"/>
            </a:xfrm>
            <a:prstGeom prst="rightArrow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724400" y="1524000"/>
            <a:ext cx="3733800" cy="37338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教會的核心事工</a:t>
            </a:r>
            <a:endParaRPr lang="en-US" altLang="zh-TW" sz="4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造就門徒</a:t>
            </a:r>
            <a:endParaRPr lang="en-US" sz="4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13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74764" r="17188"/>
          <a:stretch>
            <a:fillRect/>
          </a:stretch>
        </p:blipFill>
        <p:spPr bwMode="auto">
          <a:xfrm>
            <a:off x="3124200" y="0"/>
            <a:ext cx="6019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312" t="86382" r="57085"/>
          <a:stretch>
            <a:fillRect/>
          </a:stretch>
        </p:blipFill>
        <p:spPr bwMode="auto">
          <a:xfrm>
            <a:off x="0" y="548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312" r="17188"/>
          <a:stretch>
            <a:fillRect/>
          </a:stretch>
        </p:blipFill>
        <p:spPr bwMode="auto">
          <a:xfrm>
            <a:off x="0" y="0"/>
            <a:ext cx="46355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>
            <a:off x="0" y="0"/>
            <a:ext cx="9144000" cy="6858000"/>
          </a:xfrm>
          <a:prstGeom prst="triangle">
            <a:avLst>
              <a:gd name="adj" fmla="val 10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6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事工</a:t>
            </a:r>
            <a:endParaRPr lang="en-US" sz="166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495800" y="609600"/>
          <a:ext cx="44958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87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variedadesvichin.bligoo.es/media/users/15/752078/images/public/152693/jesus-o-pastor-com-as-ovelhas.jpg?v=134004322535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個案</a:t>
            </a:r>
            <a:endParaRPr 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anose="03000509000000000000" pitchFamily="65" charset="-120"/>
              </a:rPr>
              <a:t>比我大十五歲的一對夫婦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anose="03000509000000000000" pitchFamily="65" charset="-120"/>
              </a:rPr>
              <a:t>比我小六歲的一個弟兄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anose="03000509000000000000" pitchFamily="65" charset="-120"/>
              </a:rPr>
              <a:t>同工十年的牧師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anose="03000509000000000000" pitchFamily="65" charset="-120"/>
              </a:rPr>
              <a:t>同工九年的傳道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anose="03000509000000000000" pitchFamily="65" charset="-120"/>
              </a:rPr>
              <a:t>一年輕的科學家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anose="03000509000000000000" pitchFamily="65" charset="-120"/>
              </a:rPr>
              <a:t>一對空巢的夫婦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anose="03000509000000000000" pitchFamily="65" charset="-120"/>
              </a:rPr>
              <a:t>一對一守望兩位長老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anose="03000509000000000000" pitchFamily="65" charset="-120"/>
              </a:rPr>
              <a:t>一位博士班的學生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anose="03000509000000000000" pitchFamily="65" charset="-120"/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91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71274" y="645694"/>
            <a:ext cx="5753100" cy="561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6674" y="1941094"/>
            <a:ext cx="3048000" cy="29718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365126"/>
            <a:ext cx="9589168" cy="2454275"/>
          </a:xfrm>
        </p:spPr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造就門徒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領導架構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623073"/>
              </p:ext>
            </p:extLst>
          </p:nvPr>
        </p:nvGraphicFramePr>
        <p:xfrm>
          <a:off x="1933074" y="188494"/>
          <a:ext cx="7315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0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ssion Statements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58" y="180474"/>
            <a:ext cx="54864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286793"/>
              </p:ext>
            </p:extLst>
          </p:nvPr>
        </p:nvGraphicFramePr>
        <p:xfrm>
          <a:off x="0" y="283779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7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415" y="533400"/>
            <a:ext cx="1039483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9718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三種的門徒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0471" y="618566"/>
          <a:ext cx="6266328" cy="550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0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alan-vincent.com/the%20great%20com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693" y="228600"/>
            <a:ext cx="2905707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馬太</a:t>
            </a:r>
            <a:r>
              <a:rPr lang="en-US" dirty="0" smtClean="0">
                <a:solidFill>
                  <a:srgbClr val="002060"/>
                </a:solidFill>
              </a:rPr>
              <a:t> 28:19-20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使萬民作我的門徒</a:t>
            </a:r>
            <a:r>
              <a:rPr 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344488" indent="-344488">
              <a:buNone/>
            </a:pPr>
            <a:r>
              <a:rPr lang="en-US" sz="1800" dirty="0" smtClean="0">
                <a:ea typeface="DFKai-SB" panose="03000509000000000000" pitchFamily="65" charset="-120"/>
              </a:rPr>
              <a:t>1) 	</a:t>
            </a:r>
            <a:r>
              <a:rPr lang="zh-TW" altLang="en-US" dirty="0" smtClean="0">
                <a:ea typeface="DFKai-SB" panose="03000509000000000000" pitchFamily="65" charset="-120"/>
              </a:rPr>
              <a:t>所以你們要去</a:t>
            </a:r>
            <a:endParaRPr lang="en-US" dirty="0" smtClean="0">
              <a:ea typeface="DFKai-SB" panose="03000509000000000000" pitchFamily="65" charset="-120"/>
            </a:endParaRPr>
          </a:p>
          <a:p>
            <a:pPr marL="344488" indent="-344488">
              <a:buNone/>
            </a:pPr>
            <a:r>
              <a:rPr lang="en-US" sz="1800" dirty="0" smtClean="0">
                <a:ea typeface="DFKai-SB" panose="03000509000000000000" pitchFamily="65" charset="-120"/>
              </a:rPr>
              <a:t>2) 	</a:t>
            </a:r>
            <a:r>
              <a:rPr lang="zh-TW" altLang="en-US" dirty="0" smtClean="0">
                <a:ea typeface="DFKai-SB" panose="03000509000000000000" pitchFamily="65" charset="-120"/>
              </a:rPr>
              <a:t>奉父、子、聖靈的名為他們施洗</a:t>
            </a:r>
            <a:endParaRPr lang="en-US" dirty="0" smtClean="0">
              <a:ea typeface="DFKai-SB" panose="03000509000000000000" pitchFamily="65" charset="-120"/>
            </a:endParaRPr>
          </a:p>
          <a:p>
            <a:pPr marL="344488" indent="-344488">
              <a:buNone/>
            </a:pPr>
            <a:r>
              <a:rPr lang="en-US" sz="1800" dirty="0" smtClean="0">
                <a:ea typeface="DFKai-SB" panose="03000509000000000000" pitchFamily="65" charset="-120"/>
              </a:rPr>
              <a:t>3) 	</a:t>
            </a:r>
            <a:r>
              <a:rPr lang="zh-TW" altLang="en-US" dirty="0" smtClean="0">
                <a:ea typeface="DFKai-SB" panose="03000509000000000000" pitchFamily="65" charset="-120"/>
              </a:rPr>
              <a:t>凡我吩咐你們的都教訓他們遵守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pPr marL="344488" indent="-344488">
              <a:buNone/>
            </a:pPr>
            <a:r>
              <a:rPr lang="zh-TW" altLang="en-US" dirty="0" smtClean="0">
                <a:ea typeface="DFKai-SB" panose="03000509000000000000" pitchFamily="65" charset="-120"/>
              </a:rPr>
              <a:t>我就常與你們同在，直到世界末了。</a:t>
            </a:r>
            <a:endParaRPr lang="en-US" dirty="0" smtClean="0">
              <a:ea typeface="DFKai-SB" panose="03000509000000000000" pitchFamily="65" charset="-120"/>
            </a:endParaRPr>
          </a:p>
        </p:txBody>
      </p:sp>
      <p:sp>
        <p:nvSpPr>
          <p:cNvPr id="8194" name="AutoShape 2" descr="http://www.alan-vincent.com/the%20great%20commiss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建立門徒的教會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注重關係的門徒訓練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建立長期的團隊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深入個人愛的關係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基本的門徒訓練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信徒成長的階段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講台與教會的氣氛</a:t>
            </a:r>
            <a:endParaRPr lang="en-US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點</a:t>
            </a:r>
            <a:endParaRPr lang="en-US" sz="3200" b="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b="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面</a:t>
            </a:r>
            <a:endParaRPr lang="en-US" sz="3200" b="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1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5439290"/>
              </p:ext>
            </p:extLst>
          </p:nvPr>
        </p:nvGraphicFramePr>
        <p:xfrm>
          <a:off x="990600" y="1397000"/>
          <a:ext cx="66294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66FF"/>
          </a:solidFill>
        </p:spPr>
        <p:txBody>
          <a:bodyPr>
            <a:normAutofit/>
          </a:bodyPr>
          <a:lstStyle/>
          <a:p>
            <a:pPr lvl="0" algn="ctr"/>
            <a:r>
              <a:rPr lang="zh-TW" altLang="en-US" sz="6000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面</a:t>
            </a:r>
            <a:endParaRPr lang="en-US" sz="6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71600"/>
          </a:xfrm>
        </p:spPr>
        <p:txBody>
          <a:bodyPr/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基本的訓練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教導與守望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800600" y="1752600"/>
            <a:ext cx="3886200" cy="64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rgbClr val="C0504D"/>
              </a:buClr>
              <a:buSzPct val="60000"/>
              <a:defRPr/>
            </a:pPr>
            <a:endParaRPr lang="en-US" sz="3200" dirty="0">
              <a:solidFill>
                <a:prstClr val="black"/>
              </a:solidFill>
              <a:latin typeface="DFPHaiBaoW9-B5-AZ" pitchFamily="82" charset="-120"/>
              <a:ea typeface="DFPHaiBaoW9-B5-AZ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4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9DAE5F-0D9A-41A0-99B5-B2636EB07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09DAE5F-0D9A-41A0-99B5-B2636EB07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533AD-E1ED-43E5-A498-653A51EEF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026533AD-E1ED-43E5-A498-653A51EEF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06B1C8-49BD-475D-BC13-4E913DC21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8906B1C8-49BD-475D-BC13-4E913DC21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8635A2-9318-4873-8DA5-7B9942616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58635A2-9318-4873-8DA5-7B9942616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328E1-F140-4FEA-9C0F-EF6B57A78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1C5328E1-F140-4FEA-9C0F-EF6B57A78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1E6568-0227-478B-9E14-6498A87E7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E31E6568-0227-478B-9E14-6498A87E7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F76912-4B27-4DC3-A6C3-A805C6029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C5F76912-4B27-4DC3-A6C3-A805C6029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基礎門徒訓練</a:t>
            </a:r>
            <a:endParaRPr lang="en-US" sz="4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84710" y="1586753"/>
          <a:ext cx="7973490" cy="5177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6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revphil2011.files.wordpress.com/2011/03/disciple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0" y="1524000"/>
            <a:ext cx="497840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如何帶門徒？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花時間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定時見面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見面內容以生命的關係為中心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改變心思意念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屬靈的操練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2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每日與神親近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2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禱告的操練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2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聆聽神的聲音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人際關係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參與事奉</a:t>
            </a:r>
            <a:endParaRPr lang="en-US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69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耶穌透過四種方式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來教導門徒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9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1697691" cy="1325563"/>
          </a:xfrm>
        </p:spPr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心態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28650" y="365126"/>
          <a:ext cx="7886700" cy="610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7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傳承的重要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從門訓開始就傳遞異象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經歷過就可以分享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設計教會的事工以一對一為基礎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不帶人就不可以作教會的領袖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95952"/>
            <a:ext cx="9144000" cy="186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1500" dirty="0">
                <a:solidFill>
                  <a:prstClr val="whit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生命影響生命</a:t>
            </a:r>
            <a:endParaRPr lang="en-US" sz="11500" dirty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98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ts2.mm.bing.net/th?id=H.4900335336687573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7336">
            <a:off x="3692855" y="3125820"/>
            <a:ext cx="5082990" cy="34627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如何開始？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與主任牧師分享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從小開始做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求神帶一個門徒給你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神一定帶領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不要小看人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先來八次的試驗期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彼此認識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靈修、禱告入手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關係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27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100731.agchurches.org/SiteFiles/100731/Content/discipleship%20-%20plant%20growing.jpg"/>
          <p:cNvPicPr>
            <a:picLocks noChangeAspect="1" noChangeArrowheads="1"/>
          </p:cNvPicPr>
          <p:nvPr/>
        </p:nvPicPr>
        <p:blipFill>
          <a:blip r:embed="rId2" cstate="print"/>
          <a:srcRect l="15087"/>
          <a:stretch>
            <a:fillRect/>
          </a:stretch>
        </p:blipFill>
        <p:spPr bwMode="auto">
          <a:xfrm>
            <a:off x="0" y="685800"/>
            <a:ext cx="7579454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7086600" cy="1143000"/>
          </a:xfrm>
        </p:spPr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如何開始？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1981200"/>
            <a:ext cx="54102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第二次的八次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定目標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家訪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訪問工作的地方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pPr lvl="1"/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使命感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十六次的一對一，</a:t>
            </a: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若繼續，就可以長期守望</a:t>
            </a:r>
            <a:endParaRPr lang="en-US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75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路九</a:t>
            </a:r>
            <a:endParaRPr lang="en-US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686801" cy="5235825"/>
          </a:xfrm>
        </p:spPr>
        <p:txBody>
          <a:bodyPr>
            <a:noAutofit/>
          </a:bodyPr>
          <a:lstStyle/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57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他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們走路的時候，有一人對耶穌說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：</a:t>
            </a: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「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你無論往那裡去，我要跟從你。」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58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耶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穌說：「狐狸有洞，天空的飛鳥有窩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，</a:t>
            </a: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只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是人子沒有枕頭的地方。」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59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又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對一個人說：「跟從我來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！」</a:t>
            </a: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那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人說：「主，容我先回去埋葬我的父親。」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60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耶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穌說：「任憑死人埋葬他們的死人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，</a:t>
            </a: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你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只管去傳揚神國的道。」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61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又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有一人說：「主，我要跟從你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，</a:t>
            </a: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但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容我先去辭別我家裡的人。」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62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耶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穌說：「手扶著犁向後看的，不配進神的國。」</a:t>
            </a:r>
            <a:endParaRPr lang="en-US" sz="2800" dirty="0"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62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一領一或一領二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以生命的關係為主</a:t>
            </a:r>
            <a:endParaRPr lang="en-US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2772" name="Picture 4" descr="FRI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3441365" cy="3281363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3438" y="2819400"/>
            <a:ext cx="3756025" cy="3636963"/>
            <a:chOff x="480" y="864"/>
            <a:chExt cx="2366" cy="2291"/>
          </a:xfrm>
        </p:grpSpPr>
        <p:pic>
          <p:nvPicPr>
            <p:cNvPr id="32775" name="Picture 7" descr="SPLA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864"/>
              <a:ext cx="2366" cy="2291"/>
            </a:xfrm>
            <a:prstGeom prst="rect">
              <a:avLst/>
            </a:prstGeom>
            <a:noFill/>
          </p:spPr>
        </p:pic>
        <p:pic>
          <p:nvPicPr>
            <p:cNvPr id="32776" name="Picture 8" descr="handssha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1392"/>
              <a:ext cx="1152" cy="959"/>
            </a:xfrm>
            <a:prstGeom prst="rect">
              <a:avLst/>
            </a:prstGeom>
            <a:noFill/>
          </p:spPr>
        </p:pic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440" y="1104"/>
              <a:ext cx="5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solidFill>
                    <a:prstClr val="black"/>
                  </a:solidFill>
                  <a:latin typeface="DFKai-SB" panose="03000509000000000000" pitchFamily="65" charset="-120"/>
                  <a:ea typeface="DFKai-SB" panose="03000509000000000000" pitchFamily="65" charset="-120"/>
                  <a:cs typeface="Arial" charset="0"/>
                </a:rPr>
                <a:t>支持</a:t>
              </a:r>
              <a:endParaRPr lang="en-US" sz="2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0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福遍教會小組牧養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041094"/>
              </p:ext>
            </p:extLst>
          </p:nvPr>
        </p:nvGraphicFramePr>
        <p:xfrm>
          <a:off x="1022685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1022685" y="5486400"/>
            <a:ext cx="7086600" cy="1069910"/>
            <a:chOff x="0" y="579015"/>
            <a:chExt cx="7086600" cy="1069910"/>
          </a:xfrm>
        </p:grpSpPr>
        <p:sp>
          <p:nvSpPr>
            <p:cNvPr id="6" name="Rounded Rectangle 5"/>
            <p:cNvSpPr/>
            <p:nvPr/>
          </p:nvSpPr>
          <p:spPr>
            <a:xfrm>
              <a:off x="0" y="579015"/>
              <a:ext cx="7086600" cy="1069910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0" y="579015"/>
              <a:ext cx="7086600" cy="1069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FKai-SB" panose="03000509000000000000" pitchFamily="65" charset="-120"/>
                  <a:ea typeface="DFKai-SB" panose="03000509000000000000" pitchFamily="65" charset="-120"/>
                </a:rPr>
                <a:t>小組架構下推動門訓</a:t>
              </a:r>
              <a:endPara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7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守望的內容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28650" y="1825626"/>
          <a:ext cx="7886700" cy="450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第一次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「八次守望」的內容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365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1. </a:t>
            </a:r>
            <a:r>
              <a:rPr lang="zh-TW" altLang="en-US" dirty="0" smtClean="0">
                <a:ea typeface="DFKai-SB" panose="03000509000000000000" pitchFamily="65" charset="-120"/>
              </a:rPr>
              <a:t>彼此</a:t>
            </a:r>
            <a:r>
              <a:rPr lang="zh-TW" altLang="en-US" dirty="0">
                <a:ea typeface="DFKai-SB" panose="03000509000000000000" pitchFamily="65" charset="-120"/>
              </a:rPr>
              <a:t>認識、建立關係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守望的期望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守望的公約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生命線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2. </a:t>
            </a:r>
            <a:r>
              <a:rPr lang="zh-TW" altLang="en-US" dirty="0" smtClean="0">
                <a:ea typeface="DFKai-SB" panose="03000509000000000000" pitchFamily="65" charset="-120"/>
              </a:rPr>
              <a:t>彼此</a:t>
            </a:r>
            <a:r>
              <a:rPr lang="zh-TW" altLang="en-US" dirty="0">
                <a:ea typeface="DFKai-SB" panose="03000509000000000000" pitchFamily="65" charset="-120"/>
              </a:rPr>
              <a:t>認識、建立關係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家庭體系圖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3. </a:t>
            </a:r>
            <a:r>
              <a:rPr lang="zh-TW" altLang="en-US" dirty="0" smtClean="0">
                <a:ea typeface="DFKai-SB" panose="03000509000000000000" pitchFamily="65" charset="-120"/>
              </a:rPr>
              <a:t>屬</a:t>
            </a:r>
            <a:r>
              <a:rPr lang="zh-TW" altLang="en-US" dirty="0">
                <a:ea typeface="DFKai-SB" panose="03000509000000000000" pitchFamily="65" charset="-120"/>
              </a:rPr>
              <a:t>靈操練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每日靈修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禱告生活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4. </a:t>
            </a:r>
            <a:r>
              <a:rPr lang="zh-TW" altLang="en-US" dirty="0" smtClean="0">
                <a:ea typeface="DFKai-SB" panose="03000509000000000000" pitchFamily="65" charset="-120"/>
              </a:rPr>
              <a:t>屬</a:t>
            </a:r>
            <a:r>
              <a:rPr lang="zh-TW" altLang="en-US" dirty="0">
                <a:ea typeface="DFKai-SB" panose="03000509000000000000" pitchFamily="65" charset="-120"/>
              </a:rPr>
              <a:t>靈操練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靈修分享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禱告分享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十四天靈修</a:t>
            </a:r>
            <a:r>
              <a:rPr lang="zh-TW" altLang="en-US" dirty="0" smtClean="0">
                <a:ea typeface="DFKai-SB" panose="03000509000000000000" pitchFamily="65" charset="-120"/>
              </a:rPr>
              <a:t>操練</a:t>
            </a:r>
            <a:endParaRPr lang="en-US" dirty="0">
              <a:ea typeface="DFKai-SB" panose="03000509000000000000" pitchFamily="65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7365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5. </a:t>
            </a:r>
            <a:r>
              <a:rPr lang="zh-TW" altLang="en-US" dirty="0" smtClean="0">
                <a:ea typeface="DFKai-SB" panose="03000509000000000000" pitchFamily="65" charset="-120"/>
              </a:rPr>
              <a:t>事</a:t>
            </a:r>
            <a:r>
              <a:rPr lang="zh-TW" altLang="en-US" dirty="0">
                <a:ea typeface="DFKai-SB" panose="03000509000000000000" pitchFamily="65" charset="-120"/>
              </a:rPr>
              <a:t>奉與家庭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家庭生活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6. </a:t>
            </a:r>
            <a:r>
              <a:rPr lang="zh-TW" altLang="en-US" dirty="0" smtClean="0">
                <a:ea typeface="DFKai-SB" panose="03000509000000000000" pitchFamily="65" charset="-120"/>
              </a:rPr>
              <a:t>事</a:t>
            </a:r>
            <a:r>
              <a:rPr lang="zh-TW" altLang="en-US" dirty="0">
                <a:ea typeface="DFKai-SB" panose="03000509000000000000" pitchFamily="65" charset="-120"/>
              </a:rPr>
              <a:t>奉與家庭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事奉生活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7. </a:t>
            </a:r>
            <a:r>
              <a:rPr lang="zh-TW" altLang="en-US" dirty="0" smtClean="0">
                <a:ea typeface="DFKai-SB" panose="03000509000000000000" pitchFamily="65" charset="-120"/>
              </a:rPr>
              <a:t>外</a:t>
            </a:r>
            <a:r>
              <a:rPr lang="zh-TW" altLang="en-US" dirty="0">
                <a:ea typeface="DFKai-SB" panose="03000509000000000000" pitchFamily="65" charset="-120"/>
              </a:rPr>
              <a:t>展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探訪新來賓或初信</a:t>
            </a:r>
            <a:r>
              <a:rPr lang="zh-TW" altLang="en-US" dirty="0" smtClean="0">
                <a:ea typeface="DFKai-SB" panose="03000509000000000000" pitchFamily="65" charset="-120"/>
              </a:rPr>
              <a:t>者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ea typeface="DFKai-SB" panose="03000509000000000000" pitchFamily="65" charset="-120"/>
              </a:rPr>
              <a:t>傳福音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8. </a:t>
            </a:r>
            <a:r>
              <a:rPr lang="zh-TW" altLang="en-US" dirty="0" smtClean="0">
                <a:ea typeface="DFKai-SB" panose="03000509000000000000" pitchFamily="65" charset="-120"/>
              </a:rPr>
              <a:t>小結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回顧與前瞻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ea typeface="DFKai-SB" panose="03000509000000000000" pitchFamily="65" charset="-120"/>
              </a:rPr>
              <a:t>慶祝</a:t>
            </a:r>
            <a:endParaRPr lang="en-US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77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第二次「八次守望」的</a:t>
            </a: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內容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1. </a:t>
            </a:r>
            <a:r>
              <a:rPr lang="zh-TW" altLang="en-US" dirty="0" smtClean="0">
                <a:ea typeface="DFKai-SB" panose="03000509000000000000" pitchFamily="65" charset="-120"/>
              </a:rPr>
              <a:t>彼此認識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ea typeface="DFKai-SB" panose="03000509000000000000" pitchFamily="65" charset="-120"/>
              </a:rPr>
              <a:t>性向測驗</a:t>
            </a:r>
            <a:endParaRPr lang="en-US" dirty="0"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2. </a:t>
            </a:r>
            <a:r>
              <a:rPr lang="zh-TW" altLang="en-US" dirty="0" smtClean="0">
                <a:ea typeface="DFKai-SB" panose="03000509000000000000" pitchFamily="65" charset="-120"/>
              </a:rPr>
              <a:t>建立</a:t>
            </a:r>
            <a:r>
              <a:rPr lang="zh-TW" altLang="en-US" dirty="0">
                <a:ea typeface="DFKai-SB" panose="03000509000000000000" pitchFamily="65" charset="-120"/>
              </a:rPr>
              <a:t>關係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恩賜調查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3. </a:t>
            </a:r>
            <a:r>
              <a:rPr lang="zh-TW" altLang="en-US" dirty="0" smtClean="0">
                <a:ea typeface="DFKai-SB" panose="03000509000000000000" pitchFamily="65" charset="-120"/>
              </a:rPr>
              <a:t>屬</a:t>
            </a:r>
            <a:r>
              <a:rPr lang="zh-TW" altLang="en-US" dirty="0">
                <a:ea typeface="DFKai-SB" panose="03000509000000000000" pitchFamily="65" charset="-120"/>
              </a:rPr>
              <a:t>靈操練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讀經生活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活出</a:t>
            </a:r>
            <a:r>
              <a:rPr lang="zh-TW" altLang="en-US" dirty="0" smtClean="0">
                <a:ea typeface="DFKai-SB" panose="03000509000000000000" pitchFamily="65" charset="-120"/>
              </a:rPr>
              <a:t>真理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4. </a:t>
            </a:r>
            <a:r>
              <a:rPr lang="zh-TW" altLang="en-US" dirty="0" smtClean="0">
                <a:ea typeface="DFKai-SB" panose="03000509000000000000" pitchFamily="65" charset="-120"/>
              </a:rPr>
              <a:t>屬</a:t>
            </a:r>
            <a:r>
              <a:rPr lang="zh-TW" altLang="en-US" dirty="0">
                <a:ea typeface="DFKai-SB" panose="03000509000000000000" pitchFamily="65" charset="-120"/>
              </a:rPr>
              <a:t>靈操練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半日個人退修</a:t>
            </a:r>
            <a:r>
              <a:rPr lang="zh-TW" altLang="en-US" dirty="0" smtClean="0">
                <a:ea typeface="DFKai-SB" panose="03000509000000000000" pitchFamily="65" charset="-120"/>
              </a:rPr>
              <a:t>會</a:t>
            </a:r>
            <a:endParaRPr lang="en-US" dirty="0">
              <a:ea typeface="DFKai-SB" panose="03000509000000000000" pitchFamily="65" charset="-12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5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5.</a:t>
            </a:r>
            <a:r>
              <a:rPr lang="zh-TW" altLang="en-US" dirty="0" smtClean="0">
                <a:ea typeface="DFKai-SB" panose="03000509000000000000" pitchFamily="65" charset="-120"/>
              </a:rPr>
              <a:t>家庭</a:t>
            </a:r>
            <a:r>
              <a:rPr lang="zh-TW" altLang="en-US" dirty="0">
                <a:ea typeface="DFKai-SB" panose="03000509000000000000" pitchFamily="65" charset="-120"/>
              </a:rPr>
              <a:t>與</a:t>
            </a:r>
            <a:r>
              <a:rPr lang="zh-TW" altLang="en-US" dirty="0" smtClean="0">
                <a:ea typeface="DFKai-SB" panose="03000509000000000000" pitchFamily="65" charset="-120"/>
              </a:rPr>
              <a:t>事奉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ea typeface="DFKai-SB" panose="03000509000000000000" pitchFamily="65" charset="-120"/>
              </a:rPr>
              <a:t>家庭</a:t>
            </a:r>
            <a:r>
              <a:rPr lang="zh-TW" altLang="en-US" dirty="0">
                <a:ea typeface="DFKai-SB" panose="03000509000000000000" pitchFamily="65" charset="-120"/>
              </a:rPr>
              <a:t>生活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6. </a:t>
            </a:r>
            <a:r>
              <a:rPr lang="zh-TW" altLang="en-US" dirty="0" smtClean="0">
                <a:ea typeface="DFKai-SB" panose="03000509000000000000" pitchFamily="65" charset="-120"/>
              </a:rPr>
              <a:t>事</a:t>
            </a:r>
            <a:r>
              <a:rPr lang="zh-TW" altLang="en-US" dirty="0">
                <a:ea typeface="DFKai-SB" panose="03000509000000000000" pitchFamily="65" charset="-120"/>
              </a:rPr>
              <a:t>奉與家庭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事奉生活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7. </a:t>
            </a:r>
            <a:r>
              <a:rPr lang="zh-TW" altLang="en-US" dirty="0" smtClean="0">
                <a:ea typeface="DFKai-SB" panose="03000509000000000000" pitchFamily="65" charset="-120"/>
              </a:rPr>
              <a:t>外</a:t>
            </a:r>
            <a:r>
              <a:rPr lang="zh-TW" altLang="en-US" dirty="0">
                <a:ea typeface="DFKai-SB" panose="03000509000000000000" pitchFamily="65" charset="-120"/>
              </a:rPr>
              <a:t>展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個人</a:t>
            </a:r>
            <a:r>
              <a:rPr lang="zh-TW" altLang="en-US" dirty="0" smtClean="0">
                <a:ea typeface="DFKai-SB" panose="03000509000000000000" pitchFamily="65" charset="-120"/>
              </a:rPr>
              <a:t>佈道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ea typeface="DFKai-SB" panose="03000509000000000000" pitchFamily="65" charset="-120"/>
              </a:rPr>
              <a:t>守望別人</a:t>
            </a:r>
            <a:endParaRPr lang="en-US" dirty="0"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ea typeface="DFKai-SB" panose="03000509000000000000" pitchFamily="65" charset="-120"/>
              </a:rPr>
              <a:t>8. </a:t>
            </a:r>
            <a:r>
              <a:rPr lang="zh-TW" altLang="en-US" dirty="0" smtClean="0">
                <a:ea typeface="DFKai-SB" panose="03000509000000000000" pitchFamily="65" charset="-120"/>
              </a:rPr>
              <a:t>小結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回顧與前瞻</a:t>
            </a:r>
            <a:endParaRPr lang="en-US" dirty="0">
              <a:ea typeface="DFKai-SB" panose="03000509000000000000" pitchFamily="65" charset="-120"/>
            </a:endParaRPr>
          </a:p>
          <a:p>
            <a:pPr lvl="1"/>
            <a:r>
              <a:rPr lang="zh-TW" altLang="en-US" dirty="0">
                <a:ea typeface="DFKai-SB" panose="03000509000000000000" pitchFamily="65" charset="-120"/>
              </a:rPr>
              <a:t>慶祝</a:t>
            </a:r>
            <a:endParaRPr lang="en-US" dirty="0">
              <a:ea typeface="DFKai-SB" panose="03000509000000000000" pitchFamily="65" charset="-120"/>
            </a:endParaRPr>
          </a:p>
          <a:p>
            <a:endParaRPr lang="en-US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2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工具箱的觀念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不是一個課程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因情況而決定用那一個工具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工具千變萬化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目的：透過這些的工具去經歷聖靈的更新與建立更深入的關係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學習使用工具的方法：被人守望然後去守望人，這是效法的信仰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75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766325"/>
              </p:ext>
            </p:extLst>
          </p:nvPr>
        </p:nvGraphicFramePr>
        <p:xfrm>
          <a:off x="50800" y="0"/>
          <a:ext cx="8974172" cy="68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Oval 11"/>
          <p:cNvSpPr>
            <a:spLocks noChangeAspect="1" noChangeArrowheads="1"/>
          </p:cNvSpPr>
          <p:nvPr/>
        </p:nvSpPr>
        <p:spPr bwMode="auto">
          <a:xfrm>
            <a:off x="1676400" y="3200400"/>
            <a:ext cx="323850" cy="3238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900" b="1">
                <a:solidFill>
                  <a:prstClr val="black"/>
                </a:solidFill>
                <a:ea typeface="全真粗黑體" pitchFamily="49" charset="-120"/>
              </a:rPr>
              <a:t>Erica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676400"/>
            <a:ext cx="990600" cy="533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prstClr val="black"/>
                </a:solidFill>
                <a:ea typeface="全真粗黑體" pitchFamily="49" charset="-120"/>
              </a:rPr>
              <a:t>Dad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8153400" y="1447800"/>
            <a:ext cx="792163" cy="7921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prstClr val="black"/>
                </a:solidFill>
                <a:ea typeface="全真粗黑體" pitchFamily="49" charset="-120"/>
              </a:rPr>
              <a:t>Mom</a:t>
            </a:r>
          </a:p>
        </p:txBody>
      </p:sp>
      <p:sp>
        <p:nvSpPr>
          <p:cNvPr id="3077" name="Rectangle 5"/>
          <p:cNvSpPr>
            <a:spLocks noChangeAspect="1" noChangeArrowheads="1"/>
          </p:cNvSpPr>
          <p:nvPr/>
        </p:nvSpPr>
        <p:spPr bwMode="auto">
          <a:xfrm>
            <a:off x="1143000" y="2590800"/>
            <a:ext cx="609600" cy="3286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prstClr val="black"/>
                </a:solidFill>
                <a:ea typeface="全真粗黑體" pitchFamily="49" charset="-120"/>
              </a:rPr>
              <a:t>Eric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514600" y="2514600"/>
            <a:ext cx="503238" cy="50323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1400" b="1">
                <a:solidFill>
                  <a:prstClr val="black"/>
                </a:solidFill>
                <a:ea typeface="全真粗黑體" pitchFamily="49" charset="-120"/>
              </a:rPr>
              <a:t>Kim</a:t>
            </a:r>
            <a:endParaRPr lang="en-US" altLang="zh-TW" b="1">
              <a:solidFill>
                <a:prstClr val="black"/>
              </a:solidFill>
              <a:ea typeface="全真粗黑體" pitchFamily="49" charset="-12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526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4478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1" name="Rectangle 9"/>
          <p:cNvSpPr>
            <a:spLocks noChangeAspect="1" noChangeArrowheads="1"/>
          </p:cNvSpPr>
          <p:nvPr/>
        </p:nvSpPr>
        <p:spPr bwMode="auto">
          <a:xfrm>
            <a:off x="2209800" y="3810000"/>
            <a:ext cx="381000" cy="2047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900" b="1">
                <a:solidFill>
                  <a:prstClr val="black"/>
                </a:solidFill>
                <a:ea typeface="全真粗黑體" pitchFamily="49" charset="-120"/>
              </a:rPr>
              <a:t>J. J.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4384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7" name="Rectangle 25"/>
          <p:cNvSpPr>
            <a:spLocks noChangeAspect="1" noChangeArrowheads="1"/>
          </p:cNvSpPr>
          <p:nvPr/>
        </p:nvSpPr>
        <p:spPr bwMode="auto">
          <a:xfrm>
            <a:off x="2819400" y="3276600"/>
            <a:ext cx="609600" cy="3286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prstClr val="black"/>
                </a:solidFill>
                <a:ea typeface="全真粗黑體" pitchFamily="49" charset="-120"/>
              </a:rPr>
              <a:t>Brian</a:t>
            </a:r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4114800" y="3200400"/>
            <a:ext cx="503238" cy="50323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1400" b="1">
                <a:solidFill>
                  <a:prstClr val="black"/>
                </a:solidFill>
                <a:ea typeface="全真粗黑體" pitchFamily="49" charset="-120"/>
              </a:rPr>
              <a:t>Lily</a:t>
            </a: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4290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0" name="Rectangle 28"/>
          <p:cNvSpPr>
            <a:spLocks noChangeAspect="1" noChangeArrowheads="1"/>
          </p:cNvSpPr>
          <p:nvPr/>
        </p:nvSpPr>
        <p:spPr bwMode="auto">
          <a:xfrm>
            <a:off x="4038600" y="2590800"/>
            <a:ext cx="609600" cy="3286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prstClr val="black"/>
                </a:solidFill>
                <a:ea typeface="全真粗黑體" pitchFamily="49" charset="-120"/>
              </a:rPr>
              <a:t>Louis</a:t>
            </a:r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5029200" y="2514600"/>
            <a:ext cx="503238" cy="50323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400" b="1">
                <a:solidFill>
                  <a:prstClr val="black"/>
                </a:solidFill>
                <a:ea typeface="全真粗黑體" pitchFamily="49" charset="-120"/>
              </a:rPr>
              <a:t>Janet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648200" y="274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5" name="Rectangle 33"/>
          <p:cNvSpPr>
            <a:spLocks noChangeAspect="1" noChangeArrowheads="1"/>
          </p:cNvSpPr>
          <p:nvPr/>
        </p:nvSpPr>
        <p:spPr bwMode="auto">
          <a:xfrm>
            <a:off x="3733800" y="4267200"/>
            <a:ext cx="381000" cy="2047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900" b="1">
                <a:solidFill>
                  <a:prstClr val="black"/>
                </a:solidFill>
                <a:ea typeface="全真粗黑體" pitchFamily="49" charset="-120"/>
              </a:rPr>
              <a:t>Derek</a:t>
            </a: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3962400" y="3429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31242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>
            <a:off x="43434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2" name="Oval 50"/>
          <p:cNvSpPr>
            <a:spLocks noChangeAspect="1" noChangeArrowheads="1"/>
          </p:cNvSpPr>
          <p:nvPr/>
        </p:nvSpPr>
        <p:spPr bwMode="auto">
          <a:xfrm>
            <a:off x="1981200" y="3429000"/>
            <a:ext cx="323850" cy="3238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900" b="1">
                <a:solidFill>
                  <a:prstClr val="black"/>
                </a:solidFill>
                <a:ea typeface="全真粗黑體" pitchFamily="49" charset="-120"/>
              </a:rPr>
              <a:t>Karia</a:t>
            </a: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2133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4" name="Oval 52"/>
          <p:cNvSpPr>
            <a:spLocks noChangeAspect="1" noChangeArrowheads="1"/>
          </p:cNvSpPr>
          <p:nvPr/>
        </p:nvSpPr>
        <p:spPr bwMode="auto">
          <a:xfrm>
            <a:off x="3429000" y="3886200"/>
            <a:ext cx="323850" cy="3238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900" b="1">
                <a:solidFill>
                  <a:prstClr val="black"/>
                </a:solidFill>
                <a:ea typeface="全真粗黑體" pitchFamily="49" charset="-120"/>
              </a:rPr>
              <a:t>Jocelyn</a:t>
            </a: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35814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6" name="Oval 54"/>
          <p:cNvSpPr>
            <a:spLocks noChangeAspect="1" noChangeArrowheads="1"/>
          </p:cNvSpPr>
          <p:nvPr/>
        </p:nvSpPr>
        <p:spPr bwMode="auto">
          <a:xfrm>
            <a:off x="4724400" y="3200400"/>
            <a:ext cx="323850" cy="3238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900" b="1">
                <a:solidFill>
                  <a:prstClr val="black"/>
                </a:solidFill>
                <a:ea typeface="全真粗黑體" pitchFamily="49" charset="-120"/>
              </a:rPr>
              <a:t>Janis</a:t>
            </a: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4876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29" name="Rectangle 57"/>
          <p:cNvSpPr>
            <a:spLocks noChangeAspect="1" noChangeArrowheads="1"/>
          </p:cNvSpPr>
          <p:nvPr/>
        </p:nvSpPr>
        <p:spPr bwMode="auto">
          <a:xfrm>
            <a:off x="5334000" y="3200400"/>
            <a:ext cx="609600" cy="3286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prstClr val="black"/>
                </a:solidFill>
                <a:ea typeface="全真粗黑體" pitchFamily="49" charset="-120"/>
              </a:rPr>
              <a:t>On</a:t>
            </a:r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6400800" y="3124200"/>
            <a:ext cx="503238" cy="50323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400" b="1">
                <a:solidFill>
                  <a:prstClr val="black"/>
                </a:solidFill>
                <a:ea typeface="全真粗黑體" pitchFamily="49" charset="-120"/>
              </a:rPr>
              <a:t>Ching</a:t>
            </a:r>
            <a:endParaRPr lang="en-US" altLang="zh-TW" b="1">
              <a:solidFill>
                <a:prstClr val="black"/>
              </a:solidFill>
              <a:ea typeface="全真粗黑體" pitchFamily="49" charset="-12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59436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>
            <a:off x="5638800" y="1905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4" name="Oval 62"/>
          <p:cNvSpPr>
            <a:spLocks noChangeAspect="1" noChangeArrowheads="1"/>
          </p:cNvSpPr>
          <p:nvPr/>
        </p:nvSpPr>
        <p:spPr bwMode="auto">
          <a:xfrm>
            <a:off x="5867400" y="3810000"/>
            <a:ext cx="323850" cy="3238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900" b="1">
                <a:solidFill>
                  <a:prstClr val="black"/>
                </a:solidFill>
                <a:ea typeface="全真粗黑體" pitchFamily="49" charset="-120"/>
              </a:rPr>
              <a:t>K</a:t>
            </a:r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60198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7" name="Oval 65"/>
          <p:cNvSpPr>
            <a:spLocks noChangeAspect="1" noChangeArrowheads="1"/>
          </p:cNvSpPr>
          <p:nvPr/>
        </p:nvSpPr>
        <p:spPr bwMode="auto">
          <a:xfrm>
            <a:off x="6172200" y="4038600"/>
            <a:ext cx="323850" cy="3238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1200">
                <a:solidFill>
                  <a:prstClr val="black"/>
                </a:solidFill>
                <a:ea typeface="全真粗黑體" pitchFamily="49" charset="-120"/>
              </a:rPr>
              <a:t>楊</a:t>
            </a:r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>
            <a:off x="63246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9" name="Rectangle 67"/>
          <p:cNvSpPr>
            <a:spLocks noChangeAspect="1" noChangeArrowheads="1"/>
          </p:cNvSpPr>
          <p:nvPr/>
        </p:nvSpPr>
        <p:spPr bwMode="auto">
          <a:xfrm>
            <a:off x="6629400" y="2590800"/>
            <a:ext cx="609600" cy="3286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prstClr val="black"/>
                </a:solidFill>
                <a:ea typeface="全真粗黑體" pitchFamily="49" charset="-120"/>
              </a:rPr>
              <a:t>Wing</a:t>
            </a:r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69342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1" name="Oval 69"/>
          <p:cNvSpPr>
            <a:spLocks noChangeArrowheads="1"/>
          </p:cNvSpPr>
          <p:nvPr/>
        </p:nvSpPr>
        <p:spPr bwMode="auto">
          <a:xfrm>
            <a:off x="7848600" y="3124200"/>
            <a:ext cx="503238" cy="50323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400" b="1">
                <a:solidFill>
                  <a:prstClr val="black"/>
                </a:solidFill>
                <a:ea typeface="全真粗黑體" pitchFamily="49" charset="-120"/>
              </a:rPr>
              <a:t>Portia</a:t>
            </a:r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8077200" y="1905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685800" y="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>
            <a:off x="8534400" y="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5" name="Oval 73"/>
          <p:cNvSpPr>
            <a:spLocks noChangeArrowheads="1"/>
          </p:cNvSpPr>
          <p:nvPr/>
        </p:nvSpPr>
        <p:spPr bwMode="auto">
          <a:xfrm>
            <a:off x="7467600" y="2514600"/>
            <a:ext cx="503238" cy="50323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1400" b="1">
                <a:solidFill>
                  <a:prstClr val="black"/>
                </a:solidFill>
                <a:ea typeface="全真粗黑體" pitchFamily="49" charset="-120"/>
              </a:rPr>
              <a:t>Jade</a:t>
            </a:r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>
            <a:off x="7239000" y="2743200"/>
            <a:ext cx="228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3200400" y="838200"/>
            <a:ext cx="2503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35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Rockwell" pitchFamily="18" charset="0"/>
              </a:rPr>
              <a:t>THE LAMS’</a:t>
            </a:r>
            <a:endParaRPr lang="en-US" altLang="zh-TW" sz="2400" dirty="0">
              <a:solidFill>
                <a:prstClr val="black"/>
              </a:solidFill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295400" y="1905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0" y="563880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家庭体糸圖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58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528762"/>
            <a:ext cx="66675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恩賜調查</a:t>
            </a:r>
            <a:r>
              <a:rPr lang="en-US" altLang="zh-TW" sz="4900" dirty="0" smtClean="0">
                <a:latin typeface="Calibri" panose="020F0502020204030204" pitchFamily="34" charset="0"/>
                <a:ea typeface="DFKai-SB" panose="03000509000000000000" pitchFamily="65" charset="-120"/>
              </a:rPr>
              <a:t/>
            </a:r>
            <a:br>
              <a:rPr lang="en-US" altLang="zh-TW" sz="4900" dirty="0" smtClean="0">
                <a:latin typeface="Calibri" panose="020F0502020204030204" pitchFamily="34" charset="0"/>
                <a:ea typeface="DFKai-SB" panose="03000509000000000000" pitchFamily="65" charset="-120"/>
              </a:rPr>
            </a:br>
            <a:r>
              <a:rPr lang="en-US" altLang="zh-TW" sz="4000" dirty="0" smtClean="0">
                <a:latin typeface="Calibri" panose="020F0502020204030204" pitchFamily="34" charset="0"/>
                <a:ea typeface="DFKai-SB" panose="03000509000000000000" pitchFamily="65" charset="-120"/>
              </a:rPr>
              <a:t>Uniquely You</a:t>
            </a:r>
            <a:endParaRPr lang="en-US" sz="4000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六種或九種不同的恩賜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恩賜必需要使用</a:t>
            </a:r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4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可八</a:t>
            </a:r>
            <a:endParaRPr lang="en-US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34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於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是叫眾人和門徒來，對他們說：「若有人要跟從我，就當捨己，背起他的十字架來跟從我。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35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因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為，凡要救自己生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命的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，必喪掉生命；凡為我和福音喪掉生命的，必救了生命。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36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人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就是賺得全世界，賠上自己的生命，有什麼益處呢？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37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人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還能拿什麼換生命呢？</a:t>
            </a:r>
            <a:endParaRPr lang="en-US" sz="2800" dirty="0"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08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4 X 4 </a:t>
            </a:r>
            <a:r>
              <a:rPr lang="zh-TW" altLang="en-US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個性</a:t>
            </a:r>
            <a:r>
              <a:rPr lang="en-US" altLang="zh-TW" dirty="0" smtClean="0">
                <a:latin typeface="Calibri" panose="020F0502020204030204" pitchFamily="34" charset="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Calibri" panose="020F0502020204030204" pitchFamily="34" charset="0"/>
                <a:ea typeface="DFKai-SB" panose="03000509000000000000" pitchFamily="65" charset="-120"/>
              </a:rPr>
            </a:br>
            <a:r>
              <a:rPr lang="en-US" altLang="zh-TW" sz="4000" dirty="0" smtClean="0">
                <a:latin typeface="Calibri" panose="020F0502020204030204" pitchFamily="34" charset="0"/>
                <a:ea typeface="DFKai-SB" panose="03000509000000000000" pitchFamily="65" charset="-120"/>
              </a:rPr>
              <a:t>MBTI</a:t>
            </a:r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altLang="zh-TW" dirty="0" smtClean="0">
                <a:latin typeface="Calibri" panose="020F0502020204030204" pitchFamily="34" charset="0"/>
                <a:ea typeface="DFKai-SB" panose="03000509000000000000" pitchFamily="65" charset="-120"/>
              </a:rPr>
              <a:t>ENTP</a:t>
            </a:r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ea typeface="DFKai-SB" panose="03000509000000000000" pitchFamily="65" charset="-120"/>
              </a:rPr>
              <a:t>or ENFP</a:t>
            </a: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不能改的個性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可以改的個性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了解個性的重要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30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禱告靈修日記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適合喜歡寫的人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不需要每天寫，但要不停的寫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改用微博</a:t>
            </a:r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32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FKai-SB" panose="03000509000000000000" pitchFamily="65" charset="-120"/>
              </a:rPr>
              <a:t>每日一話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DFKai-SB" panose="03000509000000000000" pitchFamily="65" charset="-120"/>
              </a:rPr>
              <a:t>劉富理牧師的靈命進深課程</a:t>
            </a:r>
            <a:endParaRPr lang="en-US" altLang="zh-TW" dirty="0" smtClean="0">
              <a:ea typeface="DFKai-SB" panose="03000509000000000000" pitchFamily="65" charset="-120"/>
            </a:endParaRPr>
          </a:p>
          <a:p>
            <a:r>
              <a:rPr lang="en-US" dirty="0" smtClean="0">
                <a:ea typeface="DFKai-SB" panose="03000509000000000000" pitchFamily="65" charset="-120"/>
              </a:rPr>
              <a:t>Brother Lawrence, </a:t>
            </a:r>
            <a:r>
              <a:rPr lang="en-US" i="1" dirty="0" smtClean="0">
                <a:ea typeface="DFKai-SB" panose="03000509000000000000" pitchFamily="65" charset="-120"/>
              </a:rPr>
              <a:t>Practice the Presence of God</a:t>
            </a:r>
          </a:p>
          <a:p>
            <a:r>
              <a:rPr lang="zh-TW" altLang="en-US" dirty="0" smtClean="0">
                <a:ea typeface="DFKai-SB" panose="03000509000000000000" pitchFamily="65" charset="-120"/>
              </a:rPr>
              <a:t>「神不喜悅的事情，不去做，不去說，不去想。」</a:t>
            </a:r>
            <a:endParaRPr lang="en-US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3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背經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導航會：</a:t>
            </a:r>
            <a:r>
              <a:rPr lang="en-US" altLang="zh-TW" dirty="0" smtClean="0">
                <a:latin typeface="Calibri" panose="020F0502020204030204" pitchFamily="34" charset="0"/>
                <a:ea typeface="DFKai-SB" panose="03000509000000000000" pitchFamily="65" charset="-120"/>
              </a:rPr>
              <a:t>64</a:t>
            </a:r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 或</a:t>
            </a:r>
            <a:r>
              <a:rPr lang="en-US" altLang="zh-TW" dirty="0" smtClean="0">
                <a:latin typeface="Calibri" panose="020F0502020204030204" pitchFamily="34" charset="0"/>
                <a:ea typeface="DFKai-SB" panose="03000509000000000000" pitchFamily="65" charset="-120"/>
              </a:rPr>
              <a:t>128</a:t>
            </a:r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段主題經文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整段經文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晝夜思想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8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四十日靈修計劃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四十日去養成靈修的習慣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成功之後大事慶祝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失敗的時候，再接再厲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5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探訪新來賓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ea typeface="DFKai-SB" panose="03000509000000000000" pitchFamily="65" charset="-120"/>
              </a:rPr>
              <a:t>Missional</a:t>
            </a:r>
            <a:endParaRPr lang="en-US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以人為主要的事奉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外展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跟進</a:t>
            </a:r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2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傳福音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一年至少帶一個人信主</a:t>
            </a:r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18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分享一本書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喜歡看書的人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注重反省與應用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89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半日個人退修會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公園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三至四小時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單獨與神相遇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午餐分享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小組分享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三至六個月一次</a:t>
            </a:r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做什麼？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讚美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認罪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讀經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寫靈修日記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聆聽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黙想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代禱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感恩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3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禁食禱告</a:t>
            </a:r>
            <a:endParaRPr lang="en-US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一天：日落到日落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三天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禱告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聽神的聲音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00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太十</a:t>
            </a:r>
            <a:endParaRPr lang="en-US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37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愛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父母過於愛我的，不配作我的門徒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；</a:t>
            </a: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愛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兒女過於愛我的，不配作我的門徒；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38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不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背著他的十字架跟從我的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，</a:t>
            </a: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也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不配作我的門徒。</a:t>
            </a:r>
            <a:r>
              <a:rPr lang="en-US" altLang="zh-TW" sz="2800" dirty="0">
                <a:solidFill>
                  <a:schemeClr val="bg1"/>
                </a:solidFill>
                <a:ea typeface="DFKai-SB" panose="03000509000000000000" pitchFamily="65" charset="-120"/>
              </a:rPr>
              <a:t> </a:t>
            </a:r>
          </a:p>
          <a:p>
            <a:pPr marL="625475" indent="-625475">
              <a:buNone/>
            </a:pP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39	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得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著生命的，將要失喪生命</a:t>
            </a: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；</a:t>
            </a:r>
            <a: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</a:br>
            <a:r>
              <a:rPr lang="zh-TW" altLang="en-US" sz="2800" dirty="0" smtClean="0">
                <a:solidFill>
                  <a:schemeClr val="bg1"/>
                </a:solidFill>
                <a:ea typeface="DFKai-SB" panose="03000509000000000000" pitchFamily="65" charset="-120"/>
              </a:rPr>
              <a:t>為</a:t>
            </a:r>
            <a:r>
              <a:rPr lang="zh-TW" altLang="en-US" sz="2800" dirty="0">
                <a:solidFill>
                  <a:schemeClr val="bg1"/>
                </a:solidFill>
                <a:ea typeface="DFKai-SB" panose="03000509000000000000" pitchFamily="65" charset="-120"/>
              </a:rPr>
              <a:t>我失喪生命的，將要得著生命。</a:t>
            </a:r>
            <a:endParaRPr lang="en-US" sz="2800" dirty="0"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探訪上班的地方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如果方便的話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中午時間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了解工作的內容與困難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05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墓園半日遊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觀察墓碑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思念前人的榜樣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數算日子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人生必需做的事情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重整優先次序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把餘生獻上</a:t>
            </a:r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92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家庭敬拜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去他的家示範一次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與他一同帶領一次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看他帶領一次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在他的妻子、孩子面前肯定他的屬靈權柄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如何做家庭敬拜？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因孩子的年齡而變化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參與性強</a:t>
            </a:r>
            <a:endParaRPr lang="en-US" altLang="zh-TW" dirty="0" smtClean="0"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Calibri" panose="020F0502020204030204" pitchFamily="34" charset="0"/>
                <a:ea typeface="DFKai-SB" panose="03000509000000000000" pitchFamily="65" charset="-120"/>
              </a:rPr>
              <a:t>屬靈的對話</a:t>
            </a:r>
            <a:endParaRPr lang="en-US" dirty="0">
              <a:latin typeface="Calibri" panose="020F050202020403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58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FKai-SB" panose="03000509000000000000" pitchFamily="65" charset="-120"/>
              </a:rPr>
              <a:t>一領一守望約會流程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1600" dirty="0">
                <a:ea typeface="DFKai-SB" panose="03000509000000000000" pitchFamily="65" charset="-120"/>
              </a:rPr>
              <a:t>開場白：淺談</a:t>
            </a:r>
            <a:r>
              <a:rPr lang="en-US" sz="1600" dirty="0">
                <a:ea typeface="DFKai-SB" panose="03000509000000000000" pitchFamily="65" charset="-120"/>
              </a:rPr>
              <a:t>. . . . . . . . . . . . . . . . . . . . . . . . . . . . . . . . . . . . . .	1-3 </a:t>
            </a:r>
            <a:r>
              <a:rPr lang="zh-TW" altLang="en-US" sz="1600" dirty="0">
                <a:ea typeface="DFKai-SB" panose="03000509000000000000" pitchFamily="65" charset="-120"/>
              </a:rPr>
              <a:t>分鐘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zh-TW" altLang="en-US" sz="1600" dirty="0">
                <a:ea typeface="DFKai-SB" panose="03000509000000000000" pitchFamily="65" charset="-120"/>
              </a:rPr>
              <a:t>禱告</a:t>
            </a:r>
            <a:r>
              <a:rPr lang="en-US" sz="1600" dirty="0">
                <a:ea typeface="DFKai-SB" panose="03000509000000000000" pitchFamily="65" charset="-120"/>
              </a:rPr>
              <a:t>. . . . . . . . . . . . . . . . . . . . . . . . . . . . . . . . . . . . . . . . . . . . . .	3-5 </a:t>
            </a:r>
            <a:r>
              <a:rPr lang="zh-TW" altLang="en-US" sz="1600" dirty="0">
                <a:ea typeface="DFKai-SB" panose="03000509000000000000" pitchFamily="65" charset="-120"/>
              </a:rPr>
              <a:t>分鐘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為約會祈禱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讚美父神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感恩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zh-TW" altLang="en-US" sz="1600" dirty="0">
                <a:ea typeface="DFKai-SB" panose="03000509000000000000" pitchFamily="65" charset="-120"/>
              </a:rPr>
              <a:t>檢討</a:t>
            </a:r>
            <a:r>
              <a:rPr lang="zh-TW" altLang="en-US" sz="1600" dirty="0" smtClean="0">
                <a:ea typeface="DFKai-SB" panose="03000509000000000000" pitchFamily="65" charset="-120"/>
              </a:rPr>
              <a:t>上次約會的內容</a:t>
            </a:r>
            <a:r>
              <a:rPr lang="en-US" sz="1600" dirty="0" smtClean="0">
                <a:ea typeface="DFKai-SB" panose="03000509000000000000" pitchFamily="65" charset="-120"/>
              </a:rPr>
              <a:t>. </a:t>
            </a:r>
            <a:r>
              <a:rPr lang="en-US" sz="1600" dirty="0">
                <a:ea typeface="DFKai-SB" panose="03000509000000000000" pitchFamily="65" charset="-120"/>
              </a:rPr>
              <a:t>. . . . . . . . . . . . . . . . . . . . . . . . . . . . . . . . . . . . .	7-10 </a:t>
            </a:r>
            <a:r>
              <a:rPr lang="zh-TW" altLang="en-US" sz="1600" dirty="0">
                <a:ea typeface="DFKai-SB" panose="03000509000000000000" pitchFamily="65" charset="-120"/>
              </a:rPr>
              <a:t>分鐘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著重於應用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分享上</a:t>
            </a:r>
            <a:r>
              <a:rPr lang="zh-TW" altLang="en-US" sz="1600" dirty="0" smtClean="0">
                <a:ea typeface="DFKai-SB" panose="03000509000000000000" pitchFamily="65" charset="-120"/>
              </a:rPr>
              <a:t>週應用心</a:t>
            </a:r>
            <a:r>
              <a:rPr lang="zh-TW" altLang="en-US" sz="1600" dirty="0">
                <a:ea typeface="DFKai-SB" panose="03000509000000000000" pitchFamily="65" charset="-120"/>
              </a:rPr>
              <a:t>得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應用上的疑難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zh-TW" altLang="en-US" sz="1600" dirty="0" smtClean="0">
                <a:ea typeface="DFKai-SB" panose="03000509000000000000" pitchFamily="65" charset="-120"/>
              </a:rPr>
              <a:t>本次約會課</a:t>
            </a:r>
            <a:r>
              <a:rPr lang="zh-TW" altLang="en-US" sz="1600" dirty="0">
                <a:ea typeface="DFKai-SB" panose="03000509000000000000" pitchFamily="65" charset="-120"/>
              </a:rPr>
              <a:t>題</a:t>
            </a:r>
            <a:r>
              <a:rPr lang="en-US" sz="1600" dirty="0">
                <a:ea typeface="DFKai-SB" panose="03000509000000000000" pitchFamily="65" charset="-120"/>
              </a:rPr>
              <a:t>. . . . . . . . . . . . . . . . . . . . . . . . . . . . . . . . . . . . . . . . . .	30 </a:t>
            </a:r>
            <a:r>
              <a:rPr lang="zh-TW" altLang="en-US" sz="1600" dirty="0">
                <a:ea typeface="DFKai-SB" panose="03000509000000000000" pitchFamily="65" charset="-120"/>
              </a:rPr>
              <a:t>分鐘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著重於瞭解事實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如何應用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預測疑難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zh-TW" altLang="en-US" sz="1600" dirty="0">
                <a:ea typeface="DFKai-SB" panose="03000509000000000000" pitchFamily="65" charset="-120"/>
              </a:rPr>
              <a:t>背誦經文</a:t>
            </a:r>
            <a:r>
              <a:rPr lang="en-US" sz="1600" dirty="0">
                <a:ea typeface="DFKai-SB" panose="03000509000000000000" pitchFamily="65" charset="-120"/>
              </a:rPr>
              <a:t>. . . . . . . . . . . . . . . . . . . . . . . . . . . . . . . . . . . . . . . . . .	5 </a:t>
            </a:r>
            <a:r>
              <a:rPr lang="zh-TW" altLang="en-US" sz="1600" dirty="0">
                <a:ea typeface="DFKai-SB" panose="03000509000000000000" pitchFamily="65" charset="-120"/>
              </a:rPr>
              <a:t>分鐘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zh-TW" altLang="en-US" sz="1600" dirty="0">
                <a:ea typeface="DFKai-SB" panose="03000509000000000000" pitchFamily="65" charset="-120"/>
              </a:rPr>
              <a:t>分享及禱告</a:t>
            </a:r>
            <a:r>
              <a:rPr lang="en-US" sz="1600" dirty="0">
                <a:ea typeface="DFKai-SB" panose="03000509000000000000" pitchFamily="65" charset="-120"/>
              </a:rPr>
              <a:t>. . . . . . . . . . . . . . . . . . . . . . . . . . . . . . . . . . . . . . . .	20-30 </a:t>
            </a:r>
            <a:r>
              <a:rPr lang="zh-TW" altLang="en-US" sz="1600" dirty="0">
                <a:ea typeface="DFKai-SB" panose="03000509000000000000" pitchFamily="65" charset="-120"/>
              </a:rPr>
              <a:t>分鐘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任何分享</a:t>
            </a:r>
            <a:endParaRPr lang="en-US" sz="1600" dirty="0">
              <a:ea typeface="DFKai-SB" panose="03000509000000000000" pitchFamily="65" charset="-120"/>
            </a:endParaRPr>
          </a:p>
          <a:p>
            <a:pPr>
              <a:buNone/>
            </a:pPr>
            <a:r>
              <a:rPr lang="en-US" sz="1600" dirty="0">
                <a:ea typeface="DFKai-SB" panose="03000509000000000000" pitchFamily="65" charset="-120"/>
              </a:rPr>
              <a:t>	</a:t>
            </a:r>
            <a:r>
              <a:rPr lang="zh-TW" altLang="en-US" sz="1600" dirty="0">
                <a:ea typeface="DFKai-SB" panose="03000509000000000000" pitchFamily="65" charset="-120"/>
              </a:rPr>
              <a:t>代禱事</a:t>
            </a:r>
            <a:r>
              <a:rPr lang="zh-TW" altLang="en-US" sz="1600" dirty="0" smtClean="0">
                <a:ea typeface="DFKai-SB" panose="03000509000000000000" pitchFamily="65" charset="-120"/>
              </a:rPr>
              <a:t>項</a:t>
            </a:r>
            <a:endParaRPr lang="en-US" sz="1600" dirty="0"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52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守望的過程經歷的四個階段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61639" y="1825624"/>
          <a:ext cx="8546185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4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守望者所做的六件事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一、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聆聽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、代禱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、以身作則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四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、教導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五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、設定步伐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、帶領被守望的人一同去服事</a:t>
            </a:r>
            <a:endParaRPr lang="en-US" sz="3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守望的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約定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15210"/>
              </p:ext>
            </p:extLst>
          </p:nvPr>
        </p:nvGraphicFramePr>
        <p:xfrm>
          <a:off x="628650" y="1825625"/>
          <a:ext cx="7886700" cy="477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0F78D-2BA9-4ACE-B398-2DECBB0C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EA0F78D-2BA9-4ACE-B398-2DECBB0CB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9076C3-FBF6-40F8-86C3-654DA5B22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39076C3-FBF6-40F8-86C3-654DA5B22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55007-F632-4A51-B92A-9E6FBA77F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6E55007-F632-4A51-B92A-9E6FBA77F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B4BE3-4E3A-4848-B4CE-E84081BFB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D5B4BE3-4E3A-4848-B4CE-E84081BFB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A49F4-11F4-4FD6-AE8B-5B11E0EC2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7AA49F4-11F4-4FD6-AE8B-5B11E0EC2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E079D-B5C9-4271-9AF6-F0298E252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8CE079D-B5C9-4271-9AF6-F0298E252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ECAA36-9187-49E5-96E1-4A8102C7D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E3ECAA36-9187-49E5-96E1-4A8102C7D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處理難題的方法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聆聽、聆聽、聆聽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以分享見證見解代替給予建議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提供參考資訊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避免過份挑剔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強調現有的情況與期望的差距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不須過份注重把被守望者自其愚昧行為中挽回，當心改變的時候，行為也隨著改變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轉介的重要，向組長、區長、與區牧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報告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90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834" b="5891"/>
          <a:stretch/>
        </p:blipFill>
        <p:spPr>
          <a:xfrm>
            <a:off x="5432611" y="4407133"/>
            <a:ext cx="3699357" cy="2438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門徒的素質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32375"/>
          </a:xfrm>
        </p:spPr>
        <p:txBody>
          <a:bodyPr>
            <a:normAutofit/>
          </a:bodyPr>
          <a:lstStyle/>
          <a:p>
            <a:pPr marL="860425" indent="-860425">
              <a:buNone/>
            </a:pPr>
            <a:r>
              <a:rPr lang="zh-TW" altLang="en-US" sz="3200" dirty="0">
                <a:ea typeface="DFKai-SB" panose="03000509000000000000" pitchFamily="65" charset="-120"/>
              </a:rPr>
              <a:t>一</a:t>
            </a:r>
            <a:r>
              <a:rPr lang="zh-TW" altLang="en-US" sz="3200" dirty="0" smtClean="0">
                <a:ea typeface="DFKai-SB" panose="03000509000000000000" pitchFamily="65" charset="-120"/>
              </a:rPr>
              <a:t>、</a:t>
            </a:r>
            <a:r>
              <a:rPr lang="en-US" altLang="zh-TW" sz="3200" dirty="0" smtClean="0">
                <a:ea typeface="DFKai-SB" panose="03000509000000000000" pitchFamily="65" charset="-120"/>
              </a:rPr>
              <a:t>	</a:t>
            </a:r>
            <a:r>
              <a:rPr lang="zh-TW" altLang="en-US" sz="3200" dirty="0" smtClean="0">
                <a:ea typeface="DFKai-SB" panose="03000509000000000000" pitchFamily="65" charset="-120"/>
              </a:rPr>
              <a:t>門徒</a:t>
            </a:r>
            <a:r>
              <a:rPr lang="zh-TW" altLang="en-US" sz="3200" dirty="0">
                <a:ea typeface="DFKai-SB" panose="03000509000000000000" pitchFamily="65" charset="-120"/>
              </a:rPr>
              <a:t>是為神的榮耀放下一切的</a:t>
            </a:r>
            <a:r>
              <a:rPr lang="zh-TW" altLang="en-US" sz="3200" dirty="0" smtClean="0">
                <a:ea typeface="DFKai-SB" panose="03000509000000000000" pitchFamily="65" charset="-120"/>
              </a:rPr>
              <a:t>人</a:t>
            </a:r>
            <a:r>
              <a:rPr lang="en-US" altLang="zh-TW" sz="3200" dirty="0" smtClean="0">
                <a:ea typeface="DFKai-SB" panose="03000509000000000000" pitchFamily="65" charset="-120"/>
              </a:rPr>
              <a:t/>
            </a:r>
            <a:br>
              <a:rPr lang="en-US" altLang="zh-TW" sz="3200" dirty="0" smtClean="0"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人生的優先次序</a:t>
            </a:r>
            <a: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為別人而活</a:t>
            </a:r>
            <a: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以傳福音與造就門徒為人生的使命</a:t>
            </a:r>
            <a:endParaRPr lang="en-US" altLang="zh-TW" sz="2000" dirty="0" smtClean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pPr marL="860425" indent="-860425">
              <a:buNone/>
            </a:pPr>
            <a:r>
              <a:rPr lang="zh-TW" altLang="en-US" sz="3200" dirty="0">
                <a:ea typeface="DFKai-SB" panose="03000509000000000000" pitchFamily="65" charset="-120"/>
              </a:rPr>
              <a:t>二</a:t>
            </a:r>
            <a:r>
              <a:rPr lang="zh-TW" altLang="en-US" sz="3200" dirty="0" smtClean="0">
                <a:ea typeface="DFKai-SB" panose="03000509000000000000" pitchFamily="65" charset="-120"/>
              </a:rPr>
              <a:t>、</a:t>
            </a:r>
            <a:r>
              <a:rPr lang="en-US" altLang="zh-TW" sz="3200" dirty="0" smtClean="0">
                <a:ea typeface="DFKai-SB" panose="03000509000000000000" pitchFamily="65" charset="-120"/>
              </a:rPr>
              <a:t>	</a:t>
            </a:r>
            <a:r>
              <a:rPr lang="zh-TW" altLang="en-US" sz="3200" dirty="0" smtClean="0">
                <a:ea typeface="DFKai-SB" panose="03000509000000000000" pitchFamily="65" charset="-120"/>
              </a:rPr>
              <a:t>門徒</a:t>
            </a:r>
            <a:r>
              <a:rPr lang="zh-TW" altLang="en-US" sz="3200" dirty="0">
                <a:ea typeface="DFKai-SB" panose="03000509000000000000" pitchFamily="65" charset="-120"/>
              </a:rPr>
              <a:t>是靠神的恩典生命改變的</a:t>
            </a:r>
            <a:r>
              <a:rPr lang="zh-TW" altLang="en-US" sz="3200" dirty="0" smtClean="0">
                <a:ea typeface="DFKai-SB" panose="03000509000000000000" pitchFamily="65" charset="-120"/>
              </a:rPr>
              <a:t>人</a:t>
            </a:r>
            <a:r>
              <a:rPr lang="en-US" altLang="zh-TW" sz="3200" dirty="0" smtClean="0">
                <a:ea typeface="DFKai-SB" panose="03000509000000000000" pitchFamily="65" charset="-120"/>
              </a:rPr>
              <a:t/>
            </a:r>
            <a:br>
              <a:rPr lang="en-US" altLang="zh-TW" sz="3200" dirty="0" smtClean="0"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得人的人</a:t>
            </a:r>
            <a: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願意學習改變的人</a:t>
            </a:r>
            <a: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不斷更新的生命</a:t>
            </a:r>
            <a:endParaRPr lang="en-US" altLang="zh-TW" sz="2000" dirty="0" smtClean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pPr marL="860425" indent="-860425">
              <a:buNone/>
            </a:pPr>
            <a:r>
              <a:rPr lang="zh-TW" altLang="en-US" sz="3200" dirty="0">
                <a:ea typeface="DFKai-SB" panose="03000509000000000000" pitchFamily="65" charset="-120"/>
              </a:rPr>
              <a:t>三</a:t>
            </a:r>
            <a:r>
              <a:rPr lang="zh-TW" altLang="en-US" sz="3200" dirty="0" smtClean="0">
                <a:ea typeface="DFKai-SB" panose="03000509000000000000" pitchFamily="65" charset="-120"/>
              </a:rPr>
              <a:t>、</a:t>
            </a:r>
            <a:r>
              <a:rPr lang="en-US" altLang="zh-TW" sz="3200" dirty="0" smtClean="0">
                <a:ea typeface="DFKai-SB" panose="03000509000000000000" pitchFamily="65" charset="-120"/>
              </a:rPr>
              <a:t>	</a:t>
            </a:r>
            <a:r>
              <a:rPr lang="zh-TW" altLang="en-US" sz="3200" dirty="0" smtClean="0">
                <a:ea typeface="DFKai-SB" panose="03000509000000000000" pitchFamily="65" charset="-120"/>
              </a:rPr>
              <a:t>門徒是與主連結專</a:t>
            </a:r>
            <a:r>
              <a:rPr lang="zh-TW" altLang="en-US" sz="3200" dirty="0">
                <a:ea typeface="DFKai-SB" panose="03000509000000000000" pitchFamily="65" charset="-120"/>
              </a:rPr>
              <a:t>心跟隨主的</a:t>
            </a:r>
            <a:r>
              <a:rPr lang="zh-TW" altLang="en-US" sz="3200" dirty="0" smtClean="0">
                <a:ea typeface="DFKai-SB" panose="03000509000000000000" pitchFamily="65" charset="-120"/>
              </a:rPr>
              <a:t>人</a:t>
            </a:r>
            <a:r>
              <a:rPr lang="en-US" altLang="zh-TW" sz="3200" dirty="0" smtClean="0">
                <a:ea typeface="DFKai-SB" panose="03000509000000000000" pitchFamily="65" charset="-120"/>
              </a:rPr>
              <a:t/>
            </a:r>
            <a:br>
              <a:rPr lang="en-US" altLang="zh-TW" sz="3200" dirty="0" smtClean="0"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讀經改變生命的故事</a:t>
            </a:r>
            <a: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屬靈操練與神連結</a:t>
            </a:r>
            <a: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ea typeface="DFKai-SB" panose="03000509000000000000" pitchFamily="65" charset="-120"/>
              </a:rPr>
              <a:t>服侍世界造就門徒</a:t>
            </a:r>
            <a:endParaRPr lang="en-US" sz="20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79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lipartheaven.com/clipart/religion/ceremonies_&amp;_prayer/chur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09951"/>
            <a:ext cx="4667250" cy="34480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為什麽教會不注重造就門徒？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2"/>
            <a:ext cx="8229600" cy="429736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一般的教會花百分之八十的資源在「報時」，而忽略「造鐘</a:t>
            </a:r>
            <a:r>
              <a:rPr lang="zh-TW" altLang="en-US" sz="2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」！</a:t>
            </a:r>
            <a:endParaRPr lang="en-US" altLang="zh-TW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教會的事工佔去大部份的時間與精力</a:t>
            </a:r>
            <a:endParaRPr lang="en-US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造就門徒需要很長的時間</a:t>
            </a:r>
            <a:endParaRPr lang="en-US" altLang="zh-TW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焦點的問題：內向型與外向型</a:t>
            </a:r>
            <a:endParaRPr lang="en-US" altLang="zh-TW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門訓只是其中一個事工</a:t>
            </a:r>
            <a:endParaRPr lang="en-US" altLang="zh-TW" sz="2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牧者缺乏門訓的經驗</a:t>
            </a:r>
            <a:endParaRPr lang="en-US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46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herealkenpatterson.com/wp-content/uploads/2011/07/Spiritual-Growth.jpg"/>
          <p:cNvPicPr>
            <a:picLocks noChangeAspect="1" noChangeArrowheads="1"/>
          </p:cNvPicPr>
          <p:nvPr/>
        </p:nvPicPr>
        <p:blipFill>
          <a:blip r:embed="rId2" cstate="print"/>
          <a:srcRect b="6266"/>
          <a:stretch>
            <a:fillRect/>
          </a:stretch>
        </p:blipFill>
        <p:spPr bwMode="auto">
          <a:xfrm>
            <a:off x="3200400" y="3161372"/>
            <a:ext cx="5943600" cy="36966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長執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大部分時間不做門徒訓練的原因？</a:t>
            </a:r>
            <a:endParaRPr lang="en-US" sz="31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2"/>
            <a:ext cx="8229600" cy="4221163"/>
          </a:xfrm>
        </p:spPr>
        <p:txBody>
          <a:bodyPr/>
          <a:lstStyle/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不懂得如何做門訓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自己從未接受門訓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事工容易做，果效明顯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職業與背景以做事為主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教會的傳統長執觀念</a:t>
            </a:r>
            <a:endParaRPr lang="en-US" altLang="zh-TW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dirty="0" smtClean="0">
                <a:latin typeface="DFKai-SB" pitchFamily="65" charset="-120"/>
                <a:ea typeface="DFKai-SB" pitchFamily="65" charset="-120"/>
              </a:rPr>
              <a:t>門訓難做果效難明</a:t>
            </a:r>
            <a:endParaRPr lang="en-US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5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1681</Words>
  <Application>Microsoft Office PowerPoint</Application>
  <PresentationFormat>On-screen Show (4:3)</PresentationFormat>
  <Paragraphs>460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88" baseType="lpstr">
      <vt:lpstr>Batang</vt:lpstr>
      <vt:lpstr>DFKai-SB</vt:lpstr>
      <vt:lpstr>DFPHaiBaoW9-B5-AZ</vt:lpstr>
      <vt:lpstr>MS Gothic</vt:lpstr>
      <vt:lpstr>新細明體</vt:lpstr>
      <vt:lpstr>全真楷書</vt:lpstr>
      <vt:lpstr>全真粗黑體</vt:lpstr>
      <vt:lpstr>文鼎中楷</vt:lpstr>
      <vt:lpstr>Arial</vt:lpstr>
      <vt:lpstr>Baskerville Old Face</vt:lpstr>
      <vt:lpstr>Calibri</vt:lpstr>
      <vt:lpstr>Calibri Light</vt:lpstr>
      <vt:lpstr>Matura MT Script Capitals</vt:lpstr>
      <vt:lpstr>Rockwell</vt:lpstr>
      <vt:lpstr>Wingdings</vt:lpstr>
      <vt:lpstr>Office Theme</vt:lpstr>
      <vt:lpstr>Default Design</vt:lpstr>
      <vt:lpstr>1_Office Theme</vt:lpstr>
      <vt:lpstr>2_Office Theme</vt:lpstr>
      <vt:lpstr>     ABC  2014     </vt:lpstr>
      <vt:lpstr>講座大綱</vt:lpstr>
      <vt:lpstr>三種的門徒</vt:lpstr>
      <vt:lpstr>路九</vt:lpstr>
      <vt:lpstr>可八</vt:lpstr>
      <vt:lpstr>太十</vt:lpstr>
      <vt:lpstr>門徒的素質</vt:lpstr>
      <vt:lpstr>為什麽教會不注重造就門徒？</vt:lpstr>
      <vt:lpstr>長執 大部分時間不做門徒訓練的原因？</vt:lpstr>
      <vt:lpstr>教會的 A-Team 是誰？</vt:lpstr>
      <vt:lpstr>PowerPoint Presentation</vt:lpstr>
      <vt:lpstr>PowerPoint Presentation</vt:lpstr>
      <vt:lpstr>耶穌改變世界的方法</vt:lpstr>
      <vt:lpstr>耶穌的模式</vt:lpstr>
      <vt:lpstr>《跟耶穌學佈道》柯若柏</vt:lpstr>
      <vt:lpstr>《跟耶穌學佈道》柯若柏</vt:lpstr>
      <vt:lpstr>耶穌挑選的門徒</vt:lpstr>
      <vt:lpstr>PowerPoint Presentation</vt:lpstr>
      <vt:lpstr>PowerPoint Presentation</vt:lpstr>
      <vt:lpstr>門徒可以衡量的素質</vt:lpstr>
      <vt:lpstr>刺蝟原則 The Hedgehog Concept</vt:lpstr>
      <vt:lpstr>PowerPoint Presentation</vt:lpstr>
      <vt:lpstr>PowerPoint Presentation</vt:lpstr>
      <vt:lpstr>PowerPoint Presentation</vt:lpstr>
      <vt:lpstr>PowerPoint Presentation</vt:lpstr>
      <vt:lpstr>個案</vt:lpstr>
      <vt:lpstr>造就門徒 領導架構</vt:lpstr>
      <vt:lpstr>PowerPoint Presentation</vt:lpstr>
      <vt:lpstr>PowerPoint Presentation</vt:lpstr>
      <vt:lpstr>馬太 28:19-20</vt:lpstr>
      <vt:lpstr>建立門徒的教會</vt:lpstr>
      <vt:lpstr>面</vt:lpstr>
      <vt:lpstr>基礎門徒訓練</vt:lpstr>
      <vt:lpstr>如何帶門徒？</vt:lpstr>
      <vt:lpstr>耶穌透過四種方式來教導門徒</vt:lpstr>
      <vt:lpstr>心態</vt:lpstr>
      <vt:lpstr>傳承的重要</vt:lpstr>
      <vt:lpstr>如何開始？</vt:lpstr>
      <vt:lpstr>如何開始？</vt:lpstr>
      <vt:lpstr>一領一或一領二</vt:lpstr>
      <vt:lpstr>福遍教會小組牧養</vt:lpstr>
      <vt:lpstr>守望的內容</vt:lpstr>
      <vt:lpstr>第一次「八次守望」的內容</vt:lpstr>
      <vt:lpstr>第二次「八次守望」的內容</vt:lpstr>
      <vt:lpstr>工具箱的觀念</vt:lpstr>
      <vt:lpstr>PowerPoint Presentation</vt:lpstr>
      <vt:lpstr>PowerPoint Presentation</vt:lpstr>
      <vt:lpstr>PowerPoint Presentation</vt:lpstr>
      <vt:lpstr>恩賜調查 Uniquely You</vt:lpstr>
      <vt:lpstr>4 X 4 個性 MBTI</vt:lpstr>
      <vt:lpstr>禱告靈修日記</vt:lpstr>
      <vt:lpstr>每日一話</vt:lpstr>
      <vt:lpstr>背經</vt:lpstr>
      <vt:lpstr>四十日靈修計劃</vt:lpstr>
      <vt:lpstr>探訪新來賓</vt:lpstr>
      <vt:lpstr>傳福音</vt:lpstr>
      <vt:lpstr>分享一本書</vt:lpstr>
      <vt:lpstr>半日個人退修會</vt:lpstr>
      <vt:lpstr>禁食禱告</vt:lpstr>
      <vt:lpstr>探訪上班的地方</vt:lpstr>
      <vt:lpstr>墓園半日遊</vt:lpstr>
      <vt:lpstr>家庭敬拜</vt:lpstr>
      <vt:lpstr>一領一守望約會流程</vt:lpstr>
      <vt:lpstr>守望的過程經歷的四個階段</vt:lpstr>
      <vt:lpstr>守望者所做的六件事</vt:lpstr>
      <vt:lpstr>守望的約定</vt:lpstr>
      <vt:lpstr>處理難題的方法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 2014</dc:title>
  <dc:creator>Brian Lam</dc:creator>
  <cp:lastModifiedBy>Brian Lam</cp:lastModifiedBy>
  <cp:revision>16</cp:revision>
  <dcterms:created xsi:type="dcterms:W3CDTF">2014-09-18T12:29:18Z</dcterms:created>
  <dcterms:modified xsi:type="dcterms:W3CDTF">2014-09-20T17:47:14Z</dcterms:modified>
</cp:coreProperties>
</file>