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9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4CC57-0C96-DD46-813E-871C400941FC}" type="datetimeFigureOut">
              <a:rPr lang="en-US" smtClean="0"/>
              <a:t>9/9/16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55953-20D2-C040-943C-505423499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1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4CC57-0C96-DD46-813E-871C400941FC}" type="datetimeFigureOut">
              <a:rPr lang="en-US" smtClean="0"/>
              <a:t>9/9/16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55953-20D2-C040-943C-505423499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664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4CC57-0C96-DD46-813E-871C400941FC}" type="datetimeFigureOut">
              <a:rPr lang="en-US" smtClean="0"/>
              <a:t>9/9/16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55953-20D2-C040-943C-505423499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068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4CC57-0C96-DD46-813E-871C400941FC}" type="datetimeFigureOut">
              <a:rPr lang="en-US" smtClean="0"/>
              <a:t>9/9/16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55953-20D2-C040-943C-505423499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29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4CC57-0C96-DD46-813E-871C400941FC}" type="datetimeFigureOut">
              <a:rPr lang="en-US" smtClean="0"/>
              <a:t>9/9/16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55953-20D2-C040-943C-505423499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497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4CC57-0C96-DD46-813E-871C400941FC}" type="datetimeFigureOut">
              <a:rPr lang="en-US" smtClean="0"/>
              <a:t>9/9/16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55953-20D2-C040-943C-505423499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99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4CC57-0C96-DD46-813E-871C400941FC}" type="datetimeFigureOut">
              <a:rPr lang="en-US" smtClean="0"/>
              <a:t>9/9/16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55953-20D2-C040-943C-505423499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565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4CC57-0C96-DD46-813E-871C400941FC}" type="datetimeFigureOut">
              <a:rPr lang="en-US" smtClean="0"/>
              <a:t>9/9/16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55953-20D2-C040-943C-505423499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702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4CC57-0C96-DD46-813E-871C400941FC}" type="datetimeFigureOut">
              <a:rPr lang="en-US" smtClean="0"/>
              <a:t>9/9/16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55953-20D2-C040-943C-505423499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38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4CC57-0C96-DD46-813E-871C400941FC}" type="datetimeFigureOut">
              <a:rPr lang="en-US" smtClean="0"/>
              <a:t>9/9/16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55953-20D2-C040-943C-505423499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417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4CC57-0C96-DD46-813E-871C400941FC}" type="datetimeFigureOut">
              <a:rPr lang="en-US" smtClean="0"/>
              <a:t>9/9/16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55953-20D2-C040-943C-505423499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23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4CC57-0C96-DD46-813E-871C400941FC}" type="datetimeFigureOut">
              <a:rPr lang="en-US" smtClean="0"/>
              <a:t>9/9/16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55953-20D2-C040-943C-505423499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30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十個對聖經的反對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怎樣回應對聖經的反對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667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6. </a:t>
            </a:r>
            <a:r>
              <a:rPr lang="zh-TW" altLang="en-US" dirty="0" smtClean="0"/>
              <a:t>福音書內容自相矛盾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Bart </a:t>
            </a:r>
            <a:r>
              <a:rPr lang="en-US" dirty="0" err="1" smtClean="0"/>
              <a:t>Ehrman</a:t>
            </a:r>
            <a:r>
              <a:rPr lang="en-US" dirty="0" smtClean="0"/>
              <a:t> </a:t>
            </a:r>
            <a:r>
              <a:rPr lang="zh-TW" altLang="en-US" dirty="0" smtClean="0"/>
              <a:t>的立場：馬太馬可路加約翰內容故事充滿矛盾。</a:t>
            </a:r>
            <a:endParaRPr lang="en-US" altLang="zh-TW" dirty="0" smtClean="0"/>
          </a:p>
          <a:p>
            <a:r>
              <a:rPr lang="zh-TW" altLang="zh-TW" dirty="0" smtClean="0"/>
              <a:t>（</a:t>
            </a:r>
            <a:r>
              <a:rPr lang="en-US" altLang="zh-TW" dirty="0" smtClean="0"/>
              <a:t>1</a:t>
            </a:r>
            <a:r>
              <a:rPr lang="zh-TW" altLang="en-US" dirty="0" smtClean="0"/>
              <a:t>）沒有證據（</a:t>
            </a:r>
            <a:r>
              <a:rPr lang="en-US" altLang="zh-TW" dirty="0" smtClean="0"/>
              <a:t>Unsubstantiated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r>
              <a:rPr lang="zh-TW" altLang="zh-TW" dirty="0" smtClean="0"/>
              <a:t>（</a:t>
            </a:r>
            <a:r>
              <a:rPr lang="en-US" altLang="zh-TW" dirty="0" smtClean="0"/>
              <a:t>2</a:t>
            </a:r>
            <a:r>
              <a:rPr lang="zh-TW" altLang="en-US" dirty="0" smtClean="0"/>
              <a:t>）無效</a:t>
            </a:r>
            <a:r>
              <a:rPr lang="en-US" altLang="zh-TW" dirty="0" smtClean="0"/>
              <a:t> </a:t>
            </a:r>
            <a:r>
              <a:rPr lang="zh-TW" altLang="en-US" dirty="0" smtClean="0"/>
              <a:t>（</a:t>
            </a:r>
            <a:r>
              <a:rPr lang="en-US" altLang="zh-TW" dirty="0" smtClean="0"/>
              <a:t>invalid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r>
              <a:rPr lang="zh-TW" altLang="zh-TW" dirty="0" smtClean="0"/>
              <a:t>1</a:t>
            </a:r>
            <a:r>
              <a:rPr lang="en-US" altLang="zh-TW" dirty="0" smtClean="0"/>
              <a:t>. </a:t>
            </a:r>
            <a:r>
              <a:rPr lang="zh-TW" altLang="en-US" dirty="0" smtClean="0"/>
              <a:t>過去所發現的矛盾：</a:t>
            </a:r>
            <a:endParaRPr lang="en-US" altLang="zh-TW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/>
              <a:t>	</a:t>
            </a:r>
            <a:r>
              <a:rPr lang="zh-TW" altLang="en-US" dirty="0" smtClean="0"/>
              <a:t>奧古斯丁－橫讀福音書</a:t>
            </a:r>
            <a:r>
              <a:rPr lang="en-US" altLang="zh-TW" dirty="0" smtClean="0"/>
              <a:t> </a:t>
            </a:r>
            <a:r>
              <a:rPr lang="zh-TW" altLang="en-US" dirty="0" smtClean="0"/>
              <a:t>－</a:t>
            </a:r>
            <a:r>
              <a:rPr lang="en-US" altLang="zh-TW" dirty="0" smtClean="0"/>
              <a:t> </a:t>
            </a:r>
            <a:r>
              <a:rPr lang="zh-TW" altLang="en-US" dirty="0" smtClean="0"/>
              <a:t>福音合參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	</a:t>
            </a:r>
            <a:r>
              <a:rPr lang="zh-TW" altLang="zh-TW" dirty="0" smtClean="0"/>
              <a:t>2</a:t>
            </a:r>
            <a:r>
              <a:rPr lang="en-US" altLang="zh-TW" dirty="0" smtClean="0"/>
              <a:t>. </a:t>
            </a:r>
            <a:r>
              <a:rPr lang="zh-TW" altLang="en-US" dirty="0" smtClean="0"/>
              <a:t>若有矛盾，又怎樣呢？－不同證人不同</a:t>
            </a:r>
            <a:r>
              <a:rPr lang="en-US" altLang="zh-TW" dirty="0" smtClean="0"/>
              <a:t>			</a:t>
            </a:r>
            <a:r>
              <a:rPr lang="zh-TW" altLang="en-US" dirty="0" smtClean="0"/>
              <a:t>角度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746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7. </a:t>
            </a:r>
            <a:r>
              <a:rPr lang="zh-TW" altLang="en-US" dirty="0" smtClean="0"/>
              <a:t>福音書說教</a:t>
            </a:r>
            <a:r>
              <a:rPr lang="en-US" altLang="zh-TW" dirty="0" smtClean="0"/>
              <a:t> </a:t>
            </a:r>
            <a:r>
              <a:rPr lang="zh-TW" altLang="en-US" dirty="0" smtClean="0"/>
              <a:t>－</a:t>
            </a:r>
            <a:r>
              <a:rPr lang="en-US" altLang="zh-TW" dirty="0" smtClean="0"/>
              <a:t> </a:t>
            </a:r>
            <a:r>
              <a:rPr lang="zh-TW" altLang="en-US" dirty="0" smtClean="0"/>
              <a:t>不可靠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福音書是</a:t>
            </a:r>
            <a:r>
              <a:rPr lang="en-US" altLang="zh-TW" dirty="0" smtClean="0"/>
              <a:t>propaganda </a:t>
            </a:r>
            <a:r>
              <a:rPr lang="zh-TW" altLang="en-US" dirty="0" smtClean="0"/>
              <a:t>嗎？</a:t>
            </a:r>
            <a:endParaRPr lang="en-US" altLang="zh-TW" dirty="0" smtClean="0"/>
          </a:p>
          <a:p>
            <a:r>
              <a:rPr lang="zh-TW" altLang="en-US" dirty="0" smtClean="0"/>
              <a:t>誰最偏見？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	</a:t>
            </a:r>
            <a:r>
              <a:rPr lang="zh-TW" altLang="en-US" dirty="0" smtClean="0"/>
              <a:t>作者？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	</a:t>
            </a:r>
            <a:r>
              <a:rPr lang="zh-TW" altLang="en-US" dirty="0" smtClean="0"/>
              <a:t>基督徒？</a:t>
            </a:r>
            <a:endParaRPr lang="en-US" altLang="zh-TW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zh-TW" altLang="en-US" dirty="0" smtClean="0"/>
              <a:t>非基督徒？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試問</a:t>
            </a:r>
            <a:r>
              <a:rPr lang="en-US" altLang="zh-TW" dirty="0" smtClean="0"/>
              <a:t> </a:t>
            </a:r>
            <a:r>
              <a:rPr lang="zh-TW" altLang="en-US" dirty="0" smtClean="0"/>
              <a:t>－</a:t>
            </a:r>
            <a:r>
              <a:rPr lang="en-US" altLang="zh-TW" dirty="0" smtClean="0"/>
              <a:t> </a:t>
            </a:r>
            <a:r>
              <a:rPr lang="zh-TW" altLang="en-US" dirty="0" smtClean="0"/>
              <a:t>強姦受害者，大屠殺生還者，歷史書作者</a:t>
            </a:r>
            <a:r>
              <a:rPr lang="en-US" altLang="zh-TW" dirty="0" smtClean="0"/>
              <a:t> </a:t>
            </a:r>
            <a:r>
              <a:rPr lang="zh-TW" altLang="en-US" dirty="0" smtClean="0"/>
              <a:t>－</a:t>
            </a:r>
            <a:r>
              <a:rPr lang="en-US" altLang="zh-TW" dirty="0" smtClean="0"/>
              <a:t> “Special pleading fallacy”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304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 </a:t>
            </a:r>
            <a:r>
              <a:rPr lang="zh-TW" altLang="en-US" dirty="0" smtClean="0"/>
              <a:t>基督教外文獻沒提過耶穌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A. </a:t>
            </a:r>
            <a:r>
              <a:rPr lang="zh-TW" altLang="en-US" dirty="0" smtClean="0"/>
              <a:t>這說法不真。</a:t>
            </a:r>
            <a:endParaRPr lang="en-US" altLang="zh-TW" dirty="0" smtClean="0"/>
          </a:p>
          <a:p>
            <a:r>
              <a:rPr lang="en-US" dirty="0" smtClean="0"/>
              <a:t>B. </a:t>
            </a:r>
            <a:r>
              <a:rPr lang="zh-TW" altLang="en-US" dirty="0" smtClean="0"/>
              <a:t>說這話的人被誤導。</a:t>
            </a:r>
            <a:endParaRPr lang="en-US" altLang="zh-TW" dirty="0" smtClean="0"/>
          </a:p>
          <a:p>
            <a:pPr marL="514350" indent="-514350">
              <a:buAutoNum type="alphaUcPeriod"/>
            </a:pPr>
            <a:r>
              <a:rPr lang="zh-TW" altLang="en-US" dirty="0" smtClean="0"/>
              <a:t>有歷史學家提過耶穌。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Jospehus</a:t>
            </a:r>
            <a:r>
              <a:rPr lang="en-US" altLang="zh-TW" dirty="0" smtClean="0"/>
              <a:t> </a:t>
            </a:r>
            <a:r>
              <a:rPr lang="zh-TW" altLang="en-US" dirty="0" smtClean="0"/>
              <a:t>－猶太歷史學家－提過耶穌，施洗約翰，彼拉多，雅各殉道。</a:t>
            </a:r>
            <a:endParaRPr lang="en-US" altLang="zh-TW" dirty="0" smtClean="0"/>
          </a:p>
          <a:p>
            <a:pPr marL="514350" indent="-514350">
              <a:buAutoNum type="alphaUcPeriod"/>
            </a:pPr>
            <a:r>
              <a:rPr lang="zh-TW" altLang="en-US" dirty="0" smtClean="0"/>
              <a:t>以為只有非基督徒資料才可靠。其實基督徒資料才真實可靠</a:t>
            </a:r>
            <a:r>
              <a:rPr lang="en-US" altLang="zh-TW" dirty="0" smtClean="0"/>
              <a:t> </a:t>
            </a:r>
            <a:r>
              <a:rPr lang="zh-TW" altLang="en-US" dirty="0" smtClean="0"/>
              <a:t>－</a:t>
            </a:r>
            <a:r>
              <a:rPr lang="en-US" altLang="zh-TW" dirty="0" smtClean="0"/>
              <a:t> </a:t>
            </a:r>
            <a:r>
              <a:rPr lang="zh-TW" altLang="en-US" dirty="0" smtClean="0"/>
              <a:t>當事人！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7067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9. </a:t>
            </a:r>
            <a:r>
              <a:rPr lang="zh-TW" altLang="en-US" dirty="0" smtClean="0"/>
              <a:t>福音書是近代作品－不可靠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何謂「近代作品」？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zh-TW" dirty="0" smtClean="0"/>
              <a:t>7</a:t>
            </a:r>
            <a:r>
              <a:rPr lang="en-US" altLang="zh-TW" dirty="0" smtClean="0"/>
              <a:t>0</a:t>
            </a:r>
            <a:r>
              <a:rPr lang="zh-TW" altLang="en-US" dirty="0" smtClean="0"/>
              <a:t>年並不太長。。為甚麼？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zh-TW" dirty="0" smtClean="0"/>
              <a:t>（</a:t>
            </a:r>
            <a:r>
              <a:rPr lang="en-US" altLang="zh-TW" dirty="0" smtClean="0"/>
              <a:t>1</a:t>
            </a:r>
            <a:r>
              <a:rPr lang="zh-TW" altLang="en-US" dirty="0" smtClean="0"/>
              <a:t>）古代的口傳傳統</a:t>
            </a:r>
            <a:r>
              <a:rPr lang="en-US" altLang="zh-TW" dirty="0" smtClean="0"/>
              <a:t> </a:t>
            </a:r>
            <a:r>
              <a:rPr lang="zh-TW" altLang="en-US" dirty="0" smtClean="0"/>
              <a:t>－</a:t>
            </a:r>
            <a:r>
              <a:rPr lang="en-US" altLang="zh-TW" dirty="0" smtClean="0"/>
              <a:t> </a:t>
            </a:r>
            <a:r>
              <a:rPr lang="zh-TW" altLang="en-US" dirty="0" smtClean="0"/>
              <a:t>記憶力強！</a:t>
            </a:r>
            <a:endParaRPr lang="en-US" altLang="zh-TW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zh-TW" altLang="en-US" dirty="0" smtClean="0"/>
              <a:t>多人一同記，效果異常！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zh-TW" dirty="0" smtClean="0"/>
              <a:t>（</a:t>
            </a:r>
            <a:r>
              <a:rPr lang="en-US" altLang="zh-TW" dirty="0" smtClean="0"/>
              <a:t>2</a:t>
            </a:r>
            <a:r>
              <a:rPr lang="zh-TW" altLang="en-US" dirty="0" smtClean="0"/>
              <a:t>）猶太人習慣記筆記。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zh-TW" dirty="0" smtClean="0"/>
              <a:t>（</a:t>
            </a:r>
            <a:r>
              <a:rPr lang="en-US" altLang="zh-TW" dirty="0" smtClean="0"/>
              <a:t>3</a:t>
            </a:r>
            <a:r>
              <a:rPr lang="zh-TW" altLang="en-US" dirty="0" smtClean="0"/>
              <a:t>）目擊證人還在生。路加，約翰，保羅，彼得。寫作時仍在。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.  </a:t>
            </a:r>
            <a:r>
              <a:rPr lang="zh-TW" altLang="en-US" dirty="0" smtClean="0"/>
              <a:t>有經文批判</a:t>
            </a:r>
            <a:r>
              <a:rPr lang="en-US" altLang="zh-TW" dirty="0" smtClean="0"/>
              <a:t>Textual criticism. </a:t>
            </a:r>
            <a:r>
              <a:rPr lang="zh-TW" altLang="en-US" dirty="0" smtClean="0"/>
              <a:t>準確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68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10. </a:t>
            </a:r>
            <a:r>
              <a:rPr lang="zh-TW" altLang="en-US" dirty="0" smtClean="0"/>
              <a:t>「耶穌」沒有其人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耶穌真是虛構人物嗎？</a:t>
            </a:r>
            <a:endParaRPr lang="en-US" altLang="zh-TW" dirty="0" smtClean="0"/>
          </a:p>
          <a:p>
            <a:r>
              <a:rPr lang="zh-TW" altLang="en-US" dirty="0" smtClean="0"/>
              <a:t>這說法沒證據。</a:t>
            </a:r>
            <a:endParaRPr lang="en-US" altLang="zh-TW" dirty="0" smtClean="0"/>
          </a:p>
          <a:p>
            <a:r>
              <a:rPr lang="en-US" dirty="0" smtClean="0"/>
              <a:t>Fallacy of Special Pleading</a:t>
            </a:r>
          </a:p>
          <a:p>
            <a:r>
              <a:rPr lang="zh-TW" altLang="en-US" dirty="0" smtClean="0"/>
              <a:t>耶穌是歷史人物：</a:t>
            </a:r>
            <a:endParaRPr lang="en-US" altLang="zh-TW" dirty="0" smtClean="0"/>
          </a:p>
          <a:p>
            <a:r>
              <a:rPr lang="zh-TW" altLang="zh-TW" dirty="0" smtClean="0"/>
              <a:t>（</a:t>
            </a:r>
            <a:r>
              <a:rPr lang="en-US" altLang="zh-TW" dirty="0" smtClean="0"/>
              <a:t>1</a:t>
            </a:r>
            <a:r>
              <a:rPr lang="zh-TW" altLang="en-US" dirty="0" smtClean="0"/>
              <a:t>）歷史沒有反對耶穌是真有其人。</a:t>
            </a:r>
            <a:endParaRPr lang="en-US" altLang="zh-TW" dirty="0" smtClean="0"/>
          </a:p>
          <a:p>
            <a:r>
              <a:rPr lang="zh-TW" altLang="zh-TW" dirty="0" smtClean="0"/>
              <a:t>（</a:t>
            </a:r>
            <a:r>
              <a:rPr lang="en-US" altLang="zh-TW" dirty="0" smtClean="0"/>
              <a:t>2</a:t>
            </a:r>
            <a:r>
              <a:rPr lang="zh-TW" altLang="en-US" dirty="0" smtClean="0"/>
              <a:t>）教外資料承認耶穌真有其人。</a:t>
            </a:r>
            <a:endParaRPr lang="en-US" altLang="zh-TW" dirty="0" smtClean="0"/>
          </a:p>
          <a:p>
            <a:r>
              <a:rPr lang="zh-TW" altLang="zh-TW" dirty="0" smtClean="0"/>
              <a:t>（</a:t>
            </a:r>
            <a:r>
              <a:rPr lang="en-US" altLang="zh-TW" dirty="0" smtClean="0"/>
              <a:t>3</a:t>
            </a:r>
            <a:r>
              <a:rPr lang="zh-TW" altLang="en-US" dirty="0" smtClean="0"/>
              <a:t>）基督教信徒為信仰而殉道。</a:t>
            </a:r>
            <a:endParaRPr lang="en-US" altLang="zh-TW" dirty="0" smtClean="0"/>
          </a:p>
          <a:p>
            <a:r>
              <a:rPr lang="zh-TW" altLang="zh-TW" dirty="0" smtClean="0"/>
              <a:t>（</a:t>
            </a:r>
            <a:r>
              <a:rPr lang="en-US" altLang="zh-TW" dirty="0" smtClean="0"/>
              <a:t>4</a:t>
            </a:r>
            <a:r>
              <a:rPr lang="zh-TW" altLang="en-US" dirty="0" smtClean="0"/>
              <a:t>）為甚麼猶太敵對者不大聲提出？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672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結論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四福音所記皆為真事。</a:t>
            </a:r>
            <a:endParaRPr lang="en-US" altLang="zh-TW" dirty="0" smtClean="0"/>
          </a:p>
          <a:p>
            <a:r>
              <a:rPr lang="zh-TW" altLang="en-US" dirty="0" smtClean="0"/>
              <a:t>基督教信仰有歷史證據。</a:t>
            </a:r>
            <a:endParaRPr lang="en-US" altLang="zh-TW" dirty="0" smtClean="0"/>
          </a:p>
          <a:p>
            <a:r>
              <a:rPr lang="zh-TW" altLang="en-US" dirty="0" smtClean="0"/>
              <a:t>耶穌真有其人。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606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1. </a:t>
            </a:r>
            <a:r>
              <a:rPr lang="zh-TW" altLang="en-US" dirty="0" smtClean="0"/>
              <a:t>舊約的神太兇殘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神是一位邪惡的獨裁者！</a:t>
            </a:r>
            <a:endParaRPr lang="en-US" altLang="zh-TW" dirty="0" smtClean="0"/>
          </a:p>
          <a:p>
            <a:r>
              <a:rPr lang="zh-TW" altLang="en-US" dirty="0" smtClean="0"/>
              <a:t>回應：</a:t>
            </a:r>
            <a:endParaRPr lang="en-US" altLang="zh-TW" dirty="0" smtClean="0"/>
          </a:p>
          <a:p>
            <a:r>
              <a:rPr lang="zh-TW" altLang="zh-TW" dirty="0" smtClean="0"/>
              <a:t>1</a:t>
            </a:r>
            <a:r>
              <a:rPr lang="en-US" altLang="zh-TW" dirty="0" smtClean="0"/>
              <a:t>.</a:t>
            </a:r>
            <a:r>
              <a:rPr lang="zh-TW" altLang="en-US" dirty="0" smtClean="0"/>
              <a:t>神有沒有命令行這事？</a:t>
            </a:r>
            <a:endParaRPr lang="en-US" altLang="zh-TW" dirty="0" smtClean="0"/>
          </a:p>
          <a:p>
            <a:r>
              <a:rPr lang="zh-TW" altLang="zh-TW" dirty="0" smtClean="0"/>
              <a:t>2</a:t>
            </a:r>
            <a:r>
              <a:rPr lang="en-US" altLang="zh-TW" dirty="0" smtClean="0"/>
              <a:t>.</a:t>
            </a:r>
            <a:r>
              <a:rPr lang="zh-TW" altLang="en-US" dirty="0" smtClean="0"/>
              <a:t>若神真有命令行這事，這就是邪惡嗎？</a:t>
            </a:r>
            <a:r>
              <a:rPr lang="en-US" altLang="zh-TW" dirty="0" smtClean="0"/>
              <a:t>  Thomas Aquinas: </a:t>
            </a:r>
            <a:r>
              <a:rPr lang="zh-TW" altLang="en-US" dirty="0" smtClean="0"/>
              <a:t>「邪惡／不公義</a:t>
            </a:r>
            <a:r>
              <a:rPr lang="en-US" altLang="zh-TW" dirty="0" smtClean="0"/>
              <a:t> </a:t>
            </a:r>
            <a:r>
              <a:rPr lang="zh-TW" altLang="en-US" dirty="0" smtClean="0"/>
              <a:t>－</a:t>
            </a:r>
            <a:r>
              <a:rPr lang="en-US" altLang="zh-TW" dirty="0" smtClean="0"/>
              <a:t> </a:t>
            </a:r>
            <a:r>
              <a:rPr lang="zh-TW" altLang="en-US" dirty="0" smtClean="0"/>
              <a:t>在於一位強搶別人所擁有的。」</a:t>
            </a:r>
            <a:endParaRPr lang="en-US" altLang="zh-TW" dirty="0" smtClean="0"/>
          </a:p>
          <a:p>
            <a:r>
              <a:rPr lang="zh-TW" altLang="zh-TW" dirty="0" smtClean="0"/>
              <a:t>3</a:t>
            </a:r>
            <a:r>
              <a:rPr lang="en-US" altLang="zh-TW" dirty="0" smtClean="0"/>
              <a:t>. </a:t>
            </a:r>
            <a:r>
              <a:rPr lang="zh-TW" altLang="en-US" dirty="0" smtClean="0"/>
              <a:t>有一些舊約倫理是有限，低等，暫時的。</a:t>
            </a:r>
            <a:r>
              <a:rPr lang="en-US" altLang="zh-TW" dirty="0" smtClean="0"/>
              <a:t> </a:t>
            </a:r>
            <a:r>
              <a:rPr lang="zh-TW" altLang="en-US" dirty="0" smtClean="0"/>
              <a:t>神的理想倫理之例在創世時定了。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127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2. </a:t>
            </a:r>
            <a:r>
              <a:rPr lang="zh-TW" altLang="en-US" dirty="0" smtClean="0"/>
              <a:t>耶穌只是一個迷思傳說而已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這是亂講的話，外面宣傳；全部新約學者都不接受這看法。</a:t>
            </a:r>
            <a:endParaRPr lang="en-US" altLang="zh-TW" dirty="0" smtClean="0"/>
          </a:p>
          <a:p>
            <a:r>
              <a:rPr lang="zh-TW" altLang="en-US" dirty="0" smtClean="0"/>
              <a:t>三個理由反對這看法：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zh-TW" dirty="0" smtClean="0"/>
              <a:t>（</a:t>
            </a:r>
            <a:r>
              <a:rPr lang="en-US" altLang="zh-TW" dirty="0" smtClean="0"/>
              <a:t>1</a:t>
            </a:r>
            <a:r>
              <a:rPr lang="zh-TW" altLang="en-US" dirty="0" smtClean="0"/>
              <a:t>）「迷思傳說」？－是誇大的說法。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zh-TW" dirty="0" smtClean="0"/>
              <a:t>（</a:t>
            </a:r>
            <a:r>
              <a:rPr lang="en-US" altLang="zh-TW" dirty="0" smtClean="0"/>
              <a:t>2</a:t>
            </a:r>
            <a:r>
              <a:rPr lang="zh-TW" altLang="en-US" dirty="0" smtClean="0"/>
              <a:t>）「迷思傳說」？－不按上文下理。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zh-TW" dirty="0" smtClean="0"/>
              <a:t>（</a:t>
            </a:r>
            <a:r>
              <a:rPr lang="en-US" altLang="zh-TW" dirty="0" smtClean="0"/>
              <a:t>3</a:t>
            </a:r>
            <a:r>
              <a:rPr lang="zh-TW" altLang="en-US" dirty="0" smtClean="0"/>
              <a:t>）福音書的要點已經得歷史證實。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093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3. </a:t>
            </a:r>
            <a:r>
              <a:rPr lang="zh-TW" altLang="en-US" dirty="0" smtClean="0"/>
              <a:t>我們不知道誰寫福音書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我們知道誰寫福音書！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zh-TW" dirty="0" smtClean="0"/>
              <a:t>（</a:t>
            </a:r>
            <a:r>
              <a:rPr lang="en-US" altLang="zh-TW" dirty="0" smtClean="0"/>
              <a:t>1</a:t>
            </a:r>
            <a:r>
              <a:rPr lang="zh-TW" altLang="en-US" dirty="0" smtClean="0"/>
              <a:t>）傳統的認知－知道作者是誰：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外證：例如</a:t>
            </a:r>
            <a:r>
              <a:rPr lang="en-US" altLang="zh-TW" dirty="0" err="1" smtClean="0"/>
              <a:t>Papius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Irenaeus</a:t>
            </a:r>
            <a:r>
              <a:rPr lang="en-US" altLang="zh-TW" dirty="0" smtClean="0"/>
              <a:t>…..</a:t>
            </a:r>
          </a:p>
          <a:p>
            <a:pPr marL="0" indent="0">
              <a:buNone/>
            </a:pPr>
            <a:r>
              <a:rPr lang="zh-TW" altLang="en-US" dirty="0" smtClean="0"/>
              <a:t>內證：新約的鑒戒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embarassment</a:t>
            </a:r>
            <a:r>
              <a:rPr lang="en-US" altLang="zh-TW" dirty="0" smtClean="0"/>
              <a:t> in NT</a:t>
            </a:r>
          </a:p>
          <a:p>
            <a:pPr marL="0" indent="0">
              <a:buNone/>
            </a:pPr>
            <a:r>
              <a:rPr lang="zh-TW" altLang="zh-TW" dirty="0" smtClean="0"/>
              <a:t>（</a:t>
            </a:r>
            <a:r>
              <a:rPr lang="en-US" altLang="zh-TW" dirty="0" smtClean="0"/>
              <a:t>2</a:t>
            </a:r>
            <a:r>
              <a:rPr lang="zh-TW" altLang="en-US" dirty="0" smtClean="0"/>
              <a:t>）不知道作者，也不會減低新約的真確性。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－－證人多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－－鑒戒的條件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215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4. </a:t>
            </a:r>
            <a:r>
              <a:rPr lang="zh-TW" altLang="en-US" dirty="0" smtClean="0"/>
              <a:t>福音書不是可靠的歷史文件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請反駁者提出證據。</a:t>
            </a:r>
            <a:endParaRPr lang="en-US" altLang="zh-TW" dirty="0" smtClean="0"/>
          </a:p>
          <a:p>
            <a:r>
              <a:rPr lang="zh-TW" altLang="en-US" dirty="0" smtClean="0"/>
              <a:t>可靠歷史文件的</a:t>
            </a:r>
            <a:r>
              <a:rPr lang="en-US" altLang="zh-TW" dirty="0" smtClean="0"/>
              <a:t>3</a:t>
            </a:r>
            <a:r>
              <a:rPr lang="zh-TW" altLang="en-US" dirty="0" smtClean="0"/>
              <a:t>條件：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zh-TW" dirty="0" smtClean="0"/>
              <a:t>（</a:t>
            </a:r>
            <a:r>
              <a:rPr lang="en-US" altLang="zh-TW" dirty="0" smtClean="0"/>
              <a:t>1</a:t>
            </a:r>
            <a:r>
              <a:rPr lang="zh-TW" altLang="en-US" dirty="0" smtClean="0"/>
              <a:t>）</a:t>
            </a:r>
            <a:r>
              <a:rPr lang="en-US" altLang="zh-TW" dirty="0" smtClean="0"/>
              <a:t>A</a:t>
            </a:r>
            <a:r>
              <a:rPr lang="zh-TW" altLang="en-US" dirty="0" smtClean="0"/>
              <a:t>＝</a:t>
            </a:r>
            <a:r>
              <a:rPr lang="en-US" altLang="zh-TW" dirty="0" smtClean="0"/>
              <a:t> Able </a:t>
            </a:r>
            <a:r>
              <a:rPr lang="zh-TW" altLang="en-US" dirty="0" smtClean="0"/>
              <a:t>可以寫正確的歷史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zh-TW" dirty="0" smtClean="0"/>
              <a:t>（</a:t>
            </a:r>
            <a:r>
              <a:rPr lang="en-US" altLang="zh-TW" dirty="0" smtClean="0"/>
              <a:t>2</a:t>
            </a:r>
            <a:r>
              <a:rPr lang="zh-TW" altLang="en-US" dirty="0" smtClean="0"/>
              <a:t>）</a:t>
            </a:r>
            <a:r>
              <a:rPr lang="en-US" altLang="zh-TW" dirty="0" smtClean="0"/>
              <a:t>I</a:t>
            </a:r>
            <a:r>
              <a:rPr lang="zh-TW" altLang="en-US" dirty="0" smtClean="0"/>
              <a:t>＝</a:t>
            </a:r>
            <a:r>
              <a:rPr lang="en-US" altLang="zh-TW" dirty="0" smtClean="0"/>
              <a:t>Intending </a:t>
            </a:r>
            <a:r>
              <a:rPr lang="zh-TW" altLang="en-US" dirty="0" smtClean="0"/>
              <a:t>目的要寫正確的歷史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zh-TW" dirty="0" smtClean="0"/>
              <a:t>（</a:t>
            </a:r>
            <a:r>
              <a:rPr lang="en-US" altLang="zh-TW" dirty="0" smtClean="0"/>
              <a:t>3</a:t>
            </a:r>
            <a:r>
              <a:rPr lang="zh-TW" altLang="en-US" dirty="0" smtClean="0"/>
              <a:t>）</a:t>
            </a:r>
            <a:r>
              <a:rPr lang="en-US" altLang="zh-TW" dirty="0" smtClean="0"/>
              <a:t>D</a:t>
            </a:r>
            <a:r>
              <a:rPr lang="zh-TW" altLang="en-US" dirty="0" smtClean="0"/>
              <a:t>＝</a:t>
            </a:r>
            <a:r>
              <a:rPr lang="en-US" altLang="zh-TW" dirty="0" smtClean="0"/>
              <a:t>Did </a:t>
            </a:r>
            <a:r>
              <a:rPr lang="zh-TW" altLang="en-US" dirty="0" smtClean="0"/>
              <a:t>寫了正確的歷史</a:t>
            </a:r>
            <a:endParaRPr lang="en-US" altLang="zh-TW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182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4.  </a:t>
            </a:r>
            <a:r>
              <a:rPr lang="zh-TW" altLang="en-US" dirty="0" smtClean="0"/>
              <a:t>正確歷史文件（</a:t>
            </a:r>
            <a:r>
              <a:rPr lang="en-US" altLang="zh-TW" dirty="0" smtClean="0"/>
              <a:t>2</a:t>
            </a:r>
            <a:r>
              <a:rPr lang="zh-TW" altLang="en-US" dirty="0" smtClean="0"/>
              <a:t>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－</a:t>
            </a:r>
            <a:r>
              <a:rPr lang="en-US" altLang="zh-TW" dirty="0" smtClean="0"/>
              <a:t>  </a:t>
            </a:r>
            <a:r>
              <a:rPr lang="zh-TW" altLang="en-US" dirty="0" smtClean="0"/>
              <a:t>一般接納福音書成書時間為事件後約</a:t>
            </a:r>
            <a:r>
              <a:rPr lang="en-US" altLang="zh-TW" dirty="0" smtClean="0"/>
              <a:t>35-70</a:t>
            </a:r>
            <a:r>
              <a:rPr lang="zh-TW" altLang="en-US" dirty="0" smtClean="0"/>
              <a:t>年。</a:t>
            </a:r>
            <a:endParaRPr lang="en-US" altLang="zh-TW" dirty="0" smtClean="0"/>
          </a:p>
          <a:p>
            <a:r>
              <a:rPr lang="en-US" altLang="zh-TW" dirty="0" smtClean="0"/>
              <a:t>I</a:t>
            </a:r>
            <a:r>
              <a:rPr lang="zh-TW" altLang="en-US" dirty="0" smtClean="0"/>
              <a:t>－</a:t>
            </a:r>
            <a:r>
              <a:rPr lang="en-US" altLang="zh-TW" dirty="0" smtClean="0"/>
              <a:t>  </a:t>
            </a:r>
            <a:r>
              <a:rPr lang="zh-TW" altLang="en-US" dirty="0" smtClean="0"/>
              <a:t>題材</a:t>
            </a:r>
            <a:r>
              <a:rPr lang="en-US" altLang="zh-TW" dirty="0" smtClean="0"/>
              <a:t> </a:t>
            </a:r>
            <a:r>
              <a:rPr lang="zh-TW" altLang="en-US" dirty="0" smtClean="0"/>
              <a:t>－</a:t>
            </a:r>
            <a:r>
              <a:rPr lang="en-US" altLang="zh-TW" dirty="0" smtClean="0"/>
              <a:t> </a:t>
            </a:r>
            <a:r>
              <a:rPr lang="zh-TW" altLang="en-US" dirty="0" smtClean="0"/>
              <a:t>只為記錄史實。路加約翰明說；馬可和馬太風格像路加。寫作目的強於神學動機。</a:t>
            </a:r>
            <a:endParaRPr lang="en-US" altLang="zh-TW" dirty="0" smtClean="0"/>
          </a:p>
          <a:p>
            <a:r>
              <a:rPr lang="en-US" altLang="zh-TW" dirty="0" smtClean="0"/>
              <a:t>D</a:t>
            </a:r>
            <a:r>
              <a:rPr lang="zh-TW" altLang="en-US" dirty="0" smtClean="0"/>
              <a:t>－</a:t>
            </a:r>
            <a:r>
              <a:rPr lang="en-US" altLang="zh-TW" dirty="0" smtClean="0"/>
              <a:t>  </a:t>
            </a:r>
            <a:r>
              <a:rPr lang="zh-TW" altLang="en-US" dirty="0" smtClean="0"/>
              <a:t>多卷新約書信證實（福音書資料來自多方）。書信目的不是要為耶穌辯護；書信成書早於福音書！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701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4. </a:t>
            </a:r>
            <a:r>
              <a:rPr lang="zh-TW" altLang="en-US" dirty="0" smtClean="0"/>
              <a:t>正確歷史文件（</a:t>
            </a:r>
            <a:r>
              <a:rPr lang="en-US" altLang="zh-TW" dirty="0" smtClean="0"/>
              <a:t>3</a:t>
            </a:r>
            <a:r>
              <a:rPr lang="zh-TW" altLang="en-US" dirty="0" smtClean="0"/>
              <a:t>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Josephus</a:t>
            </a:r>
          </a:p>
          <a:p>
            <a:r>
              <a:rPr lang="en-US" dirty="0" smtClean="0"/>
              <a:t>Tacitus</a:t>
            </a:r>
          </a:p>
          <a:p>
            <a:r>
              <a:rPr lang="zh-TW" altLang="en-US" dirty="0" smtClean="0"/>
              <a:t>鑒戒的資料</a:t>
            </a:r>
            <a:r>
              <a:rPr lang="en-US" altLang="zh-TW" dirty="0" smtClean="0"/>
              <a:t> </a:t>
            </a:r>
            <a:r>
              <a:rPr lang="zh-TW" altLang="en-US" dirty="0" smtClean="0"/>
              <a:t>－</a:t>
            </a:r>
            <a:r>
              <a:rPr lang="en-US" altLang="zh-TW" dirty="0" smtClean="0"/>
              <a:t> </a:t>
            </a:r>
            <a:r>
              <a:rPr lang="zh-TW" altLang="en-US" dirty="0" smtClean="0"/>
              <a:t>耶穌被釘十字架</a:t>
            </a:r>
            <a:endParaRPr lang="en-US" altLang="zh-TW" dirty="0" smtClean="0"/>
          </a:p>
          <a:p>
            <a:r>
              <a:rPr lang="zh-TW" altLang="en-US" dirty="0" smtClean="0"/>
              <a:t>考古資料</a:t>
            </a:r>
            <a:r>
              <a:rPr lang="en-US" altLang="zh-TW" dirty="0" smtClean="0"/>
              <a:t> </a:t>
            </a:r>
            <a:r>
              <a:rPr lang="zh-TW" altLang="en-US" dirty="0" smtClean="0"/>
              <a:t>－</a:t>
            </a:r>
            <a:r>
              <a:rPr lang="en-US" altLang="zh-TW" dirty="0" smtClean="0"/>
              <a:t> </a:t>
            </a:r>
            <a:r>
              <a:rPr lang="zh-TW" altLang="en-US" dirty="0" smtClean="0"/>
              <a:t>伯賽大池的發現</a:t>
            </a:r>
            <a:endParaRPr lang="en-US" altLang="zh-TW" dirty="0" smtClean="0"/>
          </a:p>
          <a:p>
            <a:r>
              <a:rPr lang="zh-TW" altLang="en-US" dirty="0" smtClean="0"/>
              <a:t>沒有任何基督徒的反對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20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5.</a:t>
            </a:r>
            <a:r>
              <a:rPr lang="zh-TW" altLang="en-US" dirty="0" smtClean="0"/>
              <a:t>福音書作者不是目擊證人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這個說法沒提出證據：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zh-TW" dirty="0" smtClean="0"/>
              <a:t>（</a:t>
            </a:r>
            <a:r>
              <a:rPr lang="en-US" altLang="zh-TW" dirty="0" smtClean="0"/>
              <a:t>1</a:t>
            </a:r>
            <a:r>
              <a:rPr lang="zh-TW" altLang="en-US" dirty="0" smtClean="0"/>
              <a:t>）這句話不真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zh-TW" dirty="0" smtClean="0"/>
              <a:t>（</a:t>
            </a:r>
            <a:r>
              <a:rPr lang="en-US" altLang="zh-TW" dirty="0" smtClean="0"/>
              <a:t>2</a:t>
            </a:r>
            <a:r>
              <a:rPr lang="zh-TW" altLang="en-US" dirty="0" smtClean="0"/>
              <a:t>）是真也不要緊</a:t>
            </a:r>
            <a:endParaRPr lang="en-US" altLang="zh-TW" dirty="0" smtClean="0"/>
          </a:p>
          <a:p>
            <a:pPr marL="514350" indent="-514350">
              <a:buAutoNum type="arabicPeriod"/>
            </a:pPr>
            <a:r>
              <a:rPr lang="zh-TW" altLang="en-US" dirty="0" smtClean="0"/>
              <a:t>馬太寫馬太福音</a:t>
            </a:r>
            <a:r>
              <a:rPr lang="en-US" altLang="zh-TW" dirty="0" smtClean="0"/>
              <a:t> </a:t>
            </a:r>
            <a:r>
              <a:rPr lang="zh-TW" altLang="en-US" dirty="0" smtClean="0"/>
              <a:t>－</a:t>
            </a:r>
            <a:r>
              <a:rPr lang="en-US" altLang="zh-TW" dirty="0" smtClean="0"/>
              <a:t> </a:t>
            </a:r>
            <a:r>
              <a:rPr lang="zh-TW" altLang="en-US" dirty="0" smtClean="0"/>
              <a:t>目擊證人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	</a:t>
            </a:r>
            <a:r>
              <a:rPr lang="zh-TW" altLang="en-US" dirty="0" smtClean="0"/>
              <a:t>約翰寫約翰福音</a:t>
            </a:r>
            <a:r>
              <a:rPr lang="en-US" altLang="zh-TW" dirty="0" smtClean="0"/>
              <a:t> </a:t>
            </a:r>
            <a:r>
              <a:rPr lang="zh-TW" altLang="en-US" dirty="0" smtClean="0"/>
              <a:t>－</a:t>
            </a:r>
            <a:r>
              <a:rPr lang="en-US" altLang="zh-TW" dirty="0" smtClean="0"/>
              <a:t> </a:t>
            </a:r>
            <a:r>
              <a:rPr lang="zh-TW" altLang="en-US" dirty="0" smtClean="0"/>
              <a:t>目擊證人</a:t>
            </a:r>
            <a:endParaRPr lang="en-US" altLang="zh-TW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zh-TW" altLang="en-US" dirty="0" smtClean="0"/>
              <a:t>馬可不是目擊證人</a:t>
            </a:r>
            <a:r>
              <a:rPr lang="en-US" altLang="zh-TW" dirty="0" smtClean="0"/>
              <a:t> </a:t>
            </a:r>
            <a:r>
              <a:rPr lang="zh-TW" altLang="en-US" dirty="0" smtClean="0"/>
              <a:t>－</a:t>
            </a:r>
            <a:r>
              <a:rPr lang="en-US" altLang="zh-TW" dirty="0"/>
              <a:t> </a:t>
            </a:r>
            <a:r>
              <a:rPr lang="zh-TW" altLang="en-US" dirty="0" smtClean="0"/>
              <a:t>有目擊證人的資料</a:t>
            </a:r>
            <a:endParaRPr lang="en-US" altLang="zh-TW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zh-TW" altLang="en-US" dirty="0" smtClean="0"/>
              <a:t>路加不是目擊證人</a:t>
            </a:r>
            <a:r>
              <a:rPr lang="en-US" altLang="zh-TW" dirty="0" smtClean="0"/>
              <a:t> </a:t>
            </a:r>
            <a:r>
              <a:rPr lang="zh-TW" altLang="en-US" dirty="0" smtClean="0"/>
              <a:t>－</a:t>
            </a:r>
            <a:r>
              <a:rPr lang="en-US" altLang="zh-TW" dirty="0" smtClean="0"/>
              <a:t> </a:t>
            </a:r>
            <a:r>
              <a:rPr lang="zh-TW" altLang="en-US" dirty="0" smtClean="0"/>
              <a:t>有目擊證人的資料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122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 </a:t>
            </a:r>
            <a:r>
              <a:rPr lang="zh-TW" altLang="en-US" dirty="0" smtClean="0"/>
              <a:t>福音書作者－目擊證人（</a:t>
            </a:r>
            <a:r>
              <a:rPr lang="en-US" altLang="zh-TW" dirty="0" smtClean="0"/>
              <a:t>2</a:t>
            </a:r>
            <a:r>
              <a:rPr lang="zh-TW" altLang="en-US" dirty="0" smtClean="0"/>
              <a:t>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一生裏有四份生平事略！重要！</a:t>
            </a:r>
            <a:endParaRPr lang="en-US" altLang="zh-TW" dirty="0" smtClean="0"/>
          </a:p>
          <a:p>
            <a:r>
              <a:rPr lang="zh-TW" altLang="en-US" dirty="0" smtClean="0"/>
              <a:t>傳統作者研究接受馬太和約翰是作者。</a:t>
            </a:r>
            <a:endParaRPr lang="en-US" altLang="zh-TW" dirty="0" smtClean="0"/>
          </a:p>
          <a:p>
            <a:r>
              <a:rPr lang="zh-TW" altLang="en-US" dirty="0" smtClean="0"/>
              <a:t>馬可和路加有接近目擊證人提供資料。</a:t>
            </a:r>
            <a:endParaRPr lang="en-US" altLang="zh-TW" dirty="0" smtClean="0"/>
          </a:p>
          <a:p>
            <a:r>
              <a:rPr lang="zh-TW" altLang="en-US" dirty="0" smtClean="0"/>
              <a:t>歷史書作者不一定要是目擊證人。（多數的歷史書作者都不是目擊證人）</a:t>
            </a:r>
            <a:endParaRPr lang="en-US" altLang="zh-TW" dirty="0" smtClean="0"/>
          </a:p>
          <a:p>
            <a:r>
              <a:rPr lang="zh-TW" altLang="en-US" dirty="0" smtClean="0"/>
              <a:t>馬可是彼得的近親。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621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566</Words>
  <Application>Microsoft Macintosh PowerPoint</Application>
  <PresentationFormat>On-screen Show (4:3)</PresentationFormat>
  <Paragraphs>92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十個對聖經的反對</vt:lpstr>
      <vt:lpstr>1. 舊約的神太兇殘</vt:lpstr>
      <vt:lpstr>2. 耶穌只是一個迷思傳說而已</vt:lpstr>
      <vt:lpstr>3. 我們不知道誰寫福音書</vt:lpstr>
      <vt:lpstr>4. 福音書不是可靠的歷史文件</vt:lpstr>
      <vt:lpstr>4.  正確歷史文件（2）</vt:lpstr>
      <vt:lpstr>4. 正確歷史文件（3）</vt:lpstr>
      <vt:lpstr>5.福音書作者不是目擊證人</vt:lpstr>
      <vt:lpstr>5. 福音書作者－目擊證人（2）</vt:lpstr>
      <vt:lpstr>6. 福音書內容自相矛盾</vt:lpstr>
      <vt:lpstr>7. 福音書說教 － 不可靠</vt:lpstr>
      <vt:lpstr>8. 基督教外文獻沒提過耶穌</vt:lpstr>
      <vt:lpstr>9. 福音書是近代作品－不可靠</vt:lpstr>
      <vt:lpstr>10. 「耶穌」沒有其人</vt:lpstr>
      <vt:lpstr>結論</vt:lpstr>
    </vt:vector>
  </TitlesOfParts>
  <Company>Chinese Churches Association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十個對聖經的反對</dc:title>
  <dc:creator>Michael Wu</dc:creator>
  <cp:lastModifiedBy>Michael Wu</cp:lastModifiedBy>
  <cp:revision>10</cp:revision>
  <dcterms:created xsi:type="dcterms:W3CDTF">2016-09-09T20:38:25Z</dcterms:created>
  <dcterms:modified xsi:type="dcterms:W3CDTF">2016-09-09T22:15:49Z</dcterms:modified>
</cp:coreProperties>
</file>