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lvl1pPr>
      <a:defRPr>
        <a:latin typeface="+mn-lt"/>
        <a:ea typeface="+mn-ea"/>
        <a:cs typeface="+mn-cs"/>
        <a:sym typeface="Helvetica"/>
      </a:defRPr>
    </a:lvl1pPr>
    <a:lvl2pPr>
      <a:defRPr>
        <a:latin typeface="+mn-lt"/>
        <a:ea typeface="+mn-ea"/>
        <a:cs typeface="+mn-cs"/>
        <a:sym typeface="Helvetica"/>
      </a:defRPr>
    </a:lvl2pPr>
    <a:lvl3pPr>
      <a:defRPr>
        <a:latin typeface="+mn-lt"/>
        <a:ea typeface="+mn-ea"/>
        <a:cs typeface="+mn-cs"/>
        <a:sym typeface="Helvetica"/>
      </a:defRPr>
    </a:lvl3pPr>
    <a:lvl4pPr>
      <a:defRPr>
        <a:latin typeface="+mn-lt"/>
        <a:ea typeface="+mn-ea"/>
        <a:cs typeface="+mn-cs"/>
        <a:sym typeface="Helvetica"/>
      </a:defRPr>
    </a:lvl4pPr>
    <a:lvl5pPr>
      <a:defRPr>
        <a:latin typeface="+mn-lt"/>
        <a:ea typeface="+mn-ea"/>
        <a:cs typeface="+mn-cs"/>
        <a:sym typeface="Helvetica"/>
      </a:defRPr>
    </a:lvl5pPr>
    <a:lvl6pPr>
      <a:defRPr>
        <a:latin typeface="+mn-lt"/>
        <a:ea typeface="+mn-ea"/>
        <a:cs typeface="+mn-cs"/>
        <a:sym typeface="Helvetica"/>
      </a:defRPr>
    </a:lvl6pPr>
    <a:lvl7pPr>
      <a:defRPr>
        <a:latin typeface="+mn-lt"/>
        <a:ea typeface="+mn-ea"/>
        <a:cs typeface="+mn-cs"/>
        <a:sym typeface="Helvetica"/>
      </a:defRPr>
    </a:lvl7pPr>
    <a:lvl8pPr>
      <a:defRPr>
        <a:latin typeface="+mn-lt"/>
        <a:ea typeface="+mn-ea"/>
        <a:cs typeface="+mn-cs"/>
        <a:sym typeface="Helvetica"/>
      </a:defRPr>
    </a:lvl8pPr>
    <a:lvl9pPr>
      <a:defRPr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86CD"/>
    <a:srgbClr val="53D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5B9BD5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5B9BD5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5B9BD5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B9BD5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B9BD5"/>
          </a:solidFill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9"/>
  </p:normalViewPr>
  <p:slideViewPr>
    <p:cSldViewPr snapToGrid="0">
      <p:cViewPr varScale="1">
        <p:scale>
          <a:sx n="108" d="100"/>
          <a:sy n="108" d="100"/>
        </p:scale>
        <p:origin x="17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roundedCorners val="0"/>
  <c:style val="2"/>
  <c:chart>
    <c:title>
      <c:tx>
        <c:rich>
          <a:bodyPr rot="0"/>
          <a:lstStyle/>
          <a:p>
            <a:pPr lvl="0"/>
            <a:endParaRPr lang="en-US"/>
          </a:p>
        </c:rich>
      </c:tx>
      <c:layout/>
      <c:overlay val="1"/>
    </c:title>
    <c:autoTitleDeleted val="0"/>
    <c:view3D>
      <c:rotX val="10"/>
      <c:hPercent val="53"/>
      <c:rotY val="23"/>
      <c:depthPercent val="5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005"/>
          <c:y val="0.005"/>
          <c:w val="1.0"/>
          <c:h val="1.0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傳統</c:v>
                </c:pt>
              </c:strCache>
            </c:strRef>
          </c:tx>
          <c:spPr>
            <a:solidFill>
              <a:srgbClr val="5B9BD5"/>
            </a:solidFill>
            <a:ln w="9525" cap="flat">
              <a:noFill/>
              <a:prstDash val="solid"/>
              <a:bevel/>
            </a:ln>
            <a:effectLst/>
          </c:spPr>
          <c:invertIfNegative val="0"/>
          <c:cat>
            <c:strRef>
              <c:f>Sheet1!$B$1:$G$1</c:f>
              <c:strCache>
                <c:ptCount val="6"/>
                <c:pt idx="0">
                  <c:v>课程</c:v>
                </c:pt>
                <c:pt idx="1">
                  <c:v>时间</c:v>
                </c:pt>
                <c:pt idx="2">
                  <c:v>作業</c:v>
                </c:pt>
                <c:pt idx="3">
                  <c:v>結業</c:v>
                </c:pt>
                <c:pt idx="4">
                  <c:v>師資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5"/>
                <c:pt idx="0">
                  <c:v>12.0</c:v>
                </c:pt>
                <c:pt idx="1">
                  <c:v>12.0</c:v>
                </c:pt>
                <c:pt idx="2">
                  <c:v>0.0</c:v>
                </c:pt>
                <c:pt idx="3">
                  <c:v>3.0</c:v>
                </c:pt>
                <c:pt idx="4">
                  <c:v>5.0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網絡</c:v>
                </c:pt>
              </c:strCache>
            </c:strRef>
          </c:tx>
          <c:spPr>
            <a:solidFill>
              <a:srgbClr val="ED7D31"/>
            </a:solidFill>
            <a:ln w="9525" cap="flat">
              <a:noFill/>
              <a:prstDash val="solid"/>
              <a:bevel/>
            </a:ln>
            <a:effectLst/>
          </c:spPr>
          <c:invertIfNegative val="0"/>
          <c:cat>
            <c:strRef>
              <c:f>Sheet1!$B$1:$G$1</c:f>
              <c:strCache>
                <c:ptCount val="6"/>
                <c:pt idx="0">
                  <c:v>课程</c:v>
                </c:pt>
                <c:pt idx="1">
                  <c:v>时间</c:v>
                </c:pt>
                <c:pt idx="2">
                  <c:v>作業</c:v>
                </c:pt>
                <c:pt idx="3">
                  <c:v>結業</c:v>
                </c:pt>
                <c:pt idx="4">
                  <c:v>師資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5"/>
                <c:pt idx="0">
                  <c:v>12.0</c:v>
                </c:pt>
                <c:pt idx="1">
                  <c:v>4.0</c:v>
                </c:pt>
                <c:pt idx="2">
                  <c:v>10.0</c:v>
                </c:pt>
                <c:pt idx="3">
                  <c:v>16.0</c:v>
                </c:pt>
                <c:pt idx="4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577244192"/>
        <c:axId val="-1577242832"/>
        <c:axId val="-1577240512"/>
      </c:bar3DChart>
      <c:catAx>
        <c:axId val="-1577244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 lvl="0">
              <a:defRPr sz="1800" b="0" i="0" u="none" strike="noStrike">
                <a:solidFill>
                  <a:srgbClr val="000000"/>
                </a:solidFill>
                <a:effectLst/>
                <a:latin typeface="Helvetica"/>
              </a:defRPr>
            </a:pPr>
            <a:endParaRPr lang="zh-TW"/>
          </a:p>
        </c:txPr>
        <c:crossAx val="-1577242832"/>
        <c:crosses val="autoZero"/>
        <c:auto val="1"/>
        <c:lblAlgn val="ctr"/>
        <c:lblOffset val="100"/>
        <c:noMultiLvlLbl val="1"/>
      </c:catAx>
      <c:valAx>
        <c:axId val="-157724283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bevel/>
            </a:ln>
          </c:spPr>
        </c:majorGridlines>
        <c:numFmt formatCode="0" sourceLinked="0"/>
        <c:majorTickMark val="out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 lvl="0">
              <a:defRPr sz="1800" b="0" i="0" u="none" strike="noStrike">
                <a:solidFill>
                  <a:srgbClr val="000000"/>
                </a:solidFill>
                <a:effectLst/>
                <a:latin typeface="Helvetica"/>
              </a:defRPr>
            </a:pPr>
            <a:endParaRPr lang="zh-TW"/>
          </a:p>
        </c:txPr>
        <c:crossAx val="-1577244192"/>
        <c:crosses val="autoZero"/>
        <c:crossBetween val="between"/>
        <c:majorUnit val="4.0"/>
        <c:minorUnit val="2.0"/>
      </c:valAx>
      <c:serAx>
        <c:axId val="-1577240512"/>
        <c:scaling>
          <c:orientation val="minMax"/>
        </c:scaling>
        <c:delete val="0"/>
        <c:axPos val="b"/>
        <c:majorTickMark val="out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 lvl="0"/>
            <a:endParaRPr lang="zh-TW"/>
          </a:p>
        </c:txPr>
        <c:crossAx val="-1577242832"/>
        <c:crosses val="autoZero"/>
        <c:tickLblSkip val="1"/>
      </c:ser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roundedCorners val="0"/>
  <c:style val="2"/>
  <c:chart>
    <c:title>
      <c:tx>
        <c:rich>
          <a:bodyPr rot="0"/>
          <a:lstStyle/>
          <a:p>
            <a:pPr lvl="0"/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202911"/>
          <c:y val="0.067274"/>
          <c:w val="0.780163"/>
          <c:h val="0.82237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實際參與</c:v>
                </c:pt>
              </c:strCache>
            </c:strRef>
          </c:tx>
          <c:spPr>
            <a:solidFill>
              <a:srgbClr val="D38C07">
                <a:alpha val="80000"/>
              </a:srgbClr>
            </a:solidFill>
            <a:ln w="9525" cap="flat">
              <a:solidFill>
                <a:srgbClr val="F9F9F9"/>
              </a:solidFill>
              <a:prstDash val="solid"/>
              <a:bevel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從慕道到學道</c:v>
                </c:pt>
                <c:pt idx="1">
                  <c:v>主耶穌的比喻</c:v>
                </c:pt>
                <c:pt idx="2">
                  <c:v>代禱者</c:v>
                </c:pt>
                <c:pt idx="3">
                  <c:v>信仰的開端 1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39.0</c:v>
                </c:pt>
                <c:pt idx="1">
                  <c:v>22.0</c:v>
                </c:pt>
                <c:pt idx="2">
                  <c:v>15.0</c:v>
                </c:pt>
                <c:pt idx="3">
                  <c:v>14.0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學完課程</c:v>
                </c:pt>
              </c:strCache>
            </c:strRef>
          </c:tx>
          <c:spPr>
            <a:solidFill>
              <a:srgbClr val="D44906">
                <a:alpha val="80000"/>
              </a:srgbClr>
            </a:solidFill>
            <a:ln w="9525" cap="flat">
              <a:solidFill>
                <a:srgbClr val="F9F9F9"/>
              </a:solidFill>
              <a:prstDash val="solid"/>
              <a:bevel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從慕道到學道</c:v>
                </c:pt>
                <c:pt idx="1">
                  <c:v>主耶穌的比喻</c:v>
                </c:pt>
                <c:pt idx="2">
                  <c:v>代禱者</c:v>
                </c:pt>
                <c:pt idx="3">
                  <c:v>信仰的開端 1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23.0</c:v>
                </c:pt>
                <c:pt idx="1">
                  <c:v>20.0</c:v>
                </c:pt>
                <c:pt idx="2">
                  <c:v>13.0</c:v>
                </c:pt>
                <c:pt idx="3">
                  <c:v>10.0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551124784"/>
        <c:axId val="-1551122032"/>
      </c:barChart>
      <c:catAx>
        <c:axId val="-15511247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1800" b="0" i="0" u="none" strike="noStrike">
                <a:solidFill>
                  <a:srgbClr val="000000"/>
                </a:solidFill>
                <a:effectLst/>
                <a:latin typeface="Helvetica"/>
              </a:defRPr>
            </a:pPr>
            <a:endParaRPr lang="zh-TW"/>
          </a:p>
        </c:txPr>
        <c:crossAx val="-1551122032"/>
        <c:crosses val="autoZero"/>
        <c:auto val="1"/>
        <c:lblAlgn val="ctr"/>
        <c:lblOffset val="100"/>
        <c:noMultiLvlLbl val="1"/>
      </c:catAx>
      <c:valAx>
        <c:axId val="-1551122032"/>
        <c:scaling>
          <c:orientation val="minMax"/>
        </c:scaling>
        <c:delete val="0"/>
        <c:axPos val="t"/>
        <c:majorGridlines>
          <c:spPr>
            <a:ln w="12700" cap="flat">
              <a:solidFill>
                <a:srgbClr val="888888"/>
              </a:solidFill>
              <a:prstDash val="solid"/>
              <a:bevel/>
            </a:ln>
          </c:spPr>
        </c:majorGridlines>
        <c:numFmt formatCode="0" sourceLinked="0"/>
        <c:majorTickMark val="out"/>
        <c:minorTickMark val="none"/>
        <c:tickLblPos val="high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1800" b="0" i="0" u="none" strike="noStrike">
                <a:solidFill>
                  <a:srgbClr val="000000"/>
                </a:solidFill>
                <a:effectLst/>
                <a:latin typeface="Helvetica"/>
              </a:defRPr>
            </a:pPr>
            <a:endParaRPr lang="zh-TW"/>
          </a:p>
        </c:txPr>
        <c:crossAx val="-1551124784"/>
        <c:crosses val="autoZero"/>
        <c:crossBetween val="between"/>
        <c:majorUnit val="10.0"/>
        <c:minorUnit val="5.0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8" name="Shape 5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15746086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37" name="Shape 3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6543675" y="0"/>
            <a:ext cx="1971675" cy="654209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1"/>
          </p:nvPr>
        </p:nvSpPr>
        <p:spPr>
          <a:xfrm>
            <a:off x="628650" y="365125"/>
            <a:ext cx="5800725" cy="649287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  <p:sp>
        <p:nvSpPr>
          <p:cNvPr id="42" name="Shape 4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title"/>
          </p:nvPr>
        </p:nvSpPr>
        <p:spPr>
          <a:xfrm>
            <a:off x="829179" y="4057953"/>
            <a:ext cx="9397360" cy="280005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idx="1"/>
          </p:nvPr>
        </p:nvSpPr>
        <p:spPr>
          <a:xfrm>
            <a:off x="1658354" y="7402286"/>
            <a:ext cx="7739007" cy="3338289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888888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888888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888888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888888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888888"/>
                </a:solidFill>
              </a:rPr>
              <a:t>Body Level Five</a:t>
            </a:r>
          </a:p>
        </p:txBody>
      </p:sp>
      <p:sp>
        <p:nvSpPr>
          <p:cNvPr id="46" name="Shape 4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357186" y="6418857"/>
            <a:ext cx="8437117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457200">
              <a:defRPr sz="800"/>
            </a:pPr>
            <a:endParaRPr/>
          </a:p>
        </p:txBody>
      </p:sp>
      <p:sp>
        <p:nvSpPr>
          <p:cNvPr id="50" name="Shape 50"/>
          <p:cNvSpPr/>
          <p:nvPr/>
        </p:nvSpPr>
        <p:spPr>
          <a:xfrm>
            <a:off x="357187" y="4659708"/>
            <a:ext cx="8437513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457200">
              <a:defRPr sz="800"/>
            </a:pPr>
            <a:endParaRPr/>
          </a:p>
        </p:txBody>
      </p:sp>
      <p:sp>
        <p:nvSpPr>
          <p:cNvPr id="51" name="Shape 51"/>
          <p:cNvSpPr/>
          <p:nvPr/>
        </p:nvSpPr>
        <p:spPr>
          <a:xfrm rot="16200000">
            <a:off x="5243988" y="5541506"/>
            <a:ext cx="1155066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457200">
              <a:defRPr sz="800"/>
            </a:pPr>
            <a:endParaRPr/>
          </a:p>
        </p:txBody>
      </p:sp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xfrm>
            <a:off x="357186" y="4232671"/>
            <a:ext cx="5063135" cy="2625329"/>
          </a:xfrm>
          <a:prstGeom prst="rect">
            <a:avLst/>
          </a:prstGeom>
        </p:spPr>
        <p:txBody>
          <a:bodyPr lIns="35717" tIns="35717" rIns="35717" bIns="35717"/>
          <a:lstStyle>
            <a:lvl1pPr defTabSz="584200">
              <a:spcBef>
                <a:spcPts val="1600"/>
              </a:spcBef>
              <a:defRPr sz="4800">
                <a:solidFill>
                  <a:srgbClr val="D93E2B"/>
                </a:solidFill>
                <a:latin typeface="Bodoni SvtyTwo ITC TT-Book"/>
                <a:ea typeface="Bodoni SvtyTwo ITC TT-Book"/>
                <a:cs typeface="Bodoni SvtyTwo ITC TT-Book"/>
                <a:sym typeface="Bodoni SvtyTwo ITC TT-Book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800">
                <a:solidFill>
                  <a:srgbClr val="D93E2B"/>
                </a:solidFill>
              </a:rPr>
              <a:t>Title Text</a:t>
            </a:r>
          </a:p>
        </p:txBody>
      </p:sp>
      <p:sp>
        <p:nvSpPr>
          <p:cNvPr id="53" name="Shape 53"/>
          <p:cNvSpPr>
            <a:spLocks noGrp="1"/>
          </p:cNvSpPr>
          <p:nvPr>
            <p:ph type="body" idx="1"/>
          </p:nvPr>
        </p:nvSpPr>
        <p:spPr>
          <a:xfrm>
            <a:off x="5822155" y="4232671"/>
            <a:ext cx="2982517" cy="2625329"/>
          </a:xfrm>
          <a:prstGeom prst="rect">
            <a:avLst/>
          </a:prstGeom>
        </p:spPr>
        <p:txBody>
          <a:bodyPr lIns="35717" tIns="35717" rIns="35717" bIns="35717" anchor="ctr"/>
          <a:lstStyle>
            <a:lvl1pPr marL="0" indent="0" defTabSz="584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60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1pPr>
            <a:lvl2pPr marL="0" indent="0" defTabSz="584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60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2pPr>
            <a:lvl3pPr marL="0" indent="0" defTabSz="584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60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3pPr>
            <a:lvl4pPr marL="0" indent="0" defTabSz="584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60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4pPr>
            <a:lvl5pPr marL="0" indent="0" defTabSz="584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60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14141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14141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14141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14141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14141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>
          <a:xfrm>
            <a:off x="6457950" y="6404296"/>
            <a:ext cx="2057400" cy="26923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56" name="Shape 5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0F2F5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9" name="Shap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0F2F5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623887" y="0"/>
            <a:ext cx="7886701" cy="456247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1" cy="226853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0" indent="0">
              <a:buSzTx/>
              <a:buFontTx/>
              <a:buNone/>
              <a:defRPr sz="2400"/>
            </a:lvl2pPr>
            <a:lvl3pPr marL="0" indent="0">
              <a:buSzTx/>
              <a:buFontTx/>
              <a:buNone/>
              <a:defRPr sz="2400"/>
            </a:lvl3pPr>
            <a:lvl4pPr marL="0" indent="0">
              <a:buSzTx/>
              <a:buFontTx/>
              <a:buNone/>
              <a:defRPr sz="2400"/>
            </a:lvl4pPr>
            <a:lvl5pPr marL="0" indent="0">
              <a:buSzTx/>
              <a:buFontTx/>
              <a:buNone/>
              <a:defRPr sz="2400"/>
            </a:lvl5pPr>
          </a:lstStyle>
          <a:p>
            <a:pPr lvl="0">
              <a:defRPr sz="1800"/>
            </a:pPr>
            <a:r>
              <a:rPr sz="2400"/>
              <a:t>Body Level One</a:t>
            </a:r>
          </a:p>
          <a:p>
            <a:pPr lvl="1">
              <a:defRPr sz="1800"/>
            </a:pPr>
            <a:r>
              <a:rPr sz="2400"/>
              <a:t>Body Level Two</a:t>
            </a:r>
          </a:p>
          <a:p>
            <a:pPr lvl="2">
              <a:defRPr sz="1800"/>
            </a:pPr>
            <a:r>
              <a:rPr sz="2400"/>
              <a:t>Body Level Three</a:t>
            </a:r>
          </a:p>
          <a:p>
            <a:pPr lvl="3">
              <a:defRPr sz="1800"/>
            </a:pPr>
            <a:r>
              <a:rPr sz="2400"/>
              <a:t>Body Level Four</a:t>
            </a:r>
          </a:p>
          <a:p>
            <a:pPr lvl="4">
              <a:defRPr sz="1800"/>
            </a:pPr>
            <a:r>
              <a:rPr sz="2400"/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16" name="Shape 16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3886200" cy="503237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  <p:sp>
        <p:nvSpPr>
          <p:cNvPr id="17" name="Shape 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1" cy="1325564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3" cy="82391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pPr lvl="0">
              <a:defRPr sz="1800" b="0"/>
            </a:pPr>
            <a:r>
              <a:rPr sz="2400" b="1"/>
              <a:t>Body Level One</a:t>
            </a:r>
          </a:p>
          <a:p>
            <a:pPr lvl="1">
              <a:defRPr sz="1800" b="0"/>
            </a:pPr>
            <a:r>
              <a:rPr sz="2400" b="1"/>
              <a:t>Body Level Two</a:t>
            </a:r>
          </a:p>
          <a:p>
            <a:pPr lvl="2">
              <a:defRPr sz="1800" b="0"/>
            </a:pPr>
            <a:r>
              <a:rPr sz="2400" b="1"/>
              <a:t>Body Level Three</a:t>
            </a:r>
          </a:p>
          <a:p>
            <a:pPr lvl="3">
              <a:defRPr sz="1800" b="0"/>
            </a:pPr>
            <a:r>
              <a:rPr sz="2400" b="1"/>
              <a:t>Body Level Four</a:t>
            </a:r>
          </a:p>
          <a:p>
            <a:pPr lvl="4">
              <a:defRPr sz="1800" b="0"/>
            </a:pPr>
            <a:r>
              <a:rPr sz="2400" b="1"/>
              <a:t>Body Level Five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205581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629841" y="0"/>
            <a:ext cx="2949178" cy="2057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Title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xfrm>
            <a:off x="3887391" y="987425"/>
            <a:ext cx="4629152" cy="587057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629841" y="0"/>
            <a:ext cx="2949178" cy="2057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Title Text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xfrm>
            <a:off x="629841" y="2057400"/>
            <a:ext cx="2949178" cy="480060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pPr lvl="0">
              <a:defRPr sz="1800"/>
            </a:pPr>
            <a:r>
              <a:rPr sz="1600"/>
              <a:t>Body Level One</a:t>
            </a:r>
          </a:p>
          <a:p>
            <a:pPr lvl="1">
              <a:defRPr sz="1800"/>
            </a:pPr>
            <a:r>
              <a:rPr sz="1600"/>
              <a:t>Body Level Two</a:t>
            </a:r>
          </a:p>
          <a:p>
            <a:pPr lvl="2">
              <a:defRPr sz="1800"/>
            </a:pPr>
            <a:r>
              <a:rPr sz="1600"/>
              <a:t>Body Level Three</a:t>
            </a:r>
          </a:p>
          <a:p>
            <a:pPr lvl="3">
              <a:defRPr sz="1800"/>
            </a:pPr>
            <a:r>
              <a:rPr sz="1600"/>
              <a:t>Body Level Four</a:t>
            </a:r>
          </a:p>
          <a:p>
            <a:pPr lvl="4">
              <a:defRPr sz="1800"/>
            </a:pPr>
            <a:r>
              <a:rPr sz="1600"/>
              <a:t>Body Level Five</a:t>
            </a:r>
          </a:p>
        </p:txBody>
      </p:sp>
      <p:sp>
        <p:nvSpPr>
          <p:cNvPr id="34" name="Shape 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28650" y="230189"/>
            <a:ext cx="7886700" cy="159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5032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457950" y="6404293"/>
            <a:ext cx="2057400" cy="2692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微软雅黑"/>
                <a:ea typeface="微软雅黑"/>
                <a:cs typeface="微软雅黑"/>
                <a:sym typeface="微软雅黑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>
        <a:lnSpc>
          <a:spcPct val="90000"/>
        </a:lnSpc>
        <a:defRPr sz="4400">
          <a:latin typeface="微软雅黑"/>
          <a:ea typeface="微软雅黑"/>
          <a:cs typeface="微软雅黑"/>
          <a:sym typeface="微软雅黑"/>
        </a:defRPr>
      </a:lvl1pPr>
      <a:lvl2pPr>
        <a:lnSpc>
          <a:spcPct val="90000"/>
        </a:lnSpc>
        <a:defRPr sz="4400">
          <a:latin typeface="微软雅黑"/>
          <a:ea typeface="微软雅黑"/>
          <a:cs typeface="微软雅黑"/>
          <a:sym typeface="微软雅黑"/>
        </a:defRPr>
      </a:lvl2pPr>
      <a:lvl3pPr>
        <a:lnSpc>
          <a:spcPct val="90000"/>
        </a:lnSpc>
        <a:defRPr sz="4400">
          <a:latin typeface="微软雅黑"/>
          <a:ea typeface="微软雅黑"/>
          <a:cs typeface="微软雅黑"/>
          <a:sym typeface="微软雅黑"/>
        </a:defRPr>
      </a:lvl3pPr>
      <a:lvl4pPr>
        <a:lnSpc>
          <a:spcPct val="90000"/>
        </a:lnSpc>
        <a:defRPr sz="4400">
          <a:latin typeface="微软雅黑"/>
          <a:ea typeface="微软雅黑"/>
          <a:cs typeface="微软雅黑"/>
          <a:sym typeface="微软雅黑"/>
        </a:defRPr>
      </a:lvl4pPr>
      <a:lvl5pPr>
        <a:lnSpc>
          <a:spcPct val="90000"/>
        </a:lnSpc>
        <a:defRPr sz="4400">
          <a:latin typeface="微软雅黑"/>
          <a:ea typeface="微软雅黑"/>
          <a:cs typeface="微软雅黑"/>
          <a:sym typeface="微软雅黑"/>
        </a:defRPr>
      </a:lvl5pPr>
      <a:lvl6pPr>
        <a:lnSpc>
          <a:spcPct val="90000"/>
        </a:lnSpc>
        <a:defRPr sz="4400">
          <a:latin typeface="微软雅黑"/>
          <a:ea typeface="微软雅黑"/>
          <a:cs typeface="微软雅黑"/>
          <a:sym typeface="微软雅黑"/>
        </a:defRPr>
      </a:lvl6pPr>
      <a:lvl7pPr>
        <a:lnSpc>
          <a:spcPct val="90000"/>
        </a:lnSpc>
        <a:defRPr sz="4400">
          <a:latin typeface="微软雅黑"/>
          <a:ea typeface="微软雅黑"/>
          <a:cs typeface="微软雅黑"/>
          <a:sym typeface="微软雅黑"/>
        </a:defRPr>
      </a:lvl7pPr>
      <a:lvl8pPr>
        <a:lnSpc>
          <a:spcPct val="90000"/>
        </a:lnSpc>
        <a:defRPr sz="4400">
          <a:latin typeface="微软雅黑"/>
          <a:ea typeface="微软雅黑"/>
          <a:cs typeface="微软雅黑"/>
          <a:sym typeface="微软雅黑"/>
        </a:defRPr>
      </a:lvl8pPr>
      <a:lvl9pPr>
        <a:lnSpc>
          <a:spcPct val="90000"/>
        </a:lnSpc>
        <a:defRPr sz="4400">
          <a:latin typeface="微软雅黑"/>
          <a:ea typeface="微软雅黑"/>
          <a:cs typeface="微软雅黑"/>
          <a:sym typeface="微软雅黑"/>
        </a:defRPr>
      </a:lvl9pPr>
    </p:titleStyle>
    <p:bodyStyle>
      <a:lvl1pPr marL="2286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微软雅黑"/>
          <a:ea typeface="微软雅黑"/>
          <a:cs typeface="微软雅黑"/>
          <a:sym typeface="微软雅黑"/>
        </a:defRPr>
      </a:lvl1pPr>
      <a:lvl2pPr marL="723900" indent="-2667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微软雅黑"/>
          <a:ea typeface="微软雅黑"/>
          <a:cs typeface="微软雅黑"/>
          <a:sym typeface="微软雅黑"/>
        </a:defRPr>
      </a:lvl2pPr>
      <a:lvl3pPr marL="1234438" indent="-320038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微软雅黑"/>
          <a:ea typeface="微软雅黑"/>
          <a:cs typeface="微软雅黑"/>
          <a:sym typeface="微软雅黑"/>
        </a:defRPr>
      </a:lvl3pPr>
      <a:lvl4pPr marL="17272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微软雅黑"/>
          <a:ea typeface="微软雅黑"/>
          <a:cs typeface="微软雅黑"/>
          <a:sym typeface="微软雅黑"/>
        </a:defRPr>
      </a:lvl4pPr>
      <a:lvl5pPr marL="21844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微软雅黑"/>
          <a:ea typeface="微软雅黑"/>
          <a:cs typeface="微软雅黑"/>
          <a:sym typeface="微软雅黑"/>
        </a:defRPr>
      </a:lvl5pPr>
      <a:lvl6pPr marL="26416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微软雅黑"/>
          <a:ea typeface="微软雅黑"/>
          <a:cs typeface="微软雅黑"/>
          <a:sym typeface="微软雅黑"/>
        </a:defRPr>
      </a:lvl6pPr>
      <a:lvl7pPr marL="30988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微软雅黑"/>
          <a:ea typeface="微软雅黑"/>
          <a:cs typeface="微软雅黑"/>
          <a:sym typeface="微软雅黑"/>
        </a:defRPr>
      </a:lvl7pPr>
      <a:lvl8pPr marL="35560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微软雅黑"/>
          <a:ea typeface="微软雅黑"/>
          <a:cs typeface="微软雅黑"/>
          <a:sym typeface="微软雅黑"/>
        </a:defRPr>
      </a:lvl8pPr>
      <a:lvl9pPr marL="40132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微软雅黑"/>
          <a:ea typeface="微软雅黑"/>
          <a:cs typeface="微软雅黑"/>
          <a:sym typeface="微软雅黑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微软雅黑"/>
        </a:defRPr>
      </a:lvl1pPr>
      <a:lvl2pPr algn="r">
        <a:defRPr sz="1200">
          <a:solidFill>
            <a:schemeClr val="tx1"/>
          </a:solidFill>
          <a:latin typeface="+mn-lt"/>
          <a:ea typeface="+mn-ea"/>
          <a:cs typeface="+mn-cs"/>
          <a:sym typeface="微软雅黑"/>
        </a:defRPr>
      </a:lvl2pPr>
      <a:lvl3pPr algn="r">
        <a:defRPr sz="1200">
          <a:solidFill>
            <a:schemeClr val="tx1"/>
          </a:solidFill>
          <a:latin typeface="+mn-lt"/>
          <a:ea typeface="+mn-ea"/>
          <a:cs typeface="+mn-cs"/>
          <a:sym typeface="微软雅黑"/>
        </a:defRPr>
      </a:lvl3pPr>
      <a:lvl4pPr algn="r">
        <a:defRPr sz="1200">
          <a:solidFill>
            <a:schemeClr val="tx1"/>
          </a:solidFill>
          <a:latin typeface="+mn-lt"/>
          <a:ea typeface="+mn-ea"/>
          <a:cs typeface="+mn-cs"/>
          <a:sym typeface="微软雅黑"/>
        </a:defRPr>
      </a:lvl4pPr>
      <a:lvl5pPr algn="r">
        <a:defRPr sz="1200">
          <a:solidFill>
            <a:schemeClr val="tx1"/>
          </a:solidFill>
          <a:latin typeface="+mn-lt"/>
          <a:ea typeface="+mn-ea"/>
          <a:cs typeface="+mn-cs"/>
          <a:sym typeface="微软雅黑"/>
        </a:defRPr>
      </a:lvl5pPr>
      <a:lvl6pPr algn="r">
        <a:defRPr sz="1200">
          <a:solidFill>
            <a:schemeClr val="tx1"/>
          </a:solidFill>
          <a:latin typeface="+mn-lt"/>
          <a:ea typeface="+mn-ea"/>
          <a:cs typeface="+mn-cs"/>
          <a:sym typeface="微软雅黑"/>
        </a:defRPr>
      </a:lvl6pPr>
      <a:lvl7pPr algn="r">
        <a:defRPr sz="1200">
          <a:solidFill>
            <a:schemeClr val="tx1"/>
          </a:solidFill>
          <a:latin typeface="+mn-lt"/>
          <a:ea typeface="+mn-ea"/>
          <a:cs typeface="+mn-cs"/>
          <a:sym typeface="微软雅黑"/>
        </a:defRPr>
      </a:lvl7pPr>
      <a:lvl8pPr algn="r">
        <a:defRPr sz="1200">
          <a:solidFill>
            <a:schemeClr val="tx1"/>
          </a:solidFill>
          <a:latin typeface="+mn-lt"/>
          <a:ea typeface="+mn-ea"/>
          <a:cs typeface="+mn-cs"/>
          <a:sym typeface="微软雅黑"/>
        </a:defRPr>
      </a:lvl8pPr>
      <a:lvl9pPr algn="r">
        <a:defRPr sz="1200">
          <a:solidFill>
            <a:schemeClr val="tx1"/>
          </a:solidFill>
          <a:latin typeface="+mn-lt"/>
          <a:ea typeface="+mn-ea"/>
          <a:cs typeface="+mn-cs"/>
          <a:sym typeface="微软雅黑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hyperlink" Target="http://www.equalearning.net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2" Type="http://schemas.openxmlformats.org/officeDocument/2006/relationships/hyperlink" Target="http://www.equalearning.net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hyperlink" Target="mailto:info@voh.org?subject=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2"/>
          <p:cNvGrpSpPr/>
          <p:nvPr/>
        </p:nvGrpSpPr>
        <p:grpSpPr>
          <a:xfrm>
            <a:off x="0" y="0"/>
            <a:ext cx="1028701" cy="6858001"/>
            <a:chOff x="0" y="0"/>
            <a:chExt cx="1028700" cy="6858000"/>
          </a:xfrm>
        </p:grpSpPr>
        <p:sp>
          <p:nvSpPr>
            <p:cNvPr id="60" name="Shape 60"/>
            <p:cNvSpPr/>
            <p:nvPr/>
          </p:nvSpPr>
          <p:spPr>
            <a:xfrm>
              <a:off x="0" y="0"/>
              <a:ext cx="514352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ED556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" name="Shape 61"/>
            <p:cNvSpPr/>
            <p:nvPr/>
          </p:nvSpPr>
          <p:spPr>
            <a:xfrm>
              <a:off x="514350" y="0"/>
              <a:ext cx="51435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DA445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901700" y="0"/>
            <a:ext cx="1028701" cy="6858001"/>
            <a:chOff x="0" y="0"/>
            <a:chExt cx="1028700" cy="6858000"/>
          </a:xfrm>
        </p:grpSpPr>
        <p:sp>
          <p:nvSpPr>
            <p:cNvPr id="63" name="Shape 63"/>
            <p:cNvSpPr/>
            <p:nvPr/>
          </p:nvSpPr>
          <p:spPr>
            <a:xfrm>
              <a:off x="0" y="0"/>
              <a:ext cx="514352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FC6E5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514350" y="0"/>
              <a:ext cx="51435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E9573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1803400" y="0"/>
            <a:ext cx="1028701" cy="6858001"/>
            <a:chOff x="0" y="0"/>
            <a:chExt cx="1028700" cy="6858000"/>
          </a:xfrm>
        </p:grpSpPr>
        <p:sp>
          <p:nvSpPr>
            <p:cNvPr id="66" name="Shape 66"/>
            <p:cNvSpPr/>
            <p:nvPr/>
          </p:nvSpPr>
          <p:spPr>
            <a:xfrm>
              <a:off x="0" y="0"/>
              <a:ext cx="514352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FFCE5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" name="Shape 67"/>
            <p:cNvSpPr/>
            <p:nvPr/>
          </p:nvSpPr>
          <p:spPr>
            <a:xfrm>
              <a:off x="514350" y="0"/>
              <a:ext cx="51435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6BB4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2705100" y="0"/>
            <a:ext cx="1028701" cy="6858001"/>
            <a:chOff x="0" y="0"/>
            <a:chExt cx="1028700" cy="6858000"/>
          </a:xfrm>
        </p:grpSpPr>
        <p:sp>
          <p:nvSpPr>
            <p:cNvPr id="69" name="Shape 69"/>
            <p:cNvSpPr/>
            <p:nvPr/>
          </p:nvSpPr>
          <p:spPr>
            <a:xfrm>
              <a:off x="0" y="0"/>
              <a:ext cx="514352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A0D46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>
              <a:off x="514350" y="0"/>
              <a:ext cx="51435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8CC15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3606800" y="0"/>
            <a:ext cx="1028701" cy="6858001"/>
            <a:chOff x="0" y="0"/>
            <a:chExt cx="1028700" cy="6858000"/>
          </a:xfrm>
        </p:grpSpPr>
        <p:sp>
          <p:nvSpPr>
            <p:cNvPr id="72" name="Shape 72"/>
            <p:cNvSpPr/>
            <p:nvPr/>
          </p:nvSpPr>
          <p:spPr>
            <a:xfrm>
              <a:off x="0" y="0"/>
              <a:ext cx="514352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514350" y="0"/>
              <a:ext cx="51435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4508500" y="0"/>
            <a:ext cx="1028701" cy="6858001"/>
            <a:chOff x="0" y="0"/>
            <a:chExt cx="1028700" cy="6858000"/>
          </a:xfrm>
        </p:grpSpPr>
        <p:sp>
          <p:nvSpPr>
            <p:cNvPr id="75" name="Shape 75"/>
            <p:cNvSpPr/>
            <p:nvPr/>
          </p:nvSpPr>
          <p:spPr>
            <a:xfrm>
              <a:off x="0" y="0"/>
              <a:ext cx="514352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4FC1E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>
              <a:off x="514350" y="0"/>
              <a:ext cx="51435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3BAFD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0" name="Group 80"/>
          <p:cNvGrpSpPr/>
          <p:nvPr/>
        </p:nvGrpSpPr>
        <p:grpSpPr>
          <a:xfrm>
            <a:off x="5410200" y="0"/>
            <a:ext cx="1028701" cy="6858001"/>
            <a:chOff x="0" y="0"/>
            <a:chExt cx="1028700" cy="6858000"/>
          </a:xfrm>
        </p:grpSpPr>
        <p:sp>
          <p:nvSpPr>
            <p:cNvPr id="78" name="Shape 78"/>
            <p:cNvSpPr/>
            <p:nvPr/>
          </p:nvSpPr>
          <p:spPr>
            <a:xfrm>
              <a:off x="0" y="0"/>
              <a:ext cx="514352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5D9CE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" name="Shape 79"/>
            <p:cNvSpPr/>
            <p:nvPr/>
          </p:nvSpPr>
          <p:spPr>
            <a:xfrm>
              <a:off x="514350" y="0"/>
              <a:ext cx="51435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4A89D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3" name="Group 83"/>
          <p:cNvGrpSpPr/>
          <p:nvPr/>
        </p:nvGrpSpPr>
        <p:grpSpPr>
          <a:xfrm>
            <a:off x="6378576" y="4715"/>
            <a:ext cx="1028702" cy="6858001"/>
            <a:chOff x="0" y="0"/>
            <a:chExt cx="1028700" cy="6858000"/>
          </a:xfrm>
        </p:grpSpPr>
        <p:sp>
          <p:nvSpPr>
            <p:cNvPr id="81" name="Shape 81"/>
            <p:cNvSpPr/>
            <p:nvPr/>
          </p:nvSpPr>
          <p:spPr>
            <a:xfrm>
              <a:off x="0" y="0"/>
              <a:ext cx="514352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EC87C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" name="Shape 82"/>
            <p:cNvSpPr/>
            <p:nvPr/>
          </p:nvSpPr>
          <p:spPr>
            <a:xfrm>
              <a:off x="514350" y="0"/>
              <a:ext cx="51435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D770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6" name="Group 86"/>
          <p:cNvGrpSpPr/>
          <p:nvPr/>
        </p:nvGrpSpPr>
        <p:grpSpPr>
          <a:xfrm>
            <a:off x="7213600" y="0"/>
            <a:ext cx="1028701" cy="6858001"/>
            <a:chOff x="0" y="0"/>
            <a:chExt cx="1028700" cy="6858000"/>
          </a:xfrm>
        </p:grpSpPr>
        <p:sp>
          <p:nvSpPr>
            <p:cNvPr id="84" name="Shape 84"/>
            <p:cNvSpPr/>
            <p:nvPr/>
          </p:nvSpPr>
          <p:spPr>
            <a:xfrm>
              <a:off x="0" y="0"/>
              <a:ext cx="514352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CCD1D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" name="Shape 85"/>
            <p:cNvSpPr/>
            <p:nvPr/>
          </p:nvSpPr>
          <p:spPr>
            <a:xfrm>
              <a:off x="514350" y="0"/>
              <a:ext cx="51435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AAB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9" name="Group 89"/>
          <p:cNvGrpSpPr/>
          <p:nvPr/>
        </p:nvGrpSpPr>
        <p:grpSpPr>
          <a:xfrm>
            <a:off x="8115300" y="0"/>
            <a:ext cx="1028701" cy="6858001"/>
            <a:chOff x="0" y="0"/>
            <a:chExt cx="1028700" cy="6858000"/>
          </a:xfrm>
        </p:grpSpPr>
        <p:sp>
          <p:nvSpPr>
            <p:cNvPr id="87" name="Shape 87"/>
            <p:cNvSpPr/>
            <p:nvPr/>
          </p:nvSpPr>
          <p:spPr>
            <a:xfrm>
              <a:off x="0" y="0"/>
              <a:ext cx="514352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656D7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514350" y="0"/>
              <a:ext cx="51435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434A5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b="1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92" name="Group 92"/>
          <p:cNvGrpSpPr/>
          <p:nvPr/>
        </p:nvGrpSpPr>
        <p:grpSpPr>
          <a:xfrm>
            <a:off x="59489" y="18852"/>
            <a:ext cx="8729255" cy="2718307"/>
            <a:chOff x="200465" y="-1520157"/>
            <a:chExt cx="8729254" cy="2718305"/>
          </a:xfrm>
        </p:grpSpPr>
        <p:sp>
          <p:nvSpPr>
            <p:cNvPr id="90" name="Shape 90"/>
            <p:cNvSpPr/>
            <p:nvPr/>
          </p:nvSpPr>
          <p:spPr>
            <a:xfrm>
              <a:off x="252204" y="-1520157"/>
              <a:ext cx="8625613" cy="2718305"/>
            </a:xfrm>
            <a:prstGeom prst="roundRect">
              <a:avLst>
                <a:gd name="adj" fmla="val 12428"/>
              </a:avLst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150000"/>
                </a:lnSpc>
                <a:defRPr sz="2000" b="1"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200465" y="-1207204"/>
              <a:ext cx="8729254" cy="21912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sz="3800" b="1" dirty="0" err="1"/>
                <a:t>地方教會自管</a:t>
              </a:r>
              <a:r>
                <a:rPr sz="3800" b="1" dirty="0"/>
                <a:t>  </a:t>
              </a:r>
              <a:r>
                <a:rPr sz="3800" b="1" dirty="0" err="1">
                  <a:solidFill>
                    <a:srgbClr val="FF0000"/>
                  </a:solidFill>
                </a:rPr>
                <a:t>同時</a:t>
              </a:r>
              <a:r>
                <a:rPr sz="3800" b="1" dirty="0">
                  <a:solidFill>
                    <a:srgbClr val="FF0000"/>
                  </a:solidFill>
                </a:rPr>
                <a:t> </a:t>
              </a:r>
              <a:r>
                <a:rPr sz="3800" b="1" dirty="0" err="1"/>
                <a:t>教學資源共享</a:t>
              </a:r>
              <a:r>
                <a:rPr sz="3800" b="1" dirty="0"/>
                <a:t> </a:t>
              </a:r>
              <a:br>
                <a:rPr sz="3800" b="1" dirty="0"/>
              </a:br>
              <a:r>
                <a:rPr sz="3800" b="1" dirty="0"/>
                <a:t>之   M-</a:t>
              </a:r>
              <a:r>
                <a:rPr sz="3800" b="1" dirty="0" err="1"/>
                <a:t>learning系統</a:t>
              </a:r>
              <a:endParaRPr sz="3800" b="1" dirty="0"/>
            </a:p>
            <a:p>
              <a:pPr lvl="0" algn="ctr">
                <a:lnSpc>
                  <a:spcPct val="150000"/>
                </a:lnSpc>
              </a:pPr>
              <a:r>
                <a:rPr lang="en-US" sz="2800" b="1" dirty="0" smtClean="0">
                  <a:solidFill>
                    <a:srgbClr val="7030A0"/>
                  </a:solidFill>
                </a:rPr>
                <a:t> </a:t>
              </a:r>
              <a:r>
                <a:rPr sz="2800" b="1" dirty="0" smtClean="0">
                  <a:solidFill>
                    <a:srgbClr val="7030A0"/>
                  </a:solidFill>
                </a:rPr>
                <a:t>Da </a:t>
              </a:r>
              <a:r>
                <a:rPr sz="2800" b="1" dirty="0">
                  <a:solidFill>
                    <a:srgbClr val="7030A0"/>
                  </a:solidFill>
                </a:rPr>
                <a:t>L.A. Church </a:t>
              </a:r>
              <a:r>
                <a:rPr sz="2800" b="1" dirty="0" smtClean="0">
                  <a:solidFill>
                    <a:srgbClr val="7030A0"/>
                  </a:solidFill>
                </a:rPr>
                <a:t>Network</a:t>
              </a:r>
              <a:r>
                <a:rPr lang="en-US" sz="2800" b="1" dirty="0" smtClean="0">
                  <a:solidFill>
                    <a:srgbClr val="7030A0"/>
                  </a:solidFill>
                </a:rPr>
                <a:t> </a:t>
              </a:r>
              <a:r>
                <a:rPr lang="en-US" altLang="zh-CN" sz="2000" b="1" i="1" dirty="0" smtClean="0">
                  <a:solidFill>
                    <a:srgbClr val="7030A0"/>
                  </a:solidFill>
                </a:rPr>
                <a:t>Rick</a:t>
              </a:r>
              <a:r>
                <a:rPr lang="zh-CN" altLang="en-US" sz="2000" b="1" i="1" dirty="0" smtClean="0">
                  <a:solidFill>
                    <a:srgbClr val="7030A0"/>
                  </a:solidFill>
                </a:rPr>
                <a:t> </a:t>
              </a:r>
              <a:r>
                <a:rPr lang="en-US" altLang="zh-CN" sz="2000" b="1" i="1" dirty="0" smtClean="0">
                  <a:solidFill>
                    <a:srgbClr val="7030A0"/>
                  </a:solidFill>
                </a:rPr>
                <a:t>Qin</a:t>
              </a:r>
              <a:r>
                <a:rPr lang="zh-CN" altLang="en-US" sz="2000" b="1" i="1" dirty="0" smtClean="0">
                  <a:solidFill>
                    <a:srgbClr val="7030A0"/>
                  </a:solidFill>
                </a:rPr>
                <a:t>弟兄</a:t>
              </a:r>
              <a:endParaRPr sz="2000" b="1" i="1" dirty="0">
                <a:solidFill>
                  <a:srgbClr val="7030A0"/>
                </a:solidFill>
              </a:endParaRPr>
            </a:p>
          </p:txBody>
        </p:sp>
      </p:grpSp>
      <p:pic>
        <p:nvPicPr>
          <p:cNvPr id="35" name="image4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3675" y="2739517"/>
            <a:ext cx="8629650" cy="39850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/>
          <p:nvPr/>
        </p:nvSpPr>
        <p:spPr>
          <a:xfrm>
            <a:off x="82478" y="257822"/>
            <a:ext cx="8884696" cy="14315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1905"/>
                  <a:pt x="21600" y="425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4256"/>
                </a:lnTo>
                <a:cubicBezTo>
                  <a:pt x="0" y="1905"/>
                  <a:pt x="307" y="0"/>
                  <a:pt x="68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264" name="Shape 264"/>
          <p:cNvSpPr/>
          <p:nvPr/>
        </p:nvSpPr>
        <p:spPr>
          <a:xfrm>
            <a:off x="1396581" y="536455"/>
            <a:ext cx="5948479" cy="87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2800" b="1" dirty="0">
                <a:solidFill>
                  <a:schemeClr val="accent2">
                    <a:lumMod val="75000"/>
                  </a:schemeClr>
                </a:solidFill>
                <a:latin typeface="微软雅黑"/>
                <a:ea typeface="微软雅黑"/>
                <a:cs typeface="微软雅黑"/>
                <a:sym typeface="微软雅黑"/>
              </a:rPr>
              <a:t>12課  </a:t>
            </a:r>
            <a:r>
              <a:rPr sz="2800" b="1" dirty="0" err="1">
                <a:solidFill>
                  <a:schemeClr val="accent2">
                    <a:lumMod val="75000"/>
                  </a:schemeClr>
                </a:solidFill>
                <a:latin typeface="微软雅黑"/>
                <a:ea typeface="微软雅黑"/>
                <a:cs typeface="微软雅黑"/>
                <a:sym typeface="微软雅黑"/>
              </a:rPr>
              <a:t>網絡自學</a:t>
            </a:r>
            <a:r>
              <a:rPr sz="2800" b="1" dirty="0">
                <a:solidFill>
                  <a:schemeClr val="accent2">
                    <a:lumMod val="75000"/>
                  </a:schemeClr>
                </a:solidFill>
                <a:latin typeface="微软雅黑"/>
                <a:ea typeface="微软雅黑"/>
                <a:cs typeface="微软雅黑"/>
                <a:sym typeface="微软雅黑"/>
              </a:rPr>
              <a:t> </a:t>
            </a:r>
            <a:r>
              <a:rPr sz="2800" dirty="0">
                <a:latin typeface="微软雅黑"/>
                <a:ea typeface="微软雅黑"/>
                <a:cs typeface="微软雅黑"/>
                <a:sym typeface="微软雅黑"/>
              </a:rPr>
              <a:t>4   </a:t>
            </a:r>
            <a:r>
              <a:rPr sz="2800" dirty="0" err="1">
                <a:latin typeface="微软雅黑"/>
                <a:ea typeface="微软雅黑"/>
                <a:cs typeface="微软雅黑"/>
                <a:sym typeface="微软雅黑"/>
              </a:rPr>
              <a:t>周後</a:t>
            </a:r>
            <a:endParaRPr sz="2800" dirty="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2800" b="1" dirty="0">
                <a:solidFill>
                  <a:srgbClr val="0070C0"/>
                </a:solidFill>
                <a:latin typeface="微软雅黑"/>
                <a:ea typeface="微软雅黑"/>
                <a:cs typeface="微软雅黑"/>
                <a:sym typeface="微软雅黑"/>
              </a:rPr>
              <a:t>12課  </a:t>
            </a:r>
            <a:r>
              <a:rPr sz="2800" b="1" dirty="0" err="1">
                <a:solidFill>
                  <a:srgbClr val="0070C0"/>
                </a:solidFill>
                <a:latin typeface="微软雅黑"/>
                <a:ea typeface="微软雅黑"/>
                <a:cs typeface="微软雅黑"/>
                <a:sym typeface="微软雅黑"/>
              </a:rPr>
              <a:t>傳統教學</a:t>
            </a:r>
            <a:r>
              <a:rPr sz="2800" b="1" dirty="0">
                <a:solidFill>
                  <a:srgbClr val="0070C0"/>
                </a:solidFill>
                <a:latin typeface="微软雅黑"/>
                <a:ea typeface="微软雅黑"/>
                <a:cs typeface="微软雅黑"/>
                <a:sym typeface="微软雅黑"/>
              </a:rPr>
              <a:t> </a:t>
            </a:r>
            <a:r>
              <a:rPr sz="2800" dirty="0">
                <a:latin typeface="微软雅黑"/>
                <a:ea typeface="微软雅黑"/>
                <a:cs typeface="微软雅黑"/>
                <a:sym typeface="微软雅黑"/>
              </a:rPr>
              <a:t>12 </a:t>
            </a:r>
            <a:r>
              <a:rPr sz="2800" dirty="0" err="1">
                <a:latin typeface="微软雅黑"/>
                <a:ea typeface="微软雅黑"/>
                <a:cs typeface="微软雅黑"/>
                <a:sym typeface="微软雅黑"/>
              </a:rPr>
              <a:t>周後</a:t>
            </a:r>
            <a:endParaRPr sz="2800" dirty="0">
              <a:latin typeface="微软雅黑"/>
              <a:ea typeface="微软雅黑"/>
              <a:cs typeface="微软雅黑"/>
              <a:sym typeface="微软雅黑"/>
            </a:endParaRPr>
          </a:p>
        </p:txBody>
      </p:sp>
      <p:grpSp>
        <p:nvGrpSpPr>
          <p:cNvPr id="268" name="Group 268"/>
          <p:cNvGrpSpPr/>
          <p:nvPr/>
        </p:nvGrpSpPr>
        <p:grpSpPr>
          <a:xfrm>
            <a:off x="328003" y="527636"/>
            <a:ext cx="524557" cy="498354"/>
            <a:chOff x="-7" y="-7"/>
            <a:chExt cx="524555" cy="498352"/>
          </a:xfrm>
        </p:grpSpPr>
        <p:sp>
          <p:nvSpPr>
            <p:cNvPr id="265" name="Shape 265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66" name="Shape 266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67" name="Shape 267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sp>
        <p:nvSpPr>
          <p:cNvPr id="269" name="Shape 269"/>
          <p:cNvSpPr/>
          <p:nvPr/>
        </p:nvSpPr>
        <p:spPr>
          <a:xfrm>
            <a:off x="438988" y="5533452"/>
            <a:ext cx="1582993" cy="739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lvl="0"/>
            <a:r>
              <a:rPr sz="1600">
                <a:latin typeface="微软雅黑"/>
                <a:ea typeface="微软雅黑"/>
                <a:cs typeface="微软雅黑"/>
                <a:sym typeface="微软雅黑"/>
              </a:rPr>
              <a:t>注：</a:t>
            </a:r>
          </a:p>
          <a:p>
            <a:pPr lvl="0"/>
            <a:r>
              <a:rPr sz="1600">
                <a:solidFill>
                  <a:srgbClr val="4472C4"/>
                </a:solidFill>
                <a:latin typeface="微软雅黑"/>
                <a:ea typeface="微软雅黑"/>
                <a:cs typeface="微软雅黑"/>
                <a:sym typeface="微软雅黑"/>
              </a:rPr>
              <a:t>藍色</a:t>
            </a:r>
            <a:r>
              <a:rPr sz="1600">
                <a:latin typeface="微软雅黑"/>
                <a:ea typeface="微软雅黑"/>
                <a:cs typeface="微软雅黑"/>
                <a:sym typeface="微软雅黑"/>
              </a:rPr>
              <a:t>為傳統教學</a:t>
            </a:r>
          </a:p>
          <a:p>
            <a:pPr lvl="0"/>
            <a:r>
              <a:rPr sz="1600">
                <a:solidFill>
                  <a:srgbClr val="ED7D31"/>
                </a:solidFill>
                <a:latin typeface="微软雅黑"/>
                <a:ea typeface="微软雅黑"/>
                <a:cs typeface="微软雅黑"/>
                <a:sym typeface="微软雅黑"/>
              </a:rPr>
              <a:t>橘色</a:t>
            </a:r>
            <a:r>
              <a:rPr sz="1600">
                <a:latin typeface="微软雅黑"/>
                <a:ea typeface="微软雅黑"/>
                <a:cs typeface="微软雅黑"/>
                <a:sym typeface="微软雅黑"/>
              </a:rPr>
              <a:t>為網絡自學 </a:t>
            </a:r>
          </a:p>
        </p:txBody>
      </p:sp>
      <p:graphicFrame>
        <p:nvGraphicFramePr>
          <p:cNvPr id="270" name="Chart 270"/>
          <p:cNvGraphicFramePr/>
          <p:nvPr/>
        </p:nvGraphicFramePr>
        <p:xfrm>
          <a:off x="699204" y="1706142"/>
          <a:ext cx="7651243" cy="4619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78" name="Group 278"/>
          <p:cNvGrpSpPr/>
          <p:nvPr/>
        </p:nvGrpSpPr>
        <p:grpSpPr>
          <a:xfrm>
            <a:off x="6647738" y="358977"/>
            <a:ext cx="1817944" cy="1400627"/>
            <a:chOff x="0" y="0"/>
            <a:chExt cx="1817942" cy="1400626"/>
          </a:xfrm>
        </p:grpSpPr>
        <p:sp>
          <p:nvSpPr>
            <p:cNvPr id="271" name="Shape 271"/>
            <p:cNvSpPr/>
            <p:nvPr/>
          </p:nvSpPr>
          <p:spPr>
            <a:xfrm rot="18437203">
              <a:off x="210781" y="157860"/>
              <a:ext cx="514728" cy="7848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72" name="Shape 272"/>
            <p:cNvSpPr/>
            <p:nvPr/>
          </p:nvSpPr>
          <p:spPr>
            <a:xfrm rot="4792705">
              <a:off x="1116249" y="33399"/>
              <a:ext cx="524265" cy="7994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73" name="Shape 273"/>
            <p:cNvSpPr/>
            <p:nvPr/>
          </p:nvSpPr>
          <p:spPr>
            <a:xfrm rot="21436672">
              <a:off x="566118" y="12698"/>
              <a:ext cx="551050" cy="685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74" name="Shape 274"/>
            <p:cNvSpPr/>
            <p:nvPr/>
          </p:nvSpPr>
          <p:spPr>
            <a:xfrm rot="15546251">
              <a:off x="500483" y="533136"/>
              <a:ext cx="468770" cy="714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75" name="Shape 275"/>
            <p:cNvSpPr/>
            <p:nvPr/>
          </p:nvSpPr>
          <p:spPr>
            <a:xfrm rot="10018028">
              <a:off x="1039372" y="607166"/>
              <a:ext cx="591752" cy="736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76" name="Shape 276"/>
            <p:cNvSpPr/>
            <p:nvPr/>
          </p:nvSpPr>
          <p:spPr>
            <a:xfrm rot="10018028">
              <a:off x="999738" y="606971"/>
              <a:ext cx="362699" cy="4512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77" name="Shape 277"/>
            <p:cNvSpPr/>
            <p:nvPr/>
          </p:nvSpPr>
          <p:spPr>
            <a:xfrm rot="4792705">
              <a:off x="1048441" y="235921"/>
              <a:ext cx="313745" cy="4784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/>
          <p:nvPr/>
        </p:nvSpPr>
        <p:spPr>
          <a:xfrm>
            <a:off x="102757" y="143173"/>
            <a:ext cx="8884696" cy="14315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1905"/>
                  <a:pt x="21600" y="425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4256"/>
                </a:lnTo>
                <a:cubicBezTo>
                  <a:pt x="0" y="1905"/>
                  <a:pt x="307" y="0"/>
                  <a:pt x="68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grpSp>
        <p:nvGrpSpPr>
          <p:cNvPr id="288" name="Group 288"/>
          <p:cNvGrpSpPr/>
          <p:nvPr/>
        </p:nvGrpSpPr>
        <p:grpSpPr>
          <a:xfrm>
            <a:off x="6647738" y="358977"/>
            <a:ext cx="1817944" cy="1400627"/>
            <a:chOff x="0" y="0"/>
            <a:chExt cx="1817942" cy="1400626"/>
          </a:xfrm>
        </p:grpSpPr>
        <p:sp>
          <p:nvSpPr>
            <p:cNvPr id="281" name="Shape 281"/>
            <p:cNvSpPr/>
            <p:nvPr/>
          </p:nvSpPr>
          <p:spPr>
            <a:xfrm rot="18437203">
              <a:off x="210781" y="157860"/>
              <a:ext cx="514728" cy="7848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82" name="Shape 282"/>
            <p:cNvSpPr/>
            <p:nvPr/>
          </p:nvSpPr>
          <p:spPr>
            <a:xfrm rot="4792705">
              <a:off x="1116249" y="33399"/>
              <a:ext cx="524265" cy="7994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83" name="Shape 283"/>
            <p:cNvSpPr/>
            <p:nvPr/>
          </p:nvSpPr>
          <p:spPr>
            <a:xfrm rot="21436672">
              <a:off x="566118" y="12698"/>
              <a:ext cx="551050" cy="685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84" name="Shape 284"/>
            <p:cNvSpPr/>
            <p:nvPr/>
          </p:nvSpPr>
          <p:spPr>
            <a:xfrm rot="15546251">
              <a:off x="500483" y="533136"/>
              <a:ext cx="468770" cy="714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85" name="Shape 285"/>
            <p:cNvSpPr/>
            <p:nvPr/>
          </p:nvSpPr>
          <p:spPr>
            <a:xfrm rot="10018028">
              <a:off x="1039372" y="607166"/>
              <a:ext cx="591752" cy="736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86" name="Shape 286"/>
            <p:cNvSpPr/>
            <p:nvPr/>
          </p:nvSpPr>
          <p:spPr>
            <a:xfrm rot="10018028">
              <a:off x="999738" y="606971"/>
              <a:ext cx="362699" cy="4512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87" name="Shape 287"/>
            <p:cNvSpPr/>
            <p:nvPr/>
          </p:nvSpPr>
          <p:spPr>
            <a:xfrm rot="4792705">
              <a:off x="1048441" y="235921"/>
              <a:ext cx="313745" cy="4784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grpSp>
        <p:nvGrpSpPr>
          <p:cNvPr id="292" name="Group 292"/>
          <p:cNvGrpSpPr/>
          <p:nvPr/>
        </p:nvGrpSpPr>
        <p:grpSpPr>
          <a:xfrm>
            <a:off x="328003" y="527636"/>
            <a:ext cx="524557" cy="498354"/>
            <a:chOff x="-7" y="-7"/>
            <a:chExt cx="524555" cy="498352"/>
          </a:xfrm>
        </p:grpSpPr>
        <p:sp>
          <p:nvSpPr>
            <p:cNvPr id="289" name="Shape 289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90" name="Shape 290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91" name="Shape 291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sp>
        <p:nvSpPr>
          <p:cNvPr id="293" name="Shape 293"/>
          <p:cNvSpPr/>
          <p:nvPr/>
        </p:nvSpPr>
        <p:spPr>
          <a:xfrm>
            <a:off x="671692" y="5954316"/>
            <a:ext cx="6403616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1700" dirty="0">
                <a:latin typeface="微软雅黑"/>
                <a:ea typeface="微软雅黑"/>
                <a:cs typeface="微软雅黑"/>
                <a:sym typeface="微软雅黑"/>
              </a:rPr>
              <a:t>注</a:t>
            </a:r>
            <a:r>
              <a:rPr sz="1700" dirty="0" smtClean="0">
                <a:latin typeface="微软雅黑"/>
                <a:ea typeface="微软雅黑"/>
                <a:cs typeface="微软雅黑"/>
                <a:sym typeface="微软雅黑"/>
              </a:rPr>
              <a:t>：</a:t>
            </a:r>
            <a:r>
              <a:rPr lang="en-US" sz="1700" dirty="0" smtClean="0">
                <a:latin typeface="微软雅黑"/>
                <a:ea typeface="微软雅黑"/>
                <a:cs typeface="微软雅黑"/>
                <a:sym typeface="微软雅黑"/>
              </a:rPr>
              <a:t> </a:t>
            </a:r>
            <a:r>
              <a:rPr sz="1700" b="1" dirty="0" err="1" smtClean="0">
                <a:solidFill>
                  <a:schemeClr val="accent4"/>
                </a:solidFill>
                <a:latin typeface="微软雅黑"/>
                <a:ea typeface="微软雅黑"/>
                <a:cs typeface="微软雅黑"/>
                <a:sym typeface="微软雅黑"/>
              </a:rPr>
              <a:t>褐色</a:t>
            </a:r>
            <a:r>
              <a:rPr sz="1700" b="1" dirty="0" smtClean="0">
                <a:solidFill>
                  <a:srgbClr val="4472C4"/>
                </a:solidFill>
                <a:latin typeface="微软雅黑"/>
                <a:ea typeface="微软雅黑"/>
                <a:cs typeface="微软雅黑"/>
                <a:sym typeface="微软雅黑"/>
              </a:rPr>
              <a:t> </a:t>
            </a:r>
            <a:r>
              <a:rPr lang="en-US" sz="1700" dirty="0" smtClean="0">
                <a:latin typeface="微软雅黑"/>
                <a:ea typeface="微软雅黑"/>
                <a:cs typeface="微软雅黑"/>
                <a:sym typeface="微软雅黑"/>
              </a:rPr>
              <a:t> </a:t>
            </a:r>
            <a:r>
              <a:rPr sz="1700" dirty="0" err="1" smtClean="0">
                <a:latin typeface="微软雅黑"/>
                <a:ea typeface="微软雅黑"/>
                <a:cs typeface="微软雅黑"/>
                <a:sym typeface="微软雅黑"/>
              </a:rPr>
              <a:t>參與學習</a:t>
            </a:r>
            <a:r>
              <a:rPr sz="1700" dirty="0" smtClean="0">
                <a:latin typeface="微软雅黑"/>
                <a:ea typeface="微软雅黑"/>
                <a:cs typeface="微软雅黑"/>
                <a:sym typeface="微软雅黑"/>
              </a:rPr>
              <a:t>  </a:t>
            </a:r>
            <a:endParaRPr sz="1700" dirty="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1700" dirty="0">
                <a:latin typeface="微软雅黑"/>
                <a:ea typeface="微软雅黑"/>
                <a:cs typeface="微软雅黑"/>
                <a:sym typeface="微软雅黑"/>
              </a:rPr>
              <a:t>        </a:t>
            </a:r>
            <a:r>
              <a:rPr sz="1700" b="1" dirty="0" err="1">
                <a:solidFill>
                  <a:srgbClr val="ED7D31"/>
                </a:solidFill>
                <a:latin typeface="微软雅黑"/>
                <a:ea typeface="微软雅黑"/>
                <a:cs typeface="微软雅黑"/>
                <a:sym typeface="微软雅黑"/>
              </a:rPr>
              <a:t>橘色</a:t>
            </a:r>
            <a:r>
              <a:rPr sz="1700" dirty="0">
                <a:solidFill>
                  <a:srgbClr val="ED7D31"/>
                </a:solidFill>
                <a:latin typeface="微软雅黑"/>
                <a:ea typeface="微软雅黑"/>
                <a:cs typeface="微软雅黑"/>
                <a:sym typeface="微软雅黑"/>
              </a:rPr>
              <a:t> </a:t>
            </a:r>
            <a:r>
              <a:rPr lang="en-US" sz="1700" dirty="0" smtClean="0">
                <a:solidFill>
                  <a:srgbClr val="ED7D31"/>
                </a:solidFill>
                <a:latin typeface="微软雅黑"/>
                <a:ea typeface="微软雅黑"/>
                <a:cs typeface="微软雅黑"/>
                <a:sym typeface="微软雅黑"/>
              </a:rPr>
              <a:t> </a:t>
            </a:r>
            <a:r>
              <a:rPr sz="1700" dirty="0" smtClean="0">
                <a:latin typeface="微软雅黑"/>
                <a:ea typeface="微软雅黑"/>
                <a:cs typeface="微软雅黑"/>
                <a:sym typeface="微软雅黑"/>
              </a:rPr>
              <a:t>完</a:t>
            </a:r>
            <a:r>
              <a:rPr lang="zh-TW" altLang="en-US" sz="1700" dirty="0" smtClean="0">
                <a:latin typeface="微软雅黑"/>
                <a:ea typeface="微软雅黑"/>
                <a:cs typeface="微软雅黑"/>
                <a:sym typeface="微软雅黑"/>
              </a:rPr>
              <a:t>成</a:t>
            </a:r>
            <a:r>
              <a:rPr sz="1700" dirty="0" err="1" smtClean="0">
                <a:latin typeface="微软雅黑"/>
                <a:ea typeface="微软雅黑"/>
                <a:cs typeface="微软雅黑"/>
                <a:sym typeface="微软雅黑"/>
              </a:rPr>
              <a:t>課程</a:t>
            </a:r>
            <a:r>
              <a:rPr sz="1700" dirty="0" smtClean="0">
                <a:latin typeface="微软雅黑"/>
                <a:ea typeface="微软雅黑"/>
                <a:cs typeface="微软雅黑"/>
                <a:sym typeface="微软雅黑"/>
              </a:rPr>
              <a:t>  </a:t>
            </a:r>
            <a:endParaRPr sz="1700" dirty="0">
              <a:latin typeface="微软雅黑"/>
              <a:ea typeface="微软雅黑"/>
              <a:cs typeface="微软雅黑"/>
              <a:sym typeface="微软雅黑"/>
            </a:endParaRPr>
          </a:p>
        </p:txBody>
      </p:sp>
      <p:graphicFrame>
        <p:nvGraphicFramePr>
          <p:cNvPr id="294" name="Chart 294"/>
          <p:cNvGraphicFramePr/>
          <p:nvPr/>
        </p:nvGraphicFramePr>
        <p:xfrm>
          <a:off x="517832" y="1681578"/>
          <a:ext cx="7886228" cy="4153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5" name="Shape 295"/>
          <p:cNvSpPr/>
          <p:nvPr/>
        </p:nvSpPr>
        <p:spPr>
          <a:xfrm>
            <a:off x="949737" y="527641"/>
            <a:ext cx="5748692" cy="574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rPr sz="3200" b="1">
                <a:solidFill>
                  <a:srgbClr val="70AD47"/>
                </a:solidFill>
                <a:latin typeface="微软雅黑"/>
                <a:ea typeface="微软雅黑"/>
                <a:cs typeface="微软雅黑"/>
                <a:sym typeface="微软雅黑"/>
              </a:rPr>
              <a:t>【</a:t>
            </a:r>
            <a:r>
              <a:rPr sz="3200" b="1">
                <a:latin typeface="微软雅黑"/>
                <a:ea typeface="微软雅黑"/>
                <a:cs typeface="微软雅黑"/>
                <a:sym typeface="微软雅黑"/>
              </a:rPr>
              <a:t>實用案例-4門課程完成情況</a:t>
            </a:r>
            <a:r>
              <a:rPr sz="3200" b="1">
                <a:solidFill>
                  <a:srgbClr val="70AD47"/>
                </a:solidFill>
                <a:latin typeface="微软雅黑"/>
                <a:ea typeface="微软雅黑"/>
                <a:cs typeface="微软雅黑"/>
                <a:sym typeface="微软雅黑"/>
              </a:rPr>
              <a:t>】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/>
          <p:nvPr/>
        </p:nvSpPr>
        <p:spPr>
          <a:xfrm>
            <a:off x="102757" y="143173"/>
            <a:ext cx="8884696" cy="14315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1905"/>
                  <a:pt x="21600" y="425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4256"/>
                </a:lnTo>
                <a:cubicBezTo>
                  <a:pt x="0" y="1905"/>
                  <a:pt x="307" y="0"/>
                  <a:pt x="68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grpSp>
        <p:nvGrpSpPr>
          <p:cNvPr id="305" name="Group 305"/>
          <p:cNvGrpSpPr/>
          <p:nvPr/>
        </p:nvGrpSpPr>
        <p:grpSpPr>
          <a:xfrm>
            <a:off x="6825538" y="308177"/>
            <a:ext cx="1817944" cy="1400627"/>
            <a:chOff x="0" y="0"/>
            <a:chExt cx="1817942" cy="1400626"/>
          </a:xfrm>
        </p:grpSpPr>
        <p:sp>
          <p:nvSpPr>
            <p:cNvPr id="298" name="Shape 298"/>
            <p:cNvSpPr/>
            <p:nvPr/>
          </p:nvSpPr>
          <p:spPr>
            <a:xfrm rot="18437203">
              <a:off x="210781" y="157860"/>
              <a:ext cx="514728" cy="7848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99" name="Shape 299"/>
            <p:cNvSpPr/>
            <p:nvPr/>
          </p:nvSpPr>
          <p:spPr>
            <a:xfrm rot="4792705">
              <a:off x="1116249" y="33399"/>
              <a:ext cx="524265" cy="7994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00" name="Shape 300"/>
            <p:cNvSpPr/>
            <p:nvPr/>
          </p:nvSpPr>
          <p:spPr>
            <a:xfrm rot="21436672">
              <a:off x="566118" y="12698"/>
              <a:ext cx="551050" cy="685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01" name="Shape 301"/>
            <p:cNvSpPr/>
            <p:nvPr/>
          </p:nvSpPr>
          <p:spPr>
            <a:xfrm rot="15546251">
              <a:off x="500483" y="533136"/>
              <a:ext cx="468770" cy="714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02" name="Shape 302"/>
            <p:cNvSpPr/>
            <p:nvPr/>
          </p:nvSpPr>
          <p:spPr>
            <a:xfrm rot="10018028">
              <a:off x="1039372" y="607166"/>
              <a:ext cx="591752" cy="736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03" name="Shape 303"/>
            <p:cNvSpPr/>
            <p:nvPr/>
          </p:nvSpPr>
          <p:spPr>
            <a:xfrm rot="10018028">
              <a:off x="999738" y="606971"/>
              <a:ext cx="362699" cy="4512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04" name="Shape 304"/>
            <p:cNvSpPr/>
            <p:nvPr/>
          </p:nvSpPr>
          <p:spPr>
            <a:xfrm rot="4792705">
              <a:off x="1048441" y="235921"/>
              <a:ext cx="313745" cy="4784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grpSp>
        <p:nvGrpSpPr>
          <p:cNvPr id="309" name="Group 309"/>
          <p:cNvGrpSpPr/>
          <p:nvPr/>
        </p:nvGrpSpPr>
        <p:grpSpPr>
          <a:xfrm>
            <a:off x="328003" y="527636"/>
            <a:ext cx="524557" cy="498354"/>
            <a:chOff x="-7" y="-7"/>
            <a:chExt cx="524555" cy="498352"/>
          </a:xfrm>
        </p:grpSpPr>
        <p:sp>
          <p:nvSpPr>
            <p:cNvPr id="306" name="Shape 306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07" name="Shape 307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08" name="Shape 308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sp>
        <p:nvSpPr>
          <p:cNvPr id="310" name="Shape 310"/>
          <p:cNvSpPr/>
          <p:nvPr/>
        </p:nvSpPr>
        <p:spPr>
          <a:xfrm>
            <a:off x="1518083" y="1266562"/>
            <a:ext cx="5673322" cy="74574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2400" b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豐收聖經大學 </a:t>
            </a:r>
            <a:r>
              <a:rPr sz="2400" b="1">
                <a:latin typeface="微软雅黑"/>
                <a:ea typeface="微软雅黑"/>
                <a:cs typeface="微软雅黑"/>
                <a:sym typeface="微软雅黑"/>
              </a:rPr>
              <a:t>「主耶穌的比喻」</a:t>
            </a:r>
            <a:r>
              <a:rPr sz="2400" b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學員課後  </a:t>
            </a:r>
          </a:p>
          <a:p>
            <a:pPr lvl="0"/>
            <a:r>
              <a:rPr sz="2400" b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                   課程評估 問卷調查</a:t>
            </a:r>
            <a:r>
              <a:rPr>
                <a:latin typeface="微软雅黑"/>
                <a:ea typeface="微软雅黑"/>
                <a:cs typeface="微软雅黑"/>
                <a:sym typeface="微软雅黑"/>
              </a:rPr>
              <a:t>    </a:t>
            </a:r>
          </a:p>
        </p:txBody>
      </p:sp>
      <p:graphicFrame>
        <p:nvGraphicFramePr>
          <p:cNvPr id="311" name="Table 311"/>
          <p:cNvGraphicFramePr/>
          <p:nvPr/>
        </p:nvGraphicFramePr>
        <p:xfrm>
          <a:off x="443550" y="2475171"/>
          <a:ext cx="8297835" cy="4116691"/>
        </p:xfrm>
        <a:graphic>
          <a:graphicData uri="http://schemas.openxmlformats.org/drawingml/2006/table">
            <a:tbl>
              <a:tblPr firstCol="1">
                <a:tableStyleId>{4C3C2611-4C71-4FC5-86AE-919BDF0F9419}</a:tableStyleId>
              </a:tblPr>
              <a:tblGrid>
                <a:gridCol w="2504365"/>
                <a:gridCol w="330111"/>
                <a:gridCol w="261377"/>
                <a:gridCol w="260512"/>
                <a:gridCol w="261377"/>
                <a:gridCol w="260512"/>
                <a:gridCol w="261377"/>
                <a:gridCol w="260512"/>
                <a:gridCol w="261377"/>
                <a:gridCol w="260512"/>
                <a:gridCol w="333213"/>
                <a:gridCol w="332348"/>
                <a:gridCol w="307249"/>
                <a:gridCol w="332348"/>
                <a:gridCol w="290805"/>
                <a:gridCol w="311576"/>
                <a:gridCol w="290805"/>
                <a:gridCol w="360044"/>
                <a:gridCol w="308114"/>
                <a:gridCol w="287342"/>
                <a:gridCol w="221959"/>
              </a:tblGrid>
              <a:tr h="480281">
                <a:tc row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defRPr sz="1800" b="0" i="0"/>
                      </a:pPr>
                      <a:r>
                        <a:rPr sz="1600"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本 課 程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 gridSpan="20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defRPr sz="1800" b="0" i="0"/>
                      </a:pPr>
                      <a:r>
                        <a:rPr sz="1400"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評    量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1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defRPr sz="1800" b="0" i="0"/>
                      </a:pPr>
                      <a:r>
                        <a:rPr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defRPr sz="1800" b="0" i="0"/>
                      </a:pPr>
                      <a:r>
                        <a:rPr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defRPr sz="1800" b="0" i="0"/>
                      </a:pPr>
                      <a:r>
                        <a:rPr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defRPr sz="1800" b="0" i="0"/>
                      </a:pPr>
                      <a:r>
                        <a:rPr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defRPr sz="1800" b="0" i="0"/>
                      </a:pPr>
                      <a:r>
                        <a:rPr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defRPr sz="1800" b="0" i="0"/>
                      </a:pPr>
                      <a:r>
                        <a:rPr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defRPr sz="1800" b="0" i="0"/>
                      </a:pPr>
                      <a:r>
                        <a:rPr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defRPr sz="1800" b="0" i="0"/>
                      </a:pPr>
                      <a:r>
                        <a:rPr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defRPr sz="1800" b="0" i="0"/>
                      </a:pPr>
                      <a:r>
                        <a:rPr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defRPr sz="1800" b="0" i="0"/>
                      </a:pPr>
                      <a:r>
                        <a:rPr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1669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600"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對屬靈生命中成長的幫助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</a:tr>
              <a:tr h="411669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600">
                          <a:latin typeface="SimSun"/>
                          <a:ea typeface="SimSun"/>
                          <a:cs typeface="SimSun"/>
                          <a:sym typeface="SimSun"/>
                        </a:rPr>
                        <a:t>課程對你相關內容理解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</a:tr>
              <a:tr h="411669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600"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平台   界面設計美觀  度</a:t>
                      </a:r>
                      <a:r>
                        <a:rPr sz="1600">
                          <a:latin typeface="SimSun"/>
                          <a:ea typeface="SimSun"/>
                          <a:cs typeface="SimSun"/>
                          <a:sym typeface="SimSun"/>
                        </a:rPr>
                        <a:t> 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</a:tr>
              <a:tr h="411669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600">
                          <a:latin typeface="PMingLiU"/>
                          <a:ea typeface="PMingLiU"/>
                          <a:cs typeface="PMingLiU"/>
                          <a:sym typeface="PMingLiU"/>
                        </a:rPr>
                        <a:t>平台   導航分類清晰  度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</a:tr>
              <a:tr h="823338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600">
                          <a:latin typeface="SimSun"/>
                          <a:ea typeface="SimSun"/>
                          <a:cs typeface="SimSun"/>
                          <a:sym typeface="SimSun"/>
                        </a:rPr>
                        <a:t>整體來說，對這次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600">
                          <a:latin typeface="SimSun"/>
                          <a:ea typeface="SimSun"/>
                          <a:cs typeface="SimSun"/>
                          <a:sym typeface="SimSun"/>
                        </a:rPr>
                        <a:t>網上上課新嘗試的滿意度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</a:tr>
              <a:tr h="754727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2000">
                          <a:latin typeface="SimSun"/>
                          <a:ea typeface="SimSun"/>
                          <a:cs typeface="SimSun"/>
                          <a:sym typeface="SimSun"/>
                        </a:rPr>
                        <a:t>值得推薦給其他朋友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100">
                        <a:latin typeface="SimSun"/>
                        <a:ea typeface="SimSun"/>
                        <a:cs typeface="SimSun"/>
                        <a:sym typeface="SimSun"/>
                      </a:endParaRPr>
                    </a:p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</a:tr>
            </a:tbl>
          </a:graphicData>
        </a:graphic>
      </p:graphicFrame>
      <p:sp>
        <p:nvSpPr>
          <p:cNvPr id="312" name="Shape 312"/>
          <p:cNvSpPr/>
          <p:nvPr/>
        </p:nvSpPr>
        <p:spPr>
          <a:xfrm>
            <a:off x="949737" y="527641"/>
            <a:ext cx="3897072" cy="574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rPr sz="3200" b="1">
                <a:solidFill>
                  <a:srgbClr val="70AD47"/>
                </a:solidFill>
                <a:latin typeface="微软雅黑"/>
                <a:ea typeface="微软雅黑"/>
                <a:cs typeface="微软雅黑"/>
                <a:sym typeface="微软雅黑"/>
              </a:rPr>
              <a:t>【</a:t>
            </a:r>
            <a:r>
              <a:rPr sz="3200" b="1">
                <a:latin typeface="微软雅黑"/>
                <a:ea typeface="微软雅黑"/>
                <a:cs typeface="微软雅黑"/>
                <a:sym typeface="微软雅黑"/>
              </a:rPr>
              <a:t>實用案例-四週後</a:t>
            </a:r>
            <a:r>
              <a:rPr sz="3200" b="1">
                <a:solidFill>
                  <a:srgbClr val="70AD47"/>
                </a:solidFill>
                <a:latin typeface="微软雅黑"/>
                <a:ea typeface="微软雅黑"/>
                <a:cs typeface="微软雅黑"/>
                <a:sym typeface="微软雅黑"/>
              </a:rPr>
              <a:t>】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" grpId="1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/>
          <p:nvPr/>
        </p:nvSpPr>
        <p:spPr>
          <a:xfrm>
            <a:off x="85189" y="10291"/>
            <a:ext cx="8884696" cy="67409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423"/>
                  <a:pt x="21600" y="946"/>
                </a:cubicBezTo>
                <a:lnTo>
                  <a:pt x="21600" y="20789"/>
                </a:lnTo>
                <a:cubicBezTo>
                  <a:pt x="21600" y="21237"/>
                  <a:pt x="21337" y="21600"/>
                  <a:pt x="21012" y="21600"/>
                </a:cubicBezTo>
                <a:lnTo>
                  <a:pt x="592" y="21600"/>
                </a:lnTo>
                <a:cubicBezTo>
                  <a:pt x="265" y="21600"/>
                  <a:pt x="0" y="21234"/>
                  <a:pt x="0" y="20783"/>
                </a:cubicBezTo>
                <a:lnTo>
                  <a:pt x="0" y="946"/>
                </a:lnTo>
                <a:cubicBezTo>
                  <a:pt x="0" y="423"/>
                  <a:pt x="307" y="0"/>
                  <a:pt x="686" y="0"/>
                </a:cubicBezTo>
                <a:close/>
              </a:path>
            </a:pathLst>
          </a:custGeom>
          <a:solidFill>
            <a:srgbClr val="FC6E51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9300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315" name="Shape 315"/>
          <p:cNvSpPr/>
          <p:nvPr/>
        </p:nvSpPr>
        <p:spPr>
          <a:xfrm>
            <a:off x="85189" y="34044"/>
            <a:ext cx="8884696" cy="16108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1905"/>
                  <a:pt x="21600" y="425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4256"/>
                </a:lnTo>
                <a:cubicBezTo>
                  <a:pt x="0" y="1905"/>
                  <a:pt x="307" y="0"/>
                  <a:pt x="68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316" name="Shape 316"/>
          <p:cNvSpPr/>
          <p:nvPr/>
        </p:nvSpPr>
        <p:spPr>
          <a:xfrm>
            <a:off x="2652191" y="1056891"/>
            <a:ext cx="4760071" cy="574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3200" b="1">
                <a:latin typeface="微软雅黑"/>
                <a:ea typeface="微软雅黑"/>
                <a:cs typeface="微软雅黑"/>
                <a:sym typeface="微软雅黑"/>
              </a:defRPr>
            </a:lvl1pPr>
          </a:lstStyle>
          <a:p>
            <a:pPr lvl="0">
              <a:defRPr sz="1800" b="0"/>
            </a:pPr>
            <a:r>
              <a:rPr sz="3200" b="1"/>
              <a:t>某教會是 這麼說的 .…</a:t>
            </a:r>
          </a:p>
        </p:txBody>
      </p:sp>
      <p:grpSp>
        <p:nvGrpSpPr>
          <p:cNvPr id="328" name="Group 328"/>
          <p:cNvGrpSpPr/>
          <p:nvPr/>
        </p:nvGrpSpPr>
        <p:grpSpPr>
          <a:xfrm>
            <a:off x="7079702" y="418751"/>
            <a:ext cx="1153955" cy="1155716"/>
            <a:chOff x="-15" y="-1"/>
            <a:chExt cx="1153954" cy="1155714"/>
          </a:xfrm>
        </p:grpSpPr>
        <p:sp>
          <p:nvSpPr>
            <p:cNvPr id="317" name="Shape 317"/>
            <p:cNvSpPr/>
            <p:nvPr/>
          </p:nvSpPr>
          <p:spPr>
            <a:xfrm>
              <a:off x="-16" y="1699"/>
              <a:ext cx="1153956" cy="1154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E9573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grpSp>
          <p:nvGrpSpPr>
            <p:cNvPr id="327" name="Group 327"/>
            <p:cNvGrpSpPr/>
            <p:nvPr/>
          </p:nvGrpSpPr>
          <p:grpSpPr>
            <a:xfrm>
              <a:off x="3355" y="-2"/>
              <a:ext cx="1105555" cy="1098376"/>
              <a:chOff x="0" y="0"/>
              <a:chExt cx="1105554" cy="1098375"/>
            </a:xfrm>
          </p:grpSpPr>
          <p:sp>
            <p:nvSpPr>
              <p:cNvPr id="318" name="Shape 318"/>
              <p:cNvSpPr/>
              <p:nvPr/>
            </p:nvSpPr>
            <p:spPr>
              <a:xfrm rot="19201084">
                <a:off x="126731" y="204505"/>
                <a:ext cx="299782" cy="5035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319" name="Shape 319"/>
              <p:cNvSpPr/>
              <p:nvPr/>
            </p:nvSpPr>
            <p:spPr>
              <a:xfrm rot="13931720">
                <a:off x="296312" y="573858"/>
                <a:ext cx="299782" cy="5035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320" name="Shape 320"/>
              <p:cNvSpPr/>
              <p:nvPr/>
            </p:nvSpPr>
            <p:spPr>
              <a:xfrm rot="8811397">
                <a:off x="656679" y="417256"/>
                <a:ext cx="299782" cy="5035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321" name="Shape 321"/>
              <p:cNvSpPr/>
              <p:nvPr/>
            </p:nvSpPr>
            <p:spPr>
              <a:xfrm rot="3676815">
                <a:off x="576686" y="63230"/>
                <a:ext cx="266594" cy="5035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276"/>
                    </a:moveTo>
                    <a:cubicBezTo>
                      <a:pt x="6479" y="1135"/>
                      <a:pt x="13963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322" name="Shape 322"/>
              <p:cNvSpPr/>
              <p:nvPr/>
            </p:nvSpPr>
            <p:spPr>
              <a:xfrm>
                <a:off x="253463" y="52343"/>
                <a:ext cx="299782" cy="5005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141"/>
                    </a:moveTo>
                    <a:cubicBezTo>
                      <a:pt x="5166" y="1849"/>
                      <a:pt x="11255" y="420"/>
                      <a:pt x="17646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323" name="Shape 323"/>
              <p:cNvSpPr/>
              <p:nvPr/>
            </p:nvSpPr>
            <p:spPr>
              <a:xfrm rot="16699858">
                <a:off x="132530" y="412936"/>
                <a:ext cx="299781" cy="5035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324" name="Shape 324"/>
              <p:cNvSpPr/>
              <p:nvPr/>
            </p:nvSpPr>
            <p:spPr>
              <a:xfrm rot="11332441">
                <a:off x="512611" y="572978"/>
                <a:ext cx="299782" cy="5035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325" name="Shape 325"/>
              <p:cNvSpPr/>
              <p:nvPr/>
            </p:nvSpPr>
            <p:spPr>
              <a:xfrm rot="6074566">
                <a:off x="679507" y="203179"/>
                <a:ext cx="299782" cy="5035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326" name="Shape 326"/>
              <p:cNvSpPr/>
              <p:nvPr/>
            </p:nvSpPr>
            <p:spPr>
              <a:xfrm rot="1466382">
                <a:off x="439317" y="24672"/>
                <a:ext cx="228320" cy="5035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348"/>
                    </a:moveTo>
                    <a:cubicBezTo>
                      <a:pt x="6691" y="805"/>
                      <a:pt x="14093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</p:grpSp>
      </p:grpSp>
      <p:sp>
        <p:nvSpPr>
          <p:cNvPr id="329" name="Shape 329"/>
          <p:cNvSpPr/>
          <p:nvPr/>
        </p:nvSpPr>
        <p:spPr>
          <a:xfrm>
            <a:off x="288389" y="5856268"/>
            <a:ext cx="245613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1400" b="1"/>
              <a:t>  </a:t>
            </a:r>
            <a:endParaRPr sz="1400" b="1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2800" b="1"/>
              <a:t> Z姐妹</a:t>
            </a:r>
          </a:p>
        </p:txBody>
      </p:sp>
      <p:grpSp>
        <p:nvGrpSpPr>
          <p:cNvPr id="333" name="Group 333"/>
          <p:cNvGrpSpPr/>
          <p:nvPr/>
        </p:nvGrpSpPr>
        <p:grpSpPr>
          <a:xfrm>
            <a:off x="289903" y="464136"/>
            <a:ext cx="524557" cy="498354"/>
            <a:chOff x="-7" y="-7"/>
            <a:chExt cx="524555" cy="498352"/>
          </a:xfrm>
        </p:grpSpPr>
        <p:sp>
          <p:nvSpPr>
            <p:cNvPr id="330" name="Shape 330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31" name="Shape 331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32" name="Shape 332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grpSp>
        <p:nvGrpSpPr>
          <p:cNvPr id="339" name="Group 339"/>
          <p:cNvGrpSpPr/>
          <p:nvPr/>
        </p:nvGrpSpPr>
        <p:grpSpPr>
          <a:xfrm>
            <a:off x="576895" y="1120063"/>
            <a:ext cx="8910663" cy="5986893"/>
            <a:chOff x="0" y="0"/>
            <a:chExt cx="8910661" cy="5986891"/>
          </a:xfrm>
        </p:grpSpPr>
        <p:sp>
          <p:nvSpPr>
            <p:cNvPr id="334" name="Shape 334"/>
            <p:cNvSpPr/>
            <p:nvPr/>
          </p:nvSpPr>
          <p:spPr>
            <a:xfrm rot="4867028" flipH="1">
              <a:off x="2296335" y="-865846"/>
              <a:ext cx="4853235" cy="7718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9" h="20684" extrusionOk="0">
                  <a:moveTo>
                    <a:pt x="1901" y="6800"/>
                  </a:moveTo>
                  <a:cubicBezTo>
                    <a:pt x="1658" y="4397"/>
                    <a:pt x="2907" y="2184"/>
                    <a:pt x="4691" y="1857"/>
                  </a:cubicBezTo>
                  <a:cubicBezTo>
                    <a:pt x="5414" y="1724"/>
                    <a:pt x="6149" y="1922"/>
                    <a:pt x="6778" y="2419"/>
                  </a:cubicBezTo>
                  <a:cubicBezTo>
                    <a:pt x="7445" y="725"/>
                    <a:pt x="9003" y="82"/>
                    <a:pt x="10259" y="981"/>
                  </a:cubicBezTo>
                  <a:cubicBezTo>
                    <a:pt x="10478" y="1139"/>
                    <a:pt x="10680" y="1338"/>
                    <a:pt x="10857" y="1573"/>
                  </a:cubicBezTo>
                  <a:cubicBezTo>
                    <a:pt x="11377" y="169"/>
                    <a:pt x="12642" y="-401"/>
                    <a:pt x="13683" y="299"/>
                  </a:cubicBezTo>
                  <a:cubicBezTo>
                    <a:pt x="13971" y="493"/>
                    <a:pt x="14223" y="774"/>
                    <a:pt x="14418" y="1119"/>
                  </a:cubicBezTo>
                  <a:cubicBezTo>
                    <a:pt x="15255" y="-209"/>
                    <a:pt x="16734" y="-373"/>
                    <a:pt x="17722" y="753"/>
                  </a:cubicBezTo>
                  <a:cubicBezTo>
                    <a:pt x="18137" y="1226"/>
                    <a:pt x="18417" y="1878"/>
                    <a:pt x="18513" y="2598"/>
                  </a:cubicBezTo>
                  <a:cubicBezTo>
                    <a:pt x="19885" y="3102"/>
                    <a:pt x="20694" y="5013"/>
                    <a:pt x="20321" y="6865"/>
                  </a:cubicBezTo>
                  <a:cubicBezTo>
                    <a:pt x="20289" y="7020"/>
                    <a:pt x="20250" y="7173"/>
                    <a:pt x="20203" y="7321"/>
                  </a:cubicBezTo>
                  <a:cubicBezTo>
                    <a:pt x="21303" y="9251"/>
                    <a:pt x="21034" y="12017"/>
                    <a:pt x="19601" y="13499"/>
                  </a:cubicBezTo>
                  <a:cubicBezTo>
                    <a:pt x="19156" y="13961"/>
                    <a:pt x="18629" y="14259"/>
                    <a:pt x="18072" y="14367"/>
                  </a:cubicBezTo>
                  <a:cubicBezTo>
                    <a:pt x="18072" y="16443"/>
                    <a:pt x="16822" y="18126"/>
                    <a:pt x="15280" y="18126"/>
                  </a:cubicBezTo>
                  <a:cubicBezTo>
                    <a:pt x="14757" y="18126"/>
                    <a:pt x="14245" y="17928"/>
                    <a:pt x="13801" y="17556"/>
                  </a:cubicBezTo>
                  <a:cubicBezTo>
                    <a:pt x="13280" y="19883"/>
                    <a:pt x="11460" y="21199"/>
                    <a:pt x="9738" y="20494"/>
                  </a:cubicBezTo>
                  <a:cubicBezTo>
                    <a:pt x="9016" y="20199"/>
                    <a:pt x="8392" y="19574"/>
                    <a:pt x="7973" y="18727"/>
                  </a:cubicBezTo>
                  <a:cubicBezTo>
                    <a:pt x="6209" y="20160"/>
                    <a:pt x="3920" y="19389"/>
                    <a:pt x="2859" y="17004"/>
                  </a:cubicBezTo>
                  <a:cubicBezTo>
                    <a:pt x="2846" y="16974"/>
                    <a:pt x="2833" y="16944"/>
                    <a:pt x="2820" y="16914"/>
                  </a:cubicBezTo>
                  <a:cubicBezTo>
                    <a:pt x="1666" y="17096"/>
                    <a:pt x="620" y="15986"/>
                    <a:pt x="485" y="14435"/>
                  </a:cubicBezTo>
                  <a:cubicBezTo>
                    <a:pt x="412" y="13608"/>
                    <a:pt x="615" y="12780"/>
                    <a:pt x="1038" y="12172"/>
                  </a:cubicBezTo>
                  <a:cubicBezTo>
                    <a:pt x="39" y="11379"/>
                    <a:pt x="-297" y="9639"/>
                    <a:pt x="288" y="8285"/>
                  </a:cubicBezTo>
                  <a:cubicBezTo>
                    <a:pt x="626" y="7504"/>
                    <a:pt x="1218" y="6988"/>
                    <a:pt x="1883" y="689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35" name="Shape 335"/>
            <p:cNvSpPr/>
            <p:nvPr/>
          </p:nvSpPr>
          <p:spPr>
            <a:xfrm rot="4867028" flipH="1">
              <a:off x="573244" y="4013321"/>
              <a:ext cx="807788" cy="807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 rot="4867028" flipH="1">
              <a:off x="170291" y="4351379"/>
              <a:ext cx="538526" cy="5385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37" name="Shape 337"/>
            <p:cNvSpPr/>
            <p:nvPr/>
          </p:nvSpPr>
          <p:spPr>
            <a:xfrm rot="4867028" flipH="1">
              <a:off x="19174" y="4594140"/>
              <a:ext cx="269264" cy="269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38" name="Shape 338"/>
            <p:cNvSpPr/>
            <p:nvPr/>
          </p:nvSpPr>
          <p:spPr>
            <a:xfrm rot="4867028" flipH="1">
              <a:off x="2680571" y="-355265"/>
              <a:ext cx="4447103" cy="65532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0" y="14010"/>
                  </a:moveTo>
                  <a:cubicBezTo>
                    <a:pt x="899" y="14066"/>
                    <a:pt x="417" y="13902"/>
                    <a:pt x="0" y="13542"/>
                  </a:cubicBezTo>
                  <a:moveTo>
                    <a:pt x="2598" y="19137"/>
                  </a:moveTo>
                  <a:cubicBezTo>
                    <a:pt x="2405" y="19250"/>
                    <a:pt x="2202" y="19325"/>
                    <a:pt x="1994" y="19361"/>
                  </a:cubicBezTo>
                  <a:moveTo>
                    <a:pt x="7802" y="21600"/>
                  </a:moveTo>
                  <a:cubicBezTo>
                    <a:pt x="7657" y="21279"/>
                    <a:pt x="7535" y="20936"/>
                    <a:pt x="7438" y="20577"/>
                  </a:cubicBezTo>
                  <a:moveTo>
                    <a:pt x="14532" y="19050"/>
                  </a:moveTo>
                  <a:cubicBezTo>
                    <a:pt x="14510" y="19430"/>
                    <a:pt x="14462" y="19806"/>
                    <a:pt x="14386" y="20172"/>
                  </a:cubicBezTo>
                  <a:moveTo>
                    <a:pt x="17421" y="12116"/>
                  </a:moveTo>
                  <a:cubicBezTo>
                    <a:pt x="18505" y="12890"/>
                    <a:pt x="19193" y="14504"/>
                    <a:pt x="19193" y="16273"/>
                  </a:cubicBezTo>
                  <a:moveTo>
                    <a:pt x="21600" y="7649"/>
                  </a:moveTo>
                  <a:cubicBezTo>
                    <a:pt x="21423" y="8256"/>
                    <a:pt x="21153" y="8794"/>
                    <a:pt x="20811" y="9222"/>
                  </a:cubicBezTo>
                  <a:moveTo>
                    <a:pt x="19707" y="1814"/>
                  </a:moveTo>
                  <a:cubicBezTo>
                    <a:pt x="19737" y="2059"/>
                    <a:pt x="19751" y="2307"/>
                    <a:pt x="19749" y="2556"/>
                  </a:cubicBezTo>
                  <a:moveTo>
                    <a:pt x="14668" y="947"/>
                  </a:moveTo>
                  <a:cubicBezTo>
                    <a:pt x="14771" y="605"/>
                    <a:pt x="14907" y="286"/>
                    <a:pt x="15073" y="0"/>
                  </a:cubicBezTo>
                  <a:moveTo>
                    <a:pt x="10888" y="1399"/>
                  </a:moveTo>
                  <a:cubicBezTo>
                    <a:pt x="10930" y="1115"/>
                    <a:pt x="10996" y="841"/>
                    <a:pt x="11084" y="582"/>
                  </a:cubicBezTo>
                  <a:moveTo>
                    <a:pt x="6452" y="1676"/>
                  </a:moveTo>
                  <a:cubicBezTo>
                    <a:pt x="6709" y="1897"/>
                    <a:pt x="6947" y="2163"/>
                    <a:pt x="7160" y="2469"/>
                  </a:cubicBezTo>
                  <a:moveTo>
                    <a:pt x="1072" y="7905"/>
                  </a:moveTo>
                  <a:cubicBezTo>
                    <a:pt x="1016" y="7632"/>
                    <a:pt x="974" y="7353"/>
                    <a:pt x="948" y="7071"/>
                  </a:cubicBezTo>
                </a:path>
              </a:pathLst>
            </a:custGeom>
            <a:noFill/>
            <a:ln w="127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sp>
        <p:nvSpPr>
          <p:cNvPr id="340" name="Shape 340"/>
          <p:cNvSpPr/>
          <p:nvPr/>
        </p:nvSpPr>
        <p:spPr>
          <a:xfrm>
            <a:off x="3608101" y="1678221"/>
            <a:ext cx="5361786" cy="42506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2400">
                <a:latin typeface="微软雅黑"/>
                <a:ea typeface="微软雅黑"/>
                <a:cs typeface="微软雅黑"/>
                <a:sym typeface="微软雅黑"/>
              </a:rPr>
              <a:t>                     “周牧師，您好！</a:t>
            </a:r>
            <a:endParaRPr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endParaRPr sz="100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2200">
                <a:latin typeface="微软雅黑"/>
                <a:ea typeface="微软雅黑"/>
                <a:cs typeface="微软雅黑"/>
                <a:sym typeface="微软雅黑"/>
              </a:rPr>
              <a:t>  自從初階網路課程推出兩周以來，本教會</a:t>
            </a:r>
          </a:p>
          <a:p>
            <a:pPr lvl="0"/>
            <a:r>
              <a:rPr sz="2200">
                <a:latin typeface="微软雅黑"/>
                <a:ea typeface="微软雅黑"/>
                <a:cs typeface="微软雅黑"/>
                <a:sym typeface="微软雅黑"/>
              </a:rPr>
              <a:t>已有25位弟兄姐妹積極參與，其中更有</a:t>
            </a:r>
          </a:p>
          <a:p>
            <a:pPr lvl="0"/>
            <a:r>
              <a:rPr sz="2200">
                <a:latin typeface="微软雅黑"/>
                <a:ea typeface="微软雅黑"/>
                <a:cs typeface="微软雅黑"/>
                <a:sym typeface="微软雅黑"/>
              </a:rPr>
              <a:t>20位學生認真寫了讀經心得，令人感動。</a:t>
            </a:r>
          </a:p>
          <a:p>
            <a:pPr lvl="0"/>
            <a:r>
              <a:rPr sz="2200">
                <a:latin typeface="微软雅黑"/>
                <a:ea typeface="微软雅黑"/>
                <a:cs typeface="微软雅黑"/>
                <a:sym typeface="微软雅黑"/>
              </a:rPr>
              <a:t>我相信神的帶領，更為著弟兄姐妹</a:t>
            </a:r>
          </a:p>
          <a:p>
            <a:pPr lvl="0"/>
            <a:r>
              <a:rPr sz="2200">
                <a:latin typeface="微软雅黑"/>
                <a:ea typeface="微软雅黑"/>
                <a:cs typeface="微软雅黑"/>
                <a:sym typeface="微软雅黑"/>
              </a:rPr>
              <a:t>在靈裡面的得著而心動，感恩。</a:t>
            </a:r>
          </a:p>
          <a:p>
            <a:pPr lvl="0"/>
            <a:r>
              <a:rPr sz="2200">
                <a:latin typeface="微软雅黑"/>
                <a:ea typeface="微软雅黑"/>
                <a:cs typeface="微软雅黑"/>
                <a:sym typeface="微软雅黑"/>
              </a:rPr>
              <a:t>對修完全部課程的學生，計劃</a:t>
            </a:r>
          </a:p>
          <a:p>
            <a:pPr lvl="0"/>
            <a:r>
              <a:rPr sz="2200">
                <a:latin typeface="微软雅黑"/>
                <a:ea typeface="微软雅黑"/>
                <a:cs typeface="微软雅黑"/>
                <a:sym typeface="微软雅黑"/>
              </a:rPr>
              <a:t>在課程推出四週左右頒發証書，</a:t>
            </a:r>
          </a:p>
          <a:p>
            <a:pPr lvl="0"/>
            <a:r>
              <a:rPr sz="2200">
                <a:latin typeface="微软雅黑"/>
                <a:ea typeface="微软雅黑"/>
                <a:cs typeface="微软雅黑"/>
                <a:sym typeface="微软雅黑"/>
              </a:rPr>
              <a:t>以鼓勵更多的學生繼續學習。</a:t>
            </a:r>
            <a:endParaRPr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endParaRPr sz="220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2200">
                <a:latin typeface="微软雅黑"/>
                <a:ea typeface="微软雅黑"/>
                <a:cs typeface="微软雅黑"/>
                <a:sym typeface="微软雅黑"/>
              </a:rPr>
              <a:t>學生詳情請見附件，中階課程正在</a:t>
            </a:r>
          </a:p>
          <a:p>
            <a:pPr lvl="0"/>
            <a:r>
              <a:rPr sz="2200">
                <a:latin typeface="微软雅黑"/>
                <a:ea typeface="微软雅黑"/>
                <a:cs typeface="微软雅黑"/>
                <a:sym typeface="微软雅黑"/>
              </a:rPr>
              <a:t>報名中，本週日即全面推出，</a:t>
            </a:r>
          </a:p>
          <a:p>
            <a:pPr lvl="0"/>
            <a:r>
              <a:rPr sz="2200">
                <a:latin typeface="微软雅黑"/>
                <a:ea typeface="微软雅黑"/>
                <a:cs typeface="微软雅黑"/>
                <a:sym typeface="微软雅黑"/>
              </a:rPr>
              <a:t>望多加鼓勵！  謝謝牧師！                                   </a:t>
            </a:r>
          </a:p>
        </p:txBody>
      </p:sp>
      <p:sp>
        <p:nvSpPr>
          <p:cNvPr id="341" name="Shape 341"/>
          <p:cNvSpPr/>
          <p:nvPr/>
        </p:nvSpPr>
        <p:spPr>
          <a:xfrm>
            <a:off x="641822" y="435564"/>
            <a:ext cx="3897071" cy="574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rPr sz="3200" b="1">
                <a:solidFill>
                  <a:srgbClr val="70AD47"/>
                </a:solidFill>
                <a:latin typeface="微软雅黑"/>
                <a:ea typeface="微软雅黑"/>
                <a:cs typeface="微软雅黑"/>
                <a:sym typeface="微软雅黑"/>
              </a:rPr>
              <a:t>【</a:t>
            </a:r>
            <a:r>
              <a:rPr sz="3200" b="1">
                <a:latin typeface="微软雅黑"/>
                <a:ea typeface="微软雅黑"/>
                <a:cs typeface="微软雅黑"/>
                <a:sym typeface="微软雅黑"/>
              </a:rPr>
              <a:t>實用案例-兩週後</a:t>
            </a:r>
            <a:r>
              <a:rPr sz="3200" b="1">
                <a:solidFill>
                  <a:srgbClr val="70AD47"/>
                </a:solidFill>
                <a:latin typeface="微软雅黑"/>
                <a:ea typeface="微软雅黑"/>
                <a:cs typeface="微软雅黑"/>
                <a:sym typeface="微软雅黑"/>
              </a:rPr>
              <a:t>】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/>
          <p:nvPr/>
        </p:nvSpPr>
        <p:spPr>
          <a:xfrm>
            <a:off x="54502" y="57526"/>
            <a:ext cx="8956276" cy="67429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423"/>
                  <a:pt x="21600" y="946"/>
                </a:cubicBezTo>
                <a:lnTo>
                  <a:pt x="21600" y="20789"/>
                </a:lnTo>
                <a:cubicBezTo>
                  <a:pt x="21600" y="21237"/>
                  <a:pt x="21337" y="21600"/>
                  <a:pt x="21012" y="21600"/>
                </a:cubicBezTo>
                <a:lnTo>
                  <a:pt x="592" y="21600"/>
                </a:lnTo>
                <a:cubicBezTo>
                  <a:pt x="265" y="21600"/>
                  <a:pt x="0" y="21234"/>
                  <a:pt x="0" y="20783"/>
                </a:cubicBezTo>
                <a:lnTo>
                  <a:pt x="0" y="946"/>
                </a:lnTo>
                <a:cubicBezTo>
                  <a:pt x="0" y="423"/>
                  <a:pt x="307" y="0"/>
                  <a:pt x="686" y="0"/>
                </a:cubicBezTo>
                <a:close/>
              </a:path>
            </a:pathLst>
          </a:custGeom>
          <a:solidFill>
            <a:srgbClr val="FC6E51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9300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344" name="Shape 344"/>
          <p:cNvSpPr/>
          <p:nvPr/>
        </p:nvSpPr>
        <p:spPr>
          <a:xfrm>
            <a:off x="64443" y="84844"/>
            <a:ext cx="8935495" cy="16108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1905"/>
                  <a:pt x="21600" y="425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4256"/>
                </a:lnTo>
                <a:cubicBezTo>
                  <a:pt x="0" y="1905"/>
                  <a:pt x="307" y="0"/>
                  <a:pt x="68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345" name="Shape 345"/>
          <p:cNvSpPr/>
          <p:nvPr/>
        </p:nvSpPr>
        <p:spPr>
          <a:xfrm>
            <a:off x="3674306" y="999869"/>
            <a:ext cx="4760070" cy="574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3200" b="1">
                <a:latin typeface="微软雅黑"/>
                <a:ea typeface="微软雅黑"/>
                <a:cs typeface="微软雅黑"/>
                <a:sym typeface="微软雅黑"/>
              </a:rPr>
              <a:t>有學員是 </a:t>
            </a:r>
            <a:r>
              <a:rPr>
                <a:latin typeface="微软雅黑"/>
                <a:ea typeface="微软雅黑"/>
                <a:cs typeface="微软雅黑"/>
                <a:sym typeface="微软雅黑"/>
              </a:rPr>
              <a:t>.… </a:t>
            </a:r>
            <a:r>
              <a:rPr sz="3200" b="1">
                <a:latin typeface="微软雅黑"/>
                <a:ea typeface="微软雅黑"/>
                <a:cs typeface="微软雅黑"/>
                <a:sym typeface="微软雅黑"/>
              </a:rPr>
              <a:t>的</a:t>
            </a:r>
          </a:p>
        </p:txBody>
      </p:sp>
      <p:grpSp>
        <p:nvGrpSpPr>
          <p:cNvPr id="357" name="Group 357"/>
          <p:cNvGrpSpPr/>
          <p:nvPr/>
        </p:nvGrpSpPr>
        <p:grpSpPr>
          <a:xfrm>
            <a:off x="7159938" y="439418"/>
            <a:ext cx="1119873" cy="1121581"/>
            <a:chOff x="-14" y="-1"/>
            <a:chExt cx="1119871" cy="1121579"/>
          </a:xfrm>
        </p:grpSpPr>
        <p:sp>
          <p:nvSpPr>
            <p:cNvPr id="346" name="Shape 346"/>
            <p:cNvSpPr/>
            <p:nvPr/>
          </p:nvSpPr>
          <p:spPr>
            <a:xfrm>
              <a:off x="-15" y="1649"/>
              <a:ext cx="1119872" cy="11199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E9573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grpSp>
          <p:nvGrpSpPr>
            <p:cNvPr id="356" name="Group 356"/>
            <p:cNvGrpSpPr/>
            <p:nvPr/>
          </p:nvGrpSpPr>
          <p:grpSpPr>
            <a:xfrm>
              <a:off x="3255" y="-2"/>
              <a:ext cx="1072902" cy="1065934"/>
              <a:chOff x="0" y="0"/>
              <a:chExt cx="1072900" cy="1065933"/>
            </a:xfrm>
          </p:grpSpPr>
          <p:sp>
            <p:nvSpPr>
              <p:cNvPr id="347" name="Shape 347"/>
              <p:cNvSpPr/>
              <p:nvPr/>
            </p:nvSpPr>
            <p:spPr>
              <a:xfrm rot="19201084">
                <a:off x="122988" y="198465"/>
                <a:ext cx="290928" cy="4886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348" name="Shape 348"/>
              <p:cNvSpPr/>
              <p:nvPr/>
            </p:nvSpPr>
            <p:spPr>
              <a:xfrm rot="13931720">
                <a:off x="287560" y="556908"/>
                <a:ext cx="290927" cy="4886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349" name="Shape 349"/>
              <p:cNvSpPr/>
              <p:nvPr/>
            </p:nvSpPr>
            <p:spPr>
              <a:xfrm rot="8811397">
                <a:off x="637284" y="404932"/>
                <a:ext cx="290927" cy="4886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350" name="Shape 350"/>
              <p:cNvSpPr/>
              <p:nvPr/>
            </p:nvSpPr>
            <p:spPr>
              <a:xfrm rot="3676815">
                <a:off x="559653" y="61362"/>
                <a:ext cx="258720" cy="4886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276"/>
                    </a:moveTo>
                    <a:cubicBezTo>
                      <a:pt x="6479" y="1135"/>
                      <a:pt x="13963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351" name="Shape 351"/>
              <p:cNvSpPr/>
              <p:nvPr/>
            </p:nvSpPr>
            <p:spPr>
              <a:xfrm>
                <a:off x="245977" y="50797"/>
                <a:ext cx="290927" cy="4857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141"/>
                    </a:moveTo>
                    <a:cubicBezTo>
                      <a:pt x="5166" y="1849"/>
                      <a:pt x="11255" y="420"/>
                      <a:pt x="17646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352" name="Shape 352"/>
              <p:cNvSpPr/>
              <p:nvPr/>
            </p:nvSpPr>
            <p:spPr>
              <a:xfrm rot="16699858">
                <a:off x="128615" y="400740"/>
                <a:ext cx="290928" cy="4886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353" name="Shape 353"/>
              <p:cNvSpPr/>
              <p:nvPr/>
            </p:nvSpPr>
            <p:spPr>
              <a:xfrm rot="11332441">
                <a:off x="497470" y="556054"/>
                <a:ext cx="290928" cy="4886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354" name="Shape 354"/>
              <p:cNvSpPr/>
              <p:nvPr/>
            </p:nvSpPr>
            <p:spPr>
              <a:xfrm rot="6074566">
                <a:off x="659437" y="197177"/>
                <a:ext cx="290928" cy="4886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355" name="Shape 355"/>
              <p:cNvSpPr/>
              <p:nvPr/>
            </p:nvSpPr>
            <p:spPr>
              <a:xfrm rot="1466382">
                <a:off x="426342" y="23943"/>
                <a:ext cx="221576" cy="4886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348"/>
                    </a:moveTo>
                    <a:cubicBezTo>
                      <a:pt x="6691" y="805"/>
                      <a:pt x="14093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</p:grpSp>
      </p:grpSp>
      <p:grpSp>
        <p:nvGrpSpPr>
          <p:cNvPr id="361" name="Group 361"/>
          <p:cNvGrpSpPr/>
          <p:nvPr/>
        </p:nvGrpSpPr>
        <p:grpSpPr>
          <a:xfrm>
            <a:off x="289903" y="464136"/>
            <a:ext cx="524557" cy="498354"/>
            <a:chOff x="-7" y="-7"/>
            <a:chExt cx="524555" cy="498352"/>
          </a:xfrm>
        </p:grpSpPr>
        <p:sp>
          <p:nvSpPr>
            <p:cNvPr id="358" name="Shape 358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59" name="Shape 359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60" name="Shape 360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sp>
        <p:nvSpPr>
          <p:cNvPr id="362" name="Shape 362"/>
          <p:cNvSpPr/>
          <p:nvPr/>
        </p:nvSpPr>
        <p:spPr>
          <a:xfrm>
            <a:off x="2234850" y="1134488"/>
            <a:ext cx="1310979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000" b="1">
                <a:solidFill>
                  <a:srgbClr val="FF5A09"/>
                </a:solidFill>
                <a:latin typeface="微软雅黑"/>
                <a:ea typeface="微软雅黑"/>
                <a:cs typeface="微软雅黑"/>
                <a:sym typeface="微软雅黑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FF5A09"/>
                </a:solidFill>
              </a:rPr>
              <a:t>值 此 同 時 </a:t>
            </a:r>
          </a:p>
        </p:txBody>
      </p:sp>
      <p:sp>
        <p:nvSpPr>
          <p:cNvPr id="363" name="Shape 363"/>
          <p:cNvSpPr/>
          <p:nvPr/>
        </p:nvSpPr>
        <p:spPr>
          <a:xfrm rot="10800000" flipH="1">
            <a:off x="1825176" y="2051210"/>
            <a:ext cx="6785341" cy="4342561"/>
          </a:xfrm>
          <a:prstGeom prst="wedgeEllipseCallout">
            <a:avLst>
              <a:gd name="adj1" fmla="val -46148"/>
              <a:gd name="adj2" fmla="val 57465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364" name="Shape 364"/>
          <p:cNvSpPr/>
          <p:nvPr/>
        </p:nvSpPr>
        <p:spPr>
          <a:xfrm>
            <a:off x="2851225" y="2571993"/>
            <a:ext cx="5553400" cy="32959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2800" b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有個學員</a:t>
            </a:r>
            <a:br>
              <a:rPr sz="2800" b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</a:br>
            <a:r>
              <a:rPr sz="2800" b="1">
                <a:latin typeface="微软雅黑"/>
                <a:ea typeface="微软雅黑"/>
                <a:cs typeface="微软雅黑"/>
                <a:sym typeface="微软雅黑"/>
              </a:rPr>
              <a:t>十天內已完成初階，</a:t>
            </a:r>
            <a:endParaRPr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2800" b="1">
                <a:latin typeface="微软雅黑"/>
                <a:ea typeface="微软雅黑"/>
                <a:cs typeface="微软雅黑"/>
                <a:sym typeface="微软雅黑"/>
              </a:rPr>
              <a:t>迫不及待接著上中階。</a:t>
            </a:r>
            <a:endParaRPr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endParaRPr sz="2800" b="1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2800" b="1">
                <a:latin typeface="微软雅黑"/>
                <a:ea typeface="微软雅黑"/>
                <a:cs typeface="微软雅黑"/>
                <a:sym typeface="微软雅黑"/>
              </a:rPr>
              <a:t>有</a:t>
            </a:r>
            <a:r>
              <a:rPr sz="2800" b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另一教會 </a:t>
            </a:r>
            <a:r>
              <a:rPr sz="2800" b="1">
                <a:latin typeface="微软雅黑"/>
                <a:ea typeface="微软雅黑"/>
                <a:cs typeface="微软雅黑"/>
                <a:sym typeface="微软雅黑"/>
              </a:rPr>
              <a:t>(先只開中階) </a:t>
            </a:r>
          </a:p>
          <a:p>
            <a:pPr lvl="0"/>
            <a:r>
              <a:rPr sz="2800" b="1">
                <a:latin typeface="微软雅黑"/>
                <a:ea typeface="微软雅黑"/>
                <a:cs typeface="微软雅黑"/>
                <a:sym typeface="微软雅黑"/>
              </a:rPr>
              <a:t>的</a:t>
            </a:r>
            <a:r>
              <a:rPr sz="2800" b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一個學員</a:t>
            </a:r>
            <a:r>
              <a:rPr sz="2800" b="1">
                <a:latin typeface="微软雅黑"/>
                <a:ea typeface="微软雅黑"/>
                <a:cs typeface="微软雅黑"/>
                <a:sym typeface="微软雅黑"/>
              </a:rPr>
              <a:t>，十天內已完成中階，</a:t>
            </a:r>
          </a:p>
          <a:p>
            <a:pPr lvl="0"/>
            <a:r>
              <a:rPr sz="2800" b="1">
                <a:latin typeface="微软雅黑"/>
                <a:ea typeface="微软雅黑"/>
                <a:cs typeface="微软雅黑"/>
                <a:sym typeface="微软雅黑"/>
              </a:rPr>
              <a:t>                    現在他自己要從頭</a:t>
            </a:r>
          </a:p>
          <a:p>
            <a:pPr lvl="0"/>
            <a:r>
              <a:rPr sz="2800" b="1">
                <a:latin typeface="微软雅黑"/>
                <a:ea typeface="微软雅黑"/>
                <a:cs typeface="微软雅黑"/>
                <a:sym typeface="微软雅黑"/>
              </a:rPr>
              <a:t>                        再上第二遍。</a:t>
            </a:r>
          </a:p>
        </p:txBody>
      </p:sp>
      <p:sp>
        <p:nvSpPr>
          <p:cNvPr id="365" name="Shape 365"/>
          <p:cNvSpPr/>
          <p:nvPr/>
        </p:nvSpPr>
        <p:spPr>
          <a:xfrm>
            <a:off x="827074" y="426295"/>
            <a:ext cx="3897071" cy="574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rPr sz="3200" b="1">
                <a:solidFill>
                  <a:srgbClr val="70AD47"/>
                </a:solidFill>
                <a:latin typeface="微软雅黑"/>
                <a:ea typeface="微软雅黑"/>
                <a:cs typeface="微软雅黑"/>
                <a:sym typeface="微软雅黑"/>
              </a:rPr>
              <a:t>【</a:t>
            </a:r>
            <a:r>
              <a:rPr sz="3200" b="1">
                <a:latin typeface="微软雅黑"/>
                <a:ea typeface="微软雅黑"/>
                <a:cs typeface="微软雅黑"/>
                <a:sym typeface="微软雅黑"/>
              </a:rPr>
              <a:t>實用案例-四週後</a:t>
            </a:r>
            <a:r>
              <a:rPr sz="3200" b="1">
                <a:solidFill>
                  <a:srgbClr val="70AD47"/>
                </a:solidFill>
                <a:latin typeface="微软雅黑"/>
                <a:ea typeface="微软雅黑"/>
                <a:cs typeface="微软雅黑"/>
                <a:sym typeface="微软雅黑"/>
              </a:rPr>
              <a:t>】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" grpId="1" animBg="1" advAuto="0"/>
      <p:bldP spid="364" grpId="2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/>
          <p:nvPr/>
        </p:nvSpPr>
        <p:spPr>
          <a:xfrm>
            <a:off x="54502" y="57526"/>
            <a:ext cx="8956276" cy="67429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423"/>
                  <a:pt x="21600" y="946"/>
                </a:cubicBezTo>
                <a:lnTo>
                  <a:pt x="21600" y="20789"/>
                </a:lnTo>
                <a:cubicBezTo>
                  <a:pt x="21600" y="21237"/>
                  <a:pt x="21337" y="21600"/>
                  <a:pt x="21012" y="21600"/>
                </a:cubicBezTo>
                <a:lnTo>
                  <a:pt x="592" y="21600"/>
                </a:lnTo>
                <a:cubicBezTo>
                  <a:pt x="265" y="21600"/>
                  <a:pt x="0" y="21234"/>
                  <a:pt x="0" y="20783"/>
                </a:cubicBezTo>
                <a:lnTo>
                  <a:pt x="0" y="946"/>
                </a:lnTo>
                <a:cubicBezTo>
                  <a:pt x="0" y="423"/>
                  <a:pt x="307" y="0"/>
                  <a:pt x="686" y="0"/>
                </a:cubicBezTo>
                <a:close/>
              </a:path>
            </a:pathLst>
          </a:custGeom>
          <a:solidFill>
            <a:srgbClr val="48CFA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368" name="Shape 368"/>
          <p:cNvSpPr/>
          <p:nvPr/>
        </p:nvSpPr>
        <p:spPr>
          <a:xfrm>
            <a:off x="64892" y="129449"/>
            <a:ext cx="8935495" cy="16108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1905"/>
                  <a:pt x="21600" y="425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4256"/>
                </a:lnTo>
                <a:cubicBezTo>
                  <a:pt x="0" y="1905"/>
                  <a:pt x="307" y="0"/>
                  <a:pt x="68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grpSp>
        <p:nvGrpSpPr>
          <p:cNvPr id="372" name="Group 372"/>
          <p:cNvGrpSpPr/>
          <p:nvPr/>
        </p:nvGrpSpPr>
        <p:grpSpPr>
          <a:xfrm>
            <a:off x="289903" y="464136"/>
            <a:ext cx="524557" cy="498354"/>
            <a:chOff x="-7" y="-7"/>
            <a:chExt cx="524555" cy="498352"/>
          </a:xfrm>
        </p:grpSpPr>
        <p:sp>
          <p:nvSpPr>
            <p:cNvPr id="369" name="Shape 369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sp>
        <p:nvSpPr>
          <p:cNvPr id="373" name="Shape 373"/>
          <p:cNvSpPr/>
          <p:nvPr/>
        </p:nvSpPr>
        <p:spPr>
          <a:xfrm>
            <a:off x="827074" y="426295"/>
            <a:ext cx="3248131" cy="523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rPr sz="3200" b="1">
                <a:solidFill>
                  <a:srgbClr val="ED7D31"/>
                </a:solidFill>
                <a:latin typeface="微软雅黑"/>
                <a:ea typeface="微软雅黑"/>
                <a:cs typeface="微软雅黑"/>
                <a:sym typeface="微软雅黑"/>
              </a:rPr>
              <a:t>【</a:t>
            </a:r>
            <a:r>
              <a:rPr sz="2800" b="1"/>
              <a:t>製作中 之 課程</a:t>
            </a:r>
            <a:r>
              <a:rPr sz="3200" b="1">
                <a:solidFill>
                  <a:srgbClr val="ED7D31"/>
                </a:solidFill>
                <a:latin typeface="微软雅黑"/>
                <a:ea typeface="微软雅黑"/>
                <a:cs typeface="微软雅黑"/>
                <a:sym typeface="微软雅黑"/>
              </a:rPr>
              <a:t>】</a:t>
            </a:r>
          </a:p>
        </p:txBody>
      </p:sp>
      <p:sp>
        <p:nvSpPr>
          <p:cNvPr id="374" name="Shape 374"/>
          <p:cNvSpPr>
            <a:spLocks noGrp="1"/>
          </p:cNvSpPr>
          <p:nvPr>
            <p:ph type="title" idx="4294967295"/>
          </p:nvPr>
        </p:nvSpPr>
        <p:spPr>
          <a:xfrm>
            <a:off x="809706" y="1188688"/>
            <a:ext cx="8505895" cy="5850724"/>
          </a:xfrm>
          <a:prstGeom prst="rect">
            <a:avLst/>
          </a:prstGeom>
        </p:spPr>
        <p:txBody>
          <a:bodyPr lIns="35717" tIns="35717" rIns="35717" bIns="35717"/>
          <a:lstStyle/>
          <a:p>
            <a:pPr lvl="0" defTabSz="905255">
              <a:lnSpc>
                <a:spcPct val="100000"/>
              </a:lnSpc>
              <a:defRPr sz="1800"/>
            </a:pPr>
            <a:r>
              <a:rPr sz="2700">
                <a:solidFill>
                  <a:srgbClr val="FFFFFF"/>
                </a:solidFill>
              </a:rPr>
              <a:t>“</a:t>
            </a:r>
            <a:r>
              <a:rPr sz="2700" b="1">
                <a:solidFill>
                  <a:srgbClr val="FFFFFF"/>
                </a:solidFill>
              </a:rPr>
              <a:t>信仰的開端 (二)</a:t>
            </a:r>
            <a:r>
              <a:rPr sz="2700">
                <a:solidFill>
                  <a:srgbClr val="FFFFFF"/>
                </a:solidFill>
              </a:rPr>
              <a:t>”</a:t>
            </a:r>
            <a:r>
              <a:rPr sz="2700"/>
              <a:t/>
            </a:r>
            <a:br>
              <a:rPr sz="2700"/>
            </a:br>
            <a:r>
              <a:rPr sz="2700"/>
              <a:t>             </a:t>
            </a:r>
            <a:r>
              <a:rPr sz="2400"/>
              <a:t>（</a:t>
            </a:r>
            <a:r>
              <a:rPr sz="2400" b="1"/>
              <a:t>葉光明</a:t>
            </a:r>
            <a:r>
              <a:rPr sz="2000"/>
              <a:t>牧師，GOOD TV Video 中文發音</a:t>
            </a:r>
            <a:r>
              <a:rPr sz="2400"/>
              <a:t>）</a:t>
            </a:r>
            <a:br>
              <a:rPr sz="2400"/>
            </a:br>
            <a:endParaRPr sz="1300"/>
          </a:p>
          <a:p>
            <a:pPr lvl="0" defTabSz="905255">
              <a:lnSpc>
                <a:spcPct val="100000"/>
              </a:lnSpc>
              <a:defRPr sz="1800"/>
            </a:pPr>
            <a:r>
              <a:rPr sz="2700">
                <a:solidFill>
                  <a:srgbClr val="FFFFFF"/>
                </a:solidFill>
              </a:rPr>
              <a:t>“</a:t>
            </a:r>
            <a:r>
              <a:rPr sz="2700" b="1">
                <a:solidFill>
                  <a:srgbClr val="FFFFFF"/>
                </a:solidFill>
              </a:rPr>
              <a:t>有福的人</a:t>
            </a:r>
            <a:r>
              <a:rPr sz="2700">
                <a:solidFill>
                  <a:srgbClr val="FFFFFF"/>
                </a:solidFill>
              </a:rPr>
              <a:t>” </a:t>
            </a:r>
            <a:r>
              <a:rPr sz="2500">
                <a:solidFill>
                  <a:srgbClr val="FFFFFF"/>
                </a:solidFill>
              </a:rPr>
              <a:t>(登山寶訓)</a:t>
            </a:r>
            <a:r>
              <a:rPr sz="2500"/>
              <a:t/>
            </a:r>
            <a:br>
              <a:rPr sz="2500"/>
            </a:br>
            <a:r>
              <a:rPr sz="2700"/>
              <a:t>             </a:t>
            </a:r>
            <a:r>
              <a:rPr sz="2400"/>
              <a:t>（</a:t>
            </a:r>
            <a:r>
              <a:rPr sz="2400" b="1"/>
              <a:t>康來昌</a:t>
            </a:r>
            <a:r>
              <a:rPr sz="2000"/>
              <a:t>牧師，GOOD TV Video</a:t>
            </a:r>
            <a:r>
              <a:rPr sz="2400"/>
              <a:t>）</a:t>
            </a:r>
            <a:br>
              <a:rPr sz="2400"/>
            </a:br>
            <a:endParaRPr sz="1300"/>
          </a:p>
          <a:p>
            <a:pPr lvl="0" defTabSz="905255">
              <a:lnSpc>
                <a:spcPct val="100000"/>
              </a:lnSpc>
              <a:defRPr sz="1800"/>
            </a:pPr>
            <a:r>
              <a:rPr sz="2700">
                <a:solidFill>
                  <a:srgbClr val="FFFFFF"/>
                </a:solidFill>
              </a:rPr>
              <a:t>“</a:t>
            </a:r>
            <a:r>
              <a:rPr sz="2700" b="1">
                <a:solidFill>
                  <a:srgbClr val="FFFFFF"/>
                </a:solidFill>
              </a:rPr>
              <a:t>宣教的定義與界說</a:t>
            </a:r>
            <a:r>
              <a:rPr sz="2700">
                <a:solidFill>
                  <a:srgbClr val="FFFFFF"/>
                </a:solidFill>
              </a:rPr>
              <a:t>”</a:t>
            </a:r>
            <a:r>
              <a:rPr sz="2700"/>
              <a:t/>
            </a:r>
            <a:br>
              <a:rPr sz="2700"/>
            </a:br>
            <a:r>
              <a:rPr sz="2700"/>
              <a:t>             </a:t>
            </a:r>
            <a:r>
              <a:rPr sz="2000"/>
              <a:t>（</a:t>
            </a:r>
            <a:r>
              <a:rPr sz="2400" b="1"/>
              <a:t>巴杔聲</a:t>
            </a:r>
            <a:r>
              <a:rPr sz="2000"/>
              <a:t>牧師，GOOD TV Video 中文發音）</a:t>
            </a:r>
            <a:br>
              <a:rPr sz="2000"/>
            </a:br>
            <a:r>
              <a:rPr sz="2000"/>
              <a:t/>
            </a:r>
            <a:br>
              <a:rPr sz="2000"/>
            </a:br>
            <a:r>
              <a:rPr sz="3100">
                <a:solidFill>
                  <a:srgbClr val="FFFFFF"/>
                </a:solidFill>
              </a:rPr>
              <a:t>“</a:t>
            </a:r>
            <a:r>
              <a:rPr sz="2700" b="1">
                <a:solidFill>
                  <a:srgbClr val="FFFFFF"/>
                </a:solidFill>
              </a:rPr>
              <a:t>安提阿教會的奧秘</a:t>
            </a:r>
            <a:r>
              <a:rPr sz="3100">
                <a:solidFill>
                  <a:srgbClr val="FFFFFF"/>
                </a:solidFill>
              </a:rPr>
              <a:t>” </a:t>
            </a:r>
            <a:r>
              <a:rPr sz="3100"/>
              <a:t/>
            </a:r>
            <a:br>
              <a:rPr sz="3100"/>
            </a:br>
            <a:r>
              <a:rPr sz="3100"/>
              <a:t>            </a:t>
            </a:r>
            <a:r>
              <a:rPr sz="2000"/>
              <a:t>（</a:t>
            </a:r>
            <a:r>
              <a:rPr sz="2400" b="1"/>
              <a:t>巴杔聲</a:t>
            </a:r>
            <a:r>
              <a:rPr sz="2000"/>
              <a:t>牧師，GOOD TV Video 中文發音）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/>
          <p:nvPr/>
        </p:nvSpPr>
        <p:spPr>
          <a:xfrm>
            <a:off x="54502" y="57526"/>
            <a:ext cx="8956276" cy="67429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423"/>
                  <a:pt x="21600" y="946"/>
                </a:cubicBezTo>
                <a:lnTo>
                  <a:pt x="21600" y="20789"/>
                </a:lnTo>
                <a:cubicBezTo>
                  <a:pt x="21600" y="21237"/>
                  <a:pt x="21337" y="21600"/>
                  <a:pt x="21012" y="21600"/>
                </a:cubicBezTo>
                <a:lnTo>
                  <a:pt x="592" y="21600"/>
                </a:lnTo>
                <a:cubicBezTo>
                  <a:pt x="265" y="21600"/>
                  <a:pt x="0" y="21234"/>
                  <a:pt x="0" y="20783"/>
                </a:cubicBezTo>
                <a:lnTo>
                  <a:pt x="0" y="946"/>
                </a:lnTo>
                <a:cubicBezTo>
                  <a:pt x="0" y="423"/>
                  <a:pt x="307" y="0"/>
                  <a:pt x="686" y="0"/>
                </a:cubicBezTo>
                <a:close/>
              </a:path>
            </a:pathLst>
          </a:custGeom>
          <a:solidFill>
            <a:srgbClr val="48CFAD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377" name="Shape 377"/>
          <p:cNvSpPr/>
          <p:nvPr/>
        </p:nvSpPr>
        <p:spPr>
          <a:xfrm>
            <a:off x="64892" y="129449"/>
            <a:ext cx="8935495" cy="16108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1905"/>
                  <a:pt x="21600" y="425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4256"/>
                </a:lnTo>
                <a:cubicBezTo>
                  <a:pt x="0" y="1905"/>
                  <a:pt x="307" y="0"/>
                  <a:pt x="68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grpSp>
        <p:nvGrpSpPr>
          <p:cNvPr id="381" name="Group 381"/>
          <p:cNvGrpSpPr/>
          <p:nvPr/>
        </p:nvGrpSpPr>
        <p:grpSpPr>
          <a:xfrm>
            <a:off x="289903" y="464136"/>
            <a:ext cx="524557" cy="498354"/>
            <a:chOff x="-7" y="-7"/>
            <a:chExt cx="524555" cy="498352"/>
          </a:xfrm>
        </p:grpSpPr>
        <p:sp>
          <p:nvSpPr>
            <p:cNvPr id="378" name="Shape 378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sp>
        <p:nvSpPr>
          <p:cNvPr id="382" name="Shape 382"/>
          <p:cNvSpPr/>
          <p:nvPr/>
        </p:nvSpPr>
        <p:spPr>
          <a:xfrm>
            <a:off x="827074" y="426295"/>
            <a:ext cx="2339337" cy="498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rPr sz="3200" b="1">
                <a:solidFill>
                  <a:srgbClr val="ED7D31"/>
                </a:solidFill>
                <a:latin typeface="微软雅黑"/>
                <a:ea typeface="微软雅黑"/>
                <a:cs typeface="微软雅黑"/>
                <a:sym typeface="微软雅黑"/>
              </a:rPr>
              <a:t>【</a:t>
            </a:r>
            <a:r>
              <a:rPr sz="2800" b="1"/>
              <a:t>學習方式</a:t>
            </a:r>
            <a:r>
              <a:rPr sz="3200" b="1">
                <a:solidFill>
                  <a:srgbClr val="ED7D31"/>
                </a:solidFill>
                <a:latin typeface="微软雅黑"/>
                <a:ea typeface="微软雅黑"/>
                <a:cs typeface="微软雅黑"/>
                <a:sym typeface="微软雅黑"/>
              </a:rPr>
              <a:t>】</a:t>
            </a:r>
          </a:p>
        </p:txBody>
      </p:sp>
      <p:grpSp>
        <p:nvGrpSpPr>
          <p:cNvPr id="385" name="Group 385"/>
          <p:cNvGrpSpPr/>
          <p:nvPr/>
        </p:nvGrpSpPr>
        <p:grpSpPr>
          <a:xfrm>
            <a:off x="826961" y="2143521"/>
            <a:ext cx="7411357" cy="3988885"/>
            <a:chOff x="0" y="0"/>
            <a:chExt cx="7411356" cy="3988884"/>
          </a:xfrm>
        </p:grpSpPr>
        <p:pic>
          <p:nvPicPr>
            <p:cNvPr id="383" name="Screen Shot 2017-08-23 at 7.15.27 PM.png"/>
            <p:cNvPicPr/>
            <p:nvPr/>
          </p:nvPicPr>
          <p:blipFill>
            <a:blip r:embed="rId2">
              <a:extLst/>
            </a:blip>
            <a:srcRect l="2111" r="2111"/>
            <a:stretch>
              <a:fillRect/>
            </a:stretch>
          </p:blipFill>
          <p:spPr>
            <a:xfrm>
              <a:off x="76200" y="50800"/>
              <a:ext cx="7258957" cy="37729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4" name="image7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-1"/>
              <a:ext cx="7411357" cy="39888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86" name="Shape 386"/>
          <p:cNvSpPr>
            <a:spLocks noGrp="1"/>
          </p:cNvSpPr>
          <p:nvPr>
            <p:ph type="title" idx="4294967295"/>
          </p:nvPr>
        </p:nvSpPr>
        <p:spPr>
          <a:xfrm>
            <a:off x="1874151" y="593540"/>
            <a:ext cx="6277573" cy="1428752"/>
          </a:xfrm>
          <a:prstGeom prst="rect">
            <a:avLst/>
          </a:prstGeom>
        </p:spPr>
        <p:txBody>
          <a:bodyPr lIns="35717" tIns="35717" rIns="35717" bIns="35717"/>
          <a:lstStyle/>
          <a:p>
            <a:pPr lvl="0" algn="ctr" defTabSz="280415">
              <a:spcBef>
                <a:spcPts val="700"/>
              </a:spcBef>
              <a:defRPr sz="1800"/>
            </a:pPr>
            <a:r>
              <a:rPr sz="2100" b="1">
                <a:solidFill>
                  <a:srgbClr val="ED7D31"/>
                </a:solidFill>
                <a:latin typeface="+mn-lt"/>
                <a:ea typeface="+mn-ea"/>
                <a:cs typeface="+mn-cs"/>
                <a:sym typeface="Helvetica"/>
              </a:rPr>
              <a:t>方式1：使用電腦上課請登錄</a:t>
            </a:r>
            <a:r>
              <a:rPr sz="2100" b="1">
                <a:solidFill>
                  <a:srgbClr val="D93E2B"/>
                </a:solidFill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sz="1600">
                <a:hlinkClick r:id="rId4"/>
              </a:rPr>
              <a:t>www.equalearning.net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hape 388"/>
          <p:cNvSpPr>
            <a:spLocks noGrp="1"/>
          </p:cNvSpPr>
          <p:nvPr>
            <p:ph type="title" idx="4294967295"/>
          </p:nvPr>
        </p:nvSpPr>
        <p:spPr>
          <a:xfrm>
            <a:off x="1874151" y="593540"/>
            <a:ext cx="6277573" cy="1428752"/>
          </a:xfrm>
          <a:prstGeom prst="rect">
            <a:avLst/>
          </a:prstGeom>
        </p:spPr>
        <p:txBody>
          <a:bodyPr lIns="35717" tIns="35717" rIns="35717" bIns="35717"/>
          <a:lstStyle/>
          <a:p>
            <a:pPr lvl="0" defTabSz="457200">
              <a:lnSpc>
                <a:spcPct val="100000"/>
              </a:lnSpc>
              <a:defRPr sz="1800"/>
            </a:pPr>
            <a:r>
              <a:rPr sz="2100" b="1">
                <a:solidFill>
                  <a:srgbClr val="ED7D31"/>
                </a:solidFill>
                <a:latin typeface="+mn-lt"/>
                <a:ea typeface="+mn-ea"/>
                <a:cs typeface="+mn-cs"/>
                <a:sym typeface="Helvetica"/>
              </a:rPr>
              <a:t>方式1：使用電腦上課請登錄</a:t>
            </a:r>
            <a:r>
              <a:rPr sz="2100" b="1">
                <a:solidFill>
                  <a:srgbClr val="D93E2B"/>
                </a:solidFill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sz="1200">
                <a:latin typeface="+mn-lt"/>
                <a:ea typeface="+mn-ea"/>
                <a:cs typeface="+mn-cs"/>
                <a:sym typeface="Helvetica"/>
                <a:hlinkClick r:id="rId2"/>
              </a:rPr>
              <a:t>www.equalearning.net</a:t>
            </a:r>
          </a:p>
        </p:txBody>
      </p:sp>
      <p:sp>
        <p:nvSpPr>
          <p:cNvPr id="389" name="Shape 389"/>
          <p:cNvSpPr/>
          <p:nvPr/>
        </p:nvSpPr>
        <p:spPr>
          <a:xfrm>
            <a:off x="54502" y="57526"/>
            <a:ext cx="8956276" cy="67429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423"/>
                  <a:pt x="21600" y="946"/>
                </a:cubicBezTo>
                <a:lnTo>
                  <a:pt x="21600" y="20789"/>
                </a:lnTo>
                <a:cubicBezTo>
                  <a:pt x="21600" y="21237"/>
                  <a:pt x="21337" y="21600"/>
                  <a:pt x="21012" y="21600"/>
                </a:cubicBezTo>
                <a:lnTo>
                  <a:pt x="592" y="21600"/>
                </a:lnTo>
                <a:cubicBezTo>
                  <a:pt x="265" y="21600"/>
                  <a:pt x="0" y="21234"/>
                  <a:pt x="0" y="20783"/>
                </a:cubicBezTo>
                <a:lnTo>
                  <a:pt x="0" y="946"/>
                </a:lnTo>
                <a:cubicBezTo>
                  <a:pt x="0" y="423"/>
                  <a:pt x="307" y="0"/>
                  <a:pt x="686" y="0"/>
                </a:cubicBezTo>
                <a:close/>
              </a:path>
            </a:pathLst>
          </a:custGeom>
          <a:solidFill>
            <a:srgbClr val="48CFAD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390" name="Shape 390"/>
          <p:cNvSpPr/>
          <p:nvPr/>
        </p:nvSpPr>
        <p:spPr>
          <a:xfrm>
            <a:off x="64892" y="129449"/>
            <a:ext cx="8935495" cy="16108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1905"/>
                  <a:pt x="21600" y="425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4256"/>
                </a:lnTo>
                <a:cubicBezTo>
                  <a:pt x="0" y="1905"/>
                  <a:pt x="307" y="0"/>
                  <a:pt x="68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grpSp>
        <p:nvGrpSpPr>
          <p:cNvPr id="394" name="Group 394"/>
          <p:cNvGrpSpPr/>
          <p:nvPr/>
        </p:nvGrpSpPr>
        <p:grpSpPr>
          <a:xfrm>
            <a:off x="289903" y="464136"/>
            <a:ext cx="524557" cy="498354"/>
            <a:chOff x="-7" y="-7"/>
            <a:chExt cx="524555" cy="498352"/>
          </a:xfrm>
        </p:grpSpPr>
        <p:sp>
          <p:nvSpPr>
            <p:cNvPr id="391" name="Shape 391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393" name="Shape 393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sp>
        <p:nvSpPr>
          <p:cNvPr id="395" name="Shape 395"/>
          <p:cNvSpPr/>
          <p:nvPr/>
        </p:nvSpPr>
        <p:spPr>
          <a:xfrm>
            <a:off x="827074" y="426295"/>
            <a:ext cx="2339337" cy="498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rPr sz="3200" b="1">
                <a:solidFill>
                  <a:srgbClr val="ED7D31"/>
                </a:solidFill>
                <a:latin typeface="微软雅黑"/>
                <a:ea typeface="微软雅黑"/>
                <a:cs typeface="微软雅黑"/>
                <a:sym typeface="微软雅黑"/>
              </a:rPr>
              <a:t>【</a:t>
            </a:r>
            <a:r>
              <a:rPr sz="2800" b="1"/>
              <a:t>學習方式</a:t>
            </a:r>
            <a:r>
              <a:rPr sz="3200" b="1">
                <a:solidFill>
                  <a:srgbClr val="ED7D31"/>
                </a:solidFill>
                <a:latin typeface="微软雅黑"/>
                <a:ea typeface="微软雅黑"/>
                <a:cs typeface="微软雅黑"/>
                <a:sym typeface="微软雅黑"/>
              </a:rPr>
              <a:t>】</a:t>
            </a:r>
          </a:p>
        </p:txBody>
      </p:sp>
      <p:grpSp>
        <p:nvGrpSpPr>
          <p:cNvPr id="398" name="Group 398"/>
          <p:cNvGrpSpPr/>
          <p:nvPr/>
        </p:nvGrpSpPr>
        <p:grpSpPr>
          <a:xfrm>
            <a:off x="329515" y="1975207"/>
            <a:ext cx="4055846" cy="2914731"/>
            <a:chOff x="0" y="0"/>
            <a:chExt cx="4055845" cy="2914729"/>
          </a:xfrm>
        </p:grpSpPr>
        <p:pic>
          <p:nvPicPr>
            <p:cNvPr id="396" name="image8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6200" y="50799"/>
              <a:ext cx="3903446" cy="26988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97" name="image9.png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-1"/>
              <a:ext cx="4055846" cy="29147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01" name="Group 401"/>
          <p:cNvGrpSpPr/>
          <p:nvPr/>
        </p:nvGrpSpPr>
        <p:grpSpPr>
          <a:xfrm>
            <a:off x="4527141" y="1892317"/>
            <a:ext cx="4219793" cy="3662047"/>
            <a:chOff x="0" y="0"/>
            <a:chExt cx="4219792" cy="3662046"/>
          </a:xfrm>
        </p:grpSpPr>
        <p:pic>
          <p:nvPicPr>
            <p:cNvPr id="399" name="image10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76199" y="50800"/>
              <a:ext cx="4067393" cy="34461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0" name="image11.png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1" y="0"/>
              <a:ext cx="4219793" cy="36620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02" name="Shape 402"/>
          <p:cNvSpPr>
            <a:spLocks noGrp="1"/>
          </p:cNvSpPr>
          <p:nvPr>
            <p:ph type="body" idx="4294967295"/>
          </p:nvPr>
        </p:nvSpPr>
        <p:spPr>
          <a:xfrm>
            <a:off x="684608" y="4545210"/>
            <a:ext cx="2982517" cy="1696643"/>
          </a:xfrm>
          <a:prstGeom prst="rect">
            <a:avLst/>
          </a:prstGeom>
        </p:spPr>
        <p:txBody>
          <a:bodyPr lIns="35717" tIns="35717" rIns="35717" bIns="35717" anchor="ctr"/>
          <a:lstStyle>
            <a:lvl1pPr marL="417688" indent="-417688" defTabSz="584200">
              <a:lnSpc>
                <a:spcPct val="100000"/>
              </a:lnSpc>
              <a:spcBef>
                <a:spcPts val="2400"/>
              </a:spcBef>
              <a:buClr>
                <a:srgbClr val="929292"/>
              </a:buClr>
              <a:buSzPct val="60000"/>
              <a:buFont typeface="Zapf Dingbats"/>
              <a:buChar char="❖"/>
              <a:defRPr sz="2400">
                <a:solidFill>
                  <a:srgbClr val="87312B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7312B"/>
                </a:solidFill>
              </a:rPr>
              <a:t>苹果手机APP</a:t>
            </a:r>
          </a:p>
        </p:txBody>
      </p:sp>
      <p:sp>
        <p:nvSpPr>
          <p:cNvPr id="403" name="Shape 403"/>
          <p:cNvSpPr/>
          <p:nvPr/>
        </p:nvSpPr>
        <p:spPr>
          <a:xfrm>
            <a:off x="5145779" y="5059226"/>
            <a:ext cx="2982518" cy="1696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>
            <a:lvl1pPr marL="417688" indent="-417688" defTabSz="584200">
              <a:spcBef>
                <a:spcPts val="2400"/>
              </a:spcBef>
              <a:buClr>
                <a:srgbClr val="929292"/>
              </a:buClr>
              <a:buSzPct val="60000"/>
              <a:buFont typeface="Zapf Dingbats"/>
              <a:buChar char="❖"/>
              <a:defRPr sz="2400">
                <a:solidFill>
                  <a:srgbClr val="87312B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7312B"/>
                </a:solidFill>
              </a:rPr>
              <a:t>Android APP</a:t>
            </a:r>
          </a:p>
        </p:txBody>
      </p:sp>
      <p:sp>
        <p:nvSpPr>
          <p:cNvPr id="404" name="Shape 404"/>
          <p:cNvSpPr/>
          <p:nvPr/>
        </p:nvSpPr>
        <p:spPr>
          <a:xfrm>
            <a:off x="2242142" y="593540"/>
            <a:ext cx="6277573" cy="14287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/>
          <a:p>
            <a:pPr lvl="0" algn="ctr" defTabSz="280415">
              <a:lnSpc>
                <a:spcPct val="90000"/>
              </a:lnSpc>
              <a:spcBef>
                <a:spcPts val="700"/>
              </a:spcBef>
            </a:pPr>
            <a:r>
              <a:rPr sz="2100" b="1">
                <a:solidFill>
                  <a:srgbClr val="ED7D31"/>
                </a:solidFill>
              </a:rPr>
              <a:t>方式2：</a:t>
            </a:r>
            <a:r>
              <a:rPr sz="2400" b="1">
                <a:solidFill>
                  <a:srgbClr val="ED7D31"/>
                </a:solidFill>
              </a:rPr>
              <a:t>可下載App至手機或iPad平版電腦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" grpId="2" animBg="1" advAuto="0"/>
      <p:bldP spid="401" grpId="4" animBg="1" advAuto="0"/>
      <p:bldP spid="402" grpId="1" build="p" animBg="1" advAuto="0"/>
      <p:bldP spid="403" grpId="3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/>
          <p:nvPr/>
        </p:nvSpPr>
        <p:spPr>
          <a:xfrm>
            <a:off x="54502" y="57526"/>
            <a:ext cx="8956276" cy="67429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423"/>
                  <a:pt x="21600" y="946"/>
                </a:cubicBezTo>
                <a:lnTo>
                  <a:pt x="21600" y="20789"/>
                </a:lnTo>
                <a:cubicBezTo>
                  <a:pt x="21600" y="21237"/>
                  <a:pt x="21337" y="21600"/>
                  <a:pt x="21012" y="21600"/>
                </a:cubicBezTo>
                <a:lnTo>
                  <a:pt x="592" y="21600"/>
                </a:lnTo>
                <a:cubicBezTo>
                  <a:pt x="265" y="21600"/>
                  <a:pt x="0" y="21234"/>
                  <a:pt x="0" y="20783"/>
                </a:cubicBezTo>
                <a:lnTo>
                  <a:pt x="0" y="946"/>
                </a:lnTo>
                <a:cubicBezTo>
                  <a:pt x="0" y="423"/>
                  <a:pt x="307" y="0"/>
                  <a:pt x="686" y="0"/>
                </a:cubicBezTo>
                <a:close/>
              </a:path>
            </a:pathLst>
          </a:custGeom>
          <a:solidFill>
            <a:srgbClr val="48CFAD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pic>
        <p:nvPicPr>
          <p:cNvPr id="407" name="image12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98065" y="95199"/>
            <a:ext cx="3224074" cy="57345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08" name="image13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19321" y="95199"/>
            <a:ext cx="3224073" cy="5734551"/>
          </a:xfrm>
          <a:prstGeom prst="rect">
            <a:avLst/>
          </a:prstGeom>
          <a:ln w="12700">
            <a:miter lim="400000"/>
          </a:ln>
        </p:spPr>
      </p:pic>
      <p:sp>
        <p:nvSpPr>
          <p:cNvPr id="409" name="Shape 409"/>
          <p:cNvSpPr>
            <a:spLocks noGrp="1"/>
          </p:cNvSpPr>
          <p:nvPr>
            <p:ph type="body" idx="4294967295"/>
          </p:nvPr>
        </p:nvSpPr>
        <p:spPr>
          <a:xfrm>
            <a:off x="963909" y="5827910"/>
            <a:ext cx="2694141" cy="945119"/>
          </a:xfrm>
          <a:prstGeom prst="rect">
            <a:avLst/>
          </a:prstGeom>
        </p:spPr>
        <p:txBody>
          <a:bodyPr lIns="35717" tIns="35717" rIns="35717" bIns="35717" anchor="ctr"/>
          <a:lstStyle>
            <a:lvl1pPr marL="324056" indent="-324056" defTabSz="572516">
              <a:lnSpc>
                <a:spcPct val="100000"/>
              </a:lnSpc>
              <a:spcBef>
                <a:spcPts val="2300"/>
              </a:spcBef>
              <a:buClr>
                <a:srgbClr val="929292"/>
              </a:buClr>
              <a:buSzPct val="60000"/>
              <a:buFont typeface="Zapf Dingbats"/>
              <a:buChar char="❖"/>
              <a:defRPr sz="1900">
                <a:solidFill>
                  <a:srgbClr val="87312B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900" dirty="0">
                <a:solidFill>
                  <a:srgbClr val="87312B"/>
                </a:solidFill>
              </a:rPr>
              <a:t>用戶名</a:t>
            </a:r>
            <a:r>
              <a:rPr sz="1900" dirty="0" smtClean="0">
                <a:solidFill>
                  <a:srgbClr val="87312B"/>
                </a:solidFill>
              </a:rPr>
              <a:t>：</a:t>
            </a:r>
            <a:r>
              <a:rPr lang="en-US" altLang="zh-CN" sz="1900" dirty="0" smtClean="0">
                <a:solidFill>
                  <a:srgbClr val="87312B"/>
                </a:solidFill>
              </a:rPr>
              <a:t>abcdemo</a:t>
            </a:r>
            <a:r>
              <a:rPr lang="zh-CN" altLang="en-US" sz="1900" dirty="0" smtClean="0">
                <a:solidFill>
                  <a:srgbClr val="87312B"/>
                </a:solidFill>
              </a:rPr>
              <a:t>   </a:t>
            </a:r>
            <a:r>
              <a:rPr sz="1900" dirty="0" smtClean="0">
                <a:solidFill>
                  <a:srgbClr val="87312B"/>
                </a:solidFill>
              </a:rPr>
              <a:t>密碼</a:t>
            </a:r>
            <a:r>
              <a:rPr sz="1900" dirty="0">
                <a:solidFill>
                  <a:srgbClr val="87312B"/>
                </a:solidFill>
              </a:rPr>
              <a:t>：123456</a:t>
            </a:r>
          </a:p>
        </p:txBody>
      </p:sp>
      <p:sp>
        <p:nvSpPr>
          <p:cNvPr id="410" name="Shape 410"/>
          <p:cNvSpPr/>
          <p:nvPr/>
        </p:nvSpPr>
        <p:spPr>
          <a:xfrm>
            <a:off x="4598065" y="5827910"/>
            <a:ext cx="2975467" cy="9451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>
            <a:lvl1pPr marL="348073" indent="-348073" defTabSz="584200">
              <a:spcBef>
                <a:spcPts val="2400"/>
              </a:spcBef>
              <a:buClr>
                <a:srgbClr val="929292"/>
              </a:buClr>
              <a:buSzPct val="60000"/>
              <a:buFont typeface="Zapf Dingbats"/>
              <a:buChar char="❖"/>
              <a:defRPr sz="2000">
                <a:solidFill>
                  <a:srgbClr val="87312B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7312B"/>
                </a:solidFill>
              </a:rPr>
              <a:t>進入coursebook界面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7" grpId="3" animBg="1" advAuto="0"/>
      <p:bldP spid="409" grpId="1" build="p" animBg="1" advAuto="0"/>
      <p:bldP spid="410" grpId="2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image14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58534"/>
            <a:ext cx="9144000" cy="5140932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Shape 413"/>
          <p:cNvSpPr/>
          <p:nvPr/>
        </p:nvSpPr>
        <p:spPr>
          <a:xfrm>
            <a:off x="722733" y="59288"/>
            <a:ext cx="2770934" cy="662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584200">
              <a:lnSpc>
                <a:spcPct val="90000"/>
              </a:lnSpc>
              <a:spcBef>
                <a:spcPts val="1600"/>
              </a:spcBef>
              <a:defRPr sz="3200">
                <a:solidFill>
                  <a:srgbClr val="D93E2B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D93E2B"/>
                </a:solidFill>
              </a:rPr>
              <a:t>课程显示效果1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129652" y="225819"/>
            <a:ext cx="8884696" cy="6440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423"/>
                  <a:pt x="21600" y="946"/>
                </a:cubicBezTo>
                <a:lnTo>
                  <a:pt x="21600" y="20789"/>
                </a:lnTo>
                <a:cubicBezTo>
                  <a:pt x="21600" y="21237"/>
                  <a:pt x="21337" y="21600"/>
                  <a:pt x="21012" y="21600"/>
                </a:cubicBezTo>
                <a:lnTo>
                  <a:pt x="592" y="21600"/>
                </a:lnTo>
                <a:cubicBezTo>
                  <a:pt x="265" y="21600"/>
                  <a:pt x="0" y="21234"/>
                  <a:pt x="0" y="20783"/>
                </a:cubicBezTo>
                <a:lnTo>
                  <a:pt x="0" y="946"/>
                </a:lnTo>
                <a:cubicBezTo>
                  <a:pt x="0" y="423"/>
                  <a:pt x="307" y="0"/>
                  <a:pt x="686" y="0"/>
                </a:cubicBezTo>
                <a:close/>
              </a:path>
            </a:pathLst>
          </a:custGeom>
          <a:solidFill>
            <a:srgbClr val="ED5565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127" name="Shape 127"/>
          <p:cNvSpPr/>
          <p:nvPr/>
        </p:nvSpPr>
        <p:spPr>
          <a:xfrm>
            <a:off x="129652" y="271872"/>
            <a:ext cx="8884696" cy="14315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1905"/>
                  <a:pt x="21600" y="425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4256"/>
                </a:lnTo>
                <a:cubicBezTo>
                  <a:pt x="0" y="1905"/>
                  <a:pt x="307" y="0"/>
                  <a:pt x="68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128" name="Shape 128"/>
          <p:cNvSpPr/>
          <p:nvPr/>
        </p:nvSpPr>
        <p:spPr>
          <a:xfrm>
            <a:off x="781605" y="439501"/>
            <a:ext cx="6883605" cy="5476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3600">
                <a:latin typeface="微软雅黑"/>
                <a:ea typeface="微软雅黑"/>
                <a:cs typeface="微软雅黑"/>
                <a:sym typeface="微软雅黑"/>
              </a:rPr>
              <a:t>【傳統主日學</a:t>
            </a:r>
            <a:r>
              <a:rPr sz="360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困境</a:t>
            </a:r>
            <a:r>
              <a:rPr sz="3600">
                <a:latin typeface="微软雅黑"/>
                <a:ea typeface="微软雅黑"/>
                <a:cs typeface="微软雅黑"/>
                <a:sym typeface="微软雅黑"/>
              </a:rPr>
              <a:t>】</a:t>
            </a:r>
          </a:p>
        </p:txBody>
      </p:sp>
      <p:sp>
        <p:nvSpPr>
          <p:cNvPr id="129" name="Shape 129"/>
          <p:cNvSpPr/>
          <p:nvPr/>
        </p:nvSpPr>
        <p:spPr>
          <a:xfrm>
            <a:off x="162078" y="1347703"/>
            <a:ext cx="881984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endParaRPr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endParaRPr sz="200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3600" b="1">
                <a:latin typeface="微软雅黑"/>
                <a:ea typeface="微软雅黑"/>
                <a:cs typeface="微软雅黑"/>
                <a:sym typeface="微软雅黑"/>
              </a:rPr>
              <a:t>                   </a:t>
            </a:r>
          </a:p>
        </p:txBody>
      </p:sp>
      <p:sp>
        <p:nvSpPr>
          <p:cNvPr id="130" name="Shape 130"/>
          <p:cNvSpPr/>
          <p:nvPr/>
        </p:nvSpPr>
        <p:spPr>
          <a:xfrm>
            <a:off x="767589" y="1843533"/>
            <a:ext cx="7517384" cy="38912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rPr sz="3600"/>
              <a:t>3點限制: </a:t>
            </a:r>
            <a:r>
              <a:rPr sz="3600">
                <a:solidFill>
                  <a:srgbClr val="FF0000"/>
                </a:solidFill>
              </a:rPr>
              <a:t>時間地點</a:t>
            </a:r>
            <a:r>
              <a:rPr sz="3600"/>
              <a:t>、</a:t>
            </a:r>
            <a:endParaRPr sz="360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3600"/>
              <a:t>               </a:t>
            </a:r>
            <a:r>
              <a:rPr sz="3600">
                <a:solidFill>
                  <a:srgbClr val="FF0000"/>
                </a:solidFill>
              </a:rPr>
              <a:t>最低人數  </a:t>
            </a:r>
            <a:r>
              <a:rPr sz="3600"/>
              <a:t>開班門檻、</a:t>
            </a:r>
            <a:endParaRPr sz="360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3600"/>
              <a:t>               </a:t>
            </a:r>
            <a:r>
              <a:rPr sz="3600">
                <a:solidFill>
                  <a:srgbClr val="FF0000"/>
                </a:solidFill>
              </a:rPr>
              <a:t>師資</a:t>
            </a:r>
            <a:r>
              <a:rPr sz="3600"/>
              <a:t>、同時間</a:t>
            </a:r>
            <a:r>
              <a:rPr sz="3600">
                <a:solidFill>
                  <a:srgbClr val="FF0000"/>
                </a:solidFill>
              </a:rPr>
              <a:t>開課數量</a:t>
            </a:r>
            <a:r>
              <a:rPr sz="3600"/>
              <a:t>、</a:t>
            </a:r>
            <a:endParaRPr sz="360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3600"/>
              <a:t>                                     </a:t>
            </a:r>
            <a:endParaRPr sz="360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3600"/>
              <a:t>3點困難: 學員</a:t>
            </a:r>
            <a:r>
              <a:rPr sz="3600">
                <a:solidFill>
                  <a:srgbClr val="FF0000"/>
                </a:solidFill>
              </a:rPr>
              <a:t>缺課難補課</a:t>
            </a:r>
            <a:r>
              <a:rPr sz="3600"/>
              <a:t>、</a:t>
            </a:r>
            <a:br>
              <a:rPr sz="3600"/>
            </a:br>
            <a:r>
              <a:rPr sz="3600"/>
              <a:t>              </a:t>
            </a:r>
            <a:r>
              <a:rPr sz="3600">
                <a:solidFill>
                  <a:srgbClr val="FF0000"/>
                </a:solidFill>
              </a:rPr>
              <a:t>內容進度難滿足 </a:t>
            </a:r>
            <a:r>
              <a:rPr sz="3600"/>
              <a:t>不同程度者</a:t>
            </a:r>
            <a:endParaRPr sz="320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3600"/>
              <a:t>              重複開課之</a:t>
            </a:r>
            <a:r>
              <a:rPr sz="3600">
                <a:solidFill>
                  <a:srgbClr val="FF0000"/>
                </a:solidFill>
              </a:rPr>
              <a:t>成本難降低</a:t>
            </a:r>
            <a:r>
              <a:rPr sz="3600"/>
              <a:t>、</a:t>
            </a:r>
          </a:p>
        </p:txBody>
      </p:sp>
      <p:grpSp>
        <p:nvGrpSpPr>
          <p:cNvPr id="142" name="Group 142"/>
          <p:cNvGrpSpPr/>
          <p:nvPr/>
        </p:nvGrpSpPr>
        <p:grpSpPr>
          <a:xfrm>
            <a:off x="6892922" y="582982"/>
            <a:ext cx="1264786" cy="1266651"/>
            <a:chOff x="-17" y="-2"/>
            <a:chExt cx="1264785" cy="1266649"/>
          </a:xfrm>
        </p:grpSpPr>
        <p:sp>
          <p:nvSpPr>
            <p:cNvPr id="131" name="Shape 131"/>
            <p:cNvSpPr/>
            <p:nvPr/>
          </p:nvSpPr>
          <p:spPr>
            <a:xfrm>
              <a:off x="-18" y="1861"/>
              <a:ext cx="1264787" cy="12647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E9573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grpSp>
          <p:nvGrpSpPr>
            <p:cNvPr id="141" name="Group 141"/>
            <p:cNvGrpSpPr/>
            <p:nvPr/>
          </p:nvGrpSpPr>
          <p:grpSpPr>
            <a:xfrm>
              <a:off x="3676" y="-3"/>
              <a:ext cx="1211676" cy="1203809"/>
              <a:chOff x="-1" y="-1"/>
              <a:chExt cx="1211674" cy="1203807"/>
            </a:xfrm>
          </p:grpSpPr>
          <p:sp>
            <p:nvSpPr>
              <p:cNvPr id="132" name="Shape 132"/>
              <p:cNvSpPr/>
              <p:nvPr/>
            </p:nvSpPr>
            <p:spPr>
              <a:xfrm rot="19201084">
                <a:off x="138896" y="224135"/>
                <a:ext cx="328557" cy="5518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33" name="Shape 133"/>
              <p:cNvSpPr/>
              <p:nvPr/>
            </p:nvSpPr>
            <p:spPr>
              <a:xfrm rot="13931720">
                <a:off x="324754" y="628942"/>
                <a:ext cx="328558" cy="5518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34" name="Shape 134"/>
              <p:cNvSpPr/>
              <p:nvPr/>
            </p:nvSpPr>
            <p:spPr>
              <a:xfrm rot="8811397">
                <a:off x="719713" y="457308"/>
                <a:ext cx="328557" cy="5518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35" name="Shape 135"/>
              <p:cNvSpPr/>
              <p:nvPr/>
            </p:nvSpPr>
            <p:spPr>
              <a:xfrm rot="3676815">
                <a:off x="632041" y="69300"/>
                <a:ext cx="292184" cy="5518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276"/>
                    </a:moveTo>
                    <a:cubicBezTo>
                      <a:pt x="6479" y="1135"/>
                      <a:pt x="13963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36" name="Shape 136"/>
              <p:cNvSpPr/>
              <p:nvPr/>
            </p:nvSpPr>
            <p:spPr>
              <a:xfrm>
                <a:off x="277792" y="57368"/>
                <a:ext cx="328558" cy="548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141"/>
                    </a:moveTo>
                    <a:cubicBezTo>
                      <a:pt x="5166" y="1849"/>
                      <a:pt x="11255" y="420"/>
                      <a:pt x="17646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37" name="Shape 137"/>
              <p:cNvSpPr/>
              <p:nvPr/>
            </p:nvSpPr>
            <p:spPr>
              <a:xfrm rot="16699858">
                <a:off x="145251" y="452574"/>
                <a:ext cx="328557" cy="5518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38" name="Shape 138"/>
              <p:cNvSpPr/>
              <p:nvPr/>
            </p:nvSpPr>
            <p:spPr>
              <a:xfrm rot="11332441">
                <a:off x="561815" y="627976"/>
                <a:ext cx="328558" cy="5518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39" name="Shape 139"/>
              <p:cNvSpPr/>
              <p:nvPr/>
            </p:nvSpPr>
            <p:spPr>
              <a:xfrm rot="6074566">
                <a:off x="744731" y="222681"/>
                <a:ext cx="328558" cy="5518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40" name="Shape 140"/>
              <p:cNvSpPr/>
              <p:nvPr/>
            </p:nvSpPr>
            <p:spPr>
              <a:xfrm rot="1466382">
                <a:off x="481487" y="27040"/>
                <a:ext cx="250235" cy="5518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348"/>
                    </a:moveTo>
                    <a:cubicBezTo>
                      <a:pt x="6691" y="805"/>
                      <a:pt x="14093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</p:grpSp>
      </p:grpSp>
      <p:grpSp>
        <p:nvGrpSpPr>
          <p:cNvPr id="146" name="Group 146"/>
          <p:cNvGrpSpPr/>
          <p:nvPr/>
        </p:nvGrpSpPr>
        <p:grpSpPr>
          <a:xfrm>
            <a:off x="289903" y="464136"/>
            <a:ext cx="524557" cy="498354"/>
            <a:chOff x="-7" y="-7"/>
            <a:chExt cx="524555" cy="498352"/>
          </a:xfrm>
        </p:grpSpPr>
        <p:sp>
          <p:nvSpPr>
            <p:cNvPr id="143" name="Shape 143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144" name="Shape 144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145" name="Shape 145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image15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58534"/>
            <a:ext cx="9144000" cy="51409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image16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58534"/>
            <a:ext cx="9144000" cy="51409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image17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58534"/>
            <a:ext cx="9144000" cy="51409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Shape 421"/>
          <p:cNvSpPr>
            <a:spLocks noGrp="1"/>
          </p:cNvSpPr>
          <p:nvPr>
            <p:ph type="sldNum" sz="quarter" idx="2"/>
          </p:nvPr>
        </p:nvSpPr>
        <p:spPr>
          <a:xfrm>
            <a:off x="6457950" y="6269674"/>
            <a:ext cx="2057400" cy="2692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23</a:t>
            </a:fld>
            <a:endParaRPr sz="1200">
              <a:solidFill>
                <a:srgbClr val="888888"/>
              </a:solidFill>
            </a:endParaRPr>
          </a:p>
        </p:txBody>
      </p:sp>
      <p:pic>
        <p:nvPicPr>
          <p:cNvPr id="422" name="image18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768300"/>
            <a:ext cx="9143815" cy="51433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image19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58534"/>
            <a:ext cx="9144000" cy="51409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image20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58534"/>
            <a:ext cx="9144000" cy="51409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image21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58534"/>
            <a:ext cx="9144000" cy="5140932"/>
          </a:xfrm>
          <a:prstGeom prst="rect">
            <a:avLst/>
          </a:prstGeom>
          <a:ln w="12700">
            <a:miter lim="400000"/>
          </a:ln>
        </p:spPr>
      </p:pic>
      <p:sp>
        <p:nvSpPr>
          <p:cNvPr id="429" name="Shape 429"/>
          <p:cNvSpPr/>
          <p:nvPr/>
        </p:nvSpPr>
        <p:spPr>
          <a:xfrm>
            <a:off x="758975" y="127743"/>
            <a:ext cx="2770933" cy="662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584200">
              <a:lnSpc>
                <a:spcPct val="90000"/>
              </a:lnSpc>
              <a:spcBef>
                <a:spcPts val="1600"/>
              </a:spcBef>
              <a:defRPr sz="3200">
                <a:solidFill>
                  <a:srgbClr val="D93E2B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D93E2B"/>
                </a:solidFill>
              </a:rPr>
              <a:t>课程显示效果2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image22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58534"/>
            <a:ext cx="9144000" cy="51409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Shape 433"/>
          <p:cNvSpPr>
            <a:spLocks noGrp="1"/>
          </p:cNvSpPr>
          <p:nvPr>
            <p:ph type="sldNum" sz="quarter" idx="2"/>
          </p:nvPr>
        </p:nvSpPr>
        <p:spPr>
          <a:xfrm>
            <a:off x="6457950" y="6315393"/>
            <a:ext cx="2057400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lnSpcReduction="1000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28</a:t>
            </a:fld>
            <a:endParaRPr sz="1200">
              <a:solidFill>
                <a:srgbClr val="888888"/>
              </a:solidFill>
            </a:endParaRPr>
          </a:p>
        </p:txBody>
      </p:sp>
      <p:pic>
        <p:nvPicPr>
          <p:cNvPr id="434" name="image2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image24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58534"/>
            <a:ext cx="9144000" cy="51409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/>
        </p:nvSpPr>
        <p:spPr>
          <a:xfrm>
            <a:off x="131008" y="258977"/>
            <a:ext cx="8884696" cy="6440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423"/>
                  <a:pt x="21600" y="946"/>
                </a:cubicBezTo>
                <a:lnTo>
                  <a:pt x="21600" y="20789"/>
                </a:lnTo>
                <a:cubicBezTo>
                  <a:pt x="21600" y="21237"/>
                  <a:pt x="21337" y="21600"/>
                  <a:pt x="21012" y="21600"/>
                </a:cubicBezTo>
                <a:lnTo>
                  <a:pt x="592" y="21600"/>
                </a:lnTo>
                <a:cubicBezTo>
                  <a:pt x="265" y="21600"/>
                  <a:pt x="0" y="21234"/>
                  <a:pt x="0" y="20783"/>
                </a:cubicBezTo>
                <a:lnTo>
                  <a:pt x="0" y="946"/>
                </a:lnTo>
                <a:cubicBezTo>
                  <a:pt x="0" y="423"/>
                  <a:pt x="307" y="0"/>
                  <a:pt x="686" y="0"/>
                </a:cubicBezTo>
                <a:close/>
              </a:path>
            </a:pathLst>
          </a:custGeom>
          <a:solidFill>
            <a:srgbClr val="ED5565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149" name="Shape 149"/>
          <p:cNvSpPr/>
          <p:nvPr/>
        </p:nvSpPr>
        <p:spPr>
          <a:xfrm>
            <a:off x="129652" y="258977"/>
            <a:ext cx="8884696" cy="14315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1905"/>
                  <a:pt x="21600" y="425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4256"/>
                </a:lnTo>
                <a:cubicBezTo>
                  <a:pt x="0" y="1905"/>
                  <a:pt x="307" y="0"/>
                  <a:pt x="68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150" name="Shape 150"/>
          <p:cNvSpPr/>
          <p:nvPr/>
        </p:nvSpPr>
        <p:spPr>
          <a:xfrm>
            <a:off x="1623499" y="1122202"/>
            <a:ext cx="5724530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3200" b="1">
                <a:latin typeface="微软雅黑"/>
                <a:ea typeface="微软雅黑"/>
                <a:cs typeface="微软雅黑"/>
                <a:sym typeface="微软雅黑"/>
              </a:rPr>
              <a:t>裝備</a:t>
            </a:r>
            <a:r>
              <a:rPr sz="3200" b="1">
                <a:solidFill>
                  <a:srgbClr val="FFC000"/>
                </a:solidFill>
                <a:latin typeface="微软雅黑"/>
                <a:ea typeface="微软雅黑"/>
                <a:cs typeface="微软雅黑"/>
                <a:sym typeface="微软雅黑"/>
              </a:rPr>
              <a:t>借力使力  </a:t>
            </a:r>
            <a:r>
              <a:rPr sz="3200" b="1">
                <a:latin typeface="微软雅黑"/>
                <a:ea typeface="微软雅黑"/>
                <a:cs typeface="微软雅黑"/>
                <a:sym typeface="微软雅黑"/>
              </a:rPr>
              <a:t>突破傳統 </a:t>
            </a:r>
            <a:r>
              <a:rPr sz="3200" b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雙 規</a:t>
            </a:r>
          </a:p>
        </p:txBody>
      </p:sp>
      <p:sp>
        <p:nvSpPr>
          <p:cNvPr id="151" name="Shape 151"/>
          <p:cNvSpPr/>
          <p:nvPr/>
        </p:nvSpPr>
        <p:spPr>
          <a:xfrm>
            <a:off x="4572000" y="2213373"/>
            <a:ext cx="2646042" cy="184665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 algn="ctr"/>
            <a:r>
              <a:rPr sz="6000" b="1" dirty="0" err="1">
                <a:latin typeface="微软雅黑"/>
                <a:ea typeface="微软雅黑"/>
                <a:cs typeface="微软雅黑"/>
                <a:sym typeface="微软雅黑"/>
              </a:rPr>
              <a:t>規定的</a:t>
            </a:r>
            <a:r>
              <a:rPr sz="6000" b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地點</a:t>
            </a:r>
            <a:endParaRPr sz="6000" b="1" dirty="0">
              <a:solidFill>
                <a:srgbClr val="FF0000"/>
              </a:solidFill>
              <a:latin typeface="微软雅黑"/>
              <a:ea typeface="微软雅黑"/>
              <a:cs typeface="微软雅黑"/>
              <a:sym typeface="微软雅黑"/>
            </a:endParaRPr>
          </a:p>
        </p:txBody>
      </p:sp>
      <p:grpSp>
        <p:nvGrpSpPr>
          <p:cNvPr id="155" name="Group 155"/>
          <p:cNvGrpSpPr/>
          <p:nvPr/>
        </p:nvGrpSpPr>
        <p:grpSpPr>
          <a:xfrm>
            <a:off x="289903" y="464136"/>
            <a:ext cx="524557" cy="498354"/>
            <a:chOff x="-7" y="-7"/>
            <a:chExt cx="524555" cy="498352"/>
          </a:xfrm>
        </p:grpSpPr>
        <p:sp>
          <p:nvSpPr>
            <p:cNvPr id="152" name="Shape 152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154" name="Shape 154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sp>
        <p:nvSpPr>
          <p:cNvPr id="156" name="Shape 156"/>
          <p:cNvSpPr/>
          <p:nvPr/>
        </p:nvSpPr>
        <p:spPr>
          <a:xfrm>
            <a:off x="445699" y="2138388"/>
            <a:ext cx="3042215" cy="18466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 algn="ctr"/>
            <a:r>
              <a:rPr sz="6000" b="1" dirty="0" err="1">
                <a:latin typeface="微软雅黑"/>
                <a:ea typeface="微软雅黑"/>
                <a:cs typeface="微软雅黑"/>
                <a:sym typeface="微软雅黑"/>
              </a:rPr>
              <a:t>規定的</a:t>
            </a:r>
            <a:r>
              <a:rPr sz="6000" b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時間</a:t>
            </a:r>
            <a:endParaRPr sz="6000" b="1" dirty="0">
              <a:solidFill>
                <a:srgbClr val="FF0000"/>
              </a:solidFill>
              <a:latin typeface="微软雅黑"/>
              <a:ea typeface="微软雅黑"/>
              <a:cs typeface="微软雅黑"/>
              <a:sym typeface="微软雅黑"/>
            </a:endParaRPr>
          </a:p>
        </p:txBody>
      </p:sp>
      <p:sp>
        <p:nvSpPr>
          <p:cNvPr id="157" name="Shape 157"/>
          <p:cNvSpPr/>
          <p:nvPr/>
        </p:nvSpPr>
        <p:spPr>
          <a:xfrm>
            <a:off x="3810672" y="2674410"/>
            <a:ext cx="697465" cy="1310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8000"/>
            </a:lvl1pPr>
          </a:lstStyle>
          <a:p>
            <a:pPr lvl="0">
              <a:defRPr sz="1800"/>
            </a:pPr>
            <a:r>
              <a:rPr sz="8000" dirty="0"/>
              <a:t>+</a:t>
            </a:r>
          </a:p>
        </p:txBody>
      </p:sp>
      <p:grpSp>
        <p:nvGrpSpPr>
          <p:cNvPr id="169" name="Group 169"/>
          <p:cNvGrpSpPr/>
          <p:nvPr/>
        </p:nvGrpSpPr>
        <p:grpSpPr>
          <a:xfrm>
            <a:off x="7398785" y="866221"/>
            <a:ext cx="993099" cy="994563"/>
            <a:chOff x="-13" y="-1"/>
            <a:chExt cx="993097" cy="994561"/>
          </a:xfrm>
        </p:grpSpPr>
        <p:sp>
          <p:nvSpPr>
            <p:cNvPr id="158" name="Shape 158"/>
            <p:cNvSpPr/>
            <p:nvPr/>
          </p:nvSpPr>
          <p:spPr>
            <a:xfrm>
              <a:off x="-14" y="1461"/>
              <a:ext cx="993099" cy="9930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E9573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grpSp>
          <p:nvGrpSpPr>
            <p:cNvPr id="168" name="Group 168"/>
            <p:cNvGrpSpPr/>
            <p:nvPr/>
          </p:nvGrpSpPr>
          <p:grpSpPr>
            <a:xfrm>
              <a:off x="2887" y="-2"/>
              <a:ext cx="951397" cy="945220"/>
              <a:chOff x="0" y="-1"/>
              <a:chExt cx="951395" cy="945219"/>
            </a:xfrm>
          </p:grpSpPr>
          <p:sp>
            <p:nvSpPr>
              <p:cNvPr id="159" name="Shape 159"/>
              <p:cNvSpPr/>
              <p:nvPr/>
            </p:nvSpPr>
            <p:spPr>
              <a:xfrm rot="19201084">
                <a:off x="109060" y="175989"/>
                <a:ext cx="257980" cy="4333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60" name="Shape 160"/>
              <p:cNvSpPr/>
              <p:nvPr/>
            </p:nvSpPr>
            <p:spPr>
              <a:xfrm rot="13931720">
                <a:off x="254994" y="493840"/>
                <a:ext cx="257981" cy="4333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61" name="Shape 161"/>
              <p:cNvSpPr/>
              <p:nvPr/>
            </p:nvSpPr>
            <p:spPr>
              <a:xfrm rot="8811397">
                <a:off x="565112" y="359074"/>
                <a:ext cx="257980" cy="4333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62" name="Shape 162"/>
              <p:cNvSpPr/>
              <p:nvPr/>
            </p:nvSpPr>
            <p:spPr>
              <a:xfrm rot="3676815">
                <a:off x="496273" y="54413"/>
                <a:ext cx="229420" cy="4333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276"/>
                    </a:moveTo>
                    <a:cubicBezTo>
                      <a:pt x="6479" y="1135"/>
                      <a:pt x="13963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63" name="Shape 163"/>
              <p:cNvSpPr/>
              <p:nvPr/>
            </p:nvSpPr>
            <p:spPr>
              <a:xfrm>
                <a:off x="218120" y="45044"/>
                <a:ext cx="257981" cy="4307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141"/>
                    </a:moveTo>
                    <a:cubicBezTo>
                      <a:pt x="5166" y="1849"/>
                      <a:pt x="11255" y="420"/>
                      <a:pt x="17646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64" name="Shape 164"/>
              <p:cNvSpPr/>
              <p:nvPr/>
            </p:nvSpPr>
            <p:spPr>
              <a:xfrm rot="16699858">
                <a:off x="114050" y="355357"/>
                <a:ext cx="257980" cy="4333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65" name="Shape 165"/>
              <p:cNvSpPr/>
              <p:nvPr/>
            </p:nvSpPr>
            <p:spPr>
              <a:xfrm rot="11332441">
                <a:off x="441132" y="493081"/>
                <a:ext cx="257981" cy="4333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66" name="Shape 166"/>
              <p:cNvSpPr/>
              <p:nvPr/>
            </p:nvSpPr>
            <p:spPr>
              <a:xfrm rot="6074566">
                <a:off x="584756" y="174847"/>
                <a:ext cx="257981" cy="4333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67" name="Shape 167"/>
              <p:cNvSpPr/>
              <p:nvPr/>
            </p:nvSpPr>
            <p:spPr>
              <a:xfrm rot="1466382">
                <a:off x="378059" y="21231"/>
                <a:ext cx="196483" cy="4333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348"/>
                    </a:moveTo>
                    <a:cubicBezTo>
                      <a:pt x="6691" y="805"/>
                      <a:pt x="14093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</p:grpSp>
      </p:grpSp>
      <p:pic>
        <p:nvPicPr>
          <p:cNvPr id="170" name="封面封底-[CS2]_0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24334" y="3392683"/>
            <a:ext cx="2190944" cy="3273998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hape 171"/>
          <p:cNvSpPr/>
          <p:nvPr/>
        </p:nvSpPr>
        <p:spPr>
          <a:xfrm>
            <a:off x="717603" y="439501"/>
            <a:ext cx="6883605" cy="5476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3600">
                <a:latin typeface="微软雅黑"/>
                <a:ea typeface="微软雅黑"/>
                <a:cs typeface="微软雅黑"/>
                <a:sym typeface="微软雅黑"/>
              </a:rPr>
              <a:t>【傳統主日學</a:t>
            </a:r>
            <a:r>
              <a:rPr sz="360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困境</a:t>
            </a:r>
            <a:r>
              <a:rPr sz="3600">
                <a:latin typeface="微软雅黑"/>
                <a:ea typeface="微软雅黑"/>
                <a:cs typeface="微软雅黑"/>
                <a:sym typeface="微软雅黑"/>
              </a:rPr>
              <a:t>】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animBg="1"/>
      <p:bldP spid="15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/>
          <p:nvPr/>
        </p:nvSpPr>
        <p:spPr>
          <a:xfrm>
            <a:off x="54502" y="57526"/>
            <a:ext cx="8956276" cy="67429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423"/>
                  <a:pt x="21600" y="946"/>
                </a:cubicBezTo>
                <a:lnTo>
                  <a:pt x="21600" y="20789"/>
                </a:lnTo>
                <a:cubicBezTo>
                  <a:pt x="21600" y="21237"/>
                  <a:pt x="21337" y="21600"/>
                  <a:pt x="21012" y="21600"/>
                </a:cubicBezTo>
                <a:lnTo>
                  <a:pt x="592" y="21600"/>
                </a:lnTo>
                <a:cubicBezTo>
                  <a:pt x="265" y="21600"/>
                  <a:pt x="0" y="21234"/>
                  <a:pt x="0" y="20783"/>
                </a:cubicBezTo>
                <a:lnTo>
                  <a:pt x="0" y="946"/>
                </a:lnTo>
                <a:cubicBezTo>
                  <a:pt x="0" y="423"/>
                  <a:pt x="307" y="0"/>
                  <a:pt x="686" y="0"/>
                </a:cubicBezTo>
                <a:close/>
              </a:path>
            </a:pathLst>
          </a:custGeom>
          <a:solidFill>
            <a:srgbClr val="48CFAD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439" name="Shape 439"/>
          <p:cNvSpPr/>
          <p:nvPr/>
        </p:nvSpPr>
        <p:spPr>
          <a:xfrm>
            <a:off x="64892" y="129449"/>
            <a:ext cx="8935495" cy="16108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1905"/>
                  <a:pt x="21600" y="425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4256"/>
                </a:lnTo>
                <a:cubicBezTo>
                  <a:pt x="0" y="1905"/>
                  <a:pt x="307" y="0"/>
                  <a:pt x="68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440" name="Shape 440"/>
          <p:cNvSpPr>
            <a:spLocks noGrp="1"/>
          </p:cNvSpPr>
          <p:nvPr>
            <p:ph type="title" idx="4294967295"/>
          </p:nvPr>
        </p:nvSpPr>
        <p:spPr>
          <a:xfrm>
            <a:off x="360986" y="1812223"/>
            <a:ext cx="8359431" cy="2456140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250567">
              <a:spcBef>
                <a:spcPts val="900"/>
              </a:spcBef>
              <a:defRPr sz="1800"/>
            </a:pPr>
            <a:r>
              <a:rPr sz="3000" b="1" dirty="0" err="1">
                <a:solidFill>
                  <a:srgbClr val="FFFFFF"/>
                </a:solidFill>
              </a:rPr>
              <a:t>若您有任何問題，請联络</a:t>
            </a:r>
            <a:r>
              <a:rPr sz="3000" b="1" dirty="0" smtClean="0">
                <a:solidFill>
                  <a:srgbClr val="FFFFFF"/>
                </a:solidFill>
              </a:rPr>
              <a:t>：</a:t>
            </a:r>
            <a:r>
              <a:rPr lang="en-US" sz="3000" b="1" dirty="0" smtClean="0">
                <a:solidFill>
                  <a:srgbClr val="FFFFFF"/>
                </a:solidFill>
              </a:rPr>
              <a:t/>
            </a:r>
            <a:br>
              <a:rPr lang="en-US" sz="3000" b="1" dirty="0" smtClean="0">
                <a:solidFill>
                  <a:srgbClr val="FFFFFF"/>
                </a:solidFill>
              </a:rPr>
            </a:br>
            <a:r>
              <a:rPr lang="en-US" sz="3000" b="1" dirty="0" smtClean="0">
                <a:solidFill>
                  <a:srgbClr val="FFFFFF"/>
                </a:solidFill>
              </a:rPr>
              <a:t/>
            </a:r>
            <a:br>
              <a:rPr lang="en-US" sz="3000" b="1" dirty="0" smtClean="0">
                <a:solidFill>
                  <a:srgbClr val="FFFFFF"/>
                </a:solidFill>
              </a:rPr>
            </a:br>
            <a:r>
              <a:rPr lang="en-US" sz="3000" b="1" dirty="0" smtClean="0">
                <a:solidFill>
                  <a:schemeClr val="accent5">
                    <a:lumMod val="75000"/>
                  </a:schemeClr>
                </a:solidFill>
              </a:rPr>
              <a:t>Rick Qin </a:t>
            </a:r>
            <a:endParaRPr sz="3000" b="1" dirty="0">
              <a:solidFill>
                <a:schemeClr val="accent5">
                  <a:lumMod val="75000"/>
                </a:schemeClr>
              </a:solidFill>
            </a:endParaRPr>
          </a:p>
          <a:p>
            <a:pPr lvl="0" algn="ctr" defTabSz="250567">
              <a:spcBef>
                <a:spcPts val="900"/>
              </a:spcBef>
              <a:defRPr sz="1800"/>
            </a:pPr>
            <a:r>
              <a:rPr sz="3000" b="1" dirty="0">
                <a:solidFill>
                  <a:srgbClr val="FFFFFF"/>
                </a:solidFill>
              </a:rPr>
              <a:t/>
            </a:r>
            <a:br>
              <a:rPr sz="3000" b="1" dirty="0">
                <a:solidFill>
                  <a:srgbClr val="FFFFFF"/>
                </a:solidFill>
              </a:rPr>
            </a:br>
            <a:r>
              <a:rPr sz="3000" b="1" dirty="0">
                <a:solidFill>
                  <a:srgbClr val="FFFFFF"/>
                </a:solidFill>
              </a:rPr>
              <a:t> </a:t>
            </a:r>
            <a:r>
              <a:rPr lang="en-US" sz="3000" dirty="0" smtClean="0">
                <a:solidFill>
                  <a:srgbClr val="FFFFFF"/>
                </a:solidFill>
                <a:hlinkClick r:id="rId2"/>
              </a:rPr>
              <a:t>rick3d2008@gmail.com</a:t>
            </a:r>
            <a:endParaRPr sz="3000" dirty="0">
              <a:solidFill>
                <a:srgbClr val="FFFFFF"/>
              </a:solidFill>
              <a:hlinkClick r:id="rId2"/>
            </a:endParaRPr>
          </a:p>
        </p:txBody>
      </p:sp>
      <p:sp>
        <p:nvSpPr>
          <p:cNvPr id="441" name="Shape 441"/>
          <p:cNvSpPr/>
          <p:nvPr/>
        </p:nvSpPr>
        <p:spPr>
          <a:xfrm>
            <a:off x="1316686" y="4025021"/>
            <a:ext cx="6760659" cy="1794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584200">
              <a:lnSpc>
                <a:spcPct val="90000"/>
              </a:lnSpc>
              <a:spcBef>
                <a:spcPts val="1600"/>
              </a:spcBef>
              <a:defRPr>
                <a:solidFill>
                  <a:srgbClr val="87312B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87312B"/>
                </a:solidFill>
              </a:rPr>
              <a:t>謝謝您的參與和支持，願神祝福您，使您得著更多！</a:t>
            </a:r>
          </a:p>
        </p:txBody>
      </p:sp>
      <p:grpSp>
        <p:nvGrpSpPr>
          <p:cNvPr id="445" name="Group 445"/>
          <p:cNvGrpSpPr/>
          <p:nvPr/>
        </p:nvGrpSpPr>
        <p:grpSpPr>
          <a:xfrm>
            <a:off x="289903" y="464136"/>
            <a:ext cx="524557" cy="498354"/>
            <a:chOff x="-7" y="-7"/>
            <a:chExt cx="524555" cy="498352"/>
          </a:xfrm>
        </p:grpSpPr>
        <p:sp>
          <p:nvSpPr>
            <p:cNvPr id="442" name="Shape 442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443" name="Shape 443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444" name="Shape 444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sp>
        <p:nvSpPr>
          <p:cNvPr id="446" name="Shape 446"/>
          <p:cNvSpPr/>
          <p:nvPr/>
        </p:nvSpPr>
        <p:spPr>
          <a:xfrm>
            <a:off x="827074" y="426295"/>
            <a:ext cx="1842648" cy="574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rPr sz="3200" b="1">
                <a:solidFill>
                  <a:srgbClr val="70AD47"/>
                </a:solidFill>
                <a:latin typeface="微软雅黑"/>
                <a:ea typeface="微软雅黑"/>
                <a:cs typeface="微软雅黑"/>
                <a:sym typeface="微软雅黑"/>
              </a:rPr>
              <a:t>【</a:t>
            </a:r>
            <a:r>
              <a:rPr sz="3200" b="1">
                <a:latin typeface="微软雅黑"/>
                <a:ea typeface="微软雅黑"/>
                <a:cs typeface="微软雅黑"/>
                <a:sym typeface="微软雅黑"/>
              </a:rPr>
              <a:t>問 題</a:t>
            </a:r>
            <a:r>
              <a:rPr sz="3200" b="1">
                <a:solidFill>
                  <a:srgbClr val="70AD47"/>
                </a:solidFill>
                <a:latin typeface="微软雅黑"/>
                <a:ea typeface="微软雅黑"/>
                <a:cs typeface="微软雅黑"/>
                <a:sym typeface="微软雅黑"/>
              </a:rPr>
              <a:t>】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" name="Group 450"/>
          <p:cNvGrpSpPr/>
          <p:nvPr/>
        </p:nvGrpSpPr>
        <p:grpSpPr>
          <a:xfrm>
            <a:off x="0" y="-1"/>
            <a:ext cx="1028702" cy="6858003"/>
            <a:chOff x="0" y="0"/>
            <a:chExt cx="1028701" cy="6858001"/>
          </a:xfrm>
        </p:grpSpPr>
        <p:sp>
          <p:nvSpPr>
            <p:cNvPr id="448" name="Shape 448"/>
            <p:cNvSpPr/>
            <p:nvPr/>
          </p:nvSpPr>
          <p:spPr>
            <a:xfrm>
              <a:off x="0" y="-1"/>
              <a:ext cx="514353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ED556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449" name="Shape 449"/>
            <p:cNvSpPr/>
            <p:nvPr/>
          </p:nvSpPr>
          <p:spPr>
            <a:xfrm>
              <a:off x="514350" y="-1"/>
              <a:ext cx="514352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DA445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grpSp>
        <p:nvGrpSpPr>
          <p:cNvPr id="453" name="Group 453"/>
          <p:cNvGrpSpPr/>
          <p:nvPr/>
        </p:nvGrpSpPr>
        <p:grpSpPr>
          <a:xfrm>
            <a:off x="901700" y="-1"/>
            <a:ext cx="1028702" cy="6858003"/>
            <a:chOff x="0" y="0"/>
            <a:chExt cx="1028701" cy="6858001"/>
          </a:xfrm>
        </p:grpSpPr>
        <p:sp>
          <p:nvSpPr>
            <p:cNvPr id="451" name="Shape 451"/>
            <p:cNvSpPr/>
            <p:nvPr/>
          </p:nvSpPr>
          <p:spPr>
            <a:xfrm>
              <a:off x="0" y="-1"/>
              <a:ext cx="514353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FC6E5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452" name="Shape 452"/>
            <p:cNvSpPr/>
            <p:nvPr/>
          </p:nvSpPr>
          <p:spPr>
            <a:xfrm>
              <a:off x="514350" y="-1"/>
              <a:ext cx="514352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E9573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grpSp>
        <p:nvGrpSpPr>
          <p:cNvPr id="456" name="Group 456"/>
          <p:cNvGrpSpPr/>
          <p:nvPr/>
        </p:nvGrpSpPr>
        <p:grpSpPr>
          <a:xfrm>
            <a:off x="1803400" y="-1"/>
            <a:ext cx="1028702" cy="6858003"/>
            <a:chOff x="0" y="0"/>
            <a:chExt cx="1028701" cy="6858001"/>
          </a:xfrm>
        </p:grpSpPr>
        <p:sp>
          <p:nvSpPr>
            <p:cNvPr id="454" name="Shape 454"/>
            <p:cNvSpPr/>
            <p:nvPr/>
          </p:nvSpPr>
          <p:spPr>
            <a:xfrm>
              <a:off x="0" y="-1"/>
              <a:ext cx="514353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FFCE5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455" name="Shape 455"/>
            <p:cNvSpPr/>
            <p:nvPr/>
          </p:nvSpPr>
          <p:spPr>
            <a:xfrm>
              <a:off x="514350" y="-1"/>
              <a:ext cx="514352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6BB4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grpSp>
        <p:nvGrpSpPr>
          <p:cNvPr id="459" name="Group 459"/>
          <p:cNvGrpSpPr/>
          <p:nvPr/>
        </p:nvGrpSpPr>
        <p:grpSpPr>
          <a:xfrm>
            <a:off x="2705100" y="-1"/>
            <a:ext cx="1028702" cy="6858003"/>
            <a:chOff x="0" y="0"/>
            <a:chExt cx="1028701" cy="6858001"/>
          </a:xfrm>
        </p:grpSpPr>
        <p:sp>
          <p:nvSpPr>
            <p:cNvPr id="457" name="Shape 457"/>
            <p:cNvSpPr/>
            <p:nvPr/>
          </p:nvSpPr>
          <p:spPr>
            <a:xfrm>
              <a:off x="0" y="-1"/>
              <a:ext cx="514353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A0D46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458" name="Shape 458"/>
            <p:cNvSpPr/>
            <p:nvPr/>
          </p:nvSpPr>
          <p:spPr>
            <a:xfrm>
              <a:off x="514350" y="-1"/>
              <a:ext cx="514352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8CC15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grpSp>
        <p:nvGrpSpPr>
          <p:cNvPr id="462" name="Group 462"/>
          <p:cNvGrpSpPr/>
          <p:nvPr/>
        </p:nvGrpSpPr>
        <p:grpSpPr>
          <a:xfrm>
            <a:off x="3606800" y="-1"/>
            <a:ext cx="1028702" cy="6858003"/>
            <a:chOff x="0" y="0"/>
            <a:chExt cx="1028701" cy="6858001"/>
          </a:xfrm>
        </p:grpSpPr>
        <p:sp>
          <p:nvSpPr>
            <p:cNvPr id="460" name="Shape 460"/>
            <p:cNvSpPr/>
            <p:nvPr/>
          </p:nvSpPr>
          <p:spPr>
            <a:xfrm>
              <a:off x="0" y="-1"/>
              <a:ext cx="514353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461" name="Shape 461"/>
            <p:cNvSpPr/>
            <p:nvPr/>
          </p:nvSpPr>
          <p:spPr>
            <a:xfrm>
              <a:off x="514350" y="-1"/>
              <a:ext cx="514352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grpSp>
        <p:nvGrpSpPr>
          <p:cNvPr id="465" name="Group 465"/>
          <p:cNvGrpSpPr/>
          <p:nvPr/>
        </p:nvGrpSpPr>
        <p:grpSpPr>
          <a:xfrm>
            <a:off x="4508500" y="-1"/>
            <a:ext cx="1028702" cy="6858003"/>
            <a:chOff x="0" y="0"/>
            <a:chExt cx="1028701" cy="6858001"/>
          </a:xfrm>
        </p:grpSpPr>
        <p:sp>
          <p:nvSpPr>
            <p:cNvPr id="463" name="Shape 463"/>
            <p:cNvSpPr/>
            <p:nvPr/>
          </p:nvSpPr>
          <p:spPr>
            <a:xfrm>
              <a:off x="0" y="-1"/>
              <a:ext cx="514353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4FC1E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464" name="Shape 464"/>
            <p:cNvSpPr/>
            <p:nvPr/>
          </p:nvSpPr>
          <p:spPr>
            <a:xfrm>
              <a:off x="514350" y="-1"/>
              <a:ext cx="514352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3BAFD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grpSp>
        <p:nvGrpSpPr>
          <p:cNvPr id="468" name="Group 468"/>
          <p:cNvGrpSpPr/>
          <p:nvPr/>
        </p:nvGrpSpPr>
        <p:grpSpPr>
          <a:xfrm>
            <a:off x="5410200" y="-1"/>
            <a:ext cx="1028702" cy="6858003"/>
            <a:chOff x="0" y="0"/>
            <a:chExt cx="1028701" cy="6858001"/>
          </a:xfrm>
        </p:grpSpPr>
        <p:sp>
          <p:nvSpPr>
            <p:cNvPr id="466" name="Shape 466"/>
            <p:cNvSpPr/>
            <p:nvPr/>
          </p:nvSpPr>
          <p:spPr>
            <a:xfrm>
              <a:off x="0" y="-1"/>
              <a:ext cx="514353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5D9CE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467" name="Shape 467"/>
            <p:cNvSpPr/>
            <p:nvPr/>
          </p:nvSpPr>
          <p:spPr>
            <a:xfrm>
              <a:off x="514350" y="-1"/>
              <a:ext cx="514352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4A89D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grpSp>
        <p:nvGrpSpPr>
          <p:cNvPr id="471" name="Group 471"/>
          <p:cNvGrpSpPr/>
          <p:nvPr/>
        </p:nvGrpSpPr>
        <p:grpSpPr>
          <a:xfrm>
            <a:off x="6311900" y="-1"/>
            <a:ext cx="1028702" cy="6858003"/>
            <a:chOff x="0" y="0"/>
            <a:chExt cx="1028701" cy="6858001"/>
          </a:xfrm>
        </p:grpSpPr>
        <p:sp>
          <p:nvSpPr>
            <p:cNvPr id="469" name="Shape 469"/>
            <p:cNvSpPr/>
            <p:nvPr/>
          </p:nvSpPr>
          <p:spPr>
            <a:xfrm>
              <a:off x="0" y="-1"/>
              <a:ext cx="514353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EC87C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470" name="Shape 470"/>
            <p:cNvSpPr/>
            <p:nvPr/>
          </p:nvSpPr>
          <p:spPr>
            <a:xfrm>
              <a:off x="514350" y="-1"/>
              <a:ext cx="514352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D770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grpSp>
        <p:nvGrpSpPr>
          <p:cNvPr id="474" name="Group 474"/>
          <p:cNvGrpSpPr/>
          <p:nvPr/>
        </p:nvGrpSpPr>
        <p:grpSpPr>
          <a:xfrm>
            <a:off x="7213600" y="-1"/>
            <a:ext cx="1028702" cy="6858003"/>
            <a:chOff x="0" y="0"/>
            <a:chExt cx="1028701" cy="6858001"/>
          </a:xfrm>
        </p:grpSpPr>
        <p:sp>
          <p:nvSpPr>
            <p:cNvPr id="472" name="Shape 472"/>
            <p:cNvSpPr/>
            <p:nvPr/>
          </p:nvSpPr>
          <p:spPr>
            <a:xfrm>
              <a:off x="0" y="-1"/>
              <a:ext cx="514353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CCD1D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473" name="Shape 473"/>
            <p:cNvSpPr/>
            <p:nvPr/>
          </p:nvSpPr>
          <p:spPr>
            <a:xfrm>
              <a:off x="514350" y="-1"/>
              <a:ext cx="514352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AAB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grpSp>
        <p:nvGrpSpPr>
          <p:cNvPr id="477" name="Group 477"/>
          <p:cNvGrpSpPr/>
          <p:nvPr/>
        </p:nvGrpSpPr>
        <p:grpSpPr>
          <a:xfrm>
            <a:off x="8115300" y="-1"/>
            <a:ext cx="1028702" cy="6858003"/>
            <a:chOff x="0" y="0"/>
            <a:chExt cx="1028701" cy="6858001"/>
          </a:xfrm>
        </p:grpSpPr>
        <p:sp>
          <p:nvSpPr>
            <p:cNvPr id="475" name="Shape 475"/>
            <p:cNvSpPr/>
            <p:nvPr/>
          </p:nvSpPr>
          <p:spPr>
            <a:xfrm>
              <a:off x="0" y="-1"/>
              <a:ext cx="514353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184" y="21600"/>
                  </a:lnTo>
                  <a:cubicBezTo>
                    <a:pt x="530" y="21600"/>
                    <a:pt x="0" y="21180"/>
                    <a:pt x="0" y="20661"/>
                  </a:cubicBezTo>
                  <a:lnTo>
                    <a:pt x="0" y="939"/>
                  </a:lnTo>
                  <a:cubicBezTo>
                    <a:pt x="0" y="420"/>
                    <a:pt x="530" y="0"/>
                    <a:pt x="1184" y="0"/>
                  </a:cubicBezTo>
                  <a:close/>
                </a:path>
              </a:pathLst>
            </a:custGeom>
            <a:solidFill>
              <a:srgbClr val="656D7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b="1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476" name="Shape 476"/>
            <p:cNvSpPr/>
            <p:nvPr/>
          </p:nvSpPr>
          <p:spPr>
            <a:xfrm>
              <a:off x="514350" y="-1"/>
              <a:ext cx="514352" cy="6858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25" y="0"/>
                  </a:lnTo>
                  <a:cubicBezTo>
                    <a:pt x="21074" y="0"/>
                    <a:pt x="21600" y="417"/>
                    <a:pt x="21600" y="932"/>
                  </a:cubicBezTo>
                  <a:lnTo>
                    <a:pt x="21600" y="20668"/>
                  </a:lnTo>
                  <a:cubicBezTo>
                    <a:pt x="21600" y="21183"/>
                    <a:pt x="21074" y="21600"/>
                    <a:pt x="20425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434A5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b="1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grpSp>
        <p:nvGrpSpPr>
          <p:cNvPr id="480" name="Group 480"/>
          <p:cNvGrpSpPr/>
          <p:nvPr/>
        </p:nvGrpSpPr>
        <p:grpSpPr>
          <a:xfrm>
            <a:off x="2426969" y="2044400"/>
            <a:ext cx="4290065" cy="1841802"/>
            <a:chOff x="0" y="0"/>
            <a:chExt cx="4290063" cy="1841801"/>
          </a:xfrm>
        </p:grpSpPr>
        <p:sp>
          <p:nvSpPr>
            <p:cNvPr id="478" name="Shape 478"/>
            <p:cNvSpPr/>
            <p:nvPr/>
          </p:nvSpPr>
          <p:spPr>
            <a:xfrm>
              <a:off x="-1" y="0"/>
              <a:ext cx="4290065" cy="1841802"/>
            </a:xfrm>
            <a:prstGeom prst="roundRect">
              <a:avLst>
                <a:gd name="adj" fmla="val 14207"/>
              </a:avLst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4000" b="1">
                  <a:latin typeface="方正卡通简体"/>
                  <a:ea typeface="方正卡通简体"/>
                  <a:cs typeface="方正卡通简体"/>
                  <a:sym typeface="方正卡通简体"/>
                </a:defRPr>
              </a:pPr>
              <a:endParaRPr/>
            </a:p>
          </p:txBody>
        </p:sp>
        <p:sp>
          <p:nvSpPr>
            <p:cNvPr id="479" name="Shape 479"/>
            <p:cNvSpPr/>
            <p:nvPr/>
          </p:nvSpPr>
          <p:spPr>
            <a:xfrm>
              <a:off x="76638" y="311299"/>
              <a:ext cx="4136785" cy="1219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ctr"/>
              <a:r>
                <a:rPr sz="4000" b="1">
                  <a:latin typeface="方正卡通简体"/>
                  <a:ea typeface="方正卡通简体"/>
                  <a:cs typeface="方正卡通简体"/>
                  <a:sym typeface="方正卡通简体"/>
                </a:rPr>
                <a:t>Contact us!</a:t>
              </a:r>
            </a:p>
            <a:p>
              <a:pPr lvl="0" algn="ctr"/>
              <a:r>
                <a:rPr sz="4000" b="1">
                  <a:latin typeface="方正卡通简体"/>
                  <a:ea typeface="方正卡通简体"/>
                  <a:cs typeface="方正卡通简体"/>
                  <a:sym typeface="方正卡通简体"/>
                </a:rPr>
                <a:t>☺</a:t>
              </a:r>
              <a:r>
                <a: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rPr>
                <a:t> 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/>
        </p:nvSpPr>
        <p:spPr>
          <a:xfrm>
            <a:off x="129652" y="208569"/>
            <a:ext cx="8884696" cy="6440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423"/>
                  <a:pt x="21600" y="946"/>
                </a:cubicBezTo>
                <a:lnTo>
                  <a:pt x="21600" y="20789"/>
                </a:lnTo>
                <a:cubicBezTo>
                  <a:pt x="21600" y="21237"/>
                  <a:pt x="21337" y="21600"/>
                  <a:pt x="21012" y="21600"/>
                </a:cubicBezTo>
                <a:lnTo>
                  <a:pt x="592" y="21600"/>
                </a:lnTo>
                <a:cubicBezTo>
                  <a:pt x="265" y="21600"/>
                  <a:pt x="0" y="21234"/>
                  <a:pt x="0" y="20783"/>
                </a:cubicBezTo>
                <a:lnTo>
                  <a:pt x="0" y="946"/>
                </a:lnTo>
                <a:cubicBezTo>
                  <a:pt x="0" y="423"/>
                  <a:pt x="307" y="0"/>
                  <a:pt x="686" y="0"/>
                </a:cubicBezTo>
                <a:close/>
              </a:path>
            </a:pathLst>
          </a:custGeom>
          <a:solidFill>
            <a:srgbClr val="ED5565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174" name="Shape 174"/>
          <p:cNvSpPr/>
          <p:nvPr/>
        </p:nvSpPr>
        <p:spPr>
          <a:xfrm>
            <a:off x="592661" y="2210816"/>
            <a:ext cx="6049095" cy="153888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/>
            <a:r>
              <a:rPr sz="3200" b="1" dirty="0" err="1">
                <a:latin typeface="微软雅黑"/>
                <a:ea typeface="微软雅黑"/>
                <a:cs typeface="微软雅黑"/>
                <a:sym typeface="微软雅黑"/>
              </a:rPr>
              <a:t>應用適於</a:t>
            </a:r>
            <a:r>
              <a:rPr sz="3200" b="1" dirty="0">
                <a:latin typeface="微软雅黑"/>
                <a:ea typeface="微软雅黑"/>
                <a:cs typeface="微软雅黑"/>
                <a:sym typeface="微软雅黑"/>
              </a:rPr>
              <a:t>   </a:t>
            </a:r>
            <a:r>
              <a:rPr sz="4400" b="1" dirty="0">
                <a:latin typeface="微软雅黑"/>
                <a:ea typeface="微软雅黑"/>
                <a:cs typeface="微软雅黑"/>
                <a:sym typeface="微软雅黑"/>
              </a:rPr>
              <a:t>成 人 主 日 學</a:t>
            </a:r>
            <a:r>
              <a:rPr sz="3200" b="1" dirty="0" smtClean="0">
                <a:latin typeface="微软雅黑"/>
                <a:ea typeface="微软雅黑"/>
                <a:cs typeface="微软雅黑"/>
                <a:sym typeface="微软雅黑"/>
              </a:rPr>
              <a:t>、</a:t>
            </a:r>
            <a:r>
              <a:rPr lang="en-US" sz="3200" b="1" dirty="0" smtClean="0">
                <a:latin typeface="微软雅黑"/>
                <a:ea typeface="微软雅黑"/>
                <a:cs typeface="微软雅黑"/>
                <a:sym typeface="微软雅黑"/>
              </a:rPr>
              <a:t/>
            </a:r>
            <a:br>
              <a:rPr lang="en-US" sz="3200" b="1" dirty="0" smtClean="0">
                <a:latin typeface="微软雅黑"/>
                <a:ea typeface="微软雅黑"/>
                <a:cs typeface="微软雅黑"/>
                <a:sym typeface="微软雅黑"/>
              </a:rPr>
            </a:br>
            <a:endParaRPr sz="1200" b="1" dirty="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3200" b="1" dirty="0">
                <a:latin typeface="微软雅黑"/>
                <a:ea typeface="微软雅黑"/>
                <a:cs typeface="微软雅黑"/>
                <a:sym typeface="微软雅黑"/>
              </a:rPr>
              <a:t>                 </a:t>
            </a:r>
            <a:r>
              <a:rPr sz="4400" b="1" dirty="0">
                <a:latin typeface="微软雅黑"/>
                <a:ea typeface="微软雅黑"/>
                <a:cs typeface="微软雅黑"/>
                <a:sym typeface="微软雅黑"/>
              </a:rPr>
              <a:t>裝 備</a:t>
            </a:r>
            <a:r>
              <a:rPr sz="4400" b="1" dirty="0" smtClean="0">
                <a:latin typeface="微软雅黑"/>
                <a:ea typeface="微软雅黑"/>
                <a:cs typeface="微软雅黑"/>
                <a:sym typeface="微软雅黑"/>
              </a:rPr>
              <a:t>、</a:t>
            </a:r>
            <a:r>
              <a:rPr lang="en-US" sz="4400" b="1" dirty="0" smtClean="0">
                <a:latin typeface="微软雅黑"/>
                <a:ea typeface="微软雅黑"/>
                <a:cs typeface="微软雅黑"/>
                <a:sym typeface="微软雅黑"/>
              </a:rPr>
              <a:t> </a:t>
            </a:r>
            <a:r>
              <a:rPr sz="4400" b="1" dirty="0" smtClean="0">
                <a:latin typeface="微软雅黑"/>
                <a:ea typeface="微软雅黑"/>
                <a:cs typeface="微软雅黑"/>
                <a:sym typeface="微软雅黑"/>
              </a:rPr>
              <a:t>培 </a:t>
            </a:r>
            <a:r>
              <a:rPr sz="4400" b="1" dirty="0">
                <a:latin typeface="微软雅黑"/>
                <a:ea typeface="微软雅黑"/>
                <a:cs typeface="微软雅黑"/>
                <a:sym typeface="微软雅黑"/>
              </a:rPr>
              <a:t>訓  </a:t>
            </a:r>
          </a:p>
        </p:txBody>
      </p:sp>
      <p:grpSp>
        <p:nvGrpSpPr>
          <p:cNvPr id="177" name="Group 177"/>
          <p:cNvGrpSpPr/>
          <p:nvPr/>
        </p:nvGrpSpPr>
        <p:grpSpPr>
          <a:xfrm>
            <a:off x="129652" y="263076"/>
            <a:ext cx="8884696" cy="1431533"/>
            <a:chOff x="0" y="0"/>
            <a:chExt cx="8884695" cy="1431532"/>
          </a:xfrm>
        </p:grpSpPr>
        <p:sp>
          <p:nvSpPr>
            <p:cNvPr id="175" name="Shape 175"/>
            <p:cNvSpPr/>
            <p:nvPr/>
          </p:nvSpPr>
          <p:spPr>
            <a:xfrm>
              <a:off x="0" y="-1"/>
              <a:ext cx="8884696" cy="14315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86" y="0"/>
                  </a:moveTo>
                  <a:lnTo>
                    <a:pt x="20914" y="0"/>
                  </a:lnTo>
                  <a:cubicBezTo>
                    <a:pt x="21293" y="0"/>
                    <a:pt x="21600" y="1905"/>
                    <a:pt x="21600" y="4256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4256"/>
                  </a:lnTo>
                  <a:cubicBezTo>
                    <a:pt x="0" y="1905"/>
                    <a:pt x="307" y="0"/>
                    <a:pt x="686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/>
              <a:endParaRPr/>
            </a:p>
          </p:txBody>
        </p:sp>
        <p:sp>
          <p:nvSpPr>
            <p:cNvPr id="176" name="Shape 176"/>
            <p:cNvSpPr/>
            <p:nvPr/>
          </p:nvSpPr>
          <p:spPr>
            <a:xfrm>
              <a:off x="0" y="227070"/>
              <a:ext cx="8884696" cy="9773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ctr"/>
              <a:r>
                <a:rPr sz="3200" b="1">
                  <a:solidFill>
                    <a:srgbClr val="FF0000"/>
                  </a:solidFill>
                  <a:latin typeface="微软雅黑"/>
                  <a:ea typeface="微软雅黑"/>
                  <a:cs typeface="微软雅黑"/>
                  <a:sym typeface="微软雅黑"/>
                </a:rPr>
                <a:t>地方教會自管  </a:t>
              </a:r>
              <a:r>
                <a:rPr sz="3200" b="1">
                  <a:latin typeface="微软雅黑"/>
                  <a:ea typeface="微软雅黑"/>
                  <a:cs typeface="微软雅黑"/>
                  <a:sym typeface="微软雅黑"/>
                </a:rPr>
                <a:t>同時 </a:t>
              </a:r>
              <a:r>
                <a:rPr sz="3200" b="1">
                  <a:solidFill>
                    <a:srgbClr val="FF0000"/>
                  </a:solidFill>
                  <a:latin typeface="微软雅黑"/>
                  <a:ea typeface="微软雅黑"/>
                  <a:cs typeface="微软雅黑"/>
                  <a:sym typeface="微软雅黑"/>
                </a:rPr>
                <a:t>眾教會資源共享</a:t>
              </a:r>
              <a:r>
                <a:rPr sz="3200" b="1">
                  <a:latin typeface="微软雅黑"/>
                  <a:ea typeface="微软雅黑"/>
                  <a:cs typeface="微软雅黑"/>
                  <a:sym typeface="微软雅黑"/>
                </a:rPr>
                <a:t> </a:t>
              </a:r>
              <a:r>
                <a:rPr sz="3200" b="1" i="1">
                  <a:latin typeface="微软雅黑"/>
                  <a:ea typeface="微软雅黑"/>
                  <a:cs typeface="微软雅黑"/>
                  <a:sym typeface="微软雅黑"/>
                </a:rPr>
                <a:t>之</a:t>
              </a:r>
              <a:r>
                <a:rPr sz="3200" b="1">
                  <a:latin typeface="微软雅黑"/>
                  <a:ea typeface="微软雅黑"/>
                  <a:cs typeface="微软雅黑"/>
                  <a:sym typeface="微软雅黑"/>
                </a:rPr>
                <a:t>   </a:t>
              </a:r>
            </a:p>
            <a:p>
              <a:pPr lvl="0" algn="ctr"/>
              <a:r>
                <a:rPr sz="3200" b="1">
                  <a:latin typeface="微软雅黑"/>
                  <a:ea typeface="微软雅黑"/>
                  <a:cs typeface="微软雅黑"/>
                  <a:sym typeface="微软雅黑"/>
                </a:rPr>
                <a:t>Mobile-learning系統</a:t>
              </a:r>
            </a:p>
          </p:txBody>
        </p:sp>
      </p:grpSp>
      <p:grpSp>
        <p:nvGrpSpPr>
          <p:cNvPr id="189" name="Group 189"/>
          <p:cNvGrpSpPr/>
          <p:nvPr/>
        </p:nvGrpSpPr>
        <p:grpSpPr>
          <a:xfrm>
            <a:off x="7273925" y="907002"/>
            <a:ext cx="1029958" cy="1031476"/>
            <a:chOff x="-14" y="-1"/>
            <a:chExt cx="1029956" cy="1031475"/>
          </a:xfrm>
        </p:grpSpPr>
        <p:sp>
          <p:nvSpPr>
            <p:cNvPr id="178" name="Shape 178"/>
            <p:cNvSpPr/>
            <p:nvPr/>
          </p:nvSpPr>
          <p:spPr>
            <a:xfrm>
              <a:off x="-15" y="1516"/>
              <a:ext cx="1029958" cy="10299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E9573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grpSp>
          <p:nvGrpSpPr>
            <p:cNvPr id="188" name="Group 188"/>
            <p:cNvGrpSpPr/>
            <p:nvPr/>
          </p:nvGrpSpPr>
          <p:grpSpPr>
            <a:xfrm>
              <a:off x="2993" y="-2"/>
              <a:ext cx="986759" cy="980352"/>
              <a:chOff x="-1" y="0"/>
              <a:chExt cx="986757" cy="980351"/>
            </a:xfrm>
          </p:grpSpPr>
          <p:sp>
            <p:nvSpPr>
              <p:cNvPr id="179" name="Shape 179"/>
              <p:cNvSpPr/>
              <p:nvPr/>
            </p:nvSpPr>
            <p:spPr>
              <a:xfrm rot="19201084">
                <a:off x="113112" y="182530"/>
                <a:ext cx="267570" cy="4494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80" name="Shape 180"/>
              <p:cNvSpPr/>
              <p:nvPr/>
            </p:nvSpPr>
            <p:spPr>
              <a:xfrm rot="13931720">
                <a:off x="264471" y="512195"/>
                <a:ext cx="267570" cy="4494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81" name="Shape 181"/>
              <p:cNvSpPr/>
              <p:nvPr/>
            </p:nvSpPr>
            <p:spPr>
              <a:xfrm rot="8811397">
                <a:off x="586115" y="372420"/>
                <a:ext cx="267570" cy="4494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82" name="Shape 182"/>
              <p:cNvSpPr/>
              <p:nvPr/>
            </p:nvSpPr>
            <p:spPr>
              <a:xfrm rot="3676815">
                <a:off x="514718" y="56436"/>
                <a:ext cx="237946" cy="4494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276"/>
                    </a:moveTo>
                    <a:cubicBezTo>
                      <a:pt x="6479" y="1135"/>
                      <a:pt x="13963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83" name="Shape 183"/>
              <p:cNvSpPr/>
              <p:nvPr/>
            </p:nvSpPr>
            <p:spPr>
              <a:xfrm>
                <a:off x="226226" y="46719"/>
                <a:ext cx="267569" cy="4467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141"/>
                    </a:moveTo>
                    <a:cubicBezTo>
                      <a:pt x="5166" y="1849"/>
                      <a:pt x="11255" y="420"/>
                      <a:pt x="17646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84" name="Shape 184"/>
              <p:cNvSpPr/>
              <p:nvPr/>
            </p:nvSpPr>
            <p:spPr>
              <a:xfrm rot="16699858">
                <a:off x="118288" y="368565"/>
                <a:ext cx="267569" cy="4494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85" name="Shape 185"/>
              <p:cNvSpPr/>
              <p:nvPr/>
            </p:nvSpPr>
            <p:spPr>
              <a:xfrm rot="11332441">
                <a:off x="457527" y="511409"/>
                <a:ext cx="267569" cy="4494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86" name="Shape 186"/>
              <p:cNvSpPr/>
              <p:nvPr/>
            </p:nvSpPr>
            <p:spPr>
              <a:xfrm rot="6074566">
                <a:off x="606490" y="181346"/>
                <a:ext cx="267570" cy="4494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45"/>
                    </a:moveTo>
                    <a:cubicBezTo>
                      <a:pt x="6249" y="1488"/>
                      <a:pt x="13822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  <p:sp>
            <p:nvSpPr>
              <p:cNvPr id="187" name="Shape 187"/>
              <p:cNvSpPr/>
              <p:nvPr/>
            </p:nvSpPr>
            <p:spPr>
              <a:xfrm rot="1466382">
                <a:off x="392109" y="22021"/>
                <a:ext cx="203787" cy="4494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348"/>
                    </a:moveTo>
                    <a:cubicBezTo>
                      <a:pt x="6691" y="805"/>
                      <a:pt x="14093" y="0"/>
                      <a:pt x="21600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EB0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>
                    <a:latin typeface="微软雅黑"/>
                    <a:ea typeface="微软雅黑"/>
                    <a:cs typeface="微软雅黑"/>
                    <a:sym typeface="微软雅黑"/>
                  </a:defRPr>
                </a:pPr>
                <a:endParaRPr/>
              </a:p>
            </p:txBody>
          </p:sp>
        </p:grpSp>
      </p:grpSp>
      <p:grpSp>
        <p:nvGrpSpPr>
          <p:cNvPr id="193" name="Group 193"/>
          <p:cNvGrpSpPr/>
          <p:nvPr/>
        </p:nvGrpSpPr>
        <p:grpSpPr>
          <a:xfrm>
            <a:off x="289903" y="464136"/>
            <a:ext cx="524557" cy="498354"/>
            <a:chOff x="-7" y="-7"/>
            <a:chExt cx="524555" cy="498352"/>
          </a:xfrm>
        </p:grpSpPr>
        <p:sp>
          <p:nvSpPr>
            <p:cNvPr id="190" name="Shape 190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191" name="Shape 191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192" name="Shape 192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pic>
        <p:nvPicPr>
          <p:cNvPr id="194" name="未标题-13.png" descr="F:\work\第二\橙色竹子\未标题-13.png"/>
          <p:cNvPicPr/>
          <p:nvPr/>
        </p:nvPicPr>
        <p:blipFill>
          <a:blip r:embed="rId2">
            <a:extLst/>
          </a:blip>
          <a:srcRect l="67167" t="57936" r="1043" b="13352"/>
          <a:stretch>
            <a:fillRect/>
          </a:stretch>
        </p:blipFill>
        <p:spPr>
          <a:xfrm>
            <a:off x="5752299" y="4342816"/>
            <a:ext cx="3232056" cy="21571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0" advTm="2000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 animBg="1"/>
      <p:bldP spid="194" grpId="1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/>
          <p:nvPr/>
        </p:nvSpPr>
        <p:spPr>
          <a:xfrm>
            <a:off x="129652" y="225819"/>
            <a:ext cx="8884696" cy="6440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423"/>
                  <a:pt x="21600" y="946"/>
                </a:cubicBezTo>
                <a:lnTo>
                  <a:pt x="21600" y="20789"/>
                </a:lnTo>
                <a:cubicBezTo>
                  <a:pt x="21600" y="21237"/>
                  <a:pt x="21337" y="21600"/>
                  <a:pt x="21012" y="21600"/>
                </a:cubicBezTo>
                <a:lnTo>
                  <a:pt x="592" y="21600"/>
                </a:lnTo>
                <a:cubicBezTo>
                  <a:pt x="265" y="21600"/>
                  <a:pt x="0" y="21234"/>
                  <a:pt x="0" y="20783"/>
                </a:cubicBezTo>
                <a:lnTo>
                  <a:pt x="0" y="946"/>
                </a:lnTo>
                <a:cubicBezTo>
                  <a:pt x="0" y="423"/>
                  <a:pt x="307" y="0"/>
                  <a:pt x="686" y="0"/>
                </a:cubicBezTo>
                <a:close/>
              </a:path>
            </a:pathLst>
          </a:custGeom>
          <a:solidFill>
            <a:srgbClr val="ED5565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197" name="Shape 197"/>
          <p:cNvSpPr/>
          <p:nvPr/>
        </p:nvSpPr>
        <p:spPr>
          <a:xfrm>
            <a:off x="129651" y="1064019"/>
            <a:ext cx="4442352" cy="56026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84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1184" y="21600"/>
                </a:lnTo>
                <a:cubicBezTo>
                  <a:pt x="530" y="21600"/>
                  <a:pt x="0" y="21180"/>
                  <a:pt x="0" y="20661"/>
                </a:cubicBezTo>
                <a:lnTo>
                  <a:pt x="0" y="939"/>
                </a:lnTo>
                <a:cubicBezTo>
                  <a:pt x="0" y="420"/>
                  <a:pt x="530" y="0"/>
                  <a:pt x="1184" y="0"/>
                </a:cubicBezTo>
                <a:close/>
              </a:path>
            </a:pathLst>
          </a:custGeom>
          <a:solidFill>
            <a:srgbClr val="DDDDDD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198" name="Shape 198"/>
          <p:cNvSpPr/>
          <p:nvPr/>
        </p:nvSpPr>
        <p:spPr>
          <a:xfrm>
            <a:off x="4578350" y="1088250"/>
            <a:ext cx="4442348" cy="56026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0425" y="0"/>
                </a:lnTo>
                <a:cubicBezTo>
                  <a:pt x="21074" y="0"/>
                  <a:pt x="21600" y="417"/>
                  <a:pt x="21600" y="932"/>
                </a:cubicBezTo>
                <a:lnTo>
                  <a:pt x="21600" y="20668"/>
                </a:lnTo>
                <a:cubicBezTo>
                  <a:pt x="21600" y="21183"/>
                  <a:pt x="21074" y="21600"/>
                  <a:pt x="20425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2F2F2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199" name="Shape 199"/>
          <p:cNvSpPr/>
          <p:nvPr/>
        </p:nvSpPr>
        <p:spPr>
          <a:xfrm>
            <a:off x="129653" y="288476"/>
            <a:ext cx="8884696" cy="14315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1905"/>
                  <a:pt x="21600" y="425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4256"/>
                </a:lnTo>
                <a:cubicBezTo>
                  <a:pt x="0" y="1905"/>
                  <a:pt x="307" y="0"/>
                  <a:pt x="686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200" name="Shape 200"/>
          <p:cNvSpPr/>
          <p:nvPr/>
        </p:nvSpPr>
        <p:spPr>
          <a:xfrm>
            <a:off x="790315" y="465663"/>
            <a:ext cx="3321844" cy="495301"/>
          </a:xfrm>
          <a:prstGeom prst="rect">
            <a:avLst/>
          </a:prstGeom>
          <a:ln w="12700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rPr sz="3200" b="1">
                <a:solidFill>
                  <a:srgbClr val="FFD966"/>
                </a:solidFill>
                <a:latin typeface="微软雅黑"/>
                <a:ea typeface="微软雅黑"/>
                <a:cs typeface="微软雅黑"/>
                <a:sym typeface="微软雅黑"/>
              </a:rPr>
              <a:t>【</a:t>
            </a:r>
            <a:r>
              <a:rPr sz="3200" b="1">
                <a:latin typeface="微软雅黑"/>
                <a:ea typeface="微软雅黑"/>
                <a:cs typeface="微软雅黑"/>
                <a:sym typeface="微软雅黑"/>
              </a:rPr>
              <a:t>本 系 統 特 色</a:t>
            </a:r>
            <a:r>
              <a:rPr sz="3200" b="1">
                <a:solidFill>
                  <a:srgbClr val="FFD966"/>
                </a:solidFill>
                <a:latin typeface="微软雅黑"/>
                <a:ea typeface="微软雅黑"/>
                <a:cs typeface="微软雅黑"/>
                <a:sym typeface="微软雅黑"/>
              </a:rPr>
              <a:t>】</a:t>
            </a:r>
          </a:p>
        </p:txBody>
      </p:sp>
      <p:sp>
        <p:nvSpPr>
          <p:cNvPr id="201" name="Shape 201"/>
          <p:cNvSpPr/>
          <p:nvPr/>
        </p:nvSpPr>
        <p:spPr>
          <a:xfrm>
            <a:off x="497113" y="1831519"/>
            <a:ext cx="8413806" cy="4220208"/>
          </a:xfrm>
          <a:prstGeom prst="rect">
            <a:avLst/>
          </a:prstGeom>
          <a:ln w="6350">
            <a:solidFill>
              <a:srgbClr val="00B050"/>
            </a:solidFill>
            <a:prstDash val="dash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4000">
                <a:latin typeface="微软雅黑"/>
                <a:ea typeface="微软雅黑"/>
                <a:cs typeface="微软雅黑"/>
                <a:sym typeface="微软雅黑"/>
              </a:rPr>
              <a:t>   學員 </a:t>
            </a:r>
            <a:r>
              <a:rPr sz="400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報名註冊</a:t>
            </a:r>
            <a:r>
              <a:rPr sz="4000">
                <a:latin typeface="微软雅黑"/>
                <a:ea typeface="微软雅黑"/>
                <a:cs typeface="微软雅黑"/>
                <a:sym typeface="微软雅黑"/>
              </a:rPr>
              <a:t>:     地方 </a:t>
            </a:r>
            <a:r>
              <a:rPr sz="4000" b="1">
                <a:solidFill>
                  <a:srgbClr val="00B050"/>
                </a:solidFill>
                <a:latin typeface="微软雅黑"/>
                <a:ea typeface="微软雅黑"/>
                <a:cs typeface="微软雅黑"/>
                <a:sym typeface="微软雅黑"/>
              </a:rPr>
              <a:t>教會自理</a:t>
            </a:r>
            <a:br>
              <a:rPr sz="4000" b="1">
                <a:solidFill>
                  <a:srgbClr val="00B050"/>
                </a:solidFill>
                <a:latin typeface="微软雅黑"/>
                <a:ea typeface="微软雅黑"/>
                <a:cs typeface="微软雅黑"/>
                <a:sym typeface="微软雅黑"/>
              </a:rPr>
            </a:br>
            <a:endParaRPr sz="200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4000">
                <a:latin typeface="微软雅黑"/>
                <a:ea typeface="微软雅黑"/>
                <a:cs typeface="微软雅黑"/>
                <a:sym typeface="微软雅黑"/>
              </a:rPr>
              <a:t>        </a:t>
            </a:r>
            <a:r>
              <a:rPr sz="400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課    程  </a:t>
            </a:r>
            <a:br>
              <a:rPr sz="400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</a:br>
            <a:r>
              <a:rPr sz="400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     </a:t>
            </a:r>
            <a:r>
              <a:rPr sz="2800">
                <a:latin typeface="微软雅黑"/>
                <a:ea typeface="微软雅黑"/>
                <a:cs typeface="微软雅黑"/>
                <a:sym typeface="微软雅黑"/>
              </a:rPr>
              <a:t>選取、方式 及 進度:     </a:t>
            </a:r>
            <a:r>
              <a:rPr sz="4000">
                <a:latin typeface="微软雅黑"/>
                <a:ea typeface="微软雅黑"/>
                <a:cs typeface="微软雅黑"/>
                <a:sym typeface="微软雅黑"/>
              </a:rPr>
              <a:t> 地方 </a:t>
            </a:r>
            <a:r>
              <a:rPr sz="4000" b="1">
                <a:solidFill>
                  <a:srgbClr val="00B0F0"/>
                </a:solidFill>
                <a:latin typeface="微软雅黑"/>
                <a:ea typeface="微软雅黑"/>
                <a:cs typeface="微软雅黑"/>
                <a:sym typeface="微软雅黑"/>
              </a:rPr>
              <a:t>教會自訂</a:t>
            </a:r>
            <a:br>
              <a:rPr sz="4000" b="1">
                <a:solidFill>
                  <a:srgbClr val="00B0F0"/>
                </a:solidFill>
                <a:latin typeface="微软雅黑"/>
                <a:ea typeface="微软雅黑"/>
                <a:cs typeface="微软雅黑"/>
                <a:sym typeface="微软雅黑"/>
              </a:rPr>
            </a:br>
            <a:endParaRPr sz="240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4000">
                <a:latin typeface="微软雅黑"/>
                <a:ea typeface="微软雅黑"/>
                <a:cs typeface="微软雅黑"/>
                <a:sym typeface="微软雅黑"/>
              </a:rPr>
              <a:t>        </a:t>
            </a:r>
            <a:r>
              <a:rPr sz="400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學習</a:t>
            </a:r>
            <a:r>
              <a:rPr sz="4000">
                <a:latin typeface="微软雅黑"/>
                <a:ea typeface="微软雅黑"/>
                <a:cs typeface="微软雅黑"/>
                <a:sym typeface="微软雅黑"/>
              </a:rPr>
              <a:t>方式:        個人 </a:t>
            </a:r>
            <a:r>
              <a:rPr sz="4000" b="1">
                <a:solidFill>
                  <a:srgbClr val="00B050"/>
                </a:solidFill>
                <a:latin typeface="微软雅黑"/>
                <a:ea typeface="微软雅黑"/>
                <a:cs typeface="微软雅黑"/>
                <a:sym typeface="微软雅黑"/>
              </a:rPr>
              <a:t>移動自學</a:t>
            </a:r>
            <a:br>
              <a:rPr sz="4000" b="1">
                <a:solidFill>
                  <a:srgbClr val="00B050"/>
                </a:solidFill>
                <a:latin typeface="微软雅黑"/>
                <a:ea typeface="微软雅黑"/>
                <a:cs typeface="微软雅黑"/>
                <a:sym typeface="微软雅黑"/>
              </a:rPr>
            </a:br>
            <a:endParaRPr sz="280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4000">
                <a:latin typeface="微软雅黑"/>
                <a:ea typeface="微软雅黑"/>
                <a:cs typeface="微软雅黑"/>
                <a:sym typeface="微软雅黑"/>
              </a:rPr>
              <a:t>    學員 </a:t>
            </a:r>
            <a:r>
              <a:rPr sz="400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個人進展:</a:t>
            </a:r>
            <a:r>
              <a:rPr sz="4000">
                <a:latin typeface="微软雅黑"/>
                <a:ea typeface="微软雅黑"/>
                <a:cs typeface="微软雅黑"/>
                <a:sym typeface="微软雅黑"/>
              </a:rPr>
              <a:t>    後台 </a:t>
            </a:r>
            <a:r>
              <a:rPr sz="4000" b="1">
                <a:solidFill>
                  <a:srgbClr val="00B0F0"/>
                </a:solidFill>
                <a:latin typeface="微软雅黑"/>
                <a:ea typeface="微软雅黑"/>
                <a:cs typeface="微软雅黑"/>
                <a:sym typeface="微软雅黑"/>
              </a:rPr>
              <a:t>一目暸然</a:t>
            </a:r>
          </a:p>
        </p:txBody>
      </p:sp>
      <p:grpSp>
        <p:nvGrpSpPr>
          <p:cNvPr id="205" name="Group 205"/>
          <p:cNvGrpSpPr/>
          <p:nvPr/>
        </p:nvGrpSpPr>
        <p:grpSpPr>
          <a:xfrm>
            <a:off x="289903" y="464136"/>
            <a:ext cx="524557" cy="498354"/>
            <a:chOff x="-7" y="-7"/>
            <a:chExt cx="524555" cy="498352"/>
          </a:xfrm>
        </p:grpSpPr>
        <p:sp>
          <p:nvSpPr>
            <p:cNvPr id="202" name="Shape 202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03" name="Shape 203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04" name="Shape 204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/>
          <p:nvPr/>
        </p:nvSpPr>
        <p:spPr>
          <a:xfrm>
            <a:off x="129652" y="225819"/>
            <a:ext cx="8884696" cy="6440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423"/>
                  <a:pt x="21600" y="946"/>
                </a:cubicBezTo>
                <a:lnTo>
                  <a:pt x="21600" y="20789"/>
                </a:lnTo>
                <a:cubicBezTo>
                  <a:pt x="21600" y="21237"/>
                  <a:pt x="21337" y="21600"/>
                  <a:pt x="21012" y="21600"/>
                </a:cubicBezTo>
                <a:lnTo>
                  <a:pt x="592" y="21600"/>
                </a:lnTo>
                <a:cubicBezTo>
                  <a:pt x="265" y="21600"/>
                  <a:pt x="0" y="21234"/>
                  <a:pt x="0" y="20783"/>
                </a:cubicBezTo>
                <a:lnTo>
                  <a:pt x="0" y="946"/>
                </a:lnTo>
                <a:cubicBezTo>
                  <a:pt x="0" y="423"/>
                  <a:pt x="307" y="0"/>
                  <a:pt x="686" y="0"/>
                </a:cubicBezTo>
                <a:close/>
              </a:path>
            </a:pathLst>
          </a:custGeom>
          <a:solidFill>
            <a:srgbClr val="ED5565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208" name="Shape 208"/>
          <p:cNvSpPr/>
          <p:nvPr/>
        </p:nvSpPr>
        <p:spPr>
          <a:xfrm>
            <a:off x="129651" y="1064019"/>
            <a:ext cx="4442352" cy="56026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84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1184" y="21600"/>
                </a:lnTo>
                <a:cubicBezTo>
                  <a:pt x="530" y="21600"/>
                  <a:pt x="0" y="21180"/>
                  <a:pt x="0" y="20661"/>
                </a:cubicBezTo>
                <a:lnTo>
                  <a:pt x="0" y="939"/>
                </a:lnTo>
                <a:cubicBezTo>
                  <a:pt x="0" y="420"/>
                  <a:pt x="530" y="0"/>
                  <a:pt x="1184" y="0"/>
                </a:cubicBezTo>
                <a:close/>
              </a:path>
            </a:pathLst>
          </a:custGeom>
          <a:solidFill>
            <a:srgbClr val="DDDDDD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209" name="Shape 209"/>
          <p:cNvSpPr/>
          <p:nvPr/>
        </p:nvSpPr>
        <p:spPr>
          <a:xfrm>
            <a:off x="4578350" y="1089623"/>
            <a:ext cx="4442348" cy="56026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0425" y="0"/>
                </a:lnTo>
                <a:cubicBezTo>
                  <a:pt x="21074" y="0"/>
                  <a:pt x="21600" y="417"/>
                  <a:pt x="21600" y="932"/>
                </a:cubicBezTo>
                <a:lnTo>
                  <a:pt x="21600" y="20668"/>
                </a:lnTo>
                <a:cubicBezTo>
                  <a:pt x="21600" y="21183"/>
                  <a:pt x="21074" y="21600"/>
                  <a:pt x="20425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2F2F2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210" name="Shape 210"/>
          <p:cNvSpPr/>
          <p:nvPr/>
        </p:nvSpPr>
        <p:spPr>
          <a:xfrm>
            <a:off x="129653" y="263076"/>
            <a:ext cx="8884696" cy="14315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1905"/>
                  <a:pt x="21600" y="425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4256"/>
                </a:lnTo>
                <a:cubicBezTo>
                  <a:pt x="0" y="1905"/>
                  <a:pt x="307" y="0"/>
                  <a:pt x="686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211" name="Shape 211"/>
          <p:cNvSpPr/>
          <p:nvPr/>
        </p:nvSpPr>
        <p:spPr>
          <a:xfrm>
            <a:off x="955910" y="472013"/>
            <a:ext cx="2789834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rPr sz="3200" b="1">
                <a:solidFill>
                  <a:srgbClr val="FFD966"/>
                </a:solidFill>
                <a:latin typeface="微软雅黑"/>
                <a:ea typeface="微软雅黑"/>
                <a:cs typeface="微软雅黑"/>
                <a:sym typeface="微软雅黑"/>
              </a:rPr>
              <a:t>【</a:t>
            </a:r>
            <a:r>
              <a:rPr sz="3200" b="1">
                <a:latin typeface="微软雅黑"/>
                <a:ea typeface="微软雅黑"/>
                <a:cs typeface="微软雅黑"/>
                <a:sym typeface="微软雅黑"/>
              </a:rPr>
              <a:t>學 習 特 色</a:t>
            </a:r>
            <a:r>
              <a:rPr sz="3200" b="1">
                <a:solidFill>
                  <a:srgbClr val="FFD966"/>
                </a:solidFill>
                <a:latin typeface="微软雅黑"/>
                <a:ea typeface="微软雅黑"/>
                <a:cs typeface="微软雅黑"/>
                <a:sym typeface="微软雅黑"/>
              </a:rPr>
              <a:t>】</a:t>
            </a:r>
          </a:p>
        </p:txBody>
      </p:sp>
      <p:sp>
        <p:nvSpPr>
          <p:cNvPr id="212" name="Shape 212"/>
          <p:cNvSpPr/>
          <p:nvPr/>
        </p:nvSpPr>
        <p:spPr>
          <a:xfrm>
            <a:off x="522513" y="1831502"/>
            <a:ext cx="8413806" cy="2976626"/>
          </a:xfrm>
          <a:prstGeom prst="rect">
            <a:avLst/>
          </a:prstGeom>
          <a:ln w="6350">
            <a:solidFill>
              <a:srgbClr val="00B050"/>
            </a:solidFill>
            <a:prstDash val="dash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4000">
                <a:latin typeface="微软雅黑"/>
                <a:ea typeface="微软雅黑"/>
                <a:cs typeface="微软雅黑"/>
                <a:sym typeface="微软雅黑"/>
              </a:rPr>
              <a:t>個人   </a:t>
            </a:r>
            <a:r>
              <a:rPr sz="4000" b="1">
                <a:solidFill>
                  <a:srgbClr val="00B050"/>
                </a:solidFill>
                <a:latin typeface="微软雅黑"/>
                <a:ea typeface="微软雅黑"/>
                <a:cs typeface="微软雅黑"/>
                <a:sym typeface="微软雅黑"/>
              </a:rPr>
              <a:t>移動自學</a:t>
            </a:r>
            <a:br>
              <a:rPr sz="4000" b="1">
                <a:solidFill>
                  <a:srgbClr val="00B050"/>
                </a:solidFill>
                <a:latin typeface="微软雅黑"/>
                <a:ea typeface="微软雅黑"/>
                <a:cs typeface="微软雅黑"/>
                <a:sym typeface="微软雅黑"/>
              </a:rPr>
            </a:br>
            <a:endParaRPr sz="280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2800">
                <a:latin typeface="微软雅黑"/>
                <a:ea typeface="微软雅黑"/>
                <a:cs typeface="微软雅黑"/>
                <a:sym typeface="微软雅黑"/>
              </a:rPr>
              <a:t>           </a:t>
            </a:r>
            <a:r>
              <a:rPr sz="3600" b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Self-paced</a:t>
            </a:r>
            <a:r>
              <a:rPr sz="3600">
                <a:latin typeface="微软雅黑"/>
                <a:ea typeface="微软雅黑"/>
                <a:cs typeface="微软雅黑"/>
                <a:sym typeface="微软雅黑"/>
              </a:rPr>
              <a:t>  </a:t>
            </a:r>
            <a:r>
              <a:rPr sz="2800">
                <a:latin typeface="微软雅黑"/>
                <a:ea typeface="微软雅黑"/>
                <a:cs typeface="微软雅黑"/>
                <a:sym typeface="微软雅黑"/>
              </a:rPr>
              <a:t>     在家、巴士、出差、</a:t>
            </a:r>
            <a:br>
              <a:rPr sz="2800">
                <a:latin typeface="微软雅黑"/>
                <a:ea typeface="微软雅黑"/>
                <a:cs typeface="微软雅黑"/>
                <a:sym typeface="微软雅黑"/>
              </a:rPr>
            </a:br>
            <a:r>
              <a:rPr sz="2800">
                <a:latin typeface="微软雅黑"/>
                <a:ea typeface="微软雅黑"/>
                <a:cs typeface="微软雅黑"/>
                <a:sym typeface="微软雅黑"/>
              </a:rPr>
              <a:t>                                          早晚、Outdoor….</a:t>
            </a:r>
            <a:endParaRPr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endParaRPr sz="280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2800">
                <a:latin typeface="微软雅黑"/>
                <a:ea typeface="微软雅黑"/>
                <a:cs typeface="微软雅黑"/>
                <a:sym typeface="微软雅黑"/>
              </a:rPr>
              <a:t>                      </a:t>
            </a:r>
            <a:r>
              <a:rPr sz="3200" b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Mobile</a:t>
            </a:r>
            <a:r>
              <a:rPr sz="3200">
                <a:latin typeface="微软雅黑"/>
                <a:ea typeface="微软雅黑"/>
                <a:cs typeface="微软雅黑"/>
                <a:sym typeface="微软雅黑"/>
              </a:rPr>
              <a:t>      </a:t>
            </a:r>
            <a:r>
              <a:rPr sz="2800">
                <a:latin typeface="微软雅黑"/>
                <a:ea typeface="微软雅黑"/>
                <a:cs typeface="微软雅黑"/>
                <a:sym typeface="微软雅黑"/>
              </a:rPr>
              <a:t>PC, iPad, cell Phone</a:t>
            </a:r>
          </a:p>
        </p:txBody>
      </p:sp>
      <p:grpSp>
        <p:nvGrpSpPr>
          <p:cNvPr id="216" name="Group 216"/>
          <p:cNvGrpSpPr/>
          <p:nvPr/>
        </p:nvGrpSpPr>
        <p:grpSpPr>
          <a:xfrm>
            <a:off x="289903" y="464136"/>
            <a:ext cx="524557" cy="498354"/>
            <a:chOff x="-7" y="-7"/>
            <a:chExt cx="524555" cy="498352"/>
          </a:xfrm>
        </p:grpSpPr>
        <p:sp>
          <p:nvSpPr>
            <p:cNvPr id="213" name="Shape 213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14" name="Shape 214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15" name="Shape 215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/>
          <p:nvPr/>
        </p:nvSpPr>
        <p:spPr>
          <a:xfrm>
            <a:off x="129652" y="225819"/>
            <a:ext cx="8884696" cy="6440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423"/>
                  <a:pt x="21600" y="946"/>
                </a:cubicBezTo>
                <a:lnTo>
                  <a:pt x="21600" y="20789"/>
                </a:lnTo>
                <a:cubicBezTo>
                  <a:pt x="21600" y="21237"/>
                  <a:pt x="21337" y="21600"/>
                  <a:pt x="21012" y="21600"/>
                </a:cubicBezTo>
                <a:lnTo>
                  <a:pt x="592" y="21600"/>
                </a:lnTo>
                <a:cubicBezTo>
                  <a:pt x="265" y="21600"/>
                  <a:pt x="0" y="21234"/>
                  <a:pt x="0" y="20783"/>
                </a:cubicBezTo>
                <a:lnTo>
                  <a:pt x="0" y="946"/>
                </a:lnTo>
                <a:cubicBezTo>
                  <a:pt x="0" y="423"/>
                  <a:pt x="307" y="0"/>
                  <a:pt x="686" y="0"/>
                </a:cubicBezTo>
                <a:close/>
              </a:path>
            </a:pathLst>
          </a:custGeom>
          <a:solidFill>
            <a:srgbClr val="ED5565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219" name="Shape 219"/>
          <p:cNvSpPr/>
          <p:nvPr/>
        </p:nvSpPr>
        <p:spPr>
          <a:xfrm>
            <a:off x="129651" y="1064019"/>
            <a:ext cx="4442352" cy="56026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84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1184" y="21600"/>
                </a:lnTo>
                <a:cubicBezTo>
                  <a:pt x="530" y="21600"/>
                  <a:pt x="0" y="21180"/>
                  <a:pt x="0" y="20661"/>
                </a:cubicBezTo>
                <a:lnTo>
                  <a:pt x="0" y="939"/>
                </a:lnTo>
                <a:cubicBezTo>
                  <a:pt x="0" y="420"/>
                  <a:pt x="530" y="0"/>
                  <a:pt x="1184" y="0"/>
                </a:cubicBezTo>
                <a:close/>
              </a:path>
            </a:pathLst>
          </a:custGeom>
          <a:solidFill>
            <a:srgbClr val="DDDDDD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220" name="Shape 220"/>
          <p:cNvSpPr/>
          <p:nvPr/>
        </p:nvSpPr>
        <p:spPr>
          <a:xfrm>
            <a:off x="4578350" y="1088250"/>
            <a:ext cx="4442348" cy="56026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0425" y="0"/>
                </a:lnTo>
                <a:cubicBezTo>
                  <a:pt x="21074" y="0"/>
                  <a:pt x="21600" y="417"/>
                  <a:pt x="21600" y="932"/>
                </a:cubicBezTo>
                <a:lnTo>
                  <a:pt x="21600" y="20668"/>
                </a:lnTo>
                <a:cubicBezTo>
                  <a:pt x="21600" y="21183"/>
                  <a:pt x="21074" y="21600"/>
                  <a:pt x="20425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2F2F2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221" name="Shape 221"/>
          <p:cNvSpPr/>
          <p:nvPr/>
        </p:nvSpPr>
        <p:spPr>
          <a:xfrm>
            <a:off x="129653" y="263076"/>
            <a:ext cx="8884696" cy="14315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1905"/>
                  <a:pt x="21600" y="425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4256"/>
                </a:lnTo>
                <a:cubicBezTo>
                  <a:pt x="0" y="1905"/>
                  <a:pt x="307" y="0"/>
                  <a:pt x="686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222" name="Shape 222"/>
          <p:cNvSpPr/>
          <p:nvPr/>
        </p:nvSpPr>
        <p:spPr>
          <a:xfrm>
            <a:off x="949560" y="465638"/>
            <a:ext cx="2802534" cy="495301"/>
          </a:xfrm>
          <a:prstGeom prst="rect">
            <a:avLst/>
          </a:prstGeom>
          <a:ln w="12700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rPr sz="3200" b="1">
                <a:solidFill>
                  <a:srgbClr val="FFD966"/>
                </a:solidFill>
                <a:latin typeface="微软雅黑"/>
                <a:ea typeface="微软雅黑"/>
                <a:cs typeface="微软雅黑"/>
                <a:sym typeface="微软雅黑"/>
              </a:rPr>
              <a:t>【</a:t>
            </a:r>
            <a:r>
              <a:rPr sz="3200" b="1">
                <a:latin typeface="微软雅黑"/>
                <a:ea typeface="微软雅黑"/>
                <a:cs typeface="微软雅黑"/>
                <a:sym typeface="微软雅黑"/>
              </a:rPr>
              <a:t>教 材 特 色</a:t>
            </a:r>
            <a:r>
              <a:rPr sz="3200" b="1">
                <a:solidFill>
                  <a:srgbClr val="FFD966"/>
                </a:solidFill>
                <a:latin typeface="微软雅黑"/>
                <a:ea typeface="微软雅黑"/>
                <a:cs typeface="微软雅黑"/>
                <a:sym typeface="微软雅黑"/>
              </a:rPr>
              <a:t>】</a:t>
            </a:r>
          </a:p>
        </p:txBody>
      </p:sp>
      <p:sp>
        <p:nvSpPr>
          <p:cNvPr id="223" name="Shape 223"/>
          <p:cNvSpPr/>
          <p:nvPr/>
        </p:nvSpPr>
        <p:spPr>
          <a:xfrm>
            <a:off x="497113" y="1831519"/>
            <a:ext cx="8413806" cy="4616648"/>
          </a:xfrm>
          <a:prstGeom prst="rect">
            <a:avLst/>
          </a:prstGeom>
          <a:ln w="6350">
            <a:solidFill>
              <a:srgbClr val="00B050"/>
            </a:solidFill>
            <a:prstDash val="dash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2800" dirty="0">
                <a:latin typeface="微软雅黑"/>
                <a:ea typeface="微软雅黑"/>
                <a:cs typeface="微软雅黑"/>
                <a:sym typeface="微软雅黑"/>
              </a:rPr>
              <a:t>                     </a:t>
            </a:r>
            <a:r>
              <a:rPr sz="2800" b="1" dirty="0" err="1">
                <a:solidFill>
                  <a:srgbClr val="0070C0"/>
                </a:solidFill>
                <a:latin typeface="微软雅黑"/>
                <a:ea typeface="微软雅黑"/>
                <a:cs typeface="微软雅黑"/>
                <a:sym typeface="微软雅黑"/>
              </a:rPr>
              <a:t>前言</a:t>
            </a:r>
            <a:r>
              <a:rPr sz="2800" b="1" dirty="0">
                <a:solidFill>
                  <a:srgbClr val="0070C0"/>
                </a:solidFill>
                <a:latin typeface="微软雅黑"/>
                <a:ea typeface="微软雅黑"/>
                <a:cs typeface="微软雅黑"/>
                <a:sym typeface="微软雅黑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微软雅黑"/>
                <a:ea typeface="微软雅黑"/>
                <a:cs typeface="微软雅黑"/>
                <a:sym typeface="微软雅黑"/>
              </a:rPr>
              <a:t> </a:t>
            </a:r>
            <a:r>
              <a:rPr sz="2800" b="1" dirty="0" err="1" smtClean="0">
                <a:solidFill>
                  <a:srgbClr val="0070C0"/>
                </a:solidFill>
                <a:latin typeface="微软雅黑"/>
                <a:ea typeface="微软雅黑"/>
                <a:cs typeface="微软雅黑"/>
                <a:sym typeface="微软雅黑"/>
              </a:rPr>
              <a:t>後語</a:t>
            </a:r>
            <a:r>
              <a:rPr sz="2800" b="1" dirty="0" smtClean="0">
                <a:solidFill>
                  <a:srgbClr val="0070C0"/>
                </a:solidFill>
                <a:latin typeface="微软雅黑"/>
                <a:ea typeface="微软雅黑"/>
                <a:cs typeface="微软雅黑"/>
                <a:sym typeface="微软雅黑"/>
              </a:rPr>
              <a:t>       </a:t>
            </a:r>
            <a:r>
              <a:rPr sz="2800" dirty="0" smtClean="0">
                <a:latin typeface="微软雅黑"/>
                <a:ea typeface="微软雅黑"/>
                <a:cs typeface="微软雅黑"/>
                <a:sym typeface="微软雅黑"/>
              </a:rPr>
              <a:t>slide</a:t>
            </a:r>
            <a:endParaRPr sz="2800" dirty="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endParaRPr sz="2800" dirty="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2800" dirty="0">
                <a:latin typeface="微软雅黑"/>
                <a:ea typeface="微软雅黑"/>
                <a:cs typeface="微软雅黑"/>
                <a:sym typeface="微软雅黑"/>
              </a:rPr>
              <a:t>                        </a:t>
            </a:r>
            <a:r>
              <a:rPr sz="2800" dirty="0" err="1" smtClean="0">
                <a:latin typeface="微软雅黑"/>
                <a:ea typeface="微软雅黑"/>
                <a:cs typeface="微软雅黑"/>
                <a:sym typeface="微软雅黑"/>
              </a:rPr>
              <a:t>幾個</a:t>
            </a:r>
            <a:r>
              <a:rPr lang="zh-TW" altLang="en-US" sz="2800" dirty="0" smtClean="0">
                <a:latin typeface="微软雅黑"/>
                <a:ea typeface="微软雅黑"/>
                <a:cs typeface="微软雅黑"/>
                <a:sym typeface="微软雅黑"/>
              </a:rPr>
              <a:t>段落</a:t>
            </a:r>
            <a:r>
              <a:rPr sz="2800" dirty="0" smtClean="0">
                <a:latin typeface="微软雅黑"/>
                <a:ea typeface="微软雅黑"/>
                <a:cs typeface="微软雅黑"/>
                <a:sym typeface="微软雅黑"/>
              </a:rPr>
              <a:t>      </a:t>
            </a:r>
            <a:r>
              <a:rPr sz="2800" b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視頻</a:t>
            </a:r>
            <a:r>
              <a:rPr sz="2800" dirty="0">
                <a:latin typeface="微软雅黑"/>
                <a:ea typeface="微软雅黑"/>
                <a:cs typeface="微软雅黑"/>
                <a:sym typeface="微软雅黑"/>
              </a:rPr>
              <a:t>   </a:t>
            </a:r>
            <a:br>
              <a:rPr sz="2800" dirty="0">
                <a:latin typeface="微软雅黑"/>
                <a:ea typeface="微软雅黑"/>
                <a:cs typeface="微软雅黑"/>
                <a:sym typeface="微软雅黑"/>
              </a:rPr>
            </a:br>
            <a:r>
              <a:rPr sz="2800" dirty="0">
                <a:latin typeface="微软雅黑"/>
                <a:ea typeface="微软雅黑"/>
                <a:cs typeface="微软雅黑"/>
                <a:sym typeface="微软雅黑"/>
              </a:rPr>
              <a:t>                      </a:t>
            </a:r>
            <a:endParaRPr dirty="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2800" dirty="0">
                <a:latin typeface="微软雅黑"/>
                <a:ea typeface="微软雅黑"/>
                <a:cs typeface="微软雅黑"/>
                <a:sym typeface="微软雅黑"/>
              </a:rPr>
              <a:t>                       </a:t>
            </a:r>
            <a:r>
              <a:rPr sz="2800" dirty="0" err="1">
                <a:latin typeface="微软雅黑"/>
                <a:ea typeface="微软雅黑"/>
                <a:cs typeface="微软雅黑"/>
                <a:sym typeface="微软雅黑"/>
              </a:rPr>
              <a:t>穿插</a:t>
            </a:r>
            <a:r>
              <a:rPr sz="2800" dirty="0">
                <a:latin typeface="微软雅黑"/>
                <a:ea typeface="微软雅黑"/>
                <a:cs typeface="微软雅黑"/>
                <a:sym typeface="微软雅黑"/>
              </a:rPr>
              <a:t> </a:t>
            </a:r>
            <a:r>
              <a:rPr sz="2800" b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問題</a:t>
            </a:r>
            <a:r>
              <a:rPr sz="2800" b="1" dirty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      </a:t>
            </a:r>
            <a:r>
              <a:rPr sz="2800" dirty="0" err="1">
                <a:latin typeface="微软雅黑"/>
                <a:ea typeface="微软雅黑"/>
                <a:cs typeface="微软雅黑"/>
                <a:sym typeface="微软雅黑"/>
              </a:rPr>
              <a:t>選擇、回答</a:t>
            </a:r>
            <a:endParaRPr sz="2800" dirty="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endParaRPr sz="2800" dirty="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2800" dirty="0">
                <a:latin typeface="微软雅黑"/>
                <a:ea typeface="微软雅黑"/>
                <a:cs typeface="微软雅黑"/>
                <a:sym typeface="微软雅黑"/>
              </a:rPr>
              <a:t>                     </a:t>
            </a:r>
            <a:r>
              <a:rPr sz="2800" b="1" dirty="0" smtClean="0">
                <a:solidFill>
                  <a:srgbClr val="0070C0"/>
                </a:solidFill>
                <a:latin typeface="微软雅黑"/>
                <a:ea typeface="微软雅黑"/>
                <a:cs typeface="微软雅黑"/>
                <a:sym typeface="微软雅黑"/>
              </a:rPr>
              <a:t>重</a:t>
            </a:r>
            <a:r>
              <a:rPr lang="en-US" sz="2800" b="1" dirty="0" smtClean="0">
                <a:solidFill>
                  <a:srgbClr val="0070C0"/>
                </a:solidFill>
                <a:latin typeface="微软雅黑"/>
                <a:ea typeface="微软雅黑"/>
                <a:cs typeface="微软雅黑"/>
                <a:sym typeface="微软雅黑"/>
              </a:rPr>
              <a:t> </a:t>
            </a:r>
            <a:r>
              <a:rPr sz="2800" b="1" dirty="0" smtClean="0">
                <a:solidFill>
                  <a:srgbClr val="0070C0"/>
                </a:solidFill>
                <a:latin typeface="微软雅黑"/>
                <a:ea typeface="微软雅黑"/>
                <a:cs typeface="微软雅黑"/>
                <a:sym typeface="微软雅黑"/>
              </a:rPr>
              <a:t>點</a:t>
            </a:r>
            <a:r>
              <a:rPr lang="en-US" sz="2800" b="1" dirty="0" smtClean="0">
                <a:solidFill>
                  <a:srgbClr val="0070C0"/>
                </a:solidFill>
                <a:latin typeface="微软雅黑"/>
                <a:ea typeface="微软雅黑"/>
                <a:cs typeface="微软雅黑"/>
                <a:sym typeface="微软雅黑"/>
              </a:rPr>
              <a:t> </a:t>
            </a:r>
            <a:r>
              <a:rPr sz="2800" b="1" dirty="0" smtClean="0">
                <a:solidFill>
                  <a:srgbClr val="0070C0"/>
                </a:solidFill>
                <a:latin typeface="微软雅黑"/>
                <a:ea typeface="微软雅黑"/>
                <a:cs typeface="微软雅黑"/>
                <a:sym typeface="微软雅黑"/>
              </a:rPr>
              <a:t>提</a:t>
            </a:r>
            <a:r>
              <a:rPr lang="en-US" sz="2800" b="1" dirty="0" smtClean="0">
                <a:solidFill>
                  <a:srgbClr val="0070C0"/>
                </a:solidFill>
                <a:latin typeface="微软雅黑"/>
                <a:ea typeface="微软雅黑"/>
                <a:cs typeface="微软雅黑"/>
                <a:sym typeface="微软雅黑"/>
              </a:rPr>
              <a:t> </a:t>
            </a:r>
            <a:r>
              <a:rPr sz="2800" b="1" dirty="0" smtClean="0">
                <a:solidFill>
                  <a:srgbClr val="0070C0"/>
                </a:solidFill>
                <a:latin typeface="微软雅黑"/>
                <a:ea typeface="微软雅黑"/>
                <a:cs typeface="微软雅黑"/>
                <a:sym typeface="微软雅黑"/>
              </a:rPr>
              <a:t>要</a:t>
            </a:r>
            <a:r>
              <a:rPr sz="2800" dirty="0" smtClean="0">
                <a:latin typeface="微软雅黑"/>
                <a:ea typeface="微软雅黑"/>
                <a:cs typeface="微软雅黑"/>
                <a:sym typeface="微软雅黑"/>
              </a:rPr>
              <a:t>      slide</a:t>
            </a:r>
            <a:r>
              <a:rPr lang="en-US" sz="2800" dirty="0" smtClean="0">
                <a:latin typeface="微软雅黑"/>
                <a:ea typeface="微软雅黑"/>
                <a:cs typeface="微软雅黑"/>
                <a:sym typeface="微软雅黑"/>
              </a:rPr>
              <a:t/>
            </a:r>
            <a:br>
              <a:rPr lang="en-US" sz="2800" dirty="0" smtClean="0">
                <a:latin typeface="微软雅黑"/>
                <a:ea typeface="微软雅黑"/>
                <a:cs typeface="微软雅黑"/>
                <a:sym typeface="微软雅黑"/>
              </a:rPr>
            </a:br>
            <a:endParaRPr dirty="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dirty="0">
                <a:latin typeface="微软雅黑"/>
                <a:ea typeface="微软雅黑"/>
                <a:cs typeface="微软雅黑"/>
                <a:sym typeface="微软雅黑"/>
              </a:rPr>
              <a:t/>
            </a:r>
            <a:br>
              <a:rPr dirty="0">
                <a:latin typeface="微软雅黑"/>
                <a:ea typeface="微软雅黑"/>
                <a:cs typeface="微软雅黑"/>
                <a:sym typeface="微软雅黑"/>
              </a:rPr>
            </a:br>
            <a:r>
              <a:rPr sz="2800" dirty="0">
                <a:latin typeface="微软雅黑"/>
                <a:ea typeface="微软雅黑"/>
                <a:cs typeface="微软雅黑"/>
                <a:sym typeface="微软雅黑"/>
              </a:rPr>
              <a:t>                       </a:t>
            </a:r>
            <a:r>
              <a:rPr sz="2800" dirty="0" err="1">
                <a:latin typeface="微软雅黑"/>
                <a:ea typeface="微软雅黑"/>
                <a:cs typeface="微软雅黑"/>
                <a:sym typeface="微软雅黑"/>
              </a:rPr>
              <a:t>每堂課程</a:t>
            </a:r>
            <a:r>
              <a:rPr sz="2800" dirty="0">
                <a:latin typeface="微软雅黑"/>
                <a:ea typeface="微软雅黑"/>
                <a:cs typeface="微软雅黑"/>
                <a:sym typeface="微软雅黑"/>
              </a:rPr>
              <a:t>       45min (</a:t>
            </a:r>
            <a:r>
              <a:rPr sz="2800" dirty="0" err="1">
                <a:latin typeface="微软雅黑"/>
                <a:ea typeface="微软雅黑"/>
                <a:cs typeface="微软雅黑"/>
                <a:sym typeface="微软雅黑"/>
              </a:rPr>
              <a:t>含答題</a:t>
            </a:r>
            <a:r>
              <a:rPr sz="2800" dirty="0" smtClean="0">
                <a:latin typeface="微软雅黑"/>
                <a:ea typeface="微软雅黑"/>
                <a:cs typeface="微软雅黑"/>
                <a:sym typeface="微软雅黑"/>
              </a:rPr>
              <a:t>)</a:t>
            </a:r>
            <a:r>
              <a:rPr lang="en-US" sz="2800" dirty="0" smtClean="0">
                <a:latin typeface="微软雅黑"/>
                <a:ea typeface="微软雅黑"/>
                <a:cs typeface="微软雅黑"/>
                <a:sym typeface="微软雅黑"/>
              </a:rPr>
              <a:t/>
            </a:r>
            <a:br>
              <a:rPr lang="en-US" sz="2800" dirty="0" smtClean="0">
                <a:latin typeface="微软雅黑"/>
                <a:ea typeface="微软雅黑"/>
                <a:cs typeface="微软雅黑"/>
                <a:sym typeface="微软雅黑"/>
              </a:rPr>
            </a:br>
            <a:endParaRPr sz="1200" dirty="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2800" dirty="0">
                <a:latin typeface="微软雅黑"/>
                <a:ea typeface="微软雅黑"/>
                <a:cs typeface="微软雅黑"/>
                <a:sym typeface="微软雅黑"/>
              </a:rPr>
              <a:t>                      </a:t>
            </a:r>
            <a:r>
              <a:rPr sz="2800" dirty="0" err="1">
                <a:latin typeface="微软雅黑"/>
                <a:ea typeface="微软雅黑"/>
                <a:cs typeface="微软雅黑"/>
                <a:sym typeface="微软雅黑"/>
              </a:rPr>
              <a:t>系列課程</a:t>
            </a:r>
            <a:r>
              <a:rPr sz="2800" dirty="0">
                <a:latin typeface="微软雅黑"/>
                <a:ea typeface="微软雅黑"/>
                <a:cs typeface="微软雅黑"/>
                <a:sym typeface="微软雅黑"/>
              </a:rPr>
              <a:t>        10~15 </a:t>
            </a:r>
            <a:r>
              <a:rPr sz="2800" dirty="0" err="1">
                <a:latin typeface="微软雅黑"/>
                <a:ea typeface="微软雅黑"/>
                <a:cs typeface="微软雅黑"/>
                <a:sym typeface="微软雅黑"/>
              </a:rPr>
              <a:t>堂課</a:t>
            </a:r>
            <a:endParaRPr sz="2800" dirty="0">
              <a:latin typeface="微软雅黑"/>
              <a:ea typeface="微软雅黑"/>
              <a:cs typeface="微软雅黑"/>
              <a:sym typeface="微软雅黑"/>
            </a:endParaRPr>
          </a:p>
        </p:txBody>
      </p:sp>
      <p:grpSp>
        <p:nvGrpSpPr>
          <p:cNvPr id="227" name="Group 227"/>
          <p:cNvGrpSpPr/>
          <p:nvPr/>
        </p:nvGrpSpPr>
        <p:grpSpPr>
          <a:xfrm>
            <a:off x="391503" y="464111"/>
            <a:ext cx="524557" cy="498354"/>
            <a:chOff x="-7" y="-7"/>
            <a:chExt cx="524555" cy="498352"/>
          </a:xfrm>
        </p:grpSpPr>
        <p:sp>
          <p:nvSpPr>
            <p:cNvPr id="224" name="Shape 224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25" name="Shape 225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26" name="Shape 226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/>
          <p:nvPr/>
        </p:nvSpPr>
        <p:spPr>
          <a:xfrm>
            <a:off x="129652" y="225819"/>
            <a:ext cx="8884696" cy="6440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423"/>
                  <a:pt x="21600" y="946"/>
                </a:cubicBezTo>
                <a:lnTo>
                  <a:pt x="21600" y="20789"/>
                </a:lnTo>
                <a:cubicBezTo>
                  <a:pt x="21600" y="21237"/>
                  <a:pt x="21337" y="21600"/>
                  <a:pt x="21012" y="21600"/>
                </a:cubicBezTo>
                <a:lnTo>
                  <a:pt x="592" y="21600"/>
                </a:lnTo>
                <a:cubicBezTo>
                  <a:pt x="265" y="21600"/>
                  <a:pt x="0" y="21234"/>
                  <a:pt x="0" y="20783"/>
                </a:cubicBezTo>
                <a:lnTo>
                  <a:pt x="0" y="946"/>
                </a:lnTo>
                <a:cubicBezTo>
                  <a:pt x="0" y="423"/>
                  <a:pt x="307" y="0"/>
                  <a:pt x="686" y="0"/>
                </a:cubicBezTo>
                <a:close/>
              </a:path>
            </a:pathLst>
          </a:custGeom>
          <a:solidFill>
            <a:srgbClr val="ED5565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230" name="Shape 230"/>
          <p:cNvSpPr/>
          <p:nvPr/>
        </p:nvSpPr>
        <p:spPr>
          <a:xfrm>
            <a:off x="129652" y="271872"/>
            <a:ext cx="8884696" cy="14315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1905"/>
                  <a:pt x="21600" y="425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4256"/>
                </a:lnTo>
                <a:cubicBezTo>
                  <a:pt x="0" y="1905"/>
                  <a:pt x="307" y="0"/>
                  <a:pt x="68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sp>
        <p:nvSpPr>
          <p:cNvPr id="231" name="Shape 231"/>
          <p:cNvSpPr/>
          <p:nvPr/>
        </p:nvSpPr>
        <p:spPr>
          <a:xfrm>
            <a:off x="653288" y="1843533"/>
            <a:ext cx="8079245" cy="453970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2300" b="1" dirty="0" err="1" smtClean="0">
                <a:latin typeface="微软雅黑"/>
                <a:ea typeface="微软雅黑"/>
                <a:cs typeface="微软雅黑"/>
                <a:sym typeface="微软雅黑"/>
              </a:rPr>
              <a:t>洛杉磯三個華人教會</a:t>
            </a:r>
            <a:r>
              <a:rPr sz="2300" b="1" dirty="0" smtClean="0">
                <a:latin typeface="微软雅黑"/>
                <a:ea typeface="微软雅黑"/>
                <a:cs typeface="微软雅黑"/>
                <a:sym typeface="微软雅黑"/>
              </a:rPr>
              <a:t>  </a:t>
            </a:r>
            <a:r>
              <a:rPr sz="2300" b="1" dirty="0" err="1">
                <a:latin typeface="微软雅黑"/>
                <a:ea typeface="微软雅黑"/>
                <a:cs typeface="微软雅黑"/>
                <a:sym typeface="微软雅黑"/>
              </a:rPr>
              <a:t>同時推出共享之</a:t>
            </a:r>
            <a:r>
              <a:rPr sz="2300" b="1" dirty="0">
                <a:latin typeface="微软雅黑"/>
                <a:ea typeface="微软雅黑"/>
                <a:cs typeface="微软雅黑"/>
                <a:sym typeface="微软雅黑"/>
              </a:rPr>
              <a:t> </a:t>
            </a:r>
            <a:r>
              <a:rPr sz="2300" b="1" dirty="0" err="1">
                <a:latin typeface="微软雅黑"/>
                <a:ea typeface="微软雅黑"/>
                <a:cs typeface="微软雅黑"/>
                <a:sym typeface="微软雅黑"/>
              </a:rPr>
              <a:t>實驗課程內容</a:t>
            </a:r>
            <a:r>
              <a:rPr sz="2300" b="1" dirty="0" smtClean="0">
                <a:latin typeface="微软雅黑"/>
                <a:ea typeface="微软雅黑"/>
                <a:cs typeface="微软雅黑"/>
                <a:sym typeface="微软雅黑"/>
              </a:rPr>
              <a:t>:</a:t>
            </a:r>
            <a:r>
              <a:rPr lang="en-US" sz="2300" b="1" dirty="0" smtClean="0">
                <a:latin typeface="微软雅黑"/>
                <a:ea typeface="微软雅黑"/>
                <a:cs typeface="微软雅黑"/>
                <a:sym typeface="微软雅黑"/>
              </a:rPr>
              <a:t/>
            </a:r>
            <a:br>
              <a:rPr lang="en-US" sz="2300" b="1" dirty="0" smtClean="0">
                <a:latin typeface="微软雅黑"/>
                <a:ea typeface="微软雅黑"/>
                <a:cs typeface="微软雅黑"/>
                <a:sym typeface="微软雅黑"/>
              </a:rPr>
            </a:br>
            <a:endParaRPr sz="1200" b="1" dirty="0">
              <a:latin typeface="微软雅黑"/>
              <a:ea typeface="微软雅黑"/>
              <a:cs typeface="微软雅黑"/>
              <a:sym typeface="微软雅黑"/>
            </a:endParaRPr>
          </a:p>
          <a:p>
            <a:pPr lvl="0"/>
            <a:r>
              <a:rPr sz="3200" b="1" dirty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  </a:t>
            </a:r>
            <a:r>
              <a:rPr sz="3200" b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初階</a:t>
            </a:r>
            <a:r>
              <a:rPr sz="3200" b="1" dirty="0">
                <a:latin typeface="微软雅黑"/>
                <a:ea typeface="微软雅黑"/>
                <a:cs typeface="微软雅黑"/>
                <a:sym typeface="微软雅黑"/>
              </a:rPr>
              <a:t>  </a:t>
            </a:r>
            <a:r>
              <a:rPr sz="2800" b="1" dirty="0">
                <a:latin typeface="微软雅黑"/>
                <a:ea typeface="微软雅黑"/>
                <a:cs typeface="微软雅黑"/>
                <a:sym typeface="微软雅黑"/>
              </a:rPr>
              <a:t>“</a:t>
            </a:r>
            <a:r>
              <a:rPr sz="2800" b="1" dirty="0" err="1">
                <a:solidFill>
                  <a:srgbClr val="00B050"/>
                </a:solidFill>
                <a:latin typeface="微软雅黑"/>
                <a:ea typeface="微软雅黑"/>
                <a:cs typeface="微软雅黑"/>
                <a:sym typeface="微软雅黑"/>
              </a:rPr>
              <a:t>由慕道到學道</a:t>
            </a:r>
            <a:r>
              <a:rPr sz="2800" b="1" dirty="0">
                <a:latin typeface="微软雅黑"/>
                <a:ea typeface="微软雅黑"/>
                <a:cs typeface="微软雅黑"/>
                <a:sym typeface="微软雅黑"/>
              </a:rPr>
              <a:t>“ </a:t>
            </a:r>
            <a:br>
              <a:rPr sz="2800" b="1" dirty="0">
                <a:latin typeface="微软雅黑"/>
                <a:ea typeface="微软雅黑"/>
                <a:cs typeface="微软雅黑"/>
                <a:sym typeface="微软雅黑"/>
              </a:rPr>
            </a:br>
            <a:r>
              <a:rPr sz="2800" b="1" dirty="0">
                <a:latin typeface="微软雅黑"/>
                <a:ea typeface="微软雅黑"/>
                <a:cs typeface="微软雅黑"/>
                <a:sym typeface="微软雅黑"/>
              </a:rPr>
              <a:t>                     </a:t>
            </a:r>
            <a:r>
              <a:rPr sz="2400" b="1" dirty="0">
                <a:latin typeface="微软雅黑"/>
                <a:ea typeface="微软雅黑"/>
                <a:cs typeface="微软雅黑"/>
                <a:sym typeface="微软雅黑"/>
              </a:rPr>
              <a:t>（</a:t>
            </a:r>
            <a:r>
              <a:rPr sz="2400" b="1" dirty="0" err="1">
                <a:latin typeface="微软雅黑"/>
                <a:ea typeface="微软雅黑"/>
                <a:cs typeface="微软雅黑"/>
                <a:sym typeface="微软雅黑"/>
              </a:rPr>
              <a:t>周聯華牧師</a:t>
            </a:r>
            <a:r>
              <a:rPr sz="2400" b="1" dirty="0">
                <a:latin typeface="微软雅黑"/>
                <a:ea typeface="微软雅黑"/>
                <a:cs typeface="微软雅黑"/>
                <a:sym typeface="微软雅黑"/>
              </a:rPr>
              <a:t>, GOOD TV Video）</a:t>
            </a:r>
          </a:p>
          <a:p>
            <a:pPr lvl="0"/>
            <a:r>
              <a:rPr sz="3200" b="1" dirty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  </a:t>
            </a:r>
            <a:r>
              <a:rPr sz="3200" b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中階</a:t>
            </a:r>
            <a:r>
              <a:rPr sz="3200" b="1" dirty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  </a:t>
            </a:r>
            <a:r>
              <a:rPr sz="3200" b="1" dirty="0">
                <a:latin typeface="微软雅黑"/>
                <a:ea typeface="微软雅黑"/>
                <a:cs typeface="微软雅黑"/>
                <a:sym typeface="微软雅黑"/>
              </a:rPr>
              <a:t>“</a:t>
            </a:r>
            <a:r>
              <a:rPr sz="2800" b="1" dirty="0" err="1">
                <a:solidFill>
                  <a:srgbClr val="00B050"/>
                </a:solidFill>
                <a:latin typeface="微软雅黑"/>
                <a:ea typeface="微软雅黑"/>
                <a:cs typeface="微软雅黑"/>
                <a:sym typeface="微软雅黑"/>
              </a:rPr>
              <a:t>耶穌的比喻</a:t>
            </a:r>
            <a:r>
              <a:rPr sz="3200" b="1" dirty="0">
                <a:latin typeface="微软雅黑"/>
                <a:ea typeface="微软雅黑"/>
                <a:cs typeface="微软雅黑"/>
                <a:sym typeface="微软雅黑"/>
              </a:rPr>
              <a:t>” </a:t>
            </a:r>
            <a:br>
              <a:rPr sz="3200" b="1" dirty="0">
                <a:latin typeface="微软雅黑"/>
                <a:ea typeface="微软雅黑"/>
                <a:cs typeface="微软雅黑"/>
                <a:sym typeface="微软雅黑"/>
              </a:rPr>
            </a:br>
            <a:r>
              <a:rPr sz="3200" b="1" dirty="0">
                <a:latin typeface="微软雅黑"/>
                <a:ea typeface="微软雅黑"/>
                <a:cs typeface="微软雅黑"/>
                <a:sym typeface="微软雅黑"/>
              </a:rPr>
              <a:t>                  </a:t>
            </a:r>
            <a:r>
              <a:rPr sz="2400" b="1" dirty="0">
                <a:latin typeface="微软雅黑"/>
                <a:ea typeface="微软雅黑"/>
                <a:cs typeface="微软雅黑"/>
                <a:sym typeface="微软雅黑"/>
              </a:rPr>
              <a:t>（</a:t>
            </a:r>
            <a:r>
              <a:rPr sz="2400" b="1" dirty="0" err="1">
                <a:latin typeface="微软雅黑"/>
                <a:ea typeface="微软雅黑"/>
                <a:cs typeface="微软雅黑"/>
                <a:sym typeface="微软雅黑"/>
              </a:rPr>
              <a:t>康來昌牧師，GOOD</a:t>
            </a:r>
            <a:r>
              <a:rPr sz="2400" b="1" dirty="0">
                <a:latin typeface="微软雅黑"/>
                <a:ea typeface="微软雅黑"/>
                <a:cs typeface="微软雅黑"/>
                <a:sym typeface="微软雅黑"/>
              </a:rPr>
              <a:t> TV Video）</a:t>
            </a:r>
          </a:p>
          <a:p>
            <a:pPr lvl="0"/>
            <a:r>
              <a:rPr sz="2400" b="1" dirty="0">
                <a:latin typeface="微软雅黑"/>
                <a:ea typeface="微软雅黑"/>
                <a:cs typeface="微软雅黑"/>
                <a:sym typeface="微软雅黑"/>
              </a:rPr>
              <a:t>              </a:t>
            </a:r>
            <a:r>
              <a:rPr sz="3200" b="1" dirty="0">
                <a:latin typeface="微软雅黑"/>
                <a:ea typeface="微软雅黑"/>
                <a:cs typeface="微软雅黑"/>
                <a:sym typeface="微软雅黑"/>
              </a:rPr>
              <a:t>“</a:t>
            </a:r>
            <a:r>
              <a:rPr sz="2800" b="1" dirty="0" err="1">
                <a:solidFill>
                  <a:srgbClr val="00B050"/>
                </a:solidFill>
                <a:latin typeface="微软雅黑"/>
                <a:ea typeface="微软雅黑"/>
                <a:cs typeface="微软雅黑"/>
                <a:sym typeface="微软雅黑"/>
              </a:rPr>
              <a:t>信仰的開端</a:t>
            </a:r>
            <a:r>
              <a:rPr sz="2800" b="1" dirty="0">
                <a:solidFill>
                  <a:srgbClr val="00B050"/>
                </a:solidFill>
                <a:latin typeface="微软雅黑"/>
                <a:ea typeface="微软雅黑"/>
                <a:cs typeface="微软雅黑"/>
                <a:sym typeface="微软雅黑"/>
              </a:rPr>
              <a:t> (一)</a:t>
            </a:r>
            <a:r>
              <a:rPr sz="3200" b="1" dirty="0">
                <a:latin typeface="微软雅黑"/>
                <a:ea typeface="微软雅黑"/>
                <a:cs typeface="微软雅黑"/>
                <a:sym typeface="微软雅黑"/>
              </a:rPr>
              <a:t>” </a:t>
            </a:r>
            <a:br>
              <a:rPr sz="3200" b="1" dirty="0">
                <a:latin typeface="微软雅黑"/>
                <a:ea typeface="微软雅黑"/>
                <a:cs typeface="微软雅黑"/>
                <a:sym typeface="微软雅黑"/>
              </a:rPr>
            </a:br>
            <a:r>
              <a:rPr sz="3200" b="1" dirty="0">
                <a:latin typeface="微软雅黑"/>
                <a:ea typeface="微软雅黑"/>
                <a:cs typeface="微软雅黑"/>
                <a:sym typeface="微软雅黑"/>
              </a:rPr>
              <a:t>                  </a:t>
            </a:r>
            <a:r>
              <a:rPr sz="2400" b="1" dirty="0">
                <a:latin typeface="微软雅黑"/>
                <a:ea typeface="微软雅黑"/>
                <a:cs typeface="微软雅黑"/>
                <a:sym typeface="微软雅黑"/>
              </a:rPr>
              <a:t>（</a:t>
            </a:r>
            <a:r>
              <a:rPr sz="2400" b="1" dirty="0" err="1">
                <a:latin typeface="微软雅黑"/>
                <a:ea typeface="微软雅黑"/>
                <a:cs typeface="微软雅黑"/>
                <a:sym typeface="微软雅黑"/>
              </a:rPr>
              <a:t>葉光明牧師，GOOD</a:t>
            </a:r>
            <a:r>
              <a:rPr sz="2400" b="1" dirty="0">
                <a:latin typeface="微软雅黑"/>
                <a:ea typeface="微软雅黑"/>
                <a:cs typeface="微软雅黑"/>
                <a:sym typeface="微软雅黑"/>
              </a:rPr>
              <a:t> TV Video）</a:t>
            </a:r>
          </a:p>
          <a:p>
            <a:pPr lvl="0"/>
            <a:r>
              <a:rPr sz="3600" b="1" dirty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  </a:t>
            </a:r>
            <a:r>
              <a:rPr sz="3200" b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高階</a:t>
            </a:r>
            <a:r>
              <a:rPr sz="3200" b="1" dirty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  </a:t>
            </a:r>
            <a:r>
              <a:rPr sz="3200" b="1" dirty="0">
                <a:latin typeface="微软雅黑"/>
                <a:ea typeface="微软雅黑"/>
                <a:cs typeface="微软雅黑"/>
                <a:sym typeface="微软雅黑"/>
              </a:rPr>
              <a:t>“</a:t>
            </a:r>
            <a:r>
              <a:rPr sz="2800" b="1" dirty="0" err="1">
                <a:solidFill>
                  <a:srgbClr val="00B050"/>
                </a:solidFill>
                <a:latin typeface="微软雅黑"/>
                <a:ea typeface="微软雅黑"/>
                <a:cs typeface="微软雅黑"/>
                <a:sym typeface="微软雅黑"/>
              </a:rPr>
              <a:t>代禱者</a:t>
            </a:r>
            <a:r>
              <a:rPr sz="3200" b="1" dirty="0">
                <a:latin typeface="微软雅黑"/>
                <a:ea typeface="微软雅黑"/>
                <a:cs typeface="微软雅黑"/>
                <a:sym typeface="微软雅黑"/>
              </a:rPr>
              <a:t>” </a:t>
            </a:r>
            <a:br>
              <a:rPr sz="3200" b="1" dirty="0">
                <a:latin typeface="微软雅黑"/>
                <a:ea typeface="微软雅黑"/>
                <a:cs typeface="微软雅黑"/>
                <a:sym typeface="微软雅黑"/>
              </a:rPr>
            </a:br>
            <a:r>
              <a:rPr sz="3600" b="1" dirty="0">
                <a:latin typeface="微软雅黑"/>
                <a:ea typeface="微软雅黑"/>
                <a:cs typeface="微软雅黑"/>
                <a:sym typeface="微软雅黑"/>
              </a:rPr>
              <a:t>                </a:t>
            </a:r>
            <a:r>
              <a:rPr sz="2400" b="1" dirty="0">
                <a:latin typeface="微软雅黑"/>
                <a:ea typeface="微软雅黑"/>
                <a:cs typeface="微软雅黑"/>
                <a:sym typeface="微软雅黑"/>
              </a:rPr>
              <a:t>（</a:t>
            </a:r>
            <a:r>
              <a:rPr sz="2400" b="1" dirty="0" err="1">
                <a:latin typeface="微软雅黑"/>
                <a:ea typeface="微软雅黑"/>
                <a:cs typeface="微软雅黑"/>
                <a:sym typeface="微软雅黑"/>
              </a:rPr>
              <a:t>喬美倫牧師，GOOD</a:t>
            </a:r>
            <a:r>
              <a:rPr sz="2400" b="1" dirty="0">
                <a:latin typeface="微软雅黑"/>
                <a:ea typeface="微软雅黑"/>
                <a:cs typeface="微软雅黑"/>
                <a:sym typeface="微软雅黑"/>
              </a:rPr>
              <a:t> TV Video)</a:t>
            </a:r>
          </a:p>
        </p:txBody>
      </p:sp>
      <p:grpSp>
        <p:nvGrpSpPr>
          <p:cNvPr id="239" name="Group 239"/>
          <p:cNvGrpSpPr/>
          <p:nvPr/>
        </p:nvGrpSpPr>
        <p:grpSpPr>
          <a:xfrm>
            <a:off x="6647738" y="358977"/>
            <a:ext cx="1817944" cy="1400627"/>
            <a:chOff x="0" y="0"/>
            <a:chExt cx="1817942" cy="1400626"/>
          </a:xfrm>
        </p:grpSpPr>
        <p:sp>
          <p:nvSpPr>
            <p:cNvPr id="232" name="Shape 232"/>
            <p:cNvSpPr/>
            <p:nvPr/>
          </p:nvSpPr>
          <p:spPr>
            <a:xfrm rot="18437203">
              <a:off x="210781" y="157860"/>
              <a:ext cx="514728" cy="7848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33" name="Shape 233"/>
            <p:cNvSpPr/>
            <p:nvPr/>
          </p:nvSpPr>
          <p:spPr>
            <a:xfrm rot="4792705">
              <a:off x="1116249" y="33399"/>
              <a:ext cx="524265" cy="7994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34" name="Shape 234"/>
            <p:cNvSpPr/>
            <p:nvPr/>
          </p:nvSpPr>
          <p:spPr>
            <a:xfrm rot="21436672">
              <a:off x="566118" y="12698"/>
              <a:ext cx="551050" cy="685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35" name="Shape 235"/>
            <p:cNvSpPr/>
            <p:nvPr/>
          </p:nvSpPr>
          <p:spPr>
            <a:xfrm rot="15546251">
              <a:off x="500483" y="533136"/>
              <a:ext cx="468770" cy="714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36" name="Shape 236"/>
            <p:cNvSpPr/>
            <p:nvPr/>
          </p:nvSpPr>
          <p:spPr>
            <a:xfrm rot="10018028">
              <a:off x="1039372" y="607166"/>
              <a:ext cx="591752" cy="736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37" name="Shape 237"/>
            <p:cNvSpPr/>
            <p:nvPr/>
          </p:nvSpPr>
          <p:spPr>
            <a:xfrm rot="10018028">
              <a:off x="999738" y="606971"/>
              <a:ext cx="362699" cy="4512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38" name="Shape 238"/>
            <p:cNvSpPr/>
            <p:nvPr/>
          </p:nvSpPr>
          <p:spPr>
            <a:xfrm rot="4792705">
              <a:off x="1048441" y="235921"/>
              <a:ext cx="313745" cy="4784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grpSp>
        <p:nvGrpSpPr>
          <p:cNvPr id="243" name="Group 243"/>
          <p:cNvGrpSpPr/>
          <p:nvPr/>
        </p:nvGrpSpPr>
        <p:grpSpPr>
          <a:xfrm>
            <a:off x="289903" y="464136"/>
            <a:ext cx="524557" cy="498354"/>
            <a:chOff x="-7" y="-7"/>
            <a:chExt cx="524555" cy="498352"/>
          </a:xfrm>
        </p:grpSpPr>
        <p:sp>
          <p:nvSpPr>
            <p:cNvPr id="240" name="Shape 240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41" name="Shape 241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42" name="Shape 242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sp>
        <p:nvSpPr>
          <p:cNvPr id="244" name="Shape 244"/>
          <p:cNvSpPr/>
          <p:nvPr/>
        </p:nvSpPr>
        <p:spPr>
          <a:xfrm>
            <a:off x="949560" y="503508"/>
            <a:ext cx="2802534" cy="495301"/>
          </a:xfrm>
          <a:prstGeom prst="rect">
            <a:avLst/>
          </a:prstGeom>
          <a:ln w="12700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/>
            <a:r>
              <a:rPr sz="3200" b="1">
                <a:solidFill>
                  <a:srgbClr val="70AD47"/>
                </a:solidFill>
                <a:latin typeface="微软雅黑"/>
                <a:ea typeface="微软雅黑"/>
                <a:cs typeface="微软雅黑"/>
                <a:sym typeface="微软雅黑"/>
              </a:rPr>
              <a:t>【</a:t>
            </a:r>
            <a:r>
              <a:rPr sz="3200" b="1">
                <a:latin typeface="微软雅黑"/>
                <a:ea typeface="微软雅黑"/>
                <a:cs typeface="微软雅黑"/>
                <a:sym typeface="微软雅黑"/>
              </a:rPr>
              <a:t>實 用 案 例</a:t>
            </a:r>
            <a:r>
              <a:rPr sz="3200" b="1">
                <a:solidFill>
                  <a:srgbClr val="70AD47"/>
                </a:solidFill>
                <a:latin typeface="微软雅黑"/>
                <a:ea typeface="微软雅黑"/>
                <a:cs typeface="微软雅黑"/>
                <a:sym typeface="微软雅黑"/>
              </a:rPr>
              <a:t>】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/>
          <p:nvPr/>
        </p:nvSpPr>
        <p:spPr>
          <a:xfrm>
            <a:off x="64906" y="61046"/>
            <a:ext cx="8960399" cy="14315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6" y="0"/>
                </a:moveTo>
                <a:lnTo>
                  <a:pt x="20914" y="0"/>
                </a:lnTo>
                <a:cubicBezTo>
                  <a:pt x="21293" y="0"/>
                  <a:pt x="21600" y="1905"/>
                  <a:pt x="21600" y="4256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4256"/>
                </a:lnTo>
                <a:cubicBezTo>
                  <a:pt x="0" y="1905"/>
                  <a:pt x="307" y="0"/>
                  <a:pt x="68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/>
          </a:p>
        </p:txBody>
      </p:sp>
      <p:grpSp>
        <p:nvGrpSpPr>
          <p:cNvPr id="254" name="Group 254"/>
          <p:cNvGrpSpPr/>
          <p:nvPr/>
        </p:nvGrpSpPr>
        <p:grpSpPr>
          <a:xfrm>
            <a:off x="6647738" y="358977"/>
            <a:ext cx="1817944" cy="1400627"/>
            <a:chOff x="0" y="0"/>
            <a:chExt cx="1817942" cy="1400626"/>
          </a:xfrm>
        </p:grpSpPr>
        <p:sp>
          <p:nvSpPr>
            <p:cNvPr id="247" name="Shape 247"/>
            <p:cNvSpPr/>
            <p:nvPr/>
          </p:nvSpPr>
          <p:spPr>
            <a:xfrm rot="18437203">
              <a:off x="210781" y="157860"/>
              <a:ext cx="514728" cy="7848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48" name="Shape 248"/>
            <p:cNvSpPr/>
            <p:nvPr/>
          </p:nvSpPr>
          <p:spPr>
            <a:xfrm rot="4792705">
              <a:off x="1116249" y="33399"/>
              <a:ext cx="524265" cy="7994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49" name="Shape 249"/>
            <p:cNvSpPr/>
            <p:nvPr/>
          </p:nvSpPr>
          <p:spPr>
            <a:xfrm rot="21436672">
              <a:off x="566118" y="12698"/>
              <a:ext cx="551050" cy="685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50" name="Shape 250"/>
            <p:cNvSpPr/>
            <p:nvPr/>
          </p:nvSpPr>
          <p:spPr>
            <a:xfrm rot="15546251">
              <a:off x="500483" y="533136"/>
              <a:ext cx="468770" cy="714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51" name="Shape 251"/>
            <p:cNvSpPr/>
            <p:nvPr/>
          </p:nvSpPr>
          <p:spPr>
            <a:xfrm rot="10018028">
              <a:off x="1039372" y="607166"/>
              <a:ext cx="591752" cy="736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52" name="Shape 252"/>
            <p:cNvSpPr/>
            <p:nvPr/>
          </p:nvSpPr>
          <p:spPr>
            <a:xfrm rot="10018028">
              <a:off x="999738" y="606971"/>
              <a:ext cx="362699" cy="4512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48CFA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53" name="Shape 253"/>
            <p:cNvSpPr/>
            <p:nvPr/>
          </p:nvSpPr>
          <p:spPr>
            <a:xfrm rot="4792705">
              <a:off x="1048441" y="235921"/>
              <a:ext cx="313745" cy="4784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" y="5935"/>
                  </a:moveTo>
                  <a:lnTo>
                    <a:pt x="478" y="4886"/>
                  </a:lnTo>
                  <a:lnTo>
                    <a:pt x="1577" y="5110"/>
                  </a:lnTo>
                  <a:lnTo>
                    <a:pt x="1300" y="2909"/>
                  </a:lnTo>
                  <a:lnTo>
                    <a:pt x="1712" y="2111"/>
                  </a:lnTo>
                  <a:cubicBezTo>
                    <a:pt x="2087" y="1517"/>
                    <a:pt x="2517" y="946"/>
                    <a:pt x="2997" y="404"/>
                  </a:cubicBezTo>
                  <a:lnTo>
                    <a:pt x="3401" y="30"/>
                  </a:lnTo>
                  <a:lnTo>
                    <a:pt x="3794" y="0"/>
                  </a:lnTo>
                  <a:cubicBezTo>
                    <a:pt x="5024" y="0"/>
                    <a:pt x="6224" y="95"/>
                    <a:pt x="7383" y="276"/>
                  </a:cubicBezTo>
                  <a:lnTo>
                    <a:pt x="8724" y="594"/>
                  </a:lnTo>
                  <a:lnTo>
                    <a:pt x="9836" y="1488"/>
                  </a:lnTo>
                  <a:lnTo>
                    <a:pt x="10215" y="948"/>
                  </a:lnTo>
                  <a:lnTo>
                    <a:pt x="10725" y="1068"/>
                  </a:lnTo>
                  <a:lnTo>
                    <a:pt x="14553" y="2842"/>
                  </a:lnTo>
                  <a:lnTo>
                    <a:pt x="14911" y="5082"/>
                  </a:lnTo>
                  <a:lnTo>
                    <a:pt x="16371" y="4156"/>
                  </a:lnTo>
                  <a:lnTo>
                    <a:pt x="18559" y="5994"/>
                  </a:lnTo>
                  <a:lnTo>
                    <a:pt x="18683" y="6159"/>
                  </a:lnTo>
                  <a:lnTo>
                    <a:pt x="18586" y="8224"/>
                  </a:lnTo>
                  <a:lnTo>
                    <a:pt x="19810" y="7656"/>
                  </a:lnTo>
                  <a:lnTo>
                    <a:pt x="19844" y="7701"/>
                  </a:lnTo>
                  <a:cubicBezTo>
                    <a:pt x="20407" y="8592"/>
                    <a:pt x="20846" y="9538"/>
                    <a:pt x="21144" y="10525"/>
                  </a:cubicBezTo>
                  <a:lnTo>
                    <a:pt x="21160" y="10631"/>
                  </a:lnTo>
                  <a:lnTo>
                    <a:pt x="20155" y="12359"/>
                  </a:lnTo>
                  <a:lnTo>
                    <a:pt x="21389" y="12174"/>
                  </a:lnTo>
                  <a:lnTo>
                    <a:pt x="21600" y="13595"/>
                  </a:lnTo>
                  <a:cubicBezTo>
                    <a:pt x="21600" y="16411"/>
                    <a:pt x="20479" y="19026"/>
                    <a:pt x="18559" y="21196"/>
                  </a:cubicBezTo>
                  <a:lnTo>
                    <a:pt x="18155" y="21570"/>
                  </a:lnTo>
                  <a:lnTo>
                    <a:pt x="17762" y="21600"/>
                  </a:lnTo>
                  <a:cubicBezTo>
                    <a:pt x="14939" y="21600"/>
                    <a:pt x="12269" y="21098"/>
                    <a:pt x="9897" y="20205"/>
                  </a:cubicBezTo>
                  <a:lnTo>
                    <a:pt x="6618" y="18604"/>
                  </a:lnTo>
                  <a:lnTo>
                    <a:pt x="7336" y="17359"/>
                  </a:lnTo>
                  <a:lnTo>
                    <a:pt x="5373" y="17657"/>
                  </a:lnTo>
                  <a:lnTo>
                    <a:pt x="3820" y="16462"/>
                  </a:lnTo>
                  <a:lnTo>
                    <a:pt x="3415" y="16009"/>
                  </a:lnTo>
                  <a:lnTo>
                    <a:pt x="4442" y="15128"/>
                  </a:lnTo>
                  <a:lnTo>
                    <a:pt x="2181" y="14552"/>
                  </a:lnTo>
                  <a:lnTo>
                    <a:pt x="1191" y="12990"/>
                  </a:lnTo>
                  <a:lnTo>
                    <a:pt x="999" y="12496"/>
                  </a:lnTo>
                  <a:lnTo>
                    <a:pt x="2236" y="12273"/>
                  </a:lnTo>
                  <a:lnTo>
                    <a:pt x="472" y="11139"/>
                  </a:lnTo>
                  <a:lnTo>
                    <a:pt x="318" y="10745"/>
                  </a:lnTo>
                  <a:lnTo>
                    <a:pt x="0" y="8335"/>
                  </a:lnTo>
                  <a:lnTo>
                    <a:pt x="1377" y="8178"/>
                  </a:lnTo>
                  <a:lnTo>
                    <a:pt x="100" y="6561"/>
                  </a:lnTo>
                  <a:close/>
                </a:path>
              </a:pathLst>
            </a:custGeom>
            <a:solidFill>
              <a:srgbClr val="37BC9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grpSp>
        <p:nvGrpSpPr>
          <p:cNvPr id="258" name="Group 258"/>
          <p:cNvGrpSpPr/>
          <p:nvPr/>
        </p:nvGrpSpPr>
        <p:grpSpPr>
          <a:xfrm>
            <a:off x="328003" y="527636"/>
            <a:ext cx="524557" cy="498354"/>
            <a:chOff x="-7" y="-7"/>
            <a:chExt cx="524555" cy="498352"/>
          </a:xfrm>
        </p:grpSpPr>
        <p:sp>
          <p:nvSpPr>
            <p:cNvPr id="255" name="Shape 255"/>
            <p:cNvSpPr/>
            <p:nvPr/>
          </p:nvSpPr>
          <p:spPr>
            <a:xfrm>
              <a:off x="-8" y="-8"/>
              <a:ext cx="524557" cy="498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56" name="Shape 256"/>
            <p:cNvSpPr/>
            <p:nvPr/>
          </p:nvSpPr>
          <p:spPr>
            <a:xfrm>
              <a:off x="-6" y="-6"/>
              <a:ext cx="462712" cy="407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  <p:sp>
          <p:nvSpPr>
            <p:cNvPr id="257" name="Shape 257"/>
            <p:cNvSpPr/>
            <p:nvPr/>
          </p:nvSpPr>
          <p:spPr>
            <a:xfrm>
              <a:off x="357578" y="268070"/>
              <a:ext cx="148626" cy="128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E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/>
            </a:p>
          </p:txBody>
        </p:sp>
      </p:grpSp>
      <p:sp>
        <p:nvSpPr>
          <p:cNvPr id="259" name="Shape 259"/>
          <p:cNvSpPr/>
          <p:nvPr/>
        </p:nvSpPr>
        <p:spPr>
          <a:xfrm>
            <a:off x="1604109" y="1551249"/>
            <a:ext cx="6403616" cy="3683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2400" b="1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微软雅黑"/>
              </a:rPr>
              <a:t>Chino某教會   前後季度    主日學    對照比較</a:t>
            </a:r>
            <a:r>
              <a:rPr>
                <a:latin typeface="微软雅黑"/>
                <a:ea typeface="微软雅黑"/>
                <a:cs typeface="微软雅黑"/>
                <a:sym typeface="微软雅黑"/>
              </a:rPr>
              <a:t>    </a:t>
            </a:r>
          </a:p>
        </p:txBody>
      </p:sp>
      <p:graphicFrame>
        <p:nvGraphicFramePr>
          <p:cNvPr id="260" name="Table 260"/>
          <p:cNvGraphicFramePr/>
          <p:nvPr/>
        </p:nvGraphicFramePr>
        <p:xfrm>
          <a:off x="457200" y="2244625"/>
          <a:ext cx="8175810" cy="4230131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279810"/>
                <a:gridCol w="866416"/>
                <a:gridCol w="1417771"/>
                <a:gridCol w="867290"/>
                <a:gridCol w="1000316"/>
                <a:gridCol w="1057201"/>
                <a:gridCol w="687006"/>
              </a:tblGrid>
              <a:tr h="1076181"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400" b="1">
                          <a:sym typeface="Helvetica"/>
                        </a:rPr>
                        <a:t>主日學課程</a:t>
                      </a:r>
                      <a:endParaRPr sz="2400">
                        <a:sym typeface="Helvetica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程 度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課數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週 數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作 業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結業</a:t>
                      </a:r>
                      <a:endParaRPr>
                        <a:sym typeface="Helvetica"/>
                      </a:endParaRPr>
                    </a:p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人數</a:t>
                      </a:r>
                      <a:endParaRPr>
                        <a:sym typeface="Helvetica"/>
                      </a:endParaRPr>
                    </a:p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現場師資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00"/>
                    </a:solidFill>
                  </a:tcPr>
                </a:tc>
              </a:tr>
              <a:tr h="1419008"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400" b="1">
                          <a:solidFill>
                            <a:srgbClr val="FF0000"/>
                          </a:solidFill>
                          <a:sym typeface="Helvetica"/>
                        </a:rPr>
                        <a:t>傳統</a:t>
                      </a:r>
                      <a:r>
                        <a:rPr b="1">
                          <a:sym typeface="Helvetica"/>
                        </a:rPr>
                        <a:t>現場出席</a:t>
                      </a:r>
                      <a:endParaRPr>
                        <a:sym typeface="Helvetica"/>
                      </a:endParaRPr>
                    </a:p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b="1">
                          <a:sym typeface="Helvetica"/>
                        </a:rPr>
                        <a:t> </a:t>
                      </a:r>
                      <a:endParaRPr>
                        <a:sym typeface="Helvetica"/>
                      </a:endParaRPr>
                    </a:p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b="1">
                          <a:sym typeface="Helvetica"/>
                        </a:rPr>
                        <a:t> 「新門徒培訓」</a:t>
                      </a:r>
                      <a:endParaRPr>
                        <a:sym typeface="Helvetica"/>
                      </a:endParaRPr>
                    </a:p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1100">
                          <a:sym typeface="Helvetica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初階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12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12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No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3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5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3869"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800">
                          <a:sym typeface="Helvetica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800">
                          <a:sym typeface="Helvetica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800">
                          <a:sym typeface="Helvetica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800">
                          <a:sym typeface="Helvetica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800">
                          <a:sym typeface="Helvetica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800">
                          <a:sym typeface="Helvetica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800">
                          <a:sym typeface="Helvetica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1471073"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800" b="1">
                          <a:solidFill>
                            <a:srgbClr val="FF0000"/>
                          </a:solidFill>
                          <a:sym typeface="Helvetica"/>
                        </a:rPr>
                        <a:t>網路自學</a:t>
                      </a:r>
                      <a:endParaRPr sz="2800">
                        <a:solidFill>
                          <a:srgbClr val="FF0000"/>
                        </a:solidFill>
                        <a:sym typeface="Helvetica"/>
                      </a:endParaRPr>
                    </a:p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b="1">
                          <a:solidFill>
                            <a:srgbClr val="FF0000"/>
                          </a:solidFill>
                          <a:sym typeface="Helvetica"/>
                        </a:rPr>
                        <a:t> </a:t>
                      </a:r>
                      <a:endParaRPr>
                        <a:sym typeface="Helvetica"/>
                      </a:endParaRPr>
                    </a:p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b="1">
                          <a:solidFill>
                            <a:srgbClr val="FF0000"/>
                          </a:solidFill>
                          <a:sym typeface="Helvetica"/>
                        </a:rPr>
                        <a:t> 「從慕道到學道」</a:t>
                      </a:r>
                      <a:endParaRPr>
                        <a:solidFill>
                          <a:srgbClr val="FF0000"/>
                        </a:solidFill>
                        <a:sym typeface="Helvetica"/>
                      </a:endParaRPr>
                    </a:p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1100">
                          <a:sym typeface="Helvetica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初階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2000">
                          <a:sym typeface="Helvetica"/>
                        </a:rPr>
                        <a:t>12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3200">
                          <a:solidFill>
                            <a:srgbClr val="FF0000"/>
                          </a:solidFill>
                          <a:sym typeface="Helvetica"/>
                        </a:rPr>
                        <a:t>4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3200">
                          <a:solidFill>
                            <a:srgbClr val="FF0000"/>
                          </a:solidFill>
                          <a:sym typeface="Helvetica"/>
                        </a:rPr>
                        <a:t>Yes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3200">
                          <a:solidFill>
                            <a:srgbClr val="FF0000"/>
                          </a:solidFill>
                          <a:sym typeface="Helvetica"/>
                        </a:rPr>
                        <a:t>16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defRPr sz="1800" b="0" i="0"/>
                      </a:pPr>
                      <a:r>
                        <a:rPr sz="3200">
                          <a:solidFill>
                            <a:srgbClr val="FF0000"/>
                          </a:solidFill>
                          <a:sym typeface="Helvetica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261" name="Shape 261"/>
          <p:cNvSpPr/>
          <p:nvPr/>
        </p:nvSpPr>
        <p:spPr>
          <a:xfrm>
            <a:off x="949737" y="527641"/>
            <a:ext cx="3897072" cy="574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lvl="0"/>
            <a:r>
              <a:rPr sz="3200" b="1">
                <a:solidFill>
                  <a:srgbClr val="70AD47"/>
                </a:solidFill>
                <a:latin typeface="微软雅黑"/>
                <a:ea typeface="微软雅黑"/>
                <a:cs typeface="微软雅黑"/>
                <a:sym typeface="微软雅黑"/>
              </a:rPr>
              <a:t>【</a:t>
            </a:r>
            <a:r>
              <a:rPr sz="3200" b="1">
                <a:latin typeface="微软雅黑"/>
                <a:ea typeface="微软雅黑"/>
                <a:cs typeface="微软雅黑"/>
                <a:sym typeface="微软雅黑"/>
              </a:rPr>
              <a:t>實用案例-四週後</a:t>
            </a:r>
            <a:r>
              <a:rPr sz="3200" b="1">
                <a:solidFill>
                  <a:srgbClr val="70AD47"/>
                </a:solidFill>
                <a:latin typeface="微软雅黑"/>
                <a:ea typeface="微软雅黑"/>
                <a:cs typeface="微软雅黑"/>
                <a:sym typeface="微软雅黑"/>
              </a:rPr>
              <a:t>】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" grpId="1" animBg="1" advAuto="0"/>
    </p:bld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5B9BD5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5B9BD5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5B9BD5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5B9BD5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341</Words>
  <Application>Microsoft Macintosh PowerPoint</Application>
  <PresentationFormat>On-screen Show (4:3)</PresentationFormat>
  <Paragraphs>287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4" baseType="lpstr">
      <vt:lpstr>Bodoni SvtyTwo ITC TT-Bold</vt:lpstr>
      <vt:lpstr>Bodoni SvtyTwo ITC TT-Book</vt:lpstr>
      <vt:lpstr>Helvetica</vt:lpstr>
      <vt:lpstr>Helvetica Neue</vt:lpstr>
      <vt:lpstr>Palatino</vt:lpstr>
      <vt:lpstr>PMingLiU</vt:lpstr>
      <vt:lpstr>SimSun</vt:lpstr>
      <vt:lpstr>Times New Roman</vt:lpstr>
      <vt:lpstr>Zapf Dingbats</vt:lpstr>
      <vt:lpstr>微软雅黑</vt:lpstr>
      <vt:lpstr>方正卡通简体</vt:lpstr>
      <vt:lpstr>Arial</vt:lpstr>
      <vt:lpstr>Default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“信仰的開端 (二)”              （葉光明牧師，GOOD TV Video 中文發音）  “有福的人” (登山寶訓)              （康來昌牧師，GOOD TV Video）  “宣教的定義與界說”              （巴杔聲牧師，GOOD TV Video 中文發音）  “安提阿教會的奧秘”              （巴杔聲牧師，GOOD TV Video 中文發音）</vt:lpstr>
      <vt:lpstr>方式1：使用電腦上課請登錄 www.equalearning.net</vt:lpstr>
      <vt:lpstr>方式1：使用電腦上課請登錄 www.equalearning.net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若您有任何問題，請联络：  Rick Qin    rick3d2008@gmail.com</vt:lpstr>
      <vt:lpstr>PowerPoint Presentation</vt:lpstr>
    </vt:vector>
  </TitlesOfParts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chou</dc:creator>
  <cp:lastModifiedBy>Microsoft Office User</cp:lastModifiedBy>
  <cp:revision>7</cp:revision>
  <dcterms:modified xsi:type="dcterms:W3CDTF">2017-09-16T18:11:41Z</dcterms:modified>
</cp:coreProperties>
</file>