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68" r:id="rId2"/>
    <p:sldId id="269" r:id="rId3"/>
    <p:sldId id="256" r:id="rId4"/>
    <p:sldId id="258" r:id="rId5"/>
    <p:sldId id="259" r:id="rId6"/>
    <p:sldId id="262" r:id="rId7"/>
    <p:sldId id="275" r:id="rId8"/>
    <p:sldId id="263" r:id="rId9"/>
    <p:sldId id="260" r:id="rId10"/>
    <p:sldId id="261" r:id="rId11"/>
    <p:sldId id="257" r:id="rId12"/>
    <p:sldId id="276" r:id="rId13"/>
    <p:sldId id="278" r:id="rId14"/>
    <p:sldId id="277" r:id="rId15"/>
    <p:sldId id="264" r:id="rId16"/>
    <p:sldId id="265" r:id="rId17"/>
    <p:sldId id="266" r:id="rId18"/>
    <p:sldId id="267" r:id="rId19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592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4AE86-0478-4FB2-B7FE-AB3216C3BB4B}" type="datetimeFigureOut">
              <a:rPr lang="en-US" smtClean="0"/>
              <a:t>9/10/2012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2"/>
            <a:ext cx="5642610" cy="4189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E75DE-D9F6-4844-B59B-18FDD32FAA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E75DE-D9F6-4844-B59B-18FDD32FAA2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0B207B0-8119-4773-9119-DBFA977023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B3DFC0A-49A2-42E2-AD69-A3E783286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07B0-8119-4773-9119-DBFA977023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FC0A-49A2-42E2-AD69-A3E783286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07B0-8119-4773-9119-DBFA977023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FC0A-49A2-42E2-AD69-A3E783286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B207B0-8119-4773-9119-DBFA977023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3DFC0A-49A2-42E2-AD69-A3E783286A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0B207B0-8119-4773-9119-DBFA977023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B3DFC0A-49A2-42E2-AD69-A3E783286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07B0-8119-4773-9119-DBFA977023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FC0A-49A2-42E2-AD69-A3E783286A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07B0-8119-4773-9119-DBFA977023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FC0A-49A2-42E2-AD69-A3E783286A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B207B0-8119-4773-9119-DBFA977023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3DFC0A-49A2-42E2-AD69-A3E783286A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07B0-8119-4773-9119-DBFA977023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FC0A-49A2-42E2-AD69-A3E783286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B207B0-8119-4773-9119-DBFA977023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3DFC0A-49A2-42E2-AD69-A3E783286A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B207B0-8119-4773-9119-DBFA977023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3DFC0A-49A2-42E2-AD69-A3E783286A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B207B0-8119-4773-9119-DBFA977023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3DFC0A-49A2-42E2-AD69-A3E783286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spelherald.com/Tags/9899/%E8%81%B7%E5%A0%B4%E5%9C%98%E5%A5%9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4202"/>
          <a:stretch>
            <a:fillRect/>
          </a:stretch>
        </p:blipFill>
        <p:spPr bwMode="auto">
          <a:xfrm>
            <a:off x="0" y="0"/>
            <a:ext cx="320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 rot="21229761">
            <a:off x="3581400" y="381000"/>
            <a:ext cx="4800600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工作邏輯代</a:t>
            </a:r>
            <a:r>
              <a:rPr lang="zh-TW" altLang="en-US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數：</a:t>
            </a:r>
            <a:endParaRPr lang="zh-TW" altLang="en-US" sz="2800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華康中黑體(P)" pitchFamily="34" charset="-120"/>
              <a:ea typeface="華康中黑體(P)" pitchFamily="34" charset="-120"/>
            </a:endParaRPr>
          </a:p>
          <a:p>
            <a:r>
              <a:rPr lang="zh-TW" altLang="en-US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人</a:t>
            </a:r>
            <a:r>
              <a:rPr lang="en-US" altLang="zh-TW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= </a:t>
            </a:r>
            <a:r>
              <a:rPr lang="zh-TW" altLang="en-US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吃飯 </a:t>
            </a:r>
            <a:r>
              <a:rPr lang="en-US" altLang="zh-TW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+ </a:t>
            </a:r>
            <a:r>
              <a:rPr lang="zh-TW" altLang="en-US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睡覺 </a:t>
            </a:r>
            <a:r>
              <a:rPr lang="en-US" altLang="zh-TW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+ </a:t>
            </a:r>
            <a:r>
              <a:rPr lang="zh-TW" altLang="en-US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上班 </a:t>
            </a:r>
            <a:r>
              <a:rPr lang="en-US" altLang="zh-TW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+ </a:t>
            </a:r>
            <a:r>
              <a:rPr lang="zh-TW" altLang="en-US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玩</a:t>
            </a:r>
          </a:p>
          <a:p>
            <a:r>
              <a:rPr lang="zh-TW" altLang="en-US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豬 </a:t>
            </a:r>
            <a:r>
              <a:rPr lang="en-US" altLang="zh-TW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= </a:t>
            </a:r>
            <a:r>
              <a:rPr lang="zh-TW" altLang="en-US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吃飯 </a:t>
            </a:r>
            <a:r>
              <a:rPr lang="en-US" altLang="zh-TW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+ </a:t>
            </a:r>
            <a:r>
              <a:rPr lang="zh-TW" altLang="en-US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睡覺</a:t>
            </a:r>
          </a:p>
          <a:p>
            <a:r>
              <a:rPr lang="zh-TW" altLang="en-US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代</a:t>
            </a:r>
            <a:r>
              <a:rPr lang="zh-TW" altLang="en-US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入：人 </a:t>
            </a:r>
            <a:r>
              <a:rPr lang="en-US" altLang="zh-TW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= </a:t>
            </a:r>
            <a:r>
              <a:rPr lang="zh-TW" altLang="en-US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豬 </a:t>
            </a:r>
            <a:r>
              <a:rPr lang="en-US" altLang="zh-TW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+ </a:t>
            </a:r>
            <a:r>
              <a:rPr lang="zh-TW" altLang="en-US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上班 </a:t>
            </a:r>
            <a:r>
              <a:rPr lang="en-US" altLang="zh-TW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+ </a:t>
            </a:r>
            <a:r>
              <a:rPr lang="zh-TW" altLang="en-US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玩</a:t>
            </a:r>
          </a:p>
          <a:p>
            <a:r>
              <a:rPr lang="zh-TW" altLang="en-US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即 </a:t>
            </a:r>
            <a:r>
              <a:rPr lang="zh-TW" altLang="en-US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：人 </a:t>
            </a:r>
            <a:r>
              <a:rPr lang="en-US" altLang="zh-TW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- </a:t>
            </a:r>
            <a:r>
              <a:rPr lang="zh-TW" altLang="en-US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玩 </a:t>
            </a:r>
            <a:r>
              <a:rPr lang="en-US" altLang="zh-TW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= </a:t>
            </a:r>
            <a:r>
              <a:rPr lang="zh-TW" altLang="en-US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豬 </a:t>
            </a:r>
            <a:r>
              <a:rPr lang="en-US" altLang="zh-TW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+ </a:t>
            </a:r>
            <a:r>
              <a:rPr lang="zh-TW" altLang="en-US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上班</a:t>
            </a:r>
          </a:p>
          <a:p>
            <a:r>
              <a:rPr lang="zh-TW" altLang="en-US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結論 </a:t>
            </a:r>
            <a:r>
              <a:rPr lang="zh-TW" altLang="en-US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：不</a:t>
            </a:r>
            <a:r>
              <a:rPr lang="zh-TW" altLang="en-US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懂得玩的人 </a:t>
            </a:r>
            <a:endParaRPr lang="en-US" altLang="zh-TW" sz="2800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華康中黑體(P)" pitchFamily="34" charset="-120"/>
              <a:ea typeface="華康中黑體(P)" pitchFamily="34" charset="-120"/>
            </a:endParaRPr>
          </a:p>
          <a:p>
            <a:r>
              <a:rPr lang="en-US" altLang="zh-TW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 </a:t>
            </a:r>
            <a:r>
              <a:rPr lang="en-US" altLang="zh-TW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         = </a:t>
            </a:r>
            <a:r>
              <a:rPr lang="zh-TW" altLang="en-US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只會上班的豬</a:t>
            </a:r>
            <a:endParaRPr lang="en-US" sz="28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華康中黑體(P)" pitchFamily="34" charset="-120"/>
              <a:ea typeface="華康中黑體(P)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 rot="389983">
            <a:off x="3820578" y="4104519"/>
            <a:ext cx="441960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男</a:t>
            </a:r>
            <a:r>
              <a:rPr lang="zh-TW" alt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人 </a:t>
            </a:r>
            <a:r>
              <a:rPr lang="en-US" altLang="zh-TW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= </a:t>
            </a:r>
            <a:r>
              <a:rPr lang="zh-TW" alt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吃飯 </a:t>
            </a:r>
            <a:r>
              <a:rPr lang="en-US" altLang="zh-TW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+ </a:t>
            </a:r>
            <a:r>
              <a:rPr lang="zh-TW" alt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睡覺 </a:t>
            </a:r>
            <a:r>
              <a:rPr lang="en-US" altLang="zh-TW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+ </a:t>
            </a:r>
            <a:r>
              <a:rPr lang="zh-TW" alt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賺錢</a:t>
            </a:r>
          </a:p>
          <a:p>
            <a:r>
              <a:rPr lang="zh-TW" alt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豬 </a:t>
            </a:r>
            <a:r>
              <a:rPr lang="en-US" altLang="zh-TW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= </a:t>
            </a:r>
            <a:r>
              <a:rPr lang="zh-TW" alt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吃飯 </a:t>
            </a:r>
            <a:r>
              <a:rPr lang="en-US" altLang="zh-TW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+ </a:t>
            </a:r>
            <a:r>
              <a:rPr lang="zh-TW" alt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睡覺</a:t>
            </a:r>
          </a:p>
          <a:p>
            <a:r>
              <a:rPr lang="zh-TW" alt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男人 </a:t>
            </a:r>
            <a:r>
              <a:rPr lang="en-US" altLang="zh-TW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= </a:t>
            </a:r>
            <a:r>
              <a:rPr lang="zh-TW" alt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豬 </a:t>
            </a:r>
            <a:r>
              <a:rPr lang="en-US" altLang="zh-TW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+ </a:t>
            </a:r>
            <a:r>
              <a:rPr lang="zh-TW" alt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賺錢</a:t>
            </a:r>
          </a:p>
          <a:p>
            <a:r>
              <a:rPr lang="zh-TW" alt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豬 </a:t>
            </a:r>
            <a:r>
              <a:rPr lang="en-US" altLang="zh-TW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= </a:t>
            </a:r>
            <a:r>
              <a:rPr lang="zh-TW" alt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男人 </a:t>
            </a:r>
            <a:r>
              <a:rPr lang="en-US" altLang="zh-TW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- </a:t>
            </a:r>
            <a:r>
              <a:rPr lang="zh-TW" alt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賺錢</a:t>
            </a:r>
          </a:p>
          <a:p>
            <a:r>
              <a:rPr lang="zh-TW" alt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所以，男人不賺錢等於豬</a:t>
            </a:r>
            <a:endParaRPr lang="en-US" sz="28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華康中黑體(P)" pitchFamily="34" charset="-120"/>
              <a:ea typeface="華康中黑體(P)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dirty="0" smtClean="0">
                <a:latin typeface="華康中黑體(P)" pitchFamily="34" charset="-120"/>
                <a:ea typeface="華康中黑體(P)" pitchFamily="34" charset="-120"/>
              </a:rPr>
              <a:t>給老板的一封</a:t>
            </a:r>
            <a:r>
              <a:rPr lang="zh-TW" altLang="en-US" sz="6000" dirty="0" smtClean="0">
                <a:latin typeface="華康中黑體(P)" pitchFamily="34" charset="-120"/>
                <a:ea typeface="華康中黑體(P)" pitchFamily="34" charset="-120"/>
              </a:rPr>
              <a:t>信</a:t>
            </a:r>
            <a:r>
              <a:rPr lang="en-US" altLang="zh-TW" sz="6000" dirty="0" smtClean="0">
                <a:latin typeface="華康中黑體(P)" pitchFamily="34" charset="-120"/>
                <a:ea typeface="華康中黑體(P)" pitchFamily="34" charset="-120"/>
              </a:rPr>
              <a:t/>
            </a:r>
            <a:br>
              <a:rPr lang="en-US" altLang="zh-TW" sz="6000" dirty="0" smtClean="0">
                <a:latin typeface="華康中黑體(P)" pitchFamily="34" charset="-120"/>
                <a:ea typeface="華康中黑體(P)" pitchFamily="34" charset="-120"/>
              </a:rPr>
            </a:br>
            <a:r>
              <a:rPr lang="en-US" altLang="zh-TW" sz="4000" dirty="0" smtClean="0">
                <a:latin typeface="華康中黑體(P)" pitchFamily="34" charset="-120"/>
                <a:ea typeface="華康中黑體(P)" pitchFamily="34" charset="-120"/>
              </a:rPr>
              <a:t>~</a:t>
            </a:r>
            <a:r>
              <a:rPr lang="zh-TW" altLang="en-US" sz="4000" dirty="0" smtClean="0">
                <a:latin typeface="華康中黑體(P)" pitchFamily="34" charset="-120"/>
                <a:ea typeface="華康中黑體(P)" pitchFamily="34" charset="-120"/>
              </a:rPr>
              <a:t>從門</a:t>
            </a:r>
            <a:r>
              <a:rPr lang="zh-TW" altLang="en-US" sz="4000" dirty="0" smtClean="0">
                <a:latin typeface="華康中黑體(P)" pitchFamily="34" charset="-120"/>
                <a:ea typeface="華康中黑體(P)" pitchFamily="34" charset="-120"/>
              </a:rPr>
              <a:t>訓的觀念談</a:t>
            </a:r>
            <a:r>
              <a:rPr lang="zh-TW" altLang="en-US" sz="4000" dirty="0" smtClean="0">
                <a:latin typeface="華康中黑體(P)" pitchFamily="34" charset="-120"/>
                <a:ea typeface="華康中黑體(P)" pitchFamily="34" charset="-120"/>
              </a:rPr>
              <a:t>起</a:t>
            </a:r>
            <a:endParaRPr lang="en-US" altLang="en-US" sz="6000" dirty="0">
              <a:latin typeface="華康中黑體(P)" pitchFamily="34" charset="-120"/>
              <a:ea typeface="華康中黑體(P)" pitchFamily="34" charset="-120"/>
            </a:endParaRPr>
          </a:p>
        </p:txBody>
      </p:sp>
      <p:pic>
        <p:nvPicPr>
          <p:cNvPr id="62466" name="Picture 2" descr="http://www.addictinginfo.org/wp-content/uploads/2011/02/letter_writ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133600"/>
            <a:ext cx="4343400" cy="4343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693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Thanks again for the opportunity to talk to you about the responsibilities for the position of Thermal Systems Manager. I have presented myself about managing suppliers using an efficient way and proper manner. I am also very confident to lead our engineers to achieve company's goal. Besides my professional experiences in the automotive and aerospace companies, I have been serving in a nonprofit organization for 14 years as a leader </a:t>
            </a:r>
            <a:r>
              <a:rPr lang="en-US" sz="2200" dirty="0">
                <a:solidFill>
                  <a:srgbClr val="FF0000"/>
                </a:solidFill>
              </a:rPr>
              <a:t>coaching members to grow and become successful</a:t>
            </a:r>
            <a:r>
              <a:rPr lang="en-US" sz="2200" dirty="0"/>
              <a:t>. My leadership style is </a:t>
            </a:r>
            <a:r>
              <a:rPr lang="en-US" sz="2200" dirty="0">
                <a:solidFill>
                  <a:srgbClr val="FF0000"/>
                </a:solidFill>
              </a:rPr>
              <a:t>gentle but firm</a:t>
            </a:r>
            <a:r>
              <a:rPr lang="en-US" sz="2200" dirty="0"/>
              <a:t>. I want my subordinates </a:t>
            </a:r>
            <a:r>
              <a:rPr lang="en-US" sz="2200" dirty="0">
                <a:solidFill>
                  <a:srgbClr val="FF0000"/>
                </a:solidFill>
              </a:rPr>
              <a:t>to be responsible and accountable for what they do</a:t>
            </a:r>
            <a:r>
              <a:rPr lang="en-US" sz="2200" dirty="0"/>
              <a:t> and work as a team </a:t>
            </a:r>
            <a:r>
              <a:rPr lang="en-US" sz="2200" dirty="0">
                <a:solidFill>
                  <a:srgbClr val="FF0000"/>
                </a:solidFill>
              </a:rPr>
              <a:t>to influence other people in the organization</a:t>
            </a:r>
            <a:r>
              <a:rPr lang="en-US" sz="2200" dirty="0"/>
              <a:t>. I have a motto: "learn and earn", I believe </a:t>
            </a:r>
            <a:r>
              <a:rPr lang="en-US" sz="2200" dirty="0">
                <a:solidFill>
                  <a:srgbClr val="FF0000"/>
                </a:solidFill>
              </a:rPr>
              <a:t>continuous improvement of management skill is important to make a group leader successful and respected by my peers</a:t>
            </a:r>
            <a:r>
              <a:rPr lang="en-US" sz="2200" dirty="0"/>
              <a:t>. I look forward to working with you in the future and to be a valuable asset to the company.</a:t>
            </a:r>
          </a:p>
        </p:txBody>
      </p:sp>
    </p:spTree>
    <p:extLst>
      <p:ext uri="{BB962C8B-B14F-4D97-AF65-F5344CB8AC3E}">
        <p14:creationId xmlns:p14="http://schemas.microsoft.com/office/powerpoint/2010/main" xmlns="" val="28693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1143000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latin typeface="華康中黑體(P)" pitchFamily="34" charset="-120"/>
                <a:ea typeface="華康中黑體(P)" pitchFamily="34" charset="-120"/>
              </a:rPr>
              <a:t>以門訓為基礎的工作人際關係</a:t>
            </a:r>
            <a:endParaRPr lang="en-US" sz="4800" dirty="0">
              <a:latin typeface="華康中黑體(P)" pitchFamily="34" charset="-120"/>
              <a:ea typeface="華康中黑體(P)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7467600" cy="4873752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zh-TW" altLang="en-US" sz="3600" dirty="0">
                <a:latin typeface="華康中黑體(P)" pitchFamily="34" charset="-120"/>
                <a:ea typeface="華康中黑體(P)" pitchFamily="34" charset="-120"/>
              </a:rPr>
              <a:t>要愛人如</a:t>
            </a:r>
            <a:r>
              <a:rPr lang="zh-TW" altLang="en-US" sz="3600" dirty="0" smtClean="0">
                <a:latin typeface="華康中黑體(P)" pitchFamily="34" charset="-120"/>
                <a:ea typeface="華康中黑體(P)" pitchFamily="34" charset="-120"/>
              </a:rPr>
              <a:t>己</a:t>
            </a:r>
            <a:endParaRPr lang="en-US" sz="3600" dirty="0" smtClean="0">
              <a:latin typeface="華康中黑體(P)" pitchFamily="34" charset="-120"/>
              <a:ea typeface="華康中黑體(P)" pitchFamily="34" charset="-12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TW" altLang="en-US" sz="3600" dirty="0" smtClean="0">
                <a:latin typeface="華康中黑體(P)" pitchFamily="34" charset="-120"/>
                <a:ea typeface="華康中黑體(P)" pitchFamily="34" charset="-120"/>
              </a:rPr>
              <a:t>若是可能總要盡力與</a:t>
            </a:r>
            <a:r>
              <a:rPr lang="zh-TW" altLang="en-US" sz="3600" dirty="0">
                <a:latin typeface="華康中黑體(P)" pitchFamily="34" charset="-120"/>
                <a:ea typeface="華康中黑體(P)" pitchFamily="34" charset="-120"/>
              </a:rPr>
              <a:t>他人</a:t>
            </a:r>
            <a:r>
              <a:rPr lang="zh-TW" altLang="en-US" sz="3600" dirty="0" smtClean="0">
                <a:latin typeface="華康中黑體(P)" pitchFamily="34" charset="-120"/>
                <a:ea typeface="華康中黑體(P)" pitchFamily="34" charset="-120"/>
              </a:rPr>
              <a:t>和睦</a:t>
            </a:r>
            <a:endParaRPr lang="en-US" sz="3600" dirty="0" smtClean="0">
              <a:latin typeface="華康中黑體(P)" pitchFamily="34" charset="-120"/>
              <a:ea typeface="華康中黑體(P)" pitchFamily="34" charset="-12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TW" altLang="en-US" sz="3600" dirty="0" smtClean="0">
                <a:latin typeface="華康中黑體(P)" pitchFamily="34" charset="-120"/>
                <a:ea typeface="華康中黑體(P)" pitchFamily="34" charset="-120"/>
              </a:rPr>
              <a:t>我們在</a:t>
            </a:r>
            <a:r>
              <a:rPr lang="zh-TW" altLang="en-US" sz="3600" dirty="0">
                <a:latin typeface="華康中黑體(P)" pitchFamily="34" charset="-120"/>
                <a:ea typeface="華康中黑體(P)" pitchFamily="34" charset="-120"/>
              </a:rPr>
              <a:t>工作環境中的見證，將成為我們和他人傳福音的成敗最關鍵的因素</a:t>
            </a:r>
            <a:endParaRPr lang="en-US" sz="3600" dirty="0">
              <a:latin typeface="華康中黑體(P)" pitchFamily="34" charset="-120"/>
              <a:ea typeface="華康中黑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63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r="-2222" b="-686"/>
          <a:stretch>
            <a:fillRect/>
          </a:stretch>
        </p:blipFill>
        <p:spPr bwMode="auto">
          <a:xfrm>
            <a:off x="0" y="0"/>
            <a:ext cx="396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 rot="21141904">
            <a:off x="4091388" y="522360"/>
            <a:ext cx="457200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zh-TW" altLang="en-US" sz="2800" dirty="0" smtClean="0">
                <a:latin typeface="華康中黑體(P)" pitchFamily="34" charset="-120"/>
                <a:ea typeface="華康中黑體(P)" pitchFamily="34" charset="-120"/>
              </a:rPr>
              <a:t>女人 </a:t>
            </a:r>
            <a:r>
              <a:rPr lang="en-US" altLang="zh-TW" sz="2800" dirty="0" smtClean="0">
                <a:latin typeface="華康中黑體(P)" pitchFamily="34" charset="-120"/>
                <a:ea typeface="華康中黑體(P)" pitchFamily="34" charset="-120"/>
              </a:rPr>
              <a:t>= </a:t>
            </a:r>
            <a:r>
              <a:rPr lang="zh-TW" altLang="en-US" sz="2800" dirty="0" smtClean="0">
                <a:latin typeface="華康中黑體(P)" pitchFamily="34" charset="-120"/>
                <a:ea typeface="華康中黑體(P)" pitchFamily="34" charset="-120"/>
              </a:rPr>
              <a:t>吃飯 </a:t>
            </a:r>
            <a:r>
              <a:rPr lang="en-US" altLang="zh-TW" sz="2800" dirty="0" smtClean="0">
                <a:latin typeface="華康中黑體(P)" pitchFamily="34" charset="-120"/>
                <a:ea typeface="華康中黑體(P)" pitchFamily="34" charset="-120"/>
              </a:rPr>
              <a:t>+ </a:t>
            </a:r>
            <a:r>
              <a:rPr lang="zh-TW" altLang="en-US" sz="2800" dirty="0" smtClean="0">
                <a:latin typeface="華康中黑體(P)" pitchFamily="34" charset="-120"/>
                <a:ea typeface="華康中黑體(P)" pitchFamily="34" charset="-120"/>
              </a:rPr>
              <a:t>睡覺 </a:t>
            </a:r>
            <a:r>
              <a:rPr lang="en-US" altLang="zh-TW" sz="2800" dirty="0" smtClean="0">
                <a:latin typeface="華康中黑體(P)" pitchFamily="34" charset="-120"/>
                <a:ea typeface="華康中黑體(P)" pitchFamily="34" charset="-120"/>
              </a:rPr>
              <a:t>+ </a:t>
            </a:r>
            <a:r>
              <a:rPr lang="zh-TW" altLang="en-US" sz="2800" dirty="0" smtClean="0">
                <a:latin typeface="華康中黑體(P)" pitchFamily="34" charset="-120"/>
                <a:ea typeface="華康中黑體(P)" pitchFamily="34" charset="-120"/>
              </a:rPr>
              <a:t>花錢</a:t>
            </a:r>
          </a:p>
          <a:p>
            <a:r>
              <a:rPr lang="zh-TW" altLang="en-US" sz="2800" dirty="0" smtClean="0">
                <a:latin typeface="華康中黑體(P)" pitchFamily="34" charset="-120"/>
                <a:ea typeface="華康中黑體(P)" pitchFamily="34" charset="-120"/>
              </a:rPr>
              <a:t>豬 </a:t>
            </a:r>
            <a:r>
              <a:rPr lang="en-US" altLang="zh-TW" sz="2800" dirty="0" smtClean="0">
                <a:latin typeface="華康中黑體(P)" pitchFamily="34" charset="-120"/>
                <a:ea typeface="華康中黑體(P)" pitchFamily="34" charset="-120"/>
              </a:rPr>
              <a:t>= </a:t>
            </a:r>
            <a:r>
              <a:rPr lang="zh-TW" altLang="en-US" sz="2800" dirty="0" smtClean="0">
                <a:latin typeface="華康中黑體(P)" pitchFamily="34" charset="-120"/>
                <a:ea typeface="華康中黑體(P)" pitchFamily="34" charset="-120"/>
              </a:rPr>
              <a:t>吃飯 </a:t>
            </a:r>
            <a:r>
              <a:rPr lang="en-US" altLang="zh-TW" sz="2800" dirty="0" smtClean="0">
                <a:latin typeface="華康中黑體(P)" pitchFamily="34" charset="-120"/>
                <a:ea typeface="華康中黑體(P)" pitchFamily="34" charset="-120"/>
              </a:rPr>
              <a:t>+ </a:t>
            </a:r>
            <a:r>
              <a:rPr lang="zh-TW" altLang="en-US" sz="2800" dirty="0" smtClean="0">
                <a:latin typeface="華康中黑體(P)" pitchFamily="34" charset="-120"/>
                <a:ea typeface="華康中黑體(P)" pitchFamily="34" charset="-120"/>
              </a:rPr>
              <a:t>睡覺</a:t>
            </a:r>
          </a:p>
          <a:p>
            <a:r>
              <a:rPr lang="zh-TW" altLang="en-US" sz="2800" dirty="0" smtClean="0">
                <a:latin typeface="華康中黑體(P)" pitchFamily="34" charset="-120"/>
                <a:ea typeface="華康中黑體(P)" pitchFamily="34" charset="-120"/>
              </a:rPr>
              <a:t>女人 </a:t>
            </a:r>
            <a:r>
              <a:rPr lang="en-US" altLang="zh-TW" sz="2800" dirty="0" smtClean="0">
                <a:latin typeface="華康中黑體(P)" pitchFamily="34" charset="-120"/>
                <a:ea typeface="華康中黑體(P)" pitchFamily="34" charset="-120"/>
              </a:rPr>
              <a:t>= </a:t>
            </a:r>
            <a:r>
              <a:rPr lang="zh-TW" altLang="en-US" sz="2800" dirty="0" smtClean="0">
                <a:latin typeface="華康中黑體(P)" pitchFamily="34" charset="-120"/>
                <a:ea typeface="華康中黑體(P)" pitchFamily="34" charset="-120"/>
              </a:rPr>
              <a:t>豬 </a:t>
            </a:r>
            <a:r>
              <a:rPr lang="en-US" altLang="zh-TW" sz="2800" dirty="0" smtClean="0">
                <a:latin typeface="華康中黑體(P)" pitchFamily="34" charset="-120"/>
                <a:ea typeface="華康中黑體(P)" pitchFamily="34" charset="-120"/>
              </a:rPr>
              <a:t>+ </a:t>
            </a:r>
            <a:r>
              <a:rPr lang="zh-TW" altLang="en-US" sz="2800" dirty="0" smtClean="0">
                <a:latin typeface="華康中黑體(P)" pitchFamily="34" charset="-120"/>
                <a:ea typeface="華康中黑體(P)" pitchFamily="34" charset="-120"/>
              </a:rPr>
              <a:t>花錢</a:t>
            </a:r>
          </a:p>
          <a:p>
            <a:r>
              <a:rPr lang="zh-TW" altLang="en-US" sz="2800" dirty="0" smtClean="0">
                <a:latin typeface="華康中黑體(P)" pitchFamily="34" charset="-120"/>
                <a:ea typeface="華康中黑體(P)" pitchFamily="34" charset="-120"/>
              </a:rPr>
              <a:t>豬 </a:t>
            </a:r>
            <a:r>
              <a:rPr lang="en-US" altLang="zh-TW" sz="2800" dirty="0" smtClean="0">
                <a:latin typeface="華康中黑體(P)" pitchFamily="34" charset="-120"/>
                <a:ea typeface="華康中黑體(P)" pitchFamily="34" charset="-120"/>
              </a:rPr>
              <a:t>= </a:t>
            </a:r>
            <a:r>
              <a:rPr lang="zh-TW" altLang="en-US" sz="2800" dirty="0" smtClean="0">
                <a:latin typeface="華康中黑體(P)" pitchFamily="34" charset="-120"/>
                <a:ea typeface="華康中黑體(P)" pitchFamily="34" charset="-120"/>
              </a:rPr>
              <a:t>女人 </a:t>
            </a:r>
            <a:r>
              <a:rPr lang="en-US" altLang="zh-TW" sz="2800" dirty="0" smtClean="0">
                <a:latin typeface="華康中黑體(P)" pitchFamily="34" charset="-120"/>
                <a:ea typeface="華康中黑體(P)" pitchFamily="34" charset="-120"/>
              </a:rPr>
              <a:t>- </a:t>
            </a:r>
            <a:r>
              <a:rPr lang="zh-TW" altLang="en-US" sz="2800" dirty="0" smtClean="0">
                <a:latin typeface="華康中黑體(P)" pitchFamily="34" charset="-120"/>
                <a:ea typeface="華康中黑體(P)" pitchFamily="34" charset="-120"/>
              </a:rPr>
              <a:t>花錢</a:t>
            </a:r>
          </a:p>
          <a:p>
            <a:r>
              <a:rPr lang="zh-TW" altLang="en-US" sz="2800" dirty="0" smtClean="0">
                <a:latin typeface="華康中黑體(P)" pitchFamily="34" charset="-120"/>
                <a:ea typeface="華康中黑體(P)" pitchFamily="34" charset="-120"/>
              </a:rPr>
              <a:t>所以，女人不花錢等於豬</a:t>
            </a:r>
            <a:endParaRPr lang="en-US" sz="2800" dirty="0">
              <a:latin typeface="華康中黑體(P)" pitchFamily="34" charset="-120"/>
              <a:ea typeface="華康中黑體(P)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 rot="279316">
            <a:off x="3341113" y="3499336"/>
            <a:ext cx="556260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男人為了不讓女人變成豬而賺錢 </a:t>
            </a:r>
            <a:endParaRPr lang="zh-TW" altLang="en-US" sz="2800" dirty="0" smtClean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華康中黑體(P)" pitchFamily="34" charset="-120"/>
              <a:ea typeface="華康中黑體(P)" pitchFamily="34" charset="-120"/>
            </a:endParaRPr>
          </a:p>
          <a:p>
            <a:r>
              <a:rPr lang="zh-TW" alt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女人為了不讓男人變成豬而花錢</a:t>
            </a:r>
            <a:endParaRPr lang="zh-TW" altLang="en-US" sz="2800" dirty="0" smtClean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華康中黑體(P)" pitchFamily="34" charset="-120"/>
              <a:ea typeface="華康中黑體(P)" pitchFamily="34" charset="-120"/>
            </a:endParaRPr>
          </a:p>
          <a:p>
            <a:r>
              <a:rPr lang="zh-TW" alt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男人</a:t>
            </a:r>
            <a:r>
              <a:rPr lang="en-US" altLang="zh-TW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+</a:t>
            </a:r>
            <a:r>
              <a:rPr lang="zh-TW" alt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女人</a:t>
            </a:r>
            <a:r>
              <a:rPr lang="en-US" altLang="zh-TW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= </a:t>
            </a:r>
            <a:r>
              <a:rPr lang="zh-TW" alt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豬</a:t>
            </a:r>
            <a:r>
              <a:rPr lang="zh-TW" alt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 </a:t>
            </a:r>
            <a:r>
              <a:rPr lang="en-US" altLang="zh-TW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+ </a:t>
            </a:r>
            <a:r>
              <a:rPr lang="zh-TW" alt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錢</a:t>
            </a:r>
            <a:r>
              <a:rPr lang="en-US" altLang="zh-TW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(</a:t>
            </a:r>
            <a:r>
              <a:rPr lang="zh-TW" alt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賺</a:t>
            </a:r>
            <a:r>
              <a:rPr lang="en-US" altLang="zh-TW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)+</a:t>
            </a:r>
            <a:r>
              <a:rPr lang="zh-TW" alt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豬</a:t>
            </a:r>
            <a:r>
              <a:rPr lang="en-US" altLang="zh-TW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 </a:t>
            </a:r>
            <a:r>
              <a:rPr lang="en-US" altLang="zh-TW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- </a:t>
            </a:r>
            <a:r>
              <a:rPr lang="zh-TW" alt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錢</a:t>
            </a:r>
            <a:r>
              <a:rPr lang="en-US" altLang="zh-TW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(</a:t>
            </a:r>
            <a:r>
              <a:rPr lang="zh-TW" alt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花</a:t>
            </a:r>
            <a:r>
              <a:rPr lang="en-US" altLang="zh-TW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)</a:t>
            </a:r>
            <a:endParaRPr lang="zh-TW" altLang="en-US" sz="2800" dirty="0" smtClean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華康中黑體(P)" pitchFamily="34" charset="-120"/>
              <a:ea typeface="華康中黑體(P)" pitchFamily="34" charset="-120"/>
            </a:endParaRPr>
          </a:p>
          <a:p>
            <a:r>
              <a:rPr lang="zh-TW" alt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所以，男</a:t>
            </a:r>
            <a:r>
              <a:rPr lang="zh-TW" alt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人</a:t>
            </a:r>
            <a:r>
              <a:rPr lang="en-US" altLang="zh-TW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+</a:t>
            </a:r>
            <a:r>
              <a:rPr lang="zh-TW" alt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女人</a:t>
            </a:r>
            <a:r>
              <a:rPr lang="en-US" altLang="zh-TW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=</a:t>
            </a:r>
            <a:r>
              <a:rPr lang="zh-TW" alt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中黑體(P)" pitchFamily="34" charset="-120"/>
                <a:ea typeface="華康中黑體(P)" pitchFamily="34" charset="-120"/>
              </a:rPr>
              <a:t>兩頭豬</a:t>
            </a:r>
            <a:endParaRPr lang="en-US" sz="28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華康中黑體(P)" pitchFamily="34" charset="-120"/>
              <a:ea typeface="華康中黑體(P)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gospelherald.com/files/edi/mande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5076825" cy="3390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0" name="Picture 4" descr="http://www.gospelherald.com/files/edi/mand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3438525"/>
            <a:ext cx="5076825" cy="3419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228600" y="3810000"/>
            <a:ext cx="384271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華康中黑體(P)" pitchFamily="34" charset="-120"/>
                <a:ea typeface="華康中黑體(P)" pitchFamily="34" charset="-120"/>
              </a:rPr>
              <a:t>Intel Harvest </a:t>
            </a:r>
            <a:r>
              <a:rPr lang="en-US" sz="3200" dirty="0" smtClean="0">
                <a:latin typeface="華康中黑體(P)" pitchFamily="34" charset="-120"/>
                <a:ea typeface="華康中黑體(P)" pitchFamily="34" charset="-120"/>
              </a:rPr>
              <a:t>Church</a:t>
            </a:r>
          </a:p>
          <a:p>
            <a:r>
              <a:rPr lang="zh-TW" altLang="en-US" sz="3200" dirty="0" smtClean="0">
                <a:latin typeface="華康中黑體(P)" pitchFamily="34" charset="-120"/>
                <a:ea typeface="華康中黑體(P)" pitchFamily="34" charset="-120"/>
              </a:rPr>
              <a:t>的</a:t>
            </a:r>
            <a:r>
              <a:rPr lang="zh-TW" altLang="en-US" sz="3200" u="sng" dirty="0" smtClean="0">
                <a:latin typeface="華康中黑體(P)" pitchFamily="34" charset="-120"/>
                <a:ea typeface="華康中黑體(P)" pitchFamily="34" charset="-120"/>
                <a:hlinkClick r:id="rId4"/>
              </a:rPr>
              <a:t>職場團契</a:t>
            </a:r>
            <a:endParaRPr lang="en-US" sz="3200" u="sng" dirty="0">
              <a:latin typeface="華康中黑體(P)" pitchFamily="34" charset="-120"/>
              <a:ea typeface="華康中黑體(P)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6687</TotalTime>
  <Words>454</Words>
  <Application>Microsoft Office PowerPoint</Application>
  <PresentationFormat>On-screen Show (4:3)</PresentationFormat>
  <Paragraphs>30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給老板的一封信 ~從門訓的觀念談起</vt:lpstr>
      <vt:lpstr>Slide 13</vt:lpstr>
      <vt:lpstr>以門訓為基礎的工作人際關係</vt:lpstr>
      <vt:lpstr>Slide 15</vt:lpstr>
      <vt:lpstr>Slide 16</vt:lpstr>
      <vt:lpstr>Slide 17</vt:lpstr>
      <vt:lpstr>Slide 18</vt:lpstr>
    </vt:vector>
  </TitlesOfParts>
  <Company>SHS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</cp:revision>
  <dcterms:created xsi:type="dcterms:W3CDTF">2012-09-06T17:01:22Z</dcterms:created>
  <dcterms:modified xsi:type="dcterms:W3CDTF">2012-09-15T19:12:05Z</dcterms:modified>
</cp:coreProperties>
</file>