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0AFDA-F67C-4B3A-AFB3-9E422422B5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200" b="1" dirty="0"/>
              <a:t>LISTENING TO AND FOLLOWING THE LORD    </a:t>
            </a:r>
            <a:r>
              <a:rPr lang="en-US" sz="1600" b="1" dirty="0"/>
              <a:t>by Rev. John </a:t>
            </a:r>
            <a:r>
              <a:rPr lang="en-US" sz="1600" b="1" dirty="0" err="1"/>
              <a:t>WenPin</a:t>
            </a:r>
            <a:r>
              <a:rPr lang="en-US" sz="1600" b="1" dirty="0"/>
              <a:t> Wang</a:t>
            </a:r>
            <a:br>
              <a:rPr lang="en-US" sz="1600" b="1" dirty="0"/>
            </a:br>
            <a:br>
              <a:rPr lang="en-US" dirty="0"/>
            </a:br>
            <a:r>
              <a:rPr lang="en-US" b="1" dirty="0" err="1"/>
              <a:t>傾聽，跟随主！</a:t>
            </a:r>
            <a:r>
              <a:rPr lang="en-US" sz="2200" b="1" dirty="0" err="1"/>
              <a:t>專題講員：王文彬</a:t>
            </a:r>
            <a:r>
              <a:rPr lang="en-US" sz="2200" b="1" dirty="0"/>
              <a:t> </a:t>
            </a:r>
            <a:r>
              <a:rPr lang="en-US" sz="2200" b="1" dirty="0" err="1"/>
              <a:t>牧師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179D44-E816-41C1-B8F4-3E6A528C47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53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1AD94-DD25-4A0F-A687-A3F67F6E8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I. </a:t>
            </a:r>
            <a:r>
              <a:rPr lang="en-US" b="1" dirty="0" err="1"/>
              <a:t>傾聽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94C46D-DF3F-4A5E-95F3-239D0522051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298785" y="2428080"/>
            <a:ext cx="5602147" cy="3637053"/>
          </a:xfrm>
        </p:spPr>
      </p:pic>
    </p:spTree>
    <p:extLst>
      <p:ext uri="{BB962C8B-B14F-4D97-AF65-F5344CB8AC3E}">
        <p14:creationId xmlns:p14="http://schemas.microsoft.com/office/powerpoint/2010/main" val="677676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F81D3-5AB6-4993-B882-4E8CBB2D8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I. </a:t>
            </a:r>
            <a:r>
              <a:rPr lang="en-US" b="1" dirty="0" err="1"/>
              <a:t>傾聽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776FEB-D049-4F9F-8E64-7C1CFCE68D7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761772" y="2726531"/>
            <a:ext cx="4386805" cy="2956639"/>
          </a:xfrm>
        </p:spPr>
      </p:pic>
    </p:spTree>
    <p:extLst>
      <p:ext uri="{BB962C8B-B14F-4D97-AF65-F5344CB8AC3E}">
        <p14:creationId xmlns:p14="http://schemas.microsoft.com/office/powerpoint/2010/main" val="3754911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72A27-24C7-46B2-92F3-B7EF3F6E2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I. </a:t>
            </a:r>
            <a:r>
              <a:rPr lang="en-US" sz="6000" b="1" dirty="0" err="1"/>
              <a:t>傾聽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49774-112E-40E9-B9BD-A505B33B88A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600" b="1" dirty="0"/>
              <a:t>1. </a:t>
            </a:r>
            <a:r>
              <a:rPr lang="en-US" sz="3600" b="1" dirty="0" err="1"/>
              <a:t>傾聽的心</a:t>
            </a:r>
            <a:r>
              <a:rPr lang="en-US" sz="3600" b="1" dirty="0"/>
              <a:t>: </a:t>
            </a:r>
            <a:r>
              <a:rPr lang="en-US" sz="3600" b="1" dirty="0" err="1"/>
              <a:t>列王紀上第三章三到十二節</a:t>
            </a:r>
            <a:endParaRPr lang="en-US" sz="3600" dirty="0"/>
          </a:p>
          <a:p>
            <a:r>
              <a:rPr lang="en-US" sz="3600" b="1" dirty="0"/>
              <a:t>2. </a:t>
            </a:r>
            <a:r>
              <a:rPr lang="en-US" sz="3600" b="1" dirty="0" err="1"/>
              <a:t>所羅門的例子：列王紀上第三章一到十五節</a:t>
            </a:r>
            <a:endParaRPr lang="en-US" sz="3600" dirty="0"/>
          </a:p>
          <a:p>
            <a:r>
              <a:rPr lang="en-US" sz="3600" b="1" dirty="0"/>
              <a:t>3. </a:t>
            </a:r>
            <a:r>
              <a:rPr lang="en-US" sz="3600" b="1" dirty="0" err="1"/>
              <a:t>以賽亞書五十五章第三節</a:t>
            </a:r>
            <a:r>
              <a:rPr lang="en-US" sz="3600" b="1" dirty="0"/>
              <a:t> </a:t>
            </a:r>
            <a:endParaRPr lang="en-US" sz="3600" dirty="0"/>
          </a:p>
          <a:p>
            <a:r>
              <a:rPr lang="en-US" sz="3600" b="1" dirty="0"/>
              <a:t>4. </a:t>
            </a:r>
            <a:r>
              <a:rPr lang="en-US" sz="3600" b="1" dirty="0" err="1"/>
              <a:t>馬太福音第十七章第五節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595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AF0E9-4E21-4E0E-A18C-972884DE9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/>
              <a:t>II. </a:t>
            </a:r>
            <a:r>
              <a:rPr lang="en-US" sz="6000" b="1" dirty="0" err="1"/>
              <a:t>謙卑的效法基督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BB271-5DFE-4981-AFDB-3F199DF01A5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4400" b="1" dirty="0"/>
              <a:t>1. </a:t>
            </a:r>
            <a:r>
              <a:rPr lang="en-US" sz="4400" b="1" dirty="0" err="1"/>
              <a:t>路加福音十七章五到六節</a:t>
            </a:r>
            <a:endParaRPr lang="en-US" sz="4400" dirty="0"/>
          </a:p>
          <a:p>
            <a:r>
              <a:rPr lang="en-US" sz="4400" b="1" dirty="0"/>
              <a:t>2. </a:t>
            </a:r>
            <a:r>
              <a:rPr lang="en-US" sz="4400" b="1" dirty="0" err="1"/>
              <a:t>馬可福音八章第三十四到三十五節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820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AE6F2-CEAA-422E-8AEF-4AD22B134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III. </a:t>
            </a:r>
            <a:r>
              <a:rPr lang="en-US" sz="5400" b="1" dirty="0" err="1"/>
              <a:t>跟随主</a:t>
            </a:r>
            <a:br>
              <a:rPr lang="en-US" dirty="0"/>
            </a:b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54A20-307E-4000-BA47-3240D5F5B90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1. </a:t>
            </a:r>
            <a:r>
              <a:rPr lang="en-US" sz="2400" b="1" dirty="0" err="1"/>
              <a:t>路加福音九章二十三節</a:t>
            </a:r>
            <a:endParaRPr lang="en-US" sz="2400" dirty="0"/>
          </a:p>
          <a:p>
            <a:r>
              <a:rPr lang="en-US" sz="2400" b="1" dirty="0"/>
              <a:t>2. </a:t>
            </a:r>
            <a:r>
              <a:rPr lang="en-US" sz="2400" b="1" dirty="0" err="1"/>
              <a:t>馬太福音十六章二十四節</a:t>
            </a:r>
            <a:endParaRPr lang="en-US" sz="2400" dirty="0"/>
          </a:p>
          <a:p>
            <a:r>
              <a:rPr lang="en-US" sz="2400" b="1" dirty="0"/>
              <a:t>3. </a:t>
            </a:r>
            <a:r>
              <a:rPr lang="en-US" sz="2400" b="1" dirty="0" err="1"/>
              <a:t>馬太福音六章九到十三節</a:t>
            </a:r>
            <a:endParaRPr lang="en-US" sz="2400" dirty="0"/>
          </a:p>
          <a:p>
            <a:r>
              <a:rPr lang="en-US" sz="2400" b="1" dirty="0"/>
              <a:t>4. </a:t>
            </a:r>
            <a:r>
              <a:rPr lang="en-US" sz="2400" b="1" dirty="0" err="1"/>
              <a:t>馬太福音</a:t>
            </a:r>
            <a:r>
              <a:rPr lang="en-US" sz="2400" b="1" dirty="0"/>
              <a:t> </a:t>
            </a:r>
            <a:r>
              <a:rPr lang="en-US" sz="2400" b="1" dirty="0" err="1"/>
              <a:t>十一章二十五到三十節</a:t>
            </a:r>
            <a:endParaRPr lang="en-US" sz="2400" dirty="0"/>
          </a:p>
          <a:p>
            <a:r>
              <a:rPr lang="en-US" sz="2400" b="1" dirty="0"/>
              <a:t>5. </a:t>
            </a:r>
            <a:r>
              <a:rPr lang="en-US" sz="2400" b="1" dirty="0" err="1"/>
              <a:t>馬太福音二十二章三十七到四十節</a:t>
            </a:r>
            <a:endParaRPr lang="en-US" sz="2400" dirty="0"/>
          </a:p>
          <a:p>
            <a:r>
              <a:rPr lang="en-US" sz="2400" b="1" dirty="0"/>
              <a:t>6. </a:t>
            </a:r>
            <a:r>
              <a:rPr lang="en-US" sz="2400" b="1" dirty="0" err="1"/>
              <a:t>馬太福音二十八章十九到二十節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342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93558-9E2F-4062-96D0-72BDDACF2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/>
              <a:t>IV</a:t>
            </a:r>
            <a:r>
              <a:rPr lang="en-US" sz="6000" b="1" dirty="0"/>
              <a:t>. </a:t>
            </a:r>
            <a:r>
              <a:rPr lang="en-US" sz="6000" b="1" dirty="0" err="1"/>
              <a:t>結論</a:t>
            </a:r>
            <a:r>
              <a:rPr lang="en-US" sz="6000" b="1" dirty="0"/>
              <a:t>:</a:t>
            </a:r>
            <a:br>
              <a:rPr lang="en-US" dirty="0"/>
            </a:b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411EF-B572-4FB6-A956-0438E7201F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err="1"/>
              <a:t>腓立比書第二章第五到十一節</a:t>
            </a:r>
            <a:endParaRPr lang="en-US" sz="3200" dirty="0"/>
          </a:p>
          <a:p>
            <a:r>
              <a:rPr lang="en-US" sz="3200" b="1" dirty="0" err="1"/>
              <a:t>效法基督的謙卑</a:t>
            </a:r>
            <a:endParaRPr lang="en-US" sz="3200" dirty="0"/>
          </a:p>
          <a:p>
            <a:r>
              <a:rPr lang="en-US" sz="3200" b="1" dirty="0" err="1"/>
              <a:t>口稱耶稣基督是主，使榮耀歸與父</a:t>
            </a:r>
            <a:r>
              <a:rPr lang="en-US" sz="3200" b="1" dirty="0"/>
              <a:t> 神。</a:t>
            </a:r>
            <a:endParaRPr lang="en-US" sz="3200" dirty="0"/>
          </a:p>
          <a:p>
            <a:r>
              <a:rPr lang="en-US" sz="3200" b="1" dirty="0" err="1"/>
              <a:t>直到永永遠遠</a:t>
            </a:r>
            <a:r>
              <a:rPr lang="en-US" sz="3200" b="1" dirty="0"/>
              <a:t>。</a:t>
            </a:r>
            <a:endParaRPr lang="en-US" sz="3200" dirty="0"/>
          </a:p>
          <a:p>
            <a:r>
              <a:rPr lang="en-US" sz="3200" b="1" dirty="0" err="1"/>
              <a:t>阿們</a:t>
            </a:r>
            <a:r>
              <a:rPr lang="en-US" sz="3200" b="1" dirty="0"/>
              <a:t>。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627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DE957F-FF6F-45F7-85A0-7AA4DB0DE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6999" y="15001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89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F6D3A-F376-4676-A63C-C3A6EB15D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/>
              <a:t>I. </a:t>
            </a:r>
            <a:r>
              <a:rPr lang="en-US" sz="6000" dirty="0" err="1"/>
              <a:t>傾聽神的話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73918-2615-401F-B1AD-1A2D407EC0B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7"/>
            <a:r>
              <a:rPr lang="en-US" sz="4000" b="1" dirty="0"/>
              <a:t>1. </a:t>
            </a:r>
            <a:r>
              <a:rPr lang="en-US" sz="4000" b="1" dirty="0" err="1"/>
              <a:t>舊約聖経</a:t>
            </a:r>
            <a:endParaRPr lang="en-US" sz="4000" b="1" dirty="0"/>
          </a:p>
          <a:p>
            <a:pPr lvl="7"/>
            <a:r>
              <a:rPr lang="en-US" sz="4000" b="1" dirty="0"/>
              <a:t>2. </a:t>
            </a:r>
            <a:r>
              <a:rPr lang="en-US" sz="4000" b="1" dirty="0" err="1"/>
              <a:t>新约聖経</a:t>
            </a:r>
            <a:endParaRPr lang="en-US" sz="4000" b="1" dirty="0"/>
          </a:p>
          <a:p>
            <a:pPr lvl="7"/>
            <a:r>
              <a:rPr lang="en-US" sz="4000" b="1" dirty="0"/>
              <a:t>3. </a:t>
            </a:r>
            <a:r>
              <a:rPr lang="en-US" sz="4000" b="1" dirty="0" err="1"/>
              <a:t>聖靈說話</a:t>
            </a:r>
            <a:r>
              <a:rPr lang="en-US" sz="4000" b="1" dirty="0"/>
              <a:t> </a:t>
            </a:r>
            <a:endParaRPr lang="en-US" sz="4000" dirty="0"/>
          </a:p>
          <a:p>
            <a:pPr marL="0" indent="0">
              <a:buNone/>
            </a:pP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753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E06A6-9A11-4CF0-97D3-B9E9D2026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I. </a:t>
            </a:r>
            <a:r>
              <a:rPr lang="en-US" sz="6000" b="1" dirty="0" err="1"/>
              <a:t>傾聽</a:t>
            </a:r>
            <a:endParaRPr lang="en-US" sz="6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E81353-DDA0-4BB3-B6B1-654AA61F26E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928395" y="2821781"/>
            <a:ext cx="6574420" cy="3444234"/>
          </a:xfrm>
        </p:spPr>
      </p:pic>
    </p:spTree>
    <p:extLst>
      <p:ext uri="{BB962C8B-B14F-4D97-AF65-F5344CB8AC3E}">
        <p14:creationId xmlns:p14="http://schemas.microsoft.com/office/powerpoint/2010/main" val="2777263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BDA8D-12EC-4743-992B-852FD1A4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I. </a:t>
            </a:r>
            <a:r>
              <a:rPr lang="en-US" sz="5400" b="1" dirty="0" err="1"/>
              <a:t>傾聽</a:t>
            </a:r>
            <a:endParaRPr lang="en-US" sz="5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908BD2-7E28-4052-A793-1B1A8E019A6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73250" y="2694781"/>
            <a:ext cx="8445500" cy="2768600"/>
          </a:xfrm>
        </p:spPr>
      </p:pic>
    </p:spTree>
    <p:extLst>
      <p:ext uri="{BB962C8B-B14F-4D97-AF65-F5344CB8AC3E}">
        <p14:creationId xmlns:p14="http://schemas.microsoft.com/office/powerpoint/2010/main" val="3972165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557CF-C868-4686-8A53-065ED2FC5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I. </a:t>
            </a:r>
            <a:r>
              <a:rPr lang="en-US" sz="5400" b="1" dirty="0" err="1"/>
              <a:t>傾聽</a:t>
            </a:r>
            <a:endParaRPr lang="en-US" sz="5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58D45C-7C24-4DFE-874D-B21AB1CD6D3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437681" y="3055716"/>
            <a:ext cx="5683170" cy="2835797"/>
          </a:xfrm>
        </p:spPr>
      </p:pic>
    </p:spTree>
    <p:extLst>
      <p:ext uri="{BB962C8B-B14F-4D97-AF65-F5344CB8AC3E}">
        <p14:creationId xmlns:p14="http://schemas.microsoft.com/office/powerpoint/2010/main" val="3047617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5C0FE-A083-4E4F-B886-19318CB2B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I. </a:t>
            </a:r>
            <a:r>
              <a:rPr lang="en-US" sz="5400" b="1" dirty="0" err="1"/>
              <a:t>傾聽</a:t>
            </a:r>
            <a:endParaRPr lang="en-US" sz="5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6961F2-FF1D-469D-8C5E-FB454721EDC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559528" y="2366963"/>
            <a:ext cx="5072943" cy="3424237"/>
          </a:xfrm>
        </p:spPr>
      </p:pic>
    </p:spTree>
    <p:extLst>
      <p:ext uri="{BB962C8B-B14F-4D97-AF65-F5344CB8AC3E}">
        <p14:creationId xmlns:p14="http://schemas.microsoft.com/office/powerpoint/2010/main" val="1996137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4C9ED-FABE-46A4-8F94-89B7E3BB0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I. </a:t>
            </a:r>
            <a:r>
              <a:rPr lang="en-US" sz="5400" b="1" dirty="0" err="1"/>
              <a:t>傾聽</a:t>
            </a:r>
            <a:endParaRPr lang="en-US" sz="5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8A82C7-64B1-40C7-AD58-CDD1EC9A076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903915" y="2366963"/>
            <a:ext cx="6384170" cy="3424237"/>
          </a:xfrm>
        </p:spPr>
      </p:pic>
    </p:spTree>
    <p:extLst>
      <p:ext uri="{BB962C8B-B14F-4D97-AF65-F5344CB8AC3E}">
        <p14:creationId xmlns:p14="http://schemas.microsoft.com/office/powerpoint/2010/main" val="3570618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D654A-B07F-4EF5-B839-ACF560392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I. </a:t>
            </a:r>
            <a:r>
              <a:rPr lang="en-US" sz="5400" b="1" dirty="0" err="1"/>
              <a:t>傾聽</a:t>
            </a:r>
            <a:endParaRPr lang="en-US" sz="5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B4EDB4-4CBE-4207-9A4B-7B212AC5806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912243" y="2366963"/>
            <a:ext cx="4305782" cy="3617148"/>
          </a:xfrm>
        </p:spPr>
      </p:pic>
    </p:spTree>
    <p:extLst>
      <p:ext uri="{BB962C8B-B14F-4D97-AF65-F5344CB8AC3E}">
        <p14:creationId xmlns:p14="http://schemas.microsoft.com/office/powerpoint/2010/main" val="1485810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04973-2841-4C57-994A-4ADF3F2CF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I. </a:t>
            </a:r>
            <a:r>
              <a:rPr lang="en-US" b="1" dirty="0" err="1"/>
              <a:t>傾聽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7FAF14-A082-4CDC-BB2C-6AE00DC2257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178461" y="2366963"/>
            <a:ext cx="3576577" cy="3605574"/>
          </a:xfrm>
        </p:spPr>
      </p:pic>
    </p:spTree>
    <p:extLst>
      <p:ext uri="{BB962C8B-B14F-4D97-AF65-F5344CB8AC3E}">
        <p14:creationId xmlns:p14="http://schemas.microsoft.com/office/powerpoint/2010/main" val="2773948293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84</TotalTime>
  <Words>116</Words>
  <Application>Microsoft Office PowerPoint</Application>
  <PresentationFormat>Widescreen</PresentationFormat>
  <Paragraphs>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Tw Cen MT</vt:lpstr>
      <vt:lpstr>Droplet</vt:lpstr>
      <vt:lpstr>LISTENING TO AND FOLLOWING THE LORD    by Rev. John WenPin Wang  傾聽，跟随主！專題講員：王文彬 牧師 </vt:lpstr>
      <vt:lpstr>I. 傾聽神的話 </vt:lpstr>
      <vt:lpstr>I. 傾聽</vt:lpstr>
      <vt:lpstr>I. 傾聽</vt:lpstr>
      <vt:lpstr>I. 傾聽</vt:lpstr>
      <vt:lpstr>I. 傾聽</vt:lpstr>
      <vt:lpstr>I. 傾聽</vt:lpstr>
      <vt:lpstr>I. 傾聽</vt:lpstr>
      <vt:lpstr>I. 傾聽</vt:lpstr>
      <vt:lpstr>I. 傾聽</vt:lpstr>
      <vt:lpstr>I. 傾聽</vt:lpstr>
      <vt:lpstr>I. 傾聽</vt:lpstr>
      <vt:lpstr>II. 謙卑的效法基督 </vt:lpstr>
      <vt:lpstr>III. 跟随主 </vt:lpstr>
      <vt:lpstr>IV. 結論: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Friendly Valley Community UMC</dc:creator>
  <cp:lastModifiedBy>Johnwenpin Wang</cp:lastModifiedBy>
  <cp:revision>36</cp:revision>
  <dcterms:created xsi:type="dcterms:W3CDTF">2017-08-25T00:40:43Z</dcterms:created>
  <dcterms:modified xsi:type="dcterms:W3CDTF">2017-09-07T00:25:11Z</dcterms:modified>
</cp:coreProperties>
</file>