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2" d="100"/>
          <a:sy n="102" d="100"/>
        </p:scale>
        <p:origin x="-4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489413"/>
            <a:ext cx="6664606" cy="2957019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331373"/>
            <a:ext cx="3126510" cy="1819857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9" y="1501173"/>
            <a:ext cx="2679455" cy="3709528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2492469"/>
            <a:ext cx="7378073" cy="3418347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5" y="2724507"/>
            <a:ext cx="5985159" cy="1204577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6" y="3770423"/>
            <a:ext cx="4655297" cy="846371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1734964"/>
            <a:ext cx="1524000" cy="273844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3" y="1146472"/>
            <a:ext cx="2465987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871546"/>
            <a:ext cx="2133600" cy="315779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574724"/>
            <a:ext cx="8332816" cy="4420785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3817214"/>
            <a:ext cx="8528044" cy="2183598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2879627"/>
            <a:ext cx="1011244" cy="2245763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1" y="-241378"/>
            <a:ext cx="1976541" cy="3054605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3" y="3570322"/>
            <a:ext cx="5004753" cy="974657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5" y="738436"/>
            <a:ext cx="6581279" cy="27035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4678877"/>
            <a:ext cx="1524000" cy="273844"/>
          </a:xfrm>
        </p:spPr>
        <p:txBody>
          <a:bodyPr/>
          <a:lstStyle/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4571096"/>
            <a:ext cx="3124200" cy="273844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1" y="2435203"/>
            <a:ext cx="907445" cy="273844"/>
          </a:xfrm>
        </p:spPr>
        <p:txBody>
          <a:bodyPr/>
          <a:lstStyle>
            <a:lvl1pPr algn="l">
              <a:defRPr/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469548"/>
            <a:ext cx="7440156" cy="5510345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6" y="4705698"/>
            <a:ext cx="4396677" cy="875604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5" y="4094793"/>
            <a:ext cx="1710569" cy="1154017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368048"/>
            <a:ext cx="3065776" cy="4358903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383560"/>
            <a:ext cx="1435608" cy="361416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3" y="806755"/>
            <a:ext cx="5398955" cy="38161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4416552"/>
            <a:ext cx="1243584" cy="273844"/>
          </a:xfrm>
        </p:spPr>
        <p:txBody>
          <a:bodyPr/>
          <a:lstStyle>
            <a:lvl1pPr algn="l">
              <a:defRPr/>
            </a:lvl1pPr>
          </a:lstStyle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4641183"/>
            <a:ext cx="2380306" cy="273844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4231386"/>
            <a:ext cx="1243584" cy="273844"/>
          </a:xfrm>
        </p:spPr>
        <p:txBody>
          <a:bodyPr/>
          <a:lstStyle>
            <a:lvl1pPr algn="l">
              <a:defRPr/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637949"/>
            <a:ext cx="3615441" cy="4613793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383632"/>
            <a:ext cx="3735394" cy="1040836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2" y="4942649"/>
            <a:ext cx="1981025" cy="4017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2" y="-415225"/>
            <a:ext cx="6782931" cy="5869905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775" y="1979538"/>
            <a:ext cx="3798715" cy="1695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9" y="719788"/>
            <a:ext cx="4658735" cy="3808217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456236"/>
            <a:ext cx="1789355" cy="273844"/>
          </a:xfrm>
        </p:spPr>
        <p:txBody>
          <a:bodyPr/>
          <a:lstStyle/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1" y="4633160"/>
            <a:ext cx="2392237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1" y="225598"/>
            <a:ext cx="2287319" cy="273844"/>
          </a:xfrm>
        </p:spPr>
        <p:txBody>
          <a:bodyPr/>
          <a:lstStyle/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763264"/>
            <a:ext cx="7411427" cy="2578633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1813365"/>
            <a:ext cx="6998365" cy="381006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8" y="2831859"/>
            <a:ext cx="3102275" cy="2658025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80" y="-78234"/>
            <a:ext cx="2350627" cy="2865650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7" y="2191372"/>
            <a:ext cx="5690855" cy="117801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3370651"/>
            <a:ext cx="5271544" cy="1125140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2821039"/>
            <a:ext cx="1524000" cy="273844"/>
          </a:xfrm>
        </p:spPr>
        <p:txBody>
          <a:bodyPr/>
          <a:lstStyle>
            <a:lvl1pPr algn="l">
              <a:defRPr/>
            </a:lvl1pPr>
          </a:lstStyle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6" y="2378097"/>
            <a:ext cx="1926305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4" y="1995868"/>
            <a:ext cx="683979" cy="273844"/>
          </a:xfrm>
        </p:spPr>
        <p:txBody>
          <a:bodyPr/>
          <a:lstStyle>
            <a:lvl1pPr algn="l">
              <a:defRPr/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4" y="-469492"/>
            <a:ext cx="7439907" cy="550844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8" y="4706622"/>
            <a:ext cx="4387395" cy="873756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4096762"/>
            <a:ext cx="1709024" cy="1152002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5" y="-367910"/>
            <a:ext cx="3064333" cy="4358904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774431" y="1493749"/>
            <a:ext cx="3615226" cy="1436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001296"/>
            <a:ext cx="2578608" cy="36298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463504"/>
            <a:ext cx="2580010" cy="3627882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4415559"/>
            <a:ext cx="1241980" cy="273844"/>
          </a:xfrm>
        </p:spPr>
        <p:txBody>
          <a:bodyPr/>
          <a:lstStyle>
            <a:lvl1pPr algn="l">
              <a:defRPr/>
            </a:lvl1pPr>
          </a:lstStyle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4120781"/>
            <a:ext cx="3124200" cy="273844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5" y="4232333"/>
            <a:ext cx="1241693" cy="273844"/>
          </a:xfrm>
        </p:spPr>
        <p:txBody>
          <a:bodyPr/>
          <a:lstStyle>
            <a:lvl1pPr algn="l">
              <a:defRPr/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4" y="-469492"/>
            <a:ext cx="7439907" cy="550844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8" y="4706622"/>
            <a:ext cx="4387395" cy="873756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4096762"/>
            <a:ext cx="1709024" cy="1152002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5" y="-367910"/>
            <a:ext cx="3064333" cy="4358904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777865" y="1493901"/>
            <a:ext cx="3614166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055152"/>
            <a:ext cx="2213148" cy="569900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1670921"/>
            <a:ext cx="2578608" cy="2954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10" y="515628"/>
            <a:ext cx="2214753" cy="56478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121911"/>
            <a:ext cx="2578608" cy="29669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4416552"/>
            <a:ext cx="1243584" cy="273844"/>
          </a:xfrm>
        </p:spPr>
        <p:txBody>
          <a:bodyPr/>
          <a:lstStyle>
            <a:lvl1pPr algn="l">
              <a:defRPr/>
            </a:lvl1pPr>
          </a:lstStyle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4121658"/>
            <a:ext cx="3124200" cy="273844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4231386"/>
            <a:ext cx="1243584" cy="273844"/>
          </a:xfrm>
        </p:spPr>
        <p:txBody>
          <a:bodyPr/>
          <a:lstStyle>
            <a:lvl1pPr algn="l">
              <a:defRPr/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637949"/>
            <a:ext cx="3615441" cy="4613793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383632"/>
            <a:ext cx="3735394" cy="1040836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2" y="4942649"/>
            <a:ext cx="1981025" cy="4017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2" y="-415225"/>
            <a:ext cx="6782931" cy="5869905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2286" y="1983105"/>
            <a:ext cx="3799332" cy="1691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459486"/>
            <a:ext cx="1792224" cy="273844"/>
          </a:xfrm>
        </p:spPr>
        <p:txBody>
          <a:bodyPr/>
          <a:lstStyle/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2" y="4575775"/>
            <a:ext cx="305211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226314"/>
            <a:ext cx="2286000" cy="273844"/>
          </a:xfrm>
        </p:spPr>
        <p:txBody>
          <a:bodyPr/>
          <a:lstStyle/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913615"/>
            <a:ext cx="8577953" cy="4758086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3905917"/>
            <a:ext cx="7470000" cy="1865035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4862494"/>
            <a:ext cx="1932834" cy="476723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5" y="69294"/>
            <a:ext cx="1878991" cy="4810675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4445337"/>
            <a:ext cx="1524000" cy="273844"/>
          </a:xfrm>
        </p:spPr>
        <p:txBody>
          <a:bodyPr/>
          <a:lstStyle>
            <a:lvl1pPr algn="l">
              <a:defRPr/>
            </a:lvl1pPr>
          </a:lstStyle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4490472"/>
            <a:ext cx="3124200" cy="22137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4177583"/>
            <a:ext cx="716206" cy="273844"/>
          </a:xfrm>
        </p:spPr>
        <p:txBody>
          <a:bodyPr/>
          <a:lstStyle>
            <a:lvl1pPr algn="l">
              <a:defRPr/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468404"/>
            <a:ext cx="7286946" cy="4531004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7" y="4033615"/>
            <a:ext cx="7443151" cy="1857323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5" y="4094948"/>
            <a:ext cx="1709023" cy="1153727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1" y="-367377"/>
            <a:ext cx="3059119" cy="4357057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777865" y="1493901"/>
            <a:ext cx="3614166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748450"/>
            <a:ext cx="5343100" cy="2916165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4" y="3858442"/>
            <a:ext cx="3930375" cy="741098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4416552"/>
            <a:ext cx="1243584" cy="273844"/>
          </a:xfrm>
        </p:spPr>
        <p:txBody>
          <a:bodyPr/>
          <a:lstStyle>
            <a:lvl1pPr algn="l">
              <a:defRPr/>
            </a:lvl1pPr>
          </a:lstStyle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7" y="4574328"/>
            <a:ext cx="3063047" cy="273844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4231386"/>
            <a:ext cx="1243584" cy="273844"/>
          </a:xfrm>
        </p:spPr>
        <p:txBody>
          <a:bodyPr/>
          <a:lstStyle>
            <a:lvl1pPr algn="l">
              <a:defRPr/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734814"/>
            <a:ext cx="6672870" cy="51162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4477291"/>
            <a:ext cx="5300494" cy="1121966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3" y="-181972"/>
            <a:ext cx="2434235" cy="1037717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961575"/>
            <a:ext cx="3842742" cy="4633838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5207822" y="1809060"/>
            <a:ext cx="3777287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461798"/>
            <a:ext cx="4323504" cy="2470814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90" y="3120844"/>
            <a:ext cx="4310915" cy="902655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428442"/>
            <a:ext cx="1524000" cy="273844"/>
          </a:xfrm>
        </p:spPr>
        <p:txBody>
          <a:bodyPr/>
          <a:lstStyle>
            <a:lvl1pPr algn="l">
              <a:defRPr/>
            </a:lvl1pPr>
          </a:lstStyle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3" y="3871899"/>
            <a:ext cx="2977453" cy="273844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1" y="293291"/>
            <a:ext cx="1963187" cy="273844"/>
          </a:xfrm>
        </p:spPr>
        <p:txBody>
          <a:bodyPr/>
          <a:lstStyle>
            <a:lvl1pPr algn="l">
              <a:defRPr/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8380" y="1875281"/>
            <a:ext cx="3990448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742950"/>
            <a:ext cx="5027024" cy="3587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4572001"/>
            <a:ext cx="1524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DD92FA70-C5C4-4098-B413-4F5F04515BE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4572001"/>
            <a:ext cx="3124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39936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092C7-4A66-4289-A739-7376DBB0B1E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000" dirty="0" smtClean="0"/>
              <a:t>移民教會的生死存亡</a:t>
            </a:r>
            <a:endParaRPr lang="en-US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陳愛光　</a:t>
            </a:r>
            <a:r>
              <a:rPr lang="en-US" altLang="zh-TW" dirty="0" smtClean="0"/>
              <a:t>2018.9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024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移民教會</a:t>
            </a:r>
            <a:r>
              <a:rPr lang="zh-TW" altLang="en-US" dirty="0" smtClean="0"/>
              <a:t>的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生</a:t>
            </a:r>
            <a:r>
              <a:rPr lang="zh-TW" altLang="en-US" dirty="0"/>
              <a:t>死存亡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移民教會的挑戰</a:t>
            </a:r>
            <a:endParaRPr lang="en-US" altLang="zh-TW" dirty="0" smtClean="0"/>
          </a:p>
          <a:p>
            <a:r>
              <a:rPr lang="zh-TW" altLang="en-US" dirty="0" smtClean="0"/>
              <a:t>移民教會的存在價值</a:t>
            </a:r>
            <a:endParaRPr lang="en-US" altLang="zh-TW" dirty="0" smtClean="0"/>
          </a:p>
          <a:p>
            <a:r>
              <a:rPr lang="zh-TW" altLang="en-US" dirty="0" smtClean="0"/>
              <a:t>移民教會的出路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349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移民教會的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挑戰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smtClean="0"/>
              <a:t>合一困難</a:t>
            </a:r>
            <a:endParaRPr lang="en-US" altLang="zh-TW" smtClean="0"/>
          </a:p>
          <a:p>
            <a:pPr lvl="1"/>
            <a:r>
              <a:rPr lang="zh-TW" altLang="en-US" smtClean="0"/>
              <a:t>代溝 </a:t>
            </a:r>
            <a:r>
              <a:rPr lang="en-US" altLang="zh-TW" smtClean="0"/>
              <a:t>Generation gap</a:t>
            </a:r>
          </a:p>
          <a:p>
            <a:pPr lvl="1"/>
            <a:r>
              <a:rPr lang="zh-TW" altLang="en-US" smtClean="0"/>
              <a:t>語言障礙 </a:t>
            </a:r>
            <a:r>
              <a:rPr lang="en-US" smtClean="0"/>
              <a:t>Language barrier</a:t>
            </a:r>
          </a:p>
          <a:p>
            <a:pPr lvl="1"/>
            <a:r>
              <a:rPr lang="zh-TW" altLang="en-US" smtClean="0"/>
              <a:t>文化衝突 </a:t>
            </a:r>
            <a:r>
              <a:rPr lang="en-US" smtClean="0"/>
              <a:t>Culture conflict</a:t>
            </a:r>
            <a:endParaRPr lang="en-US" altLang="zh-TW" smtClean="0"/>
          </a:p>
          <a:p>
            <a:r>
              <a:rPr lang="zh-TW" altLang="en-US" smtClean="0"/>
              <a:t>留不住第二代</a:t>
            </a:r>
            <a:endParaRPr lang="en-US" altLang="zh-TW" smtClean="0"/>
          </a:p>
          <a:p>
            <a:pPr lvl="1"/>
            <a:r>
              <a:rPr lang="zh-TW" altLang="en-US" smtClean="0"/>
              <a:t>「出走」、不歸</a:t>
            </a:r>
            <a:endParaRPr lang="en-US" altLang="zh-TW" smtClean="0"/>
          </a:p>
          <a:p>
            <a:pPr lvl="1"/>
            <a:r>
              <a:rPr lang="zh-TW" altLang="en-US" smtClean="0"/>
              <a:t>老化（除了大陸移民）</a:t>
            </a:r>
            <a:endParaRPr lang="en-US" altLang="zh-TW" smtClean="0"/>
          </a:p>
          <a:p>
            <a:r>
              <a:rPr lang="zh-TW" altLang="en-US" smtClean="0"/>
              <a:t>大陸新移民帶來的新挑戰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916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移民教會的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存在價值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有第一代的移民就要有移民教會</a:t>
            </a:r>
            <a:endParaRPr lang="en-US" altLang="zh-TW" dirty="0" smtClean="0"/>
          </a:p>
          <a:p>
            <a:r>
              <a:rPr lang="zh-TW" altLang="en-US" dirty="0" smtClean="0"/>
              <a:t>多元文化在基督裡合一的典範</a:t>
            </a:r>
            <a:endParaRPr lang="en-US" altLang="zh-TW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65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移民教會的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出路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強化英語事工有可能嗎？</a:t>
            </a:r>
            <a:endParaRPr lang="en-US" altLang="zh-TW" dirty="0"/>
          </a:p>
          <a:p>
            <a:pPr lvl="1"/>
            <a:r>
              <a:rPr lang="zh-TW" altLang="en-US" dirty="0" smtClean="0"/>
              <a:t>要有成熟的英語領袖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要看英語族群是「我們」</a:t>
            </a:r>
            <a:endParaRPr lang="en-US" altLang="zh-TW" dirty="0" smtClean="0"/>
          </a:p>
          <a:p>
            <a:r>
              <a:rPr lang="en-US" altLang="zh-TW" dirty="0" smtClean="0"/>
              <a:t>Asian American Churches</a:t>
            </a:r>
            <a:r>
              <a:rPr lang="zh-TW" altLang="en-US" dirty="0" smtClean="0"/>
              <a:t>（祝福第二代出去）</a:t>
            </a:r>
            <a:endParaRPr lang="en-US" altLang="zh-TW" dirty="0" smtClean="0"/>
          </a:p>
          <a:p>
            <a:r>
              <a:rPr lang="zh-TW" altLang="en-US" dirty="0" smtClean="0"/>
              <a:t>培養新移民的教會文化</a:t>
            </a:r>
            <a:endParaRPr lang="en-US" altLang="zh-TW" dirty="0" smtClean="0"/>
          </a:p>
          <a:p>
            <a:r>
              <a:rPr lang="zh-TW" altLang="en-US" dirty="0" smtClean="0"/>
              <a:t>回到根本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餵養、牧養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門訓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6728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TM01859865[[fn=Kilter]]</Template>
  <TotalTime>32</TotalTime>
  <Words>199</Words>
  <Application>Microsoft Office PowerPoint</Application>
  <PresentationFormat>On-screen Show (16:9)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Kilter</vt:lpstr>
      <vt:lpstr>移民教會的生死存亡</vt:lpstr>
      <vt:lpstr>移民教會的 生死存亡</vt:lpstr>
      <vt:lpstr>移民教會的 挑戰</vt:lpstr>
      <vt:lpstr>移民教會的 存在價值</vt:lpstr>
      <vt:lpstr>移民教會的 出路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移民教會的生死存亡</dc:title>
  <dc:creator>Ekron Chen</dc:creator>
  <cp:lastModifiedBy>jchuang</cp:lastModifiedBy>
  <cp:revision>12</cp:revision>
  <dcterms:created xsi:type="dcterms:W3CDTF">2018-08-07T18:28:01Z</dcterms:created>
  <dcterms:modified xsi:type="dcterms:W3CDTF">2018-09-18T00:58:44Z</dcterms:modified>
</cp:coreProperties>
</file>