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256" r:id="rId3"/>
    <p:sldId id="257" r:id="rId4"/>
    <p:sldId id="258" r:id="rId5"/>
    <p:sldId id="259" r:id="rId6"/>
    <p:sldId id="307" r:id="rId7"/>
    <p:sldId id="260" r:id="rId8"/>
    <p:sldId id="308" r:id="rId9"/>
    <p:sldId id="261" r:id="rId10"/>
    <p:sldId id="262" r:id="rId11"/>
    <p:sldId id="263" r:id="rId12"/>
    <p:sldId id="264" r:id="rId13"/>
    <p:sldId id="265" r:id="rId14"/>
    <p:sldId id="309" r:id="rId15"/>
    <p:sldId id="266" r:id="rId16"/>
    <p:sldId id="267" r:id="rId17"/>
    <p:sldId id="268" r:id="rId18"/>
    <p:sldId id="269" r:id="rId19"/>
    <p:sldId id="270" r:id="rId20"/>
    <p:sldId id="271" r:id="rId21"/>
    <p:sldId id="273" r:id="rId22"/>
    <p:sldId id="272" r:id="rId23"/>
    <p:sldId id="310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18" r:id="rId54"/>
    <p:sldId id="303" r:id="rId55"/>
    <p:sldId id="304" r:id="rId56"/>
    <p:sldId id="311" r:id="rId57"/>
    <p:sldId id="305" r:id="rId5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224B-029E-4EC9-8206-F182EB66F528}" type="datetimeFigureOut">
              <a:rPr lang="zh-TW" altLang="en-US" smtClean="0"/>
              <a:t>2014/9/17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3D8F-E45D-49A0-B445-F93ACB6389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1839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224B-029E-4EC9-8206-F182EB66F528}" type="datetimeFigureOut">
              <a:rPr lang="zh-TW" altLang="en-US" smtClean="0"/>
              <a:t>2014/9/17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3D8F-E45D-49A0-B445-F93ACB6389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1261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224B-029E-4EC9-8206-F182EB66F528}" type="datetimeFigureOut">
              <a:rPr lang="zh-TW" altLang="en-US" smtClean="0"/>
              <a:t>2014/9/17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3D8F-E45D-49A0-B445-F93ACB6389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7878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224B-029E-4EC9-8206-F182EB66F528}" type="datetimeFigureOut">
              <a:rPr lang="zh-TW" altLang="en-US" smtClean="0"/>
              <a:t>2014/9/17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3D8F-E45D-49A0-B445-F93ACB6389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7224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224B-029E-4EC9-8206-F182EB66F528}" type="datetimeFigureOut">
              <a:rPr lang="zh-TW" altLang="en-US" smtClean="0"/>
              <a:t>2014/9/17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3D8F-E45D-49A0-B445-F93ACB6389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9094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224B-029E-4EC9-8206-F182EB66F528}" type="datetimeFigureOut">
              <a:rPr lang="zh-TW" altLang="en-US" smtClean="0"/>
              <a:t>2014/9/17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3D8F-E45D-49A0-B445-F93ACB6389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2715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224B-029E-4EC9-8206-F182EB66F528}" type="datetimeFigureOut">
              <a:rPr lang="zh-TW" altLang="en-US" smtClean="0"/>
              <a:t>2014/9/17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3D8F-E45D-49A0-B445-F93ACB6389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3416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224B-029E-4EC9-8206-F182EB66F528}" type="datetimeFigureOut">
              <a:rPr lang="zh-TW" altLang="en-US" smtClean="0"/>
              <a:t>2014/9/17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3D8F-E45D-49A0-B445-F93ACB6389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2758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224B-029E-4EC9-8206-F182EB66F528}" type="datetimeFigureOut">
              <a:rPr lang="zh-TW" altLang="en-US" smtClean="0"/>
              <a:t>2014/9/17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3D8F-E45D-49A0-B445-F93ACB6389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6996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224B-029E-4EC9-8206-F182EB66F528}" type="datetimeFigureOut">
              <a:rPr lang="zh-TW" altLang="en-US" smtClean="0"/>
              <a:t>2014/9/17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3D8F-E45D-49A0-B445-F93ACB6389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5553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224B-029E-4EC9-8206-F182EB66F528}" type="datetimeFigureOut">
              <a:rPr lang="zh-TW" altLang="en-US" smtClean="0"/>
              <a:t>2014/9/17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3D8F-E45D-49A0-B445-F93ACB6389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8882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4224B-029E-4EC9-8206-F182EB66F528}" type="datetimeFigureOut">
              <a:rPr lang="zh-TW" altLang="en-US" smtClean="0"/>
              <a:t>2014/9/17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C3D8F-E45D-49A0-B445-F93ACB6389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9067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tw.knowledge.yahoo.com/question/question?qid=1405112914358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.tw/url?sa=i&amp;rct=j&amp;q=&amp;esrc=s&amp;source=images&amp;cd=&amp;cad=rja&amp;uact=8&amp;docid=odnDLz6wXoEDxM&amp;tbnid=cri9kiKeLfLBRM:&amp;ved=&amp;url=http://baike.sogou.com/h590261.htm;jsessionid%3DD423DB982949887F052A2D513AA97463.n2?sp%3Dl67695586&amp;ei=-igJVO-1ApK2ogS8tYCQDg&amp;psig=AFQjCNFe_KJLOCQ8BXfT1WygivPojxm17Q&amp;ust=1409972858461548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tw/url?sa=i&amp;rct=j&amp;q=&amp;esrc=s&amp;source=images&amp;cd=&amp;cad=rja&amp;uact=8&amp;docid=yProbVPy6riY3M&amp;tbnid=BTrqB2JTYqzuwM:&amp;ved=0CAUQjRw&amp;url=http://www.gloryministries.org.tw/27&amp;ei=e-8JVMaUAcWsogT3q4G4Bw&amp;psig=AFQjCNFC3-BSZL66pgtf_tMIr9qJfxZRtQ&amp;ust=1410023154774755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hinese.gospelherald.com/news/mis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gordonconwell.edu/resources/documents/StatusOfGlobalMission.pdf/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tw/url?sa=i&amp;rct=j&amp;q=&amp;esrc=s&amp;source=images&amp;cd=&amp;cad=rja&amp;uact=8&amp;docid=yProbVPy6riY3M&amp;tbnid=BTrqB2JTYqzuwM:&amp;ved=0CAUQjRw&amp;url=http://www.gloryministries.org.tw/27&amp;ei=e-8JVMaUAcWsogT3q4G4Bw&amp;psig=AFQjCNFC3-BSZL66pgtf_tMIr9qJfxZRtQ&amp;ust=1410023154774755" TargetMode="Externa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google.com.tw/url?sa=i&amp;rct=j&amp;q=&amp;esrc=s&amp;source=images&amp;cd=&amp;cad=rja&amp;uact=8&amp;docid=QAlYkn9st1TRoM&amp;tbnid=_k09rVDv9UZnSM:&amp;ved=&amp;url=https://aaajack.wordpress.com/tag/%E5%9F%BA%E7%9D%A3%E5%BE%92/page/6/&amp;ei=cu0JVPjDC4feoASWtYHIBg&amp;psig=AFQjCNFC3-BSZL66pgtf_tMIr9qJfxZRtQ&amp;ust=1410023154774755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tw.knowledge.yahoo.com/question/question?qid=1106090105038" TargetMode="Externa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google.com.tw/url?sa=i&amp;rct=j&amp;q=&amp;esrc=s&amp;source=images&amp;cd=&amp;cad=rja&amp;uact=8&amp;docid=QAlYkn9st1TRoM&amp;tbnid=1xKbX_VrPaKFhM:&amp;ved=&amp;url=https://aaajack.wordpress.com/tag/%E5%9F%BA%E7%9D%A3%E5%BE%92/page/6/&amp;ei=cu0JVPjDC4feoASWtYHIBg&amp;psig=AFQjCNFC3-BSZL66pgtf_tMIr9qJfxZRtQ&amp;ust=1410023154774755" TargetMode="Externa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m.tw/url?sa=i&amp;rct=j&amp;q=&amp;esrc=s&amp;source=images&amp;cd=&amp;cad=rja&amp;uact=8&amp;docid=TiukROjt82Pw4M&amp;tbnid=SDsNoZR5vypvyM:&amp;ved=0CAUQjRw&amp;url=http://blog.xuite.net/barnabas/blog/17696848&amp;ei=ju4JVOyXE4faoAT-y4L4DA&amp;psig=AFQjCNFC3-BSZL66pgtf_tMIr9qJfxZRtQ&amp;ust=1410023154774755" TargetMode="Externa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tw.knowledge.yahoo.com/my/my?show=AA00418182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John講課-ABC教育大會課程09.20.14\被聖靈充滿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90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825448" y="116632"/>
            <a:ext cx="485100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66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聖</a:t>
            </a:r>
            <a:r>
              <a:rPr lang="en-US" altLang="zh-TW" sz="66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66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靈</a:t>
            </a:r>
            <a:r>
              <a:rPr lang="en-US" altLang="zh-TW" sz="66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66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充</a:t>
            </a:r>
            <a:r>
              <a:rPr lang="en-US" altLang="zh-TW" sz="66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66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滿</a:t>
            </a:r>
            <a:endParaRPr lang="zh-TW" altLang="en-US" sz="6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222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8" y="422076"/>
            <a:ext cx="842493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如果大大本身對靈界太過敏，有些人是靈媒體質</a:t>
            </a:r>
            <a:r>
              <a:rPr lang="zh-TW" altLang="en-US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，那可能會有反效果， 因為我也親身拜訪這些教會，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個人的感覺沒有不單沒有平靜，反而聚會中一直有恐懼的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感覺</a:t>
            </a:r>
            <a:r>
              <a:rPr lang="zh-TW" altLang="en-US" sz="3600" dirty="0" smtClean="0">
                <a:solidFill>
                  <a:srgbClr val="7030A0"/>
                </a:solidFill>
                <a:latin typeface="標楷體"/>
                <a:ea typeface="標楷體"/>
              </a:rPr>
              <a:t>。</a:t>
            </a:r>
            <a:r>
              <a:rPr lang="en-US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所以</a:t>
            </a:r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如果大大也是靈界過敏者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，去找一些寧靜祥和的教會會比較好</a:t>
            </a:r>
            <a:r>
              <a:rPr lang="zh-TW" altLang="en-US" sz="3600" dirty="0" smtClean="0">
                <a:solidFill>
                  <a:srgbClr val="7030A0"/>
                </a:solidFill>
                <a:latin typeface="標楷體"/>
                <a:ea typeface="標楷體"/>
              </a:rPr>
              <a:t>。</a:t>
            </a:r>
            <a:r>
              <a:rPr lang="en-US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還有的是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，在網上有如隔山打牛</a:t>
            </a:r>
            <a:r>
              <a:rPr lang="en-US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還是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鼓起勇氣回去教會之中</a:t>
            </a:r>
            <a:r>
              <a:rPr lang="en-US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需要幫助，可以再找我們的</a:t>
            </a:r>
            <a:r>
              <a:rPr lang="en-US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這裡有很多不同宗派的教友，大家一定可以幫到你</a:t>
            </a:r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 </a:t>
            </a:r>
            <a:endParaRPr lang="zh-TW" altLang="zh-TW" sz="3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222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5154" y="567839"/>
            <a:ext cx="839331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2800" i="1" dirty="0">
                <a:solidFill>
                  <a:srgbClr val="7030A0"/>
                </a:solidFill>
              </a:rPr>
              <a:t>2006-09-05 11:57:22</a:t>
            </a:r>
            <a:r>
              <a:rPr lang="en-US" altLang="zh-TW" sz="2800" dirty="0">
                <a:solidFill>
                  <a:srgbClr val="7030A0"/>
                </a:solidFill>
              </a:rPr>
              <a:t> </a:t>
            </a:r>
            <a:r>
              <a:rPr lang="zh-TW" altLang="zh-TW" sz="2800" dirty="0">
                <a:solidFill>
                  <a:srgbClr val="7030A0"/>
                </a:solidFill>
              </a:rPr>
              <a:t>補充</a:t>
            </a:r>
          </a:p>
          <a:p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補充小小</a:t>
            </a:r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對於我們基督教來說， 我們需要好好的學習聖經， 認識主， 當面對異靈時， 要對神有信心</a:t>
            </a:r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依靠聖靈的力量</a:t>
            </a:r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奉主名去驅離他們</a:t>
            </a:r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 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一定一定要對神有信心啊</a:t>
            </a:r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 </a:t>
            </a:r>
            <a:endParaRPr lang="zh-TW" altLang="zh-TW" sz="3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146" name="Picture 2" descr="D:\教會用的圖片\製作教會用ppt及禱告的圖片\圖片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984" y="3033980"/>
            <a:ext cx="5116016" cy="381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22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188640"/>
            <a:ext cx="871296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rgbClr val="00B050"/>
                </a:solidFill>
              </a:rPr>
              <a:t>Yahoo</a:t>
            </a:r>
            <a:r>
              <a:rPr lang="zh-TW" altLang="zh-TW" sz="2800" dirty="0">
                <a:solidFill>
                  <a:srgbClr val="00B050"/>
                </a:solidFill>
              </a:rPr>
              <a:t>問為什麼基督教的禱告會哭又會大叫呢？</a:t>
            </a:r>
          </a:p>
          <a:p>
            <a:r>
              <a:rPr lang="en-US" altLang="zh-TW" sz="2800" u="sng" dirty="0">
                <a:hlinkClick r:id="rId2"/>
              </a:rPr>
              <a:t>https://</a:t>
            </a:r>
            <a:r>
              <a:rPr lang="en-US" altLang="zh-TW" sz="2800" u="sng" dirty="0" smtClean="0">
                <a:hlinkClick r:id="rId2"/>
              </a:rPr>
              <a:t>tw.knowledge.yahoo.com/question/question?qid=1405112914358</a:t>
            </a:r>
            <a:r>
              <a:rPr lang="zh-TW" altLang="zh-TW" sz="2800" dirty="0"/>
              <a:t>發問</a:t>
            </a:r>
            <a:r>
              <a:rPr lang="zh-TW" altLang="zh-TW" sz="2800" dirty="0" smtClean="0"/>
              <a:t>者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烏梅</a:t>
            </a:r>
            <a:endParaRPr lang="en-US" altLang="zh-TW" sz="2800" dirty="0" smtClean="0"/>
          </a:p>
          <a:p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為什麼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基督教的禱告會哭又會大叫呢？</a:t>
            </a:r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感覺好像鬼附身…</a:t>
            </a:r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那算是正常的嗎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？還是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我看到的是屬於邪教派的呢？（我看到好多基督教的禱告，就只有一間會大哭又大叫，到底…？）</a:t>
            </a:r>
          </a:p>
          <a:p>
            <a:endParaRPr lang="zh-TW" altLang="en-US" sz="2800" dirty="0"/>
          </a:p>
        </p:txBody>
      </p:sp>
      <p:pic>
        <p:nvPicPr>
          <p:cNvPr id="7171" name="Picture 3" descr="C:\Users\ASUS\Desktop\豐丘教會服事見證照片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384665"/>
            <a:ext cx="5144022" cy="233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22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512" y="260648"/>
            <a:ext cx="8956298" cy="67403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8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回答</a:t>
            </a:r>
            <a:r>
              <a:rPr lang="zh-TW" altLang="zh-TW" sz="28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者</a:t>
            </a:r>
            <a:r>
              <a:rPr lang="en-US" altLang="zh-TW" sz="28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阿倫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你去的禱告會應該是靈恩派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教會</a:t>
            </a:r>
            <a:endParaRPr lang="en-US" altLang="zh-TW" sz="36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禱告會，靈恩派的聚會有時很激動的，</a:t>
            </a:r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有些人可能在日常生活中的個性是很壓抑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endParaRPr lang="en-US" altLang="zh-TW" sz="36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當他們禱告的時候</a:t>
            </a:r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會把他們裡面的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情緒</a:t>
            </a:r>
            <a:endParaRPr lang="en-US" altLang="zh-TW" sz="36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釋放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出來，在禱告會的時後，聖靈運行，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釋</a:t>
            </a:r>
            <a:endParaRPr lang="en-US" altLang="zh-TW" sz="36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放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他裡面壓抑的情緒，故此才會大叫，也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endParaRPr lang="en-US" altLang="zh-TW" sz="36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可能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是攪動到人裡面的邪靈，邪靈要出來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36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也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會大叫。</a:t>
            </a:r>
          </a:p>
          <a:p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因為有些人在還不是基督徒以前，是在廟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裡</a:t>
            </a:r>
            <a:endParaRPr lang="en-US" altLang="zh-TW" sz="36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拜偶像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的，也過繼給偶像做義子或義女。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</a:t>
            </a:r>
            <a:endParaRPr lang="en-US" altLang="zh-TW" sz="36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：釋迦摩尼、或觀世音、媽祖、關公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等等</a:t>
            </a:r>
            <a:endParaRPr lang="en-US" altLang="zh-TW" sz="36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偶像，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8222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512" y="188640"/>
            <a:ext cx="8725466" cy="4801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而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聖經說：這些偶像背後都有邪靈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和黑暗</a:t>
            </a:r>
            <a:endParaRPr lang="en-US" altLang="zh-TW" sz="36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權勢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，打過屬靈爭戰的基督徒都知道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這件</a:t>
            </a:r>
            <a:endParaRPr lang="en-US" altLang="zh-TW" sz="36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所以，在禱告會中，上帝的大能運行</a:t>
            </a:r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把</a:t>
            </a:r>
            <a:endParaRPr lang="en-US" altLang="zh-TW" sz="36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以前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因為拜偶像被鬼附的基督徒或被邪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靈</a:t>
            </a:r>
            <a:endParaRPr lang="en-US" altLang="zh-TW" sz="36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攪擾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的基督徒，從過去所拜的偶像的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黑暗</a:t>
            </a:r>
            <a:endParaRPr lang="en-US" altLang="zh-TW" sz="36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權勢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中釋放出來，讓被擄的靈魂得釋放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36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得以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自由，成為一個身心健康的基督徒。</a:t>
            </a:r>
          </a:p>
          <a:p>
            <a:endParaRPr lang="zh-TW" altLang="en-US" dirty="0"/>
          </a:p>
        </p:txBody>
      </p:sp>
      <p:pic>
        <p:nvPicPr>
          <p:cNvPr id="3" name="Picture 4" descr="Faith_Flying Fir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584" y="4278312"/>
            <a:ext cx="4038600" cy="2560638"/>
          </a:xfrm>
          <a:prstGeom prst="rect">
            <a:avLst/>
          </a:prstGeom>
          <a:noFill/>
        </p:spPr>
      </p:pic>
      <p:grpSp>
        <p:nvGrpSpPr>
          <p:cNvPr id="4" name="Group 8"/>
          <p:cNvGrpSpPr>
            <a:grpSpLocks/>
          </p:cNvGrpSpPr>
          <p:nvPr/>
        </p:nvGrpSpPr>
        <p:grpSpPr bwMode="auto">
          <a:xfrm rot="1528833" flipH="1">
            <a:off x="4740464" y="4541585"/>
            <a:ext cx="3792524" cy="2586846"/>
            <a:chOff x="171" y="3143"/>
            <a:chExt cx="1403" cy="933"/>
          </a:xfrm>
        </p:grpSpPr>
        <p:pic>
          <p:nvPicPr>
            <p:cNvPr id="5" name="Picture 9" descr="13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171" y="3224"/>
              <a:ext cx="1403" cy="852"/>
            </a:xfrm>
            <a:prstGeom prst="rect">
              <a:avLst/>
            </a:prstGeom>
            <a:noFill/>
          </p:spPr>
        </p:pic>
        <p:pic>
          <p:nvPicPr>
            <p:cNvPr id="6" name="Picture 10" descr="fire_4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1" y="3143"/>
              <a:ext cx="288" cy="71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69726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教會用的圖片\在景色中舉手讚美主\在景色中舉手讚美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819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84312" y="5936940"/>
            <a:ext cx="86228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滕近輝</a:t>
            </a:r>
            <a:r>
              <a:rPr lang="zh-TW" altLang="zh-TW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牧師</a:t>
            </a:r>
            <a:r>
              <a:rPr lang="zh-TW" altLang="zh-TW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談中國奮興佈道運動</a:t>
            </a:r>
            <a:r>
              <a:rPr lang="en-US" altLang="zh-TW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zh-TW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牧</a:t>
            </a:r>
            <a:r>
              <a:rPr lang="zh-TW" altLang="zh-TW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苑促膝談</a:t>
            </a:r>
            <a:r>
              <a:rPr lang="en-US" altLang="zh-TW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zh-TW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r>
              <a:rPr lang="en-US" altLang="zh-TW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135)</a:t>
            </a:r>
            <a:endParaRPr lang="zh-TW" altLang="en-US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 descr="C:\Users\ASUS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30238"/>
            <a:ext cx="4678464" cy="283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22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512" y="44624"/>
            <a:ext cx="89644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徒</a:t>
            </a:r>
            <a:r>
              <a:rPr lang="en-US" altLang="zh-TW" sz="2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8:14-20)</a:t>
            </a:r>
            <a:r>
              <a:rPr lang="zh-TW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徒在耶路撒冷聽見撒馬利亞人領受了神的道，就打發彼得、約翰往他們那裡去。兩個人到了，就為他們禱告，要叫他們受聖靈。因為聖靈還沒有降在他們一個人身上，他們只奉主耶穌的名受了洗。於是使徒按手在他們頭上，他們就受了聖靈。西門看見使徒按手，便有聖靈賜下，就拿錢給使徒，說：「把這權柄也給我，叫我手按著誰，誰就可以受聖靈。」</a:t>
            </a:r>
            <a:endParaRPr lang="zh-TW" altLang="en-US" sz="36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9512" y="5061109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太</a:t>
            </a:r>
            <a:r>
              <a:rPr lang="en-US" altLang="zh-TW" sz="28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24:24)</a:t>
            </a:r>
            <a:r>
              <a:rPr lang="zh-TW" altLang="zh-TW" sz="36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因為假基督、假先知將要起來，顯大神蹟、大奇事，倘若能行，連選民也就迷惑了。</a:t>
            </a:r>
            <a:endParaRPr lang="zh-TW" altLang="en-US" sz="3600" b="1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222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教會用的圖片\好看的插圖\美麗的景色 (11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827584" y="4869160"/>
            <a:ext cx="29546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5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歸正神學</a:t>
            </a:r>
            <a:endParaRPr lang="zh-TW" altLang="en-US" sz="54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222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260648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以弗所書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5:16-20)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要愛惜光陰，因為現今的世代邪惡。 不要作糊塗人，要明白主的旨意如何。不要醉酒，酒能使人放蕩；乃要被聖靈充滿。當用詩章、頌詞、靈歌、彼此對說，口唱心和的讚美主。凡事要奉我們主耶穌基督的名常常感謝父神。</a:t>
            </a:r>
          </a:p>
        </p:txBody>
      </p:sp>
      <p:sp>
        <p:nvSpPr>
          <p:cNvPr id="3" name="矩形 2"/>
          <p:cNvSpPr/>
          <p:nvPr/>
        </p:nvSpPr>
        <p:spPr>
          <a:xfrm>
            <a:off x="2859014" y="4437112"/>
            <a:ext cx="48093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7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被聖靈充滿</a:t>
            </a:r>
            <a:endParaRPr lang="zh-TW" altLang="en-US" sz="72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Picture 4" descr="JesusPray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500576"/>
            <a:ext cx="2411413" cy="307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222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512" y="116632"/>
            <a:ext cx="71096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為什麼要被聖靈充滿</a:t>
            </a:r>
            <a:r>
              <a:rPr lang="en-US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   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是因為</a:t>
            </a:r>
            <a:r>
              <a:rPr lang="en-US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endParaRPr lang="zh-TW" altLang="zh-TW" sz="3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9512" y="764704"/>
            <a:ext cx="6861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有些人能比別人擁有較多的聖靈</a:t>
            </a:r>
            <a:r>
              <a:rPr lang="en-US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zh-TW" sz="36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9512" y="2782669"/>
            <a:ext cx="80329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TW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有些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人沒有「第二次祝福的經驗</a:t>
            </a:r>
            <a:r>
              <a:rPr lang="zh-TW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3600" b="1" dirty="0" smtClean="0">
                <a:solidFill>
                  <a:srgbClr val="7030A0"/>
                </a:solidFill>
                <a:latin typeface="新細明體"/>
                <a:ea typeface="新細明體"/>
              </a:rPr>
              <a:t>？</a:t>
            </a:r>
            <a:endParaRPr lang="zh-TW" altLang="zh-TW" sz="36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Picture 7" descr="animated_bible_holy_bibl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720643"/>
            <a:ext cx="4104456" cy="2984777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755576" y="3789040"/>
            <a:ext cx="2954655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zh-TW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重生</a:t>
            </a:r>
            <a:r>
              <a:rPr lang="zh-TW" altLang="zh-TW" sz="3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得救</a:t>
            </a:r>
            <a:endParaRPr lang="en-US" altLang="zh-TW" sz="36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zh-TW" sz="36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到 </a:t>
            </a:r>
            <a:endParaRPr lang="en-US" altLang="zh-TW" sz="36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zh-TW" sz="3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進入</a:t>
            </a:r>
            <a:r>
              <a:rPr lang="zh-TW" altLang="zh-TW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完全成聖</a:t>
            </a:r>
            <a:endParaRPr lang="zh-TW" altLang="en-US" sz="36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9512" y="1340768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不對﹗這種想法將聖靈當成一種能力或能量，而不是一位 有位格的 存在 實體。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222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John講課-ABC教育大會課程09.20.14\被聖靈充滿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79512" y="188640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4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門徒如何經歷「用神蹟奇事的能力，並聖靈的能力，使外邦人順服；」</a:t>
            </a:r>
            <a:r>
              <a:rPr lang="en-US" altLang="zh-TW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羅</a:t>
            </a:r>
            <a:r>
              <a:rPr lang="en-US" altLang="zh-TW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15:18b)</a:t>
            </a:r>
            <a:endParaRPr lang="zh-TW" altLang="zh-TW" sz="3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7504" y="5262299"/>
            <a:ext cx="81868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4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從歸正神學探討「聖靈充滿」</a:t>
            </a:r>
            <a:endParaRPr lang="zh-TW" altLang="en-US" sz="48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0390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84688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b="1" dirty="0"/>
              <a:t> </a:t>
            </a:r>
            <a:r>
              <a:rPr lang="en-US" altLang="zh-TW" sz="2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使徒行傳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9:17-18</a:t>
            </a:r>
            <a:r>
              <a:rPr lang="en-US" altLang="zh-TW" sz="2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亞拿尼亞就去了，進入那家，把手按在掃羅身上，說：「兄弟掃羅，在你來的路上向你顯現的主，就是耶穌，打發我來，叫你能看見，又被聖靈充滿。」掃羅的眼睛上，好像有鱗立刻掉下來，他就能看見。於是起來受了洗；</a:t>
            </a:r>
            <a:endParaRPr lang="zh-TW" altLang="en-US" sz="3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4604" y="3429000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使徒行傳</a:t>
            </a:r>
            <a:r>
              <a:rPr lang="en-US" altLang="zh-TW" sz="28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10:47</a:t>
            </a:r>
            <a:r>
              <a:rPr lang="en-US" altLang="zh-TW" sz="28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sz="28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36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於是彼得說：「這些人既受了聖靈，與我們一樣，誰能禁止用水給他們施洗呢？」</a:t>
            </a:r>
            <a:endParaRPr lang="zh-TW" altLang="en-US" sz="36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4604" y="5085184"/>
            <a:ext cx="85658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不對﹗基督的一切 和 聖靈的一切 都是為 所有的 基督徒 所預備的，沒有一個人會 被 排除在外。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222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encrypted-tbn0.gstatic.com/images?q=tbn:ANd9GcSnY1dcwo3eh6zrh4jvPYmDhM525u45egy8rVghDg8-rI0zFx2Tw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" y="-25102"/>
            <a:ext cx="9135151" cy="688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323528" y="5301208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創世記</a:t>
            </a:r>
            <a:r>
              <a:rPr lang="en-US" altLang="zh-TW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1:1-2)</a:t>
            </a:r>
            <a:r>
              <a:rPr lang="zh-TW" altLang="zh-TW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起初，神創造天地。 地是空虛混沌，淵面黑暗；神的靈運行在水面上。</a:t>
            </a:r>
            <a:endParaRPr lang="zh-TW" altLang="en-US" sz="3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222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5536" y="332656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600" dirty="0">
                <a:solidFill>
                  <a:srgbClr val="7030A0"/>
                </a:solidFill>
              </a:rPr>
              <a:t>聖靈是聖潔的靈，也是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神的靈</a:t>
            </a:r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創世記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1:2)(</a:t>
            </a:r>
            <a:r>
              <a:rPr lang="zh-TW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撒母耳記上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10:10)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，耶和華的靈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以賽亞書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11:2) (</a:t>
            </a:r>
            <a:r>
              <a:rPr lang="zh-TW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撒母耳記上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16:14)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，他兒子的靈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加拉太書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4:6)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，基督的靈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彼得前書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1:11)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，耶穌的靈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使徒行傳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16:7</a:t>
            </a:r>
            <a:r>
              <a:rPr lang="en-US" altLang="zh-TW" sz="2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主的靈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使徒行傳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8:39)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，真理的靈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約翰福音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14:16)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，聖善的靈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羅馬書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1:4)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，啟示的靈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(1:17</a:t>
            </a:r>
            <a:r>
              <a:rPr lang="zh-TW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以弗所書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，智慧的靈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以弗所書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1:17)</a:t>
            </a:r>
            <a:r>
              <a:rPr lang="zh-TW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zh-TW" altLang="zh-TW" sz="36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AutoShape 2" descr="data:image/jpeg;base64,/9j/4AAQSkZJRgABAQAAAQABAAD/2wCEAAkGBxMQEhUSEhQUFBUVFhUWFBQUFBQUFBYVFBQXFxQVFBQYHCggGBolGxQWITEhJSkrLi4uFx8zODMsNygtLisBCgoKDg0OGhAQGiwkHyQsLCwsLCwsLCwsLCwsLCwsLCwsLCwsLCwsLCwsLCwsLCwsLCwsLCwsLCwsLCwsLCwsLP/AABEIAKAA1gMBEQACEQEDEQH/xAAcAAAABwEBAAAAAAAAAAAAAAAAAQIDBAUGBwj/xAA6EAABAwIEBAUBBgYBBQEAAAABAAIRAwQFEiExBkFRYRNxgZGhIjJCUrHB0QcUYpLh8IIjJDNy8Rb/xAAaAQACAwEBAAAAAAAAAAAAAAAAAwIEBQEG/8QAKREAAgICAgEEAgIDAQEAAAAAAAECAwQREiExBRMiQRRRMkIjYYFSFf/aAAwDAQACEQMRAD8A4augBcACADQAEABAAQAEABABIACAAgAIACADQAEAEugBcACAAgA0ABB0CDgEAEugBcACAAgAIACAAgAIACAAgA0ABABIACAAgAIACAAgAIACAAgAIACADQApBL6EoIghABIACAAgAIACAAgAIACAAgA0AONpSotjIVuQHU4XVI7KpobK6KCQAEABAAQAEABAAQAEABABwgAwFwkkKIRsm0JhdF6CQcCQAEABAAQAEAGgAIACACQAYC4dSH6BUZIsUPTJTqchK2XpVpoiVaUJsXsz7auPY0piUEg4BdAEIAVkXGyfBiSEEWtBtEoOxjtgcIQDWmKbTlRb0TjVy8CzQIRzTJ+xJfQTWob6OKOvIpwUUSehtwU0xTQhdIMJBwCAAgA0ACEALa1R2TSDyo2ScRELovQIXQ0xyiwkx1UWxldfJ6LC3wxx5EKvO9L7NCrCaY6KJboVDkpdotxpa8hutcy6p6CeMpJlVVoEGIVlSTRjzpcXrQbLYldcwjjyYfgKPIZ+OtBZI5LuyHBIIoAS4LuyDiLoM1XJPonVB8ui1ZhDn7Aqq8lR8s03hKS2O0sArN1yGFGWZW/sKsRxZe2nDniM2M8wqNmdwkaCqTWmilxTAn0jsVcpy4zXkqXYS8opiyFb2ZsoaehD2qQuURlwTEV5IQggBAAQAaAHGNlRbGxiOimo7HqAptNc2SVWxTbaTCOZNY23oDqGXQhc5g8fgSbAAOEiROyha/iWcZRUvB1bDcOp1WNqAaEQR0Xlr75xm9mvxTIuJcMU3O6KdOdJIOCZEHDAAOUym/nNneKRl+I8MyHMNufmtXFyORVyqF5RWmjlYOrtfTYKzy2xSq1DZEDUxPSK3DY29qkmInXpjbgppiZQ6HbWmCdUubaH41cZfyNZg2F0TBc0FZWVkWeIs1I49S8I1La1vQZMbbfss3jbY+2PWl4RSX/FXJgj5V2rCl5YOcRWAcQONUNds6R8f4UcrE+GycZ7NRjFsypTDiBDhv3WXRZKMtEuSfRy3G7A0qhEacl6jGt5xMzJp4vZUvVkzZDLwmJleURsqQloJdOBLgBoAfpiVCRZh2SKYlLZdrjsep0jKhKWizXQ2+iUbfVLUtl14+mmIuKUu0Uov9leylt9FphWEOcA6NJhVL8hLofVRx8nSuH6JY0Dkd15rLmpS2OktFjXtZdKrRn0cg0FUtw1pjc81KE9y0djL5GOxS0FWlV/p19AdVt41nCSRYlBPyY25bMn28hsteL7FW1LiQqdIymORRhS96EXFKFKMhN9TiRKg6JqZnze+l5ENDhspPTFanEsLTFK7Psn4SJ01vyi1VkXLwT6uNOqty1APMJCxowe4l6GS5LUiv5yndpEdrl0aHArWSx4+6R/vyqOTZqLRpVpaOiXNL/ox0IXnoy1Yc8s53xOQZYd26tP6L0OD0ti8qKaaMq+kQtNS2Ys6pLQ25qkmJlHUtEaoExFWa0xJXRYSADQBIt0uRboJtBkpMmadENssrWjPokTkbFFQ85uuuygn0PS77J2C2ratWDskZU5QhsXPTfR0jDsPY1sAdCvN3XybESk4ljSpgbKrKTYmUtjuVQIbE3FPQhTh1LZOD0zGYufCpvYRqQ6e8graxl7klI0orkYlzOQK2oslKK0BlGJldb2KjBJMYcAd1JbQqXGXTEXFq0Nka9I5ypxmyvkY1cIco+SAKEanbSU/lsy/ZcVzYTbgB22nb4XXDZGGTxlrQKlUuMlHg7OblIXRbqOiXJjqo/I2/BrNYO0wfIjRYvqD0tmqlqJ0CvR0I6t/JYEJfIVGXZx7iCqXV6nYwPRewxoaqQu1tzZEumjwmmNZhOg/kGRBeymV9QSnJ9mXZHvZCrDVOiZ9q+Q0VIQ/ISADQBKsxJS5su4q2WlnTVWcjexaS1oMDVVlLZqxhobvByClAhYSuGK+W4a0/f09eSjlw5VlWMuzqOGEzHZeUtX0RuLANVXtFfl0OUhqn0x5S2yD6RGxauGDTcpzr3PaG0RcigxNtO5YabjDwNDzVrH5ws5F6EJI55Ut8r46Fb0Z8ojpR+xd08RpyRBdnJ+CuO6sIqvtjtG3JdEwIJPpqot6WwVTctfQnEqQZMmDlB0nmBp87qdTcirmRjBddFHQZLo7q1J6RiUwcrNNk3+WA5/5KTz/Zp/ipPyO0rVx5KEposV4tn6N1wjR+y7rofMLE9QlqLRb1paOhsZmZ5fksSPaTX0U5S1I49jNsW16rSPvu/despmlWmaNdXKO9EGtS+ghNT7O20r2mkVb2ahWYsw5w00ivrDVPgzLuj8iO5TKr8hIOBoBk7DRLoSbekaOAvnov7ajzVGckerqhxRIf8AZlK+xrfRGzSneBe0xgVCwhw3BBHmDIU9bWilb8WdnwisKjGVR99oPuNV5DJjxtcWQm9xLUM3UPa3srDZMJLfHwS8ldiQkgnYaptc2XaOukYVlzN1mnQE+2q34w1UjQSKO+rS4nvPyrdS0iNz0kQ3v0KckVpy6IramsJmiorNSLnCg2o7JrJ+zHI8zHPSVWubjHZo1ThvYePYaMxaCTG3WOX/AMXKLuthk4yyEUr7BrBJMFXFY5GZZg10w2/IVF7RBAPquNfs5TKDW/LJXiOdP6Jelsv+5bKOvo2n8PAXMeD914I9Rqsb1VpNCHuPk6FbFZOI1yeylck/JlONuHy/NWogZiPqH4h27wtXGu4PjPwXcfJkkofRg228NcSDGU7deR95Wpy2zUdaUHr7Ks0xPkD+sqwpGPZV3spqwVuJg3rsiuCYijJdiV0iKhB1+NlrgdAuJKq5E9I2fSq/ls0OdrdDsq1cIye5Ho5SaQ3WqAgwp2qKfRxNtFfmiVzWys5NbHra2NUQASe0RzmVyyah5FxXuHVeEXO8ANdALTEDQAcoXl/UGvd5IjNaNRT2Pkp164NlNvsiFZcn2PSKnHK2Sk4noYVvFhykkXKVtnOKtSPq5lekrjvovt6Ky7dKswRXveyI5yZopTl9BilI0Ry0DgnHoewe6NCq15kZSfOIII+Vy2POOhdPwfyLSvetqklsDmZMACPf2Cq10uPTNVZMUtQKO9fJ3lXa1pGTlz29bHrOmCPJLm9Ms4kYNaSJ1ACDpqky2adcY6Nr/D6jDXnlMfCxPVJbaKeVpG3ojVZmM0pPZmWdjlQSIVmxvjpnE9GO4h4f0e+nH1AyO56J+Jm+IyNbHyN/F+Dn93b5B/cD12/yt+E9pE8iK1uBnKrdVfizzFseyJWCajOuWhpSEiggDXcP2uWln7E/ssvJnuWj1fplaVexNV2q4vBpTfYeTl1Q2DRCuBCdDtFLJ2vBpOCKM53EaLN9RnrWjlG9G4wOsM7mddR6brEyIuUdnbEahhhp9lJdVFB/yIqzWP8Aoy3HLXBjY2K1fTuPIv43aZhbppHot6PTLLfWivI0T0Iceuxgt1hT30VZR+QbTlPkuHI9Mdp25qOIHOY8+XzC5y4kvYdm9EJzixOWmUnKVK0I913pMX5e2S7Ku0COfPySrINl/EyIQWvsl552SeOjQU+XaOlcCUMtsHH7xJ9Jj9F531KX+bRUyJbNZSYqlEPk2yjNgcdVNy2+wRGqjcFVVtTHQfZy3iN2WtVbsCZIHPQZSRtoV6rF24I1Y64GOrs1WpFmBfX8iDdNViJlZK0RlMphhdBG3wd//aN7lwPodPzWNkrVp6302W6iIGySmf1NDTbL3DMKztFQ7AlpHfcFUrsjj0NbX2N4pgjWkO1y/ejl3Xasl+BN0IstrDw6FOG7HUnqqlvKdmmJUUvAxw5ime9YAdCSPgp9uNqoTOafR0+o/wCmFjWy+HxKSj8iMFQ+h/0N4lYtrMykdwmUWyrls7VbwZyviG0dReWuG53XqMW1WLaNNtNbRSSrxDYZZ+SNkXHYxUGoUkVbE+XRbYRTzR5hV7Xo18NLiyDcW+d9SBsSY7Ap0Z6iZV0OUmmibZtbUpxAaTIIGkHuEqxyjLY2nhZDio9lNc0MjoVtT2uzPur4WaRZ2lsYg8xm9IVWyZq0x419nWsCt/Dt6TejR8iV5TLlytb/ANlCxtsvaWybWtIqz8jFXdVbXqXQyPgbriVGX7JQfZzfjWiWvOg1hwMaztE+gXocCzcEasHuPRjrmlsteDKV1e2VGICNFbrezAzVp6ISaZwYQjqNdgjotmju5ZmTHc9nqvSl/hH6FOUiT6NVdHS8Hw9vggcnNB+F57KucZsq226kQL+3LAQRITKrd6GKaaMzdscKDiOWb2WnFp2LYuRm8NunUajajftNMj9R6rSnBTi0VIrbZ3CwuPFotqRGZoMdJGy8ndVx2iGtSDtnhwMdYVKUXElJOJNDdAV2UNroRy7M/j+DNuGkEa8irOJlSoemXareuzmeLYJUt3Q4GOq9LRlQsRZUU+9kKkPyVmSXlDF10Nuboupi5RQ9YufTIeDChZpo7TGSe9lpgdMPrGdZkHyKrZEnCBKcUnstaWFmhUFPw8we7R34TGk9RufVV1kK2D77RXi+D2iPinDZfXawaFzCR3LXKdGZqrb+jkkpPkzR2fDAfSpZtHs0PcTsVnTz25NLwRd3Ho1jaMADoqLrk3tlSU9sfaYTOXEg1sZr/aVW2S2MiFE6Je9o6+jH8e2/0Nd/u61/TLNvRexp7Oe1acwvQKXQyUdsocU3J7q/T4PM+ofzICcZYaA+jS4VPhtHmVn3dyPX+mLVCLOg6AVUkaJ1HhSpntqR/pA9iQvO5tbd7RmZD1JkvFbMFpCgk65aCmxmXwWmys6vbuE5CPZwWhkcqoxsQ92FV/8AhnNqH6pbOnl3Tn6rHh15Irj5Og0aXhW4b+FoHsFl2S59lZvcymwu+yuPQlFte47Lt1e10aturCR5pajuG/tGRLqWmQ3apUvlHaLHf0Rbu0bUEOAIPVdrtcHtMbGbRhuI+HG05fTEDotvEzHPqTNCqakjIupw5a7a47OuPZb0rdpAAVSdmuzsmHhFE07ho/E6PzhF8o2V9HG0onUGW4IBI2j4XmJSe24mbOeukVGONyVqFT+vKfJyt4vyrlAbHbRfWxVWt6np/RVuTJ7/AM1fnYpPoQtjNUbKhkS0Mh2NVjqFVXYyKI9CuPFy9im8dR2Tsj8dlFx/TmjI5OA99Ff9Ka5DcRnPKrNXdv2XoUy+1vwZfFB+a0qX0eX9Sj8ivVgyUKoiTquMlBbejXYbQJa1o3yz+qzLnqR7LCWq0P02yISWy4dI/h8/NQyc2PPs7UH8/ZYubH/IpGXnLTL+73KzrZNzF1rwcxw/EfAxN+Yw17iw9NQMpPrHuvSyrVmKk/0NaOkNK8zxSlo40DG6mSlHWAmVvlLRCnuRkGksee6vaUkaUZdGtwDEBkDSe3oq0Xws0/BnZFP9kSq9ONQo31cnuHgRVPfTI5cqaWx6iMXVAPaWnmp1TcHtDYNxeznGL4YaNQgjQ7L0tF/OBoQlyRMwbD31nANG255JGRcq47YuySiuzV2HDgbUa90EjboCJWdLLdkdQKs8jo0raYAhIUoxiUW22U+PWRqBoAmHg+y5ReotlqqeiZbCG90htuWyNnY6+v8AU3umOTj2LjDokOEiUiyfNiV09FVdXEFMrr2Xa47Kg3mWs108x7c1cjVuGh0o7iWOO0fGpvZ5FvvIUcf/ABTEU9M5zbW/iXOTq+D7LfnYo1ci/GfEo+OMINtUiPpcZBV3AvVkejB9UivJlFqGCh6jTJOgnn6dVFta2MrT56Ruqlp4LQBMgAHrMarFnPnM9pjLjWkFZMlQteh7NrwNWyV8vJ4I9RqP1VDIXJFDNXKJq8Rfl+rpv5dVlT4yl0VadnJONLTw7ou+7UAe0j5XpsGxSp78lqKZs+BsTNw2HGTT0J69D8LH9QpjXJSX2F64x2iy4iuw4ho5alVKYSUmQohqG2VVyycru0eysReuh0Xp6MzjONuoZch1BnQrSx8SNnk7fPhBms4X4vp3YDHnLU2g7Hy7qtk4k6ul4M7TaTRblxaSDr32MLJnX30WY7a7H2CdilKLT7B7Qi9whlcQ6Ox5hMounXLpgr3EkYXhbLduVvvzKndJyXKb/wCCbbnMee/oEpSTXw6ORi9eRDK2uqTJSZJ1/wCxwvDl2EF/Yhxa+xi6rNa09k2MOXSYyuLb8lZd3ALWHmQCPdNhW9tMswhraJtpfyIKrzq0xMqvsjYjZvOrQT2CZVYl0xldkUUWIWFVrXPLYDQTHOOy0aZ1t8UyzC2Eukuy04bvBcUIJ+pn0ny3CXl08HyTK004S20VFlgVSnfeJEskmektMfJVl5VcqeD8jXZFwC/ithodYmpGtNzDtrDiGn5IVj0bcLNPwzFzNuJxQr1UXpmIabgK1Dq7nugtp03Og8z92Bz1g+ipZktQ0jR9PrcrNlteVJ1G0n/fn4WbVHo9ZrXkcw54Ubls7tNdF7ht1krUy3fO0e7gP1VTg5JiJR5Rey84oxjVzaTgXNBzaiBO0qvj4jc9tCcdRSfI5tdYy5zRTqEOAP066t8iOS3q6Eu0EsmtMueDcVNPxmsEl7RlM7EEiT/cqmdjqaW/oZGUbfs0VldUvD+r63kkk66HpKzLa5Ofx6Gzjt7XgdqXI8Jw/Dr+6jCp89EGlz2Ze6tqNT66kxJH2419tFqQlZDqJK+uFkdMO0wizMQ9zSDIIqjQ+y5PJyNaaT/4UfxYpaTNa65pljW1KhkfZfmAcR581mKE3JviWYVNFaMSDXR4xjqDI8py9O6e8fce4ljjFk+jfVPtMe4j0OnVV5UQ8JHHXBj7cbqDSf39UqWLF+RbxoMq73iWsD9MH5VqvArkuxrpqUSJU4wuBANMH0n2TV6ZUxThUO0OKa5+6G/8UuXp1aY38etrYxe47V+9VgdAAnQxILxE640QQVfiWmA0HMcoAn6R+qPwW/BVd9ab7Gq/G1MDRnlLwPyC7H0uX2xMsmtfZDP8R6rBDAP+Ty74hPXotb/kU7MuDfSEP49qVgGvdAdIfGoykbgRoZUoek119xQQy4p9eSZw9cvtqgqi4o1KB0cCfDeAf6SNwjJohZDjxaYz3rJPbe0dGsb1tQB7S1zTs4a/kvO+37M/miUvkviyPxLZfzVrWogiXsIH/sIc3buAtPEyIxtUvop21zcWjzpc0TTcWuEEEgjuF62MlNbTMaUXF9krCqD3vAYSD2lKulGMOy3iQnKfT0b6tg7/AOXmYgSSe3VYcMmLs0j0bnNQ1sw5xaownLHstpUQkuzFn6ldB6THW4jcvLagc4AH6SAQ0OHcc0OmuvoU8m+5+QX13Upg0Scon6hGpJgy8zqdQiME+wsucetlWah6pyiiq7HsmYdij6JJZGu/dLtpjJdjqsuVZKPEleCA6CTuBr5BL/Dr5bHz9UtktIral7Udu9xneXEynquC70U3fa/7CW3bwIDnR0kx7LvtxfhHVkWr+wv+ef1+Aoe1H9EllWfsWcSqRGY/t5I9iP6Jfm3eNjRvHn77vcrvCP6IPJs/9Bi8f+N/9xXPaj+kc/In+2TsNxY0sxlxcRAkmB33UJ0xf0WKsritybIj7txM53a9z+6mq4peBTubly5MQKzvxH3K7xX6B3SXiQ6Lx8RnP++qhwj+iazLda5CJcfv/JUlxX0Q5Tl25BFvefZd6Ocv9iHNIK70Le972JXdhsepVQ3kouLY2u6MPK2OVLsu2ELihr6Gzy3LwScPxevQ/wDHVc3sDp7JVuNCx/KOzkMlxLqhx9eMGXOD3IBVX/5dPLaGvNlozGLYg+4qGrUjM6MxADcxGkkDmtGEFBaRn2T5PY5hOJOt3h7QD2OxUbaFbHTGU3e32aXFeP6lekaYpMYCNSHEn2hUavSYVy57LM/UZSWtGNc6dVp610Z8pcnsuuGsdFpUFR1IVco+lrnFoBmZ0BSL6Pc0tjqreBAxO8FarUqhuXxHF2XNmjMSYzRrumxhxSQucuT2Q5XSAvM3offZB1CJQcAXLoAlGwDz9lwAs3ZdAPMgApQAYcg4APPVGzoUoAUKiDqegGpPII0d5BZlw5yBmQHILMunAZkHd6DzI2HINr/JG2d5Dnj6RDfbVc0d5DDiu6Is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4" descr="data:image/jpeg;base64,/9j/4AAQSkZJRgABAQAAAQABAAD/2wCEAAkGBxMQEhUSEhQUFBUVFhUWFBQUFBQUFBYVFBQXFxQVFBQYHCggGBolGxQWITEhJSkrLi4uFx8zODMsNygtLisBCgoKDg0OGhAQGiwkHyQsLCwsLCwsLCwsLCwsLCwsLCwsLCwsLCwsLCwsLCwsLCwsLCwsLCwsLCwsLCwsLCwsLP/AABEIAKAA1gMBEQACEQEDEQH/xAAcAAAABwEBAAAAAAAAAAAAAAAAAQIDBAUGBwj/xAA6EAABAwIEBAUBBgYBBQEAAAABAAIRAwQFEiExBkFRYRNxgZGhIjJCUrHB0QcUYpLh8IIjJDNy8Rb/xAAaAQACAwEBAAAAAAAAAAAAAAAAAwIEBQEG/8QAKREAAgICAgEEAgIDAQEAAAAAAAECAwQREiExBRMiQRRRMkIjYYFSFf/aAAwDAQACEQMRAD8A4augBcACADQAEABAAQAEABABIACAAgAIACADQAEAEugBcACAAgA0ABB0CDgEAEugBcACAAgAIACAAgAIACAAgA0ABABIACAAgAIACAAgAIACAAgAIACADQApBL6EoIghABIACAAgAIACAAgAIACAAgA0AONpSotjIVuQHU4XVI7KpobK6KCQAEABAAQAEABAAQAEABABwgAwFwkkKIRsm0JhdF6CQcCQAEABAAQAEAGgAIACACQAYC4dSH6BUZIsUPTJTqchK2XpVpoiVaUJsXsz7auPY0piUEg4BdAEIAVkXGyfBiSEEWtBtEoOxjtgcIQDWmKbTlRb0TjVy8CzQIRzTJ+xJfQTWob6OKOvIpwUUSehtwU0xTQhdIMJBwCAAgA0ACEALa1R2TSDyo2ScRELovQIXQ0xyiwkx1UWxldfJ6LC3wxx5EKvO9L7NCrCaY6KJboVDkpdotxpa8hutcy6p6CeMpJlVVoEGIVlSTRjzpcXrQbLYldcwjjyYfgKPIZ+OtBZI5LuyHBIIoAS4LuyDiLoM1XJPonVB8ui1ZhDn7Aqq8lR8s03hKS2O0sArN1yGFGWZW/sKsRxZe2nDniM2M8wqNmdwkaCqTWmilxTAn0jsVcpy4zXkqXYS8opiyFb2ZsoaehD2qQuURlwTEV5IQggBAAQAaAHGNlRbGxiOimo7HqAptNc2SVWxTbaTCOZNY23oDqGXQhc5g8fgSbAAOEiROyha/iWcZRUvB1bDcOp1WNqAaEQR0Xlr75xm9mvxTIuJcMU3O6KdOdJIOCZEHDAAOUym/nNneKRl+I8MyHMNufmtXFyORVyqF5RWmjlYOrtfTYKzy2xSq1DZEDUxPSK3DY29qkmInXpjbgppiZQ6HbWmCdUubaH41cZfyNZg2F0TBc0FZWVkWeIs1I49S8I1La1vQZMbbfss3jbY+2PWl4RSX/FXJgj5V2rCl5YOcRWAcQONUNds6R8f4UcrE+GycZ7NRjFsypTDiBDhv3WXRZKMtEuSfRy3G7A0qhEacl6jGt5xMzJp4vZUvVkzZDLwmJleURsqQloJdOBLgBoAfpiVCRZh2SKYlLZdrjsep0jKhKWizXQ2+iUbfVLUtl14+mmIuKUu0Uov9leylt9FphWEOcA6NJhVL8hLofVRx8nSuH6JY0Dkd15rLmpS2OktFjXtZdKrRn0cg0FUtw1pjc81KE9y0djL5GOxS0FWlV/p19AdVt41nCSRYlBPyY25bMn28hsteL7FW1LiQqdIymORRhS96EXFKFKMhN9TiRKg6JqZnze+l5ENDhspPTFanEsLTFK7Psn4SJ01vyi1VkXLwT6uNOqty1APMJCxowe4l6GS5LUiv5yndpEdrl0aHArWSx4+6R/vyqOTZqLRpVpaOiXNL/ox0IXnoy1Yc8s53xOQZYd26tP6L0OD0ti8qKaaMq+kQtNS2Ys6pLQ25qkmJlHUtEaoExFWa0xJXRYSADQBIt0uRboJtBkpMmadENssrWjPokTkbFFQ85uuuygn0PS77J2C2ratWDskZU5QhsXPTfR0jDsPY1sAdCvN3XybESk4ljSpgbKrKTYmUtjuVQIbE3FPQhTh1LZOD0zGYufCpvYRqQ6e8graxl7klI0orkYlzOQK2oslKK0BlGJldb2KjBJMYcAd1JbQqXGXTEXFq0Nka9I5ypxmyvkY1cIco+SAKEanbSU/lsy/ZcVzYTbgB22nb4XXDZGGTxlrQKlUuMlHg7OblIXRbqOiXJjqo/I2/BrNYO0wfIjRYvqD0tmqlqJ0CvR0I6t/JYEJfIVGXZx7iCqXV6nYwPRewxoaqQu1tzZEumjwmmNZhOg/kGRBeymV9QSnJ9mXZHvZCrDVOiZ9q+Q0VIQ/ISADQBKsxJS5su4q2WlnTVWcjexaS1oMDVVlLZqxhobvByClAhYSuGK+W4a0/f09eSjlw5VlWMuzqOGEzHZeUtX0RuLANVXtFfl0OUhqn0x5S2yD6RGxauGDTcpzr3PaG0RcigxNtO5YabjDwNDzVrH5ws5F6EJI55Ut8r46Fb0Z8ojpR+xd08RpyRBdnJ+CuO6sIqvtjtG3JdEwIJPpqot6WwVTctfQnEqQZMmDlB0nmBp87qdTcirmRjBddFHQZLo7q1J6RiUwcrNNk3+WA5/5KTz/Zp/ipPyO0rVx5KEposV4tn6N1wjR+y7rofMLE9QlqLRb1paOhsZmZ5fksSPaTX0U5S1I49jNsW16rSPvu/despmlWmaNdXKO9EGtS+ghNT7O20r2mkVb2ahWYsw5w00ivrDVPgzLuj8iO5TKr8hIOBoBk7DRLoSbekaOAvnov7ajzVGckerqhxRIf8AZlK+xrfRGzSneBe0xgVCwhw3BBHmDIU9bWilb8WdnwisKjGVR99oPuNV5DJjxtcWQm9xLUM3UPa3srDZMJLfHwS8ldiQkgnYaptc2XaOukYVlzN1mnQE+2q34w1UjQSKO+rS4nvPyrdS0iNz0kQ3v0KckVpy6IramsJmiorNSLnCg2o7JrJ+zHI8zHPSVWubjHZo1ThvYePYaMxaCTG3WOX/AMXKLuthk4yyEUr7BrBJMFXFY5GZZg10w2/IVF7RBAPquNfs5TKDW/LJXiOdP6Jelsv+5bKOvo2n8PAXMeD914I9Rqsb1VpNCHuPk6FbFZOI1yeylck/JlONuHy/NWogZiPqH4h27wtXGu4PjPwXcfJkkofRg228NcSDGU7deR95Wpy2zUdaUHr7Ks0xPkD+sqwpGPZV3spqwVuJg3rsiuCYijJdiV0iKhB1+NlrgdAuJKq5E9I2fSq/ls0OdrdDsq1cIye5Ho5SaQ3WqAgwp2qKfRxNtFfmiVzWys5NbHra2NUQASe0RzmVyyah5FxXuHVeEXO8ANdALTEDQAcoXl/UGvd5IjNaNRT2Pkp164NlNvsiFZcn2PSKnHK2Sk4noYVvFhykkXKVtnOKtSPq5lekrjvovt6Ky7dKswRXveyI5yZopTl9BilI0Ry0DgnHoewe6NCq15kZSfOIII+Vy2POOhdPwfyLSvetqklsDmZMACPf2Cq10uPTNVZMUtQKO9fJ3lXa1pGTlz29bHrOmCPJLm9Ms4kYNaSJ1ACDpqky2adcY6Nr/D6jDXnlMfCxPVJbaKeVpG3ojVZmM0pPZmWdjlQSIVmxvjpnE9GO4h4f0e+nH1AyO56J+Jm+IyNbHyN/F+Dn93b5B/cD12/yt+E9pE8iK1uBnKrdVfizzFseyJWCajOuWhpSEiggDXcP2uWln7E/ssvJnuWj1fplaVexNV2q4vBpTfYeTl1Q2DRCuBCdDtFLJ2vBpOCKM53EaLN9RnrWjlG9G4wOsM7mddR6brEyIuUdnbEahhhp9lJdVFB/yIqzWP8Aoy3HLXBjY2K1fTuPIv43aZhbppHot6PTLLfWivI0T0Iceuxgt1hT30VZR+QbTlPkuHI9Mdp25qOIHOY8+XzC5y4kvYdm9EJzixOWmUnKVK0I913pMX5e2S7Ku0COfPySrINl/EyIQWvsl552SeOjQU+XaOlcCUMtsHH7xJ9Jj9F531KX+bRUyJbNZSYqlEPk2yjNgcdVNy2+wRGqjcFVVtTHQfZy3iN2WtVbsCZIHPQZSRtoV6rF24I1Y64GOrs1WpFmBfX8iDdNViJlZK0RlMphhdBG3wd//aN7lwPodPzWNkrVp6302W6iIGySmf1NDTbL3DMKztFQ7AlpHfcFUrsjj0NbX2N4pgjWkO1y/ejl3Xasl+BN0IstrDw6FOG7HUnqqlvKdmmJUUvAxw5ime9YAdCSPgp9uNqoTOafR0+o/wCmFjWy+HxKSj8iMFQ+h/0N4lYtrMykdwmUWyrls7VbwZyviG0dReWuG53XqMW1WLaNNtNbRSSrxDYZZ+SNkXHYxUGoUkVbE+XRbYRTzR5hV7Xo18NLiyDcW+d9SBsSY7Ap0Z6iZV0OUmmibZtbUpxAaTIIGkHuEqxyjLY2nhZDio9lNc0MjoVtT2uzPur4WaRZ2lsYg8xm9IVWyZq0x419nWsCt/Dt6TejR8iV5TLlytb/ANlCxtsvaWybWtIqz8jFXdVbXqXQyPgbriVGX7JQfZzfjWiWvOg1hwMaztE+gXocCzcEasHuPRjrmlsteDKV1e2VGICNFbrezAzVp6ISaZwYQjqNdgjotmju5ZmTHc9nqvSl/hH6FOUiT6NVdHS8Hw9vggcnNB+F57KucZsq226kQL+3LAQRITKrd6GKaaMzdscKDiOWb2WnFp2LYuRm8NunUajajftNMj9R6rSnBTi0VIrbZ3CwuPFotqRGZoMdJGy8ndVx2iGtSDtnhwMdYVKUXElJOJNDdAV2UNroRy7M/j+DNuGkEa8irOJlSoemXareuzmeLYJUt3Q4GOq9LRlQsRZUU+9kKkPyVmSXlDF10Nuboupi5RQ9YufTIeDChZpo7TGSe9lpgdMPrGdZkHyKrZEnCBKcUnstaWFmhUFPw8we7R34TGk9RufVV1kK2D77RXi+D2iPinDZfXawaFzCR3LXKdGZqrb+jkkpPkzR2fDAfSpZtHs0PcTsVnTz25NLwRd3Ho1jaMADoqLrk3tlSU9sfaYTOXEg1sZr/aVW2S2MiFE6Je9o6+jH8e2/0Nd/u61/TLNvRexp7Oe1acwvQKXQyUdsocU3J7q/T4PM+ofzICcZYaA+jS4VPhtHmVn3dyPX+mLVCLOg6AVUkaJ1HhSpntqR/pA9iQvO5tbd7RmZD1JkvFbMFpCgk65aCmxmXwWmys6vbuE5CPZwWhkcqoxsQ92FV/8AhnNqH6pbOnl3Tn6rHh15Irj5Og0aXhW4b+FoHsFl2S59lZvcymwu+yuPQlFte47Lt1e10aturCR5pajuG/tGRLqWmQ3apUvlHaLHf0Rbu0bUEOAIPVdrtcHtMbGbRhuI+HG05fTEDotvEzHPqTNCqakjIupw5a7a47OuPZb0rdpAAVSdmuzsmHhFE07ho/E6PzhF8o2V9HG0onUGW4IBI2j4XmJSe24mbOeukVGONyVqFT+vKfJyt4vyrlAbHbRfWxVWt6np/RVuTJ7/AM1fnYpPoQtjNUbKhkS0Mh2NVjqFVXYyKI9CuPFy9im8dR2Tsj8dlFx/TmjI5OA99Ff9Ka5DcRnPKrNXdv2XoUy+1vwZfFB+a0qX0eX9Sj8ivVgyUKoiTquMlBbejXYbQJa1o3yz+qzLnqR7LCWq0P02yISWy4dI/h8/NQyc2PPs7UH8/ZYubH/IpGXnLTL+73KzrZNzF1rwcxw/EfAxN+Yw17iw9NQMpPrHuvSyrVmKk/0NaOkNK8zxSlo40DG6mSlHWAmVvlLRCnuRkGksee6vaUkaUZdGtwDEBkDSe3oq0Xws0/BnZFP9kSq9ONQo31cnuHgRVPfTI5cqaWx6iMXVAPaWnmp1TcHtDYNxeznGL4YaNQgjQ7L0tF/OBoQlyRMwbD31nANG255JGRcq47YuySiuzV2HDgbUa90EjboCJWdLLdkdQKs8jo0raYAhIUoxiUW22U+PWRqBoAmHg+y5ReotlqqeiZbCG90htuWyNnY6+v8AU3umOTj2LjDokOEiUiyfNiV09FVdXEFMrr2Xa47Kg3mWs108x7c1cjVuGh0o7iWOO0fGpvZ5FvvIUcf/ABTEU9M5zbW/iXOTq+D7LfnYo1ci/GfEo+OMINtUiPpcZBV3AvVkejB9UivJlFqGCh6jTJOgnn6dVFta2MrT56Ruqlp4LQBMgAHrMarFnPnM9pjLjWkFZMlQteh7NrwNWyV8vJ4I9RqP1VDIXJFDNXKJq8Rfl+rpv5dVlT4yl0VadnJONLTw7ou+7UAe0j5XpsGxSp78lqKZs+BsTNw2HGTT0J69D8LH9QpjXJSX2F64x2iy4iuw4ho5alVKYSUmQohqG2VVyycru0eysReuh0Xp6MzjONuoZch1BnQrSx8SNnk7fPhBms4X4vp3YDHnLU2g7Hy7qtk4k6ul4M7TaTRblxaSDr32MLJnX30WY7a7H2CdilKLT7B7Qi9whlcQ6Ox5hMounXLpgr3EkYXhbLduVvvzKndJyXKb/wCCbbnMee/oEpSTXw6ORi9eRDK2uqTJSZJ1/wCxwvDl2EF/Yhxa+xi6rNa09k2MOXSYyuLb8lZd3ALWHmQCPdNhW9tMswhraJtpfyIKrzq0xMqvsjYjZvOrQT2CZVYl0xldkUUWIWFVrXPLYDQTHOOy0aZ1t8UyzC2Eukuy04bvBcUIJ+pn0ny3CXl08HyTK004S20VFlgVSnfeJEskmektMfJVl5VcqeD8jXZFwC/ithodYmpGtNzDtrDiGn5IVj0bcLNPwzFzNuJxQr1UXpmIabgK1Dq7nugtp03Og8z92Bz1g+ipZktQ0jR9PrcrNlteVJ1G0n/fn4WbVHo9ZrXkcw54Ubls7tNdF7ht1krUy3fO0e7gP1VTg5JiJR5Rey84oxjVzaTgXNBzaiBO0qvj4jc9tCcdRSfI5tdYy5zRTqEOAP066t8iOS3q6Eu0EsmtMueDcVNPxmsEl7RlM7EEiT/cqmdjqaW/oZGUbfs0VldUvD+r63kkk66HpKzLa5Ofx6Gzjt7XgdqXI8Jw/Dr+6jCp89EGlz2Ze6tqNT66kxJH2419tFqQlZDqJK+uFkdMO0wizMQ9zSDIIqjQ+y5PJyNaaT/4UfxYpaTNa65pljW1KhkfZfmAcR581mKE3JviWYVNFaMSDXR4xjqDI8py9O6e8fce4ljjFk+jfVPtMe4j0OnVV5UQ8JHHXBj7cbqDSf39UqWLF+RbxoMq73iWsD9MH5VqvArkuxrpqUSJU4wuBANMH0n2TV6ZUxThUO0OKa5+6G/8UuXp1aY38etrYxe47V+9VgdAAnQxILxE640QQVfiWmA0HMcoAn6R+qPwW/BVd9ab7Gq/G1MDRnlLwPyC7H0uX2xMsmtfZDP8R6rBDAP+Ty74hPXotb/kU7MuDfSEP49qVgGvdAdIfGoykbgRoZUoek119xQQy4p9eSZw9cvtqgqi4o1KB0cCfDeAf6SNwjJohZDjxaYz3rJPbe0dGsb1tQB7S1zTs4a/kvO+37M/miUvkviyPxLZfzVrWogiXsIH/sIc3buAtPEyIxtUvop21zcWjzpc0TTcWuEEEgjuF62MlNbTMaUXF9krCqD3vAYSD2lKulGMOy3iQnKfT0b6tg7/AOXmYgSSe3VYcMmLs0j0bnNQ1sw5xaownLHstpUQkuzFn6ldB6THW4jcvLagc4AH6SAQ0OHcc0OmuvoU8m+5+QX13Upg0Scon6hGpJgy8zqdQiME+wsucetlWah6pyiiq7HsmYdij6JJZGu/dLtpjJdjqsuVZKPEleCA6CTuBr5BL/Dr5bHz9UtktIral7Udu9xneXEynquC70U3fa/7CW3bwIDnR0kx7LvtxfhHVkWr+wv+ef1+Aoe1H9EllWfsWcSqRGY/t5I9iP6Jfm3eNjRvHn77vcrvCP6IPJs/9Bi8f+N/9xXPaj+kc/In+2TsNxY0sxlxcRAkmB33UJ0xf0WKsritybIj7txM53a9z+6mq4peBTubly5MQKzvxH3K7xX6B3SXiQ6Lx8RnP++qhwj+iazLda5CJcfv/JUlxX0Q5Tl25BFvefZd6Ocv9iHNIK70Le972JXdhsepVQ3kouLY2u6MPK2OVLsu2ELihr6Gzy3LwScPxevQ/wDHVc3sDp7JVuNCx/KOzkMlxLqhx9eMGXOD3IBVX/5dPLaGvNlozGLYg+4qGrUjM6MxADcxGkkDmtGEFBaRn2T5PY5hOJOt3h7QD2OxUbaFbHTGU3e32aXFeP6lekaYpMYCNSHEn2hUavSYVy57LM/UZSWtGNc6dVp610Z8pcnsuuGsdFpUFR1IVco+lrnFoBmZ0BSL6Pc0tjqreBAxO8FarUqhuXxHF2XNmjMSYzRrumxhxSQucuT2Q5XSAvM3offZB1CJQcAXLoAlGwDz9lwAs3ZdAPMgApQAYcg4APPVGzoUoAUKiDqegGpPII0d5BZlw5yBmQHILMunAZkHd6DzI2HINr/JG2d5Dnj6RDfbVc0d5DDiu6Is/9k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AutoShape 6" descr="data:image/jpeg;base64,/9j/4AAQSkZJRgABAQAAAQABAAD/2wCEAAkGBxMQEhUSEhQUFBUVFhUWFBQUFBQUFBYVFBQXFxQVFBQYHCggGBolGxQWITEhJSkrLi4uFx8zODMsNygtLisBCgoKDg0OGhAQGiwkHyQsLCwsLCwsLCwsLCwsLCwsLCwsLCwsLCwsLCwsLCwsLCwsLCwsLCwsLCwsLCwsLCwsLP/AABEIAKAA1gMBEQACEQEDEQH/xAAcAAAABwEBAAAAAAAAAAAAAAAAAQIDBAUGBwj/xAA6EAABAwIEBAUBBgYBBQEAAAABAAIRAwQFEiExBkFRYRNxgZGhIjJCUrHB0QcUYpLh8IIjJDNy8Rb/xAAaAQACAwEBAAAAAAAAAAAAAAAAAwIEBQEG/8QAKREAAgICAgEEAgIDAQEAAAAAAAECAwQREiExBRMiQRRRMkIjYYFSFf/aAAwDAQACEQMRAD8A4augBcACADQAEABAAQAEABABIACAAgAIACADQAEAEugBcACAAgA0ABB0CDgEAEugBcACAAgAIACAAgAIACAAgA0ABABIACAAgAIACAAgAIACAAgAIACADQApBL6EoIghABIACAAgAIACAAgAIACAAgA0AONpSotjIVuQHU4XVI7KpobK6KCQAEABAAQAEABAAQAEABABwgAwFwkkKIRsm0JhdF6CQcCQAEABAAQAEAGgAIACACQAYC4dSH6BUZIsUPTJTqchK2XpVpoiVaUJsXsz7auPY0piUEg4BdAEIAVkXGyfBiSEEWtBtEoOxjtgcIQDWmKbTlRb0TjVy8CzQIRzTJ+xJfQTWob6OKOvIpwUUSehtwU0xTQhdIMJBwCAAgA0ACEALa1R2TSDyo2ScRELovQIXQ0xyiwkx1UWxldfJ6LC3wxx5EKvO9L7NCrCaY6KJboVDkpdotxpa8hutcy6p6CeMpJlVVoEGIVlSTRjzpcXrQbLYldcwjjyYfgKPIZ+OtBZI5LuyHBIIoAS4LuyDiLoM1XJPonVB8ui1ZhDn7Aqq8lR8s03hKS2O0sArN1yGFGWZW/sKsRxZe2nDniM2M8wqNmdwkaCqTWmilxTAn0jsVcpy4zXkqXYS8opiyFb2ZsoaehD2qQuURlwTEV5IQggBAAQAaAHGNlRbGxiOimo7HqAptNc2SVWxTbaTCOZNY23oDqGXQhc5g8fgSbAAOEiROyha/iWcZRUvB1bDcOp1WNqAaEQR0Xlr75xm9mvxTIuJcMU3O6KdOdJIOCZEHDAAOUym/nNneKRl+I8MyHMNufmtXFyORVyqF5RWmjlYOrtfTYKzy2xSq1DZEDUxPSK3DY29qkmInXpjbgppiZQ6HbWmCdUubaH41cZfyNZg2F0TBc0FZWVkWeIs1I49S8I1La1vQZMbbfss3jbY+2PWl4RSX/FXJgj5V2rCl5YOcRWAcQONUNds6R8f4UcrE+GycZ7NRjFsypTDiBDhv3WXRZKMtEuSfRy3G7A0qhEacl6jGt5xMzJp4vZUvVkzZDLwmJleURsqQloJdOBLgBoAfpiVCRZh2SKYlLZdrjsep0jKhKWizXQ2+iUbfVLUtl14+mmIuKUu0Uov9leylt9FphWEOcA6NJhVL8hLofVRx8nSuH6JY0Dkd15rLmpS2OktFjXtZdKrRn0cg0FUtw1pjc81KE9y0djL5GOxS0FWlV/p19AdVt41nCSRYlBPyY25bMn28hsteL7FW1LiQqdIymORRhS96EXFKFKMhN9TiRKg6JqZnze+l5ENDhspPTFanEsLTFK7Psn4SJ01vyi1VkXLwT6uNOqty1APMJCxowe4l6GS5LUiv5yndpEdrl0aHArWSx4+6R/vyqOTZqLRpVpaOiXNL/ox0IXnoy1Yc8s53xOQZYd26tP6L0OD0ti8qKaaMq+kQtNS2Ys6pLQ25qkmJlHUtEaoExFWa0xJXRYSADQBIt0uRboJtBkpMmadENssrWjPokTkbFFQ85uuuygn0PS77J2C2ratWDskZU5QhsXPTfR0jDsPY1sAdCvN3XybESk4ljSpgbKrKTYmUtjuVQIbE3FPQhTh1LZOD0zGYufCpvYRqQ6e8graxl7klI0orkYlzOQK2oslKK0BlGJldb2KjBJMYcAd1JbQqXGXTEXFq0Nka9I5ypxmyvkY1cIco+SAKEanbSU/lsy/ZcVzYTbgB22nb4XXDZGGTxlrQKlUuMlHg7OblIXRbqOiXJjqo/I2/BrNYO0wfIjRYvqD0tmqlqJ0CvR0I6t/JYEJfIVGXZx7iCqXV6nYwPRewxoaqQu1tzZEumjwmmNZhOg/kGRBeymV9QSnJ9mXZHvZCrDVOiZ9q+Q0VIQ/ISADQBKsxJS5su4q2WlnTVWcjexaS1oMDVVlLZqxhobvByClAhYSuGK+W4a0/f09eSjlw5VlWMuzqOGEzHZeUtX0RuLANVXtFfl0OUhqn0x5S2yD6RGxauGDTcpzr3PaG0RcigxNtO5YabjDwNDzVrH5ws5F6EJI55Ut8r46Fb0Z8ojpR+xd08RpyRBdnJ+CuO6sIqvtjtG3JdEwIJPpqot6WwVTctfQnEqQZMmDlB0nmBp87qdTcirmRjBddFHQZLo7q1J6RiUwcrNNk3+WA5/5KTz/Zp/ipPyO0rVx5KEposV4tn6N1wjR+y7rofMLE9QlqLRb1paOhsZmZ5fksSPaTX0U5S1I49jNsW16rSPvu/despmlWmaNdXKO9EGtS+ghNT7O20r2mkVb2ahWYsw5w00ivrDVPgzLuj8iO5TKr8hIOBoBk7DRLoSbekaOAvnov7ajzVGckerqhxRIf8AZlK+xrfRGzSneBe0xgVCwhw3BBHmDIU9bWilb8WdnwisKjGVR99oPuNV5DJjxtcWQm9xLUM3UPa3srDZMJLfHwS8ldiQkgnYaptc2XaOukYVlzN1mnQE+2q34w1UjQSKO+rS4nvPyrdS0iNz0kQ3v0KckVpy6IramsJmiorNSLnCg2o7JrJ+zHI8zHPSVWubjHZo1ThvYePYaMxaCTG3WOX/AMXKLuthk4yyEUr7BrBJMFXFY5GZZg10w2/IVF7RBAPquNfs5TKDW/LJXiOdP6Jelsv+5bKOvo2n8PAXMeD914I9Rqsb1VpNCHuPk6FbFZOI1yeylck/JlONuHy/NWogZiPqH4h27wtXGu4PjPwXcfJkkofRg228NcSDGU7deR95Wpy2zUdaUHr7Ks0xPkD+sqwpGPZV3spqwVuJg3rsiuCYijJdiV0iKhB1+NlrgdAuJKq5E9I2fSq/ls0OdrdDsq1cIye5Ho5SaQ3WqAgwp2qKfRxNtFfmiVzWys5NbHra2NUQASe0RzmVyyah5FxXuHVeEXO8ANdALTEDQAcoXl/UGvd5IjNaNRT2Pkp164NlNvsiFZcn2PSKnHK2Sk4noYVvFhykkXKVtnOKtSPq5lekrjvovt6Ky7dKswRXveyI5yZopTl9BilI0Ry0DgnHoewe6NCq15kZSfOIII+Vy2POOhdPwfyLSvetqklsDmZMACPf2Cq10uPTNVZMUtQKO9fJ3lXa1pGTlz29bHrOmCPJLm9Ms4kYNaSJ1ACDpqky2adcY6Nr/D6jDXnlMfCxPVJbaKeVpG3ojVZmM0pPZmWdjlQSIVmxvjpnE9GO4h4f0e+nH1AyO56J+Jm+IyNbHyN/F+Dn93b5B/cD12/yt+E9pE8iK1uBnKrdVfizzFseyJWCajOuWhpSEiggDXcP2uWln7E/ssvJnuWj1fplaVexNV2q4vBpTfYeTl1Q2DRCuBCdDtFLJ2vBpOCKM53EaLN9RnrWjlG9G4wOsM7mddR6brEyIuUdnbEahhhp9lJdVFB/yIqzWP8Aoy3HLXBjY2K1fTuPIv43aZhbppHot6PTLLfWivI0T0Iceuxgt1hT30VZR+QbTlPkuHI9Mdp25qOIHOY8+XzC5y4kvYdm9EJzixOWmUnKVK0I913pMX5e2S7Ku0COfPySrINl/EyIQWvsl552SeOjQU+XaOlcCUMtsHH7xJ9Jj9F531KX+bRUyJbNZSYqlEPk2yjNgcdVNy2+wRGqjcFVVtTHQfZy3iN2WtVbsCZIHPQZSRtoV6rF24I1Y64GOrs1WpFmBfX8iDdNViJlZK0RlMphhdBG3wd//aN7lwPodPzWNkrVp6302W6iIGySmf1NDTbL3DMKztFQ7AlpHfcFUrsjj0NbX2N4pgjWkO1y/ejl3Xasl+BN0IstrDw6FOG7HUnqqlvKdmmJUUvAxw5ime9YAdCSPgp9uNqoTOafR0+o/wCmFjWy+HxKSj8iMFQ+h/0N4lYtrMykdwmUWyrls7VbwZyviG0dReWuG53XqMW1WLaNNtNbRSSrxDYZZ+SNkXHYxUGoUkVbE+XRbYRTzR5hV7Xo18NLiyDcW+d9SBsSY7Ap0Z6iZV0OUmmibZtbUpxAaTIIGkHuEqxyjLY2nhZDio9lNc0MjoVtT2uzPur4WaRZ2lsYg8xm9IVWyZq0x419nWsCt/Dt6TejR8iV5TLlytb/ANlCxtsvaWybWtIqz8jFXdVbXqXQyPgbriVGX7JQfZzfjWiWvOg1hwMaztE+gXocCzcEasHuPRjrmlsteDKV1e2VGICNFbrezAzVp6ISaZwYQjqNdgjotmju5ZmTHc9nqvSl/hH6FOUiT6NVdHS8Hw9vggcnNB+F57KucZsq226kQL+3LAQRITKrd6GKaaMzdscKDiOWb2WnFp2LYuRm8NunUajajftNMj9R6rSnBTi0VIrbZ3CwuPFotqRGZoMdJGy8ndVx2iGtSDtnhwMdYVKUXElJOJNDdAV2UNroRy7M/j+DNuGkEa8irOJlSoemXareuzmeLYJUt3Q4GOq9LRlQsRZUU+9kKkPyVmSXlDF10Nuboupi5RQ9YufTIeDChZpo7TGSe9lpgdMPrGdZkHyKrZEnCBKcUnstaWFmhUFPw8we7R34TGk9RufVV1kK2D77RXi+D2iPinDZfXawaFzCR3LXKdGZqrb+jkkpPkzR2fDAfSpZtHs0PcTsVnTz25NLwRd3Ho1jaMADoqLrk3tlSU9sfaYTOXEg1sZr/aVW2S2MiFE6Je9o6+jH8e2/0Nd/u61/TLNvRexp7Oe1acwvQKXQyUdsocU3J7q/T4PM+ofzICcZYaA+jS4VPhtHmVn3dyPX+mLVCLOg6AVUkaJ1HhSpntqR/pA9iQvO5tbd7RmZD1JkvFbMFpCgk65aCmxmXwWmys6vbuE5CPZwWhkcqoxsQ92FV/8AhnNqH6pbOnl3Tn6rHh15Irj5Og0aXhW4b+FoHsFl2S59lZvcymwu+yuPQlFte47Lt1e10aturCR5pajuG/tGRLqWmQ3apUvlHaLHf0Rbu0bUEOAIPVdrtcHtMbGbRhuI+HG05fTEDotvEzHPqTNCqakjIupw5a7a47OuPZb0rdpAAVSdmuzsmHhFE07ho/E6PzhF8o2V9HG0onUGW4IBI2j4XmJSe24mbOeukVGONyVqFT+vKfJyt4vyrlAbHbRfWxVWt6np/RVuTJ7/AM1fnYpPoQtjNUbKhkS0Mh2NVjqFVXYyKI9CuPFy9im8dR2Tsj8dlFx/TmjI5OA99Ff9Ka5DcRnPKrNXdv2XoUy+1vwZfFB+a0qX0eX9Sj8ivVgyUKoiTquMlBbejXYbQJa1o3yz+qzLnqR7LCWq0P02yISWy4dI/h8/NQyc2PPs7UH8/ZYubH/IpGXnLTL+73KzrZNzF1rwcxw/EfAxN+Yw17iw9NQMpPrHuvSyrVmKk/0NaOkNK8zxSlo40DG6mSlHWAmVvlLRCnuRkGksee6vaUkaUZdGtwDEBkDSe3oq0Xws0/BnZFP9kSq9ONQo31cnuHgRVPfTI5cqaWx6iMXVAPaWnmp1TcHtDYNxeznGL4YaNQgjQ7L0tF/OBoQlyRMwbD31nANG255JGRcq47YuySiuzV2HDgbUa90EjboCJWdLLdkdQKs8jo0raYAhIUoxiUW22U+PWRqBoAmHg+y5ReotlqqeiZbCG90htuWyNnY6+v8AU3umOTj2LjDokOEiUiyfNiV09FVdXEFMrr2Xa47Kg3mWs108x7c1cjVuGh0o7iWOO0fGpvZ5FvvIUcf/ABTEU9M5zbW/iXOTq+D7LfnYo1ci/GfEo+OMINtUiPpcZBV3AvVkejB9UivJlFqGCh6jTJOgnn6dVFta2MrT56Ruqlp4LQBMgAHrMarFnPnM9pjLjWkFZMlQteh7NrwNWyV8vJ4I9RqP1VDIXJFDNXKJq8Rfl+rpv5dVlT4yl0VadnJONLTw7ou+7UAe0j5XpsGxSp78lqKZs+BsTNw2HGTT0J69D8LH9QpjXJSX2F64x2iy4iuw4ho5alVKYSUmQohqG2VVyycru0eysReuh0Xp6MzjONuoZch1BnQrSx8SNnk7fPhBms4X4vp3YDHnLU2g7Hy7qtk4k6ul4M7TaTRblxaSDr32MLJnX30WY7a7H2CdilKLT7B7Qi9whlcQ6Ox5hMounXLpgr3EkYXhbLduVvvzKndJyXKb/wCCbbnMee/oEpSTXw6ORi9eRDK2uqTJSZJ1/wCxwvDl2EF/Yhxa+xi6rNa09k2MOXSYyuLb8lZd3ALWHmQCPdNhW9tMswhraJtpfyIKrzq0xMqvsjYjZvOrQT2CZVYl0xldkUUWIWFVrXPLYDQTHOOy0aZ1t8UyzC2Eukuy04bvBcUIJ+pn0ny3CXl08HyTK004S20VFlgVSnfeJEskmektMfJVl5VcqeD8jXZFwC/ithodYmpGtNzDtrDiGn5IVj0bcLNPwzFzNuJxQr1UXpmIabgK1Dq7nugtp03Og8z92Bz1g+ipZktQ0jR9PrcrNlteVJ1G0n/fn4WbVHo9ZrXkcw54Ubls7tNdF7ht1krUy3fO0e7gP1VTg5JiJR5Rey84oxjVzaTgXNBzaiBO0qvj4jc9tCcdRSfI5tdYy5zRTqEOAP066t8iOS3q6Eu0EsmtMueDcVNPxmsEl7RlM7EEiT/cqmdjqaW/oZGUbfs0VldUvD+r63kkk66HpKzLa5Ofx6Gzjt7XgdqXI8Jw/Dr+6jCp89EGlz2Ze6tqNT66kxJH2419tFqQlZDqJK+uFkdMO0wizMQ9zSDIIqjQ+y5PJyNaaT/4UfxYpaTNa65pljW1KhkfZfmAcR581mKE3JviWYVNFaMSDXR4xjqDI8py9O6e8fce4ljjFk+jfVPtMe4j0OnVV5UQ8JHHXBj7cbqDSf39UqWLF+RbxoMq73iWsD9MH5VqvArkuxrpqUSJU4wuBANMH0n2TV6ZUxThUO0OKa5+6G/8UuXp1aY38etrYxe47V+9VgdAAnQxILxE640QQVfiWmA0HMcoAn6R+qPwW/BVd9ab7Gq/G1MDRnlLwPyC7H0uX2xMsmtfZDP8R6rBDAP+Ty74hPXotb/kU7MuDfSEP49qVgGvdAdIfGoykbgRoZUoek119xQQy4p9eSZw9cvtqgqi4o1KB0cCfDeAf6SNwjJohZDjxaYz3rJPbe0dGsb1tQB7S1zTs4a/kvO+37M/miUvkviyPxLZfzVrWogiXsIH/sIc3buAtPEyIxtUvop21zcWjzpc0TTcWuEEEgjuF62MlNbTMaUXF9krCqD3vAYSD2lKulGMOy3iQnKfT0b6tg7/AOXmYgSSe3VYcMmLs0j0bnNQ1sw5xaownLHstpUQkuzFn6ldB6THW4jcvLagc4AH6SAQ0OHcc0OmuvoU8m+5+QX13Upg0Scon6hGpJgy8zqdQiME+wsucetlWah6pyiiq7HsmYdij6JJZGu/dLtpjJdjqsuVZKPEleCA6CTuBr5BL/Dr5bHz9UtktIral7Udu9xneXEynquC70U3fa/7CW3bwIDnR0kx7LvtxfhHVkWr+wv+ef1+Aoe1H9EllWfsWcSqRGY/t5I9iP6Jfm3eNjRvHn77vcrvCP6IPJs/9Bi8f+N/9xXPaj+kc/In+2TsNxY0sxlxcRAkmB33UJ0xf0WKsritybIj7txM53a9z+6mq4peBTubly5MQKzvxH3K7xX6B3SXiQ6Lx8RnP++qhwj+iazLda5CJcfv/JUlxX0Q5Tl25BFvefZd6Ocv9iHNIK70Le972JXdhsepVQ3kouLY2u6MPK2OVLsu2ELihr6Gzy3LwScPxevQ/wDHVc3sDp7JVuNCx/KOzkMlxLqhx9eMGXOD3IBVX/5dPLaGvNlozGLYg+4qGrUjM6MxADcxGkkDmtGEFBaRn2T5PY5hOJOt3h7QD2OxUbaFbHTGU3e32aXFeP6lekaYpMYCNSHEn2hUavSYVy57LM/UZSWtGNc6dVp610Z8pcnsuuGsdFpUFR1IVco+lrnFoBmZ0BSL6Pc0tjqreBAxO8FarUqhuXxHF2XNmjMSYzRrumxhxSQucuT2Q5XSAvM3offZB1CJQcAXLoAlGwDz9lwAs3ZdAPMgApQAYcg4APPVGzoUoAUKiDqegGpPII0d5BZlw5yBmQHILMunAZkHd6DzI2HINr/JG2d5Dnj6RDfbVc0d5DDiu6Is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914400"/>
            <a:ext cx="25527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2295" name="Picture 7" descr="C:\Users\ASUS\Desktop\imagesFUKFUS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475971"/>
            <a:ext cx="4680520" cy="232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22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5536" y="476672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6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合一</a:t>
            </a:r>
            <a:r>
              <a:rPr lang="zh-TW" altLang="zh-TW" sz="36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靈，永遠的靈，榮耀的靈，知識的靈，聰明的靈，能力的靈，謀略的靈，平安的靈，公義的靈，焚燒的靈光明的靈，安慰的靈，父的靈，生命的靈，應許的聖靈，保惠師，聖靈七靈，至高的靈，成聖的靈，潔淨的靈，喜樂的靈，醫治的靈，那靈，重生的靈，膏油的靈，澆灌的靈，更新的靈，充滿的靈，施恩的靈。</a:t>
            </a:r>
          </a:p>
        </p:txBody>
      </p:sp>
      <p:pic>
        <p:nvPicPr>
          <p:cNvPr id="13314" name="Picture 2" descr="D:\教會用的圖片\白底的聖經故事圖畫\imagesCAWT29B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557713"/>
            <a:ext cx="219075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2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1556792"/>
            <a:ext cx="828092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以賽亞書</a:t>
            </a:r>
            <a:r>
              <a:rPr lang="en-US" altLang="zh-TW" sz="2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11:2</a:t>
            </a:r>
          </a:p>
          <a:p>
            <a:r>
              <a:rPr lang="zh-TW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耶和華的靈必住在他身上，</a:t>
            </a:r>
            <a:endParaRPr lang="en-US" altLang="zh-TW" sz="36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就是使他有智慧和聰明的靈，</a:t>
            </a:r>
            <a:endParaRPr lang="en-US" altLang="zh-TW" sz="36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謀略和能力的靈，</a:t>
            </a:r>
            <a:endParaRPr lang="en-US" altLang="zh-TW" sz="36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知識和敬畏耶和華的靈。</a:t>
            </a:r>
            <a:endParaRPr lang="zh-TW" altLang="en-US" sz="3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11079" y="5879013"/>
            <a:ext cx="66479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聖靈是三位一體真神中的第三位</a:t>
            </a:r>
            <a:endParaRPr lang="zh-TW" altLang="en-US" sz="3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4338" name="Picture 2" descr="C:\Users\ASUS\Desktop\三位一體真神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773" y="1772816"/>
            <a:ext cx="2840707" cy="347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22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8" y="260648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聖靈是</a:t>
            </a:r>
            <a:endParaRPr lang="zh-TW" altLang="zh-TW" sz="3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3528" y="980728"/>
            <a:ext cx="8545929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自有永有的</a:t>
            </a:r>
            <a:r>
              <a:rPr lang="zh-TW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神</a:t>
            </a:r>
            <a:endParaRPr lang="en-US" altLang="zh-TW" sz="36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</a:t>
            </a:r>
            <a:r>
              <a:rPr lang="en-US" altLang="zh-TW" sz="2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9:14)</a:t>
            </a:r>
            <a:r>
              <a:rPr lang="zh-TW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何況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基督藉著永遠的靈，將自己</a:t>
            </a:r>
            <a:r>
              <a:rPr lang="zh-TW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</a:t>
            </a:r>
            <a:endParaRPr lang="en-US" altLang="zh-TW" sz="36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瑕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無疵獻給神，他的血豈不更能洗淨</a:t>
            </a:r>
            <a:r>
              <a:rPr lang="zh-TW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你們</a:t>
            </a:r>
            <a:endParaRPr lang="en-US" altLang="zh-TW" sz="36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心（原文是良心），除去你們的死行</a:t>
            </a:r>
            <a:r>
              <a:rPr lang="zh-TW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36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你們事奉那永生神嗎？</a:t>
            </a:r>
            <a:endParaRPr lang="zh-TW" altLang="zh-TW" sz="3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3528" y="4029165"/>
            <a:ext cx="84019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神的權能</a:t>
            </a:r>
            <a:endParaRPr lang="zh-TW" altLang="zh-TW" sz="3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路</a:t>
            </a:r>
            <a:r>
              <a:rPr lang="en-US" altLang="zh-TW" sz="2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1:35)</a:t>
            </a:r>
            <a:r>
              <a:rPr lang="zh-TW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天使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回答說：聖靈要臨到你身上，至高者的能力要蔭庇你，因此所要生的聖者必稱為神的兒子。</a:t>
            </a:r>
            <a:endParaRPr lang="zh-TW" altLang="zh-TW" sz="3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222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7" y="116632"/>
            <a:ext cx="84019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神的權能</a:t>
            </a:r>
            <a:endParaRPr lang="zh-TW" altLang="zh-TW" sz="3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羅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15:13)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但願使人有盼望的神，因信將諸般的喜樂、平安充滿你們的心，使你們</a:t>
            </a:r>
            <a:r>
              <a:rPr lang="zh-TW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藉著聖靈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的能力大有盼望</a:t>
            </a:r>
            <a:r>
              <a:rPr lang="zh-TW" altLang="zh-TW" sz="2800" b="1" dirty="0"/>
              <a:t>。</a:t>
            </a:r>
            <a:endParaRPr lang="zh-TW" altLang="zh-TW" sz="2800" dirty="0"/>
          </a:p>
        </p:txBody>
      </p:sp>
      <p:sp>
        <p:nvSpPr>
          <p:cNvPr id="3" name="矩形 2"/>
          <p:cNvSpPr/>
          <p:nvPr/>
        </p:nvSpPr>
        <p:spPr>
          <a:xfrm>
            <a:off x="395536" y="2420888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羅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15: 18)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除了基督藉我做的那些事，我什麼都不敢提，只提他藉我言語作為，用神蹟奇事的能力，並聖靈的能力，使外邦人順服；</a:t>
            </a:r>
            <a:endParaRPr lang="zh-TW" altLang="en-US" sz="3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2701" y="4762847"/>
            <a:ext cx="79025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神的靈</a:t>
            </a:r>
            <a:endParaRPr lang="zh-TW" altLang="zh-TW" sz="3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約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4:24)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神是個靈，所以拜他的必須用心靈和誠實拜他。</a:t>
            </a:r>
            <a:endParaRPr lang="zh-TW" altLang="zh-TW" sz="3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222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8" y="1198493"/>
            <a:ext cx="3416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聖靈在什麼地方</a:t>
            </a:r>
            <a:endParaRPr lang="zh-TW" altLang="zh-TW" sz="3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3528" y="1912764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在我們中間、住在我們裡面</a:t>
            </a:r>
            <a:endParaRPr lang="zh-TW" altLang="zh-TW" sz="3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林前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6:19)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豈不知你們的身子就是聖靈的殿嗎？這聖靈是從神而來，住在你們裡頭的；並且你們不是自己的人；</a:t>
            </a:r>
            <a:endParaRPr lang="zh-TW" altLang="zh-TW" sz="3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3528" y="4293096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無所不在</a:t>
            </a:r>
            <a:endParaRPr lang="zh-TW" altLang="zh-TW" sz="3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詩</a:t>
            </a:r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139:7-8)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我往哪裡去躲避你的靈？我往哪裡逃、躲避你的面？我若升到天上，你在那裡；我若在陰間下榻，你也在那裡。</a:t>
            </a:r>
            <a:endParaRPr lang="zh-TW" altLang="zh-TW" sz="3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Picture 2" descr="https://encrypted-tbn1.gstatic.com/images?q=tbn:ANd9GcQ4d6V4ltNn7dgw4cIY3zvJx0XmUJmrALzCGWZW053TzBr_I7iq1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4175"/>
            <a:ext cx="2146295" cy="217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22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8" y="332656"/>
            <a:ext cx="5262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聖靈的象徵、功能、屬性</a:t>
            </a:r>
            <a:endParaRPr lang="zh-TW" altLang="zh-TW" sz="3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3528" y="1052736"/>
            <a:ext cx="85689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水</a:t>
            </a:r>
            <a:r>
              <a:rPr lang="en-US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en-US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約</a:t>
            </a:r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7:38-39)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信我的人就如經上所說：從他腹中要流出活水的江河來。耶穌這話是指著信他之人要受聖靈說的。那時還沒有賜下聖靈來，因為耶穌尚未得著榮耀。</a:t>
            </a:r>
            <a:endParaRPr lang="zh-TW" altLang="zh-TW" sz="3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賽</a:t>
            </a:r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44:2-3)</a:t>
            </a:r>
            <a:r>
              <a:rPr lang="zh-TW" altLang="zh-TW" sz="36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因為我要將水澆灌口渴的人，將河澆灌乾旱之地。我要將我的靈澆灌你的後裔，將我的福澆灌你的子孫。</a:t>
            </a:r>
            <a:endParaRPr lang="zh-TW" altLang="zh-TW" sz="36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</a:t>
            </a:r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47:1-9) </a:t>
            </a:r>
            <a:r>
              <a:rPr lang="zh-TW" altLang="zh-TW" sz="36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殿的門檻下有水往東流出</a:t>
            </a:r>
            <a:r>
              <a:rPr lang="zh-TW" altLang="zh-TW" sz="36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，</a:t>
            </a:r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啟</a:t>
            </a:r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22:1-2) </a:t>
            </a:r>
            <a:r>
              <a:rPr lang="zh-TW" altLang="zh-TW" sz="36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生命水的河</a:t>
            </a:r>
          </a:p>
        </p:txBody>
      </p:sp>
    </p:spTree>
    <p:extLst>
      <p:ext uri="{BB962C8B-B14F-4D97-AF65-F5344CB8AC3E}">
        <p14:creationId xmlns:p14="http://schemas.microsoft.com/office/powerpoint/2010/main" val="348222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1540" y="267027"/>
            <a:ext cx="856895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火</a:t>
            </a:r>
            <a:r>
              <a:rPr lang="en-US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-</a:t>
            </a:r>
            <a:r>
              <a:rPr lang="zh-TW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太</a:t>
            </a:r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3:11) 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我是用水給你們施洗，叫你們悔改。但那在我以後來的，能力比我更大，我就是給他提鞋也不配。他要用聖靈與火給你們施洗。</a:t>
            </a:r>
            <a:endParaRPr lang="zh-TW" altLang="zh-TW" sz="3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6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徒</a:t>
            </a:r>
            <a:r>
              <a:rPr lang="en-US" altLang="zh-TW" sz="36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2:3) </a:t>
            </a:r>
            <a:r>
              <a:rPr lang="zh-TW" altLang="zh-TW" sz="36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又有舌頭如火焰顯現出來，分開落在他們各人頭上。</a:t>
            </a:r>
            <a:endParaRPr lang="zh-TW" altLang="zh-TW" sz="36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賽</a:t>
            </a:r>
            <a:r>
              <a:rPr lang="en-US" altLang="zh-TW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4:3) </a:t>
            </a:r>
            <a:r>
              <a:rPr lang="zh-TW" altLang="zh-TW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主以公義的靈和焚燒的靈，將錫安女子的污穢洗去，又將耶路撒冷中殺人的血除淨。那時，剩在錫安、留在耶路撒冷的，就是一切住耶路撒冷、在生命冊上記名的，必稱為聖。</a:t>
            </a:r>
            <a:endParaRPr lang="zh-TW" altLang="zh-TW" sz="36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222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4096" y="563190"/>
            <a:ext cx="806489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路廿四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49) 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我要將我父所應許的降在你們身上，你們要在城裡等候，直到你們領受從上頭來的能力</a:t>
            </a:r>
            <a:r>
              <a:rPr lang="zh-TW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使徒行傳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1:8) </a:t>
            </a:r>
            <a:endParaRPr lang="en-US" altLang="zh-TW" sz="28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但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聖靈降臨在你們身上</a:t>
            </a:r>
            <a:r>
              <a:rPr lang="zh-TW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36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你們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就必得著能力</a:t>
            </a:r>
            <a:r>
              <a:rPr lang="zh-TW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36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並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要在耶路撒冷</a:t>
            </a:r>
            <a:r>
              <a:rPr lang="zh-TW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36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猶太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全地，和撒瑪利亞</a:t>
            </a:r>
            <a:r>
              <a:rPr lang="zh-TW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36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直到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地極，作我的見證</a:t>
            </a:r>
            <a:r>
              <a:rPr lang="zh-TW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3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42" name="Picture 2" descr="https://encrypted-tbn1.gstatic.com/images?q=tbn:ANd9GcRmdoVc2Hw6GFv6TharSUTADM_CxULS2WDw9g1NxlOddk48-FIp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981" y="2154320"/>
            <a:ext cx="3241459" cy="408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22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512" y="163860"/>
            <a:ext cx="87129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風</a:t>
            </a:r>
            <a:r>
              <a:rPr lang="en-US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-(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約</a:t>
            </a:r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20:22) 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說了這話，就向他們吹一口氣，說：你們受聖靈</a:t>
            </a:r>
            <a:r>
              <a:rPr lang="zh-TW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r>
              <a:rPr lang="en-US" altLang="zh-TW" sz="36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6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約</a:t>
            </a:r>
            <a:r>
              <a:rPr lang="en-US" altLang="zh-TW" sz="36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3:8)</a:t>
            </a:r>
            <a:r>
              <a:rPr lang="en-US" altLang="zh-TW" sz="36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36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風隨著意思吹，你聽見風的響聲，卻不曉得從哪裡來，往哪裡去；凡從聖靈生的，也是如此。</a:t>
            </a:r>
            <a:endParaRPr lang="zh-TW" altLang="zh-TW" sz="36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徒</a:t>
            </a:r>
            <a:r>
              <a:rPr lang="en-US" altLang="zh-TW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2:2) </a:t>
            </a:r>
            <a:r>
              <a:rPr lang="zh-TW" altLang="zh-TW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忽然，從天上有響聲下來，好像一陣大風吹過，充滿了他們所坐的屋子，</a:t>
            </a:r>
            <a:endParaRPr lang="zh-TW" altLang="zh-TW" sz="36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</a:t>
            </a:r>
            <a:r>
              <a:rPr lang="en-US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37:5) </a:t>
            </a:r>
            <a:r>
              <a:rPr lang="zh-TW" altLang="zh-TW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主耶和華對這些骸骨如此說：我必使氣息進入你們裡面，你們就要活了。</a:t>
            </a:r>
            <a:endParaRPr lang="zh-TW" altLang="zh-TW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6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</a:t>
            </a:r>
            <a:r>
              <a:rPr lang="en-US" altLang="zh-TW" sz="36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37:9) </a:t>
            </a:r>
            <a:r>
              <a:rPr lang="zh-TW" altLang="zh-TW" sz="36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主對我說：人子啊，你要發預言，向風發預言，說主耶和華如此說：氣息啊，要從四方（而來，吹在這些被殺的人身上，使他們活了</a:t>
            </a:r>
            <a:r>
              <a:rPr lang="zh-TW" altLang="zh-TW" sz="3600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3600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222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8" y="188640"/>
            <a:ext cx="856895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油</a:t>
            </a:r>
            <a:r>
              <a:rPr lang="en-US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路</a:t>
            </a:r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4:18)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主的靈在我身上，因為他用膏膏我，叫我傳福音給貧窮的人；差遣我報告：被擄的得釋放，瞎眼的得看見，叫那受壓制的得自由</a:t>
            </a:r>
            <a:r>
              <a:rPr lang="zh-TW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36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6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約一</a:t>
            </a:r>
            <a:r>
              <a:rPr lang="en-US" altLang="zh-TW" sz="36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2:20)</a:t>
            </a:r>
            <a:r>
              <a:rPr lang="zh-TW" altLang="zh-TW" sz="36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你們</a:t>
            </a:r>
            <a:r>
              <a:rPr lang="zh-TW" altLang="zh-TW" sz="36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從那聖者受了恩膏，並且知道這一切的事</a:t>
            </a:r>
            <a:r>
              <a:rPr lang="zh-TW" altLang="zh-TW" sz="36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3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約一</a:t>
            </a:r>
            <a:r>
              <a:rPr lang="en-US" altLang="zh-TW" sz="3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2:27)</a:t>
            </a:r>
            <a:r>
              <a:rPr lang="zh-TW" altLang="zh-TW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你們</a:t>
            </a:r>
            <a:r>
              <a:rPr lang="zh-TW" altLang="zh-TW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從主所受的恩膏常存在你們心裡，並不用人教訓你們，自有主的恩膏在凡事上教訓你們。這恩膏是真的，不是假的；你們要按這恩膏的教訓住在主裡面</a:t>
            </a:r>
            <a:r>
              <a:rPr lang="zh-TW" altLang="zh-TW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撒上</a:t>
            </a:r>
            <a:r>
              <a:rPr lang="en-US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16:13)</a:t>
            </a:r>
            <a:r>
              <a:rPr lang="zh-TW" altLang="zh-TW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撒母耳就用角裡的膏油，在他諸兄中膏了他。從這日起，耶和華的靈就大大感動大衛。撒母耳起身回拉瑪</a:t>
            </a:r>
            <a:r>
              <a:rPr lang="zh-TW" altLang="zh-TW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去</a:t>
            </a:r>
            <a:endParaRPr lang="zh-TW" altLang="zh-TW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222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7544" y="332656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鴿子</a:t>
            </a:r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en-US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太</a:t>
            </a:r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3:16</a:t>
            </a:r>
            <a:r>
              <a:rPr lang="en-US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耶穌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受了洗，隨即從水裡上來。天忽然為他開了，他就看見神的靈彷彿鴿子降下，落在他身上。</a:t>
            </a:r>
          </a:p>
        </p:txBody>
      </p:sp>
      <p:sp>
        <p:nvSpPr>
          <p:cNvPr id="3" name="矩形 2"/>
          <p:cNvSpPr/>
          <p:nvPr/>
        </p:nvSpPr>
        <p:spPr>
          <a:xfrm>
            <a:off x="467544" y="2748984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雨</a:t>
            </a:r>
            <a:r>
              <a:rPr lang="en-US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-(</a:t>
            </a:r>
            <a:r>
              <a:rPr lang="zh-TW" altLang="zh-TW" sz="36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何</a:t>
            </a:r>
            <a:r>
              <a:rPr lang="en-US" altLang="zh-TW" sz="36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6:3</a:t>
            </a:r>
            <a:r>
              <a:rPr lang="en-US" altLang="zh-TW" sz="36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zh-TW" sz="36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</a:t>
            </a:r>
            <a:r>
              <a:rPr lang="zh-TW" altLang="zh-TW" sz="36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務要認識耶和華</a:t>
            </a:r>
            <a:r>
              <a:rPr lang="zh-TW" altLang="zh-TW" sz="36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3600" b="1" dirty="0" smtClean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6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竭力</a:t>
            </a:r>
            <a:r>
              <a:rPr lang="zh-TW" altLang="zh-TW" sz="36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追求認識他</a:t>
            </a:r>
            <a:r>
              <a:rPr lang="zh-TW" altLang="zh-TW" sz="36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b="1" dirty="0" smtClean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6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他</a:t>
            </a:r>
            <a:r>
              <a:rPr lang="zh-TW" altLang="zh-TW" sz="36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出現確如晨光</a:t>
            </a:r>
            <a:r>
              <a:rPr lang="zh-TW" altLang="zh-TW" sz="36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endParaRPr lang="en-US" altLang="zh-TW" sz="3600" b="1" dirty="0" smtClean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6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他</a:t>
            </a:r>
            <a:r>
              <a:rPr lang="zh-TW" altLang="zh-TW" sz="36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必臨到我們像甘雨</a:t>
            </a:r>
            <a:r>
              <a:rPr lang="zh-TW" altLang="zh-TW" sz="36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3600" b="1" dirty="0" smtClean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6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像</a:t>
            </a:r>
            <a:r>
              <a:rPr lang="zh-TW" altLang="zh-TW" sz="36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滋潤田地的春雨。</a:t>
            </a:r>
          </a:p>
        </p:txBody>
      </p:sp>
      <p:pic>
        <p:nvPicPr>
          <p:cNvPr id="1026" name="Picture 2" descr="https://encrypted-tbn1.gstatic.com/images?q=tbn:ANd9GcQ4d6V4ltNn7dgw4cIY3zvJx0XmUJmrALzCGWZW053TzBr_I7iq1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67112"/>
            <a:ext cx="3816116" cy="38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22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512" y="404664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約</a:t>
            </a:r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16:18)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他既來了，就要叫世人為罪、為義、為審判，自己責備自己。</a:t>
            </a:r>
          </a:p>
          <a:p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徒</a:t>
            </a:r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2:38)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彼得說：你們各人要悔改，奉耶穌基督的名受洗，叫你們的罪得赦，就必領受所賜的聖靈；</a:t>
            </a:r>
          </a:p>
        </p:txBody>
      </p:sp>
      <p:pic>
        <p:nvPicPr>
          <p:cNvPr id="2050" name="Picture 2" descr="https://encrypted-tbn0.gstatic.com/images?q=tbn:ANd9GcQqZuwMfRcfaKTlQVcoEu3OKqSjx6x6Rcmo3_9euBrb21bJ0B8G6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03397"/>
            <a:ext cx="4320480" cy="333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22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622429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6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聖靈的作為</a:t>
            </a:r>
            <a:endParaRPr lang="zh-TW" altLang="zh-TW" sz="36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9552" y="1674674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6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聖靈叫世人知罪</a:t>
            </a:r>
          </a:p>
          <a:p>
            <a:r>
              <a:rPr lang="en-US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約</a:t>
            </a:r>
            <a:r>
              <a:rPr lang="en-US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16:8) 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他既來了，就要叫世人為罪、為義、為審判，自己責備自己。</a:t>
            </a:r>
          </a:p>
        </p:txBody>
      </p:sp>
      <p:sp>
        <p:nvSpPr>
          <p:cNvPr id="4" name="矩形 3"/>
          <p:cNvSpPr/>
          <p:nvPr/>
        </p:nvSpPr>
        <p:spPr>
          <a:xfrm>
            <a:off x="539552" y="3663022"/>
            <a:ext cx="7992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6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聖靈使人重生</a:t>
            </a:r>
          </a:p>
          <a:p>
            <a:r>
              <a:rPr lang="en-US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約</a:t>
            </a:r>
            <a:r>
              <a:rPr lang="en-US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3:5-6)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耶穌說：我實實在在的告訴你，人若不是從水和聖靈生的，就不能進神的國。從肉身生的就是肉身；從靈生的就是靈。</a:t>
            </a:r>
          </a:p>
        </p:txBody>
      </p:sp>
    </p:spTree>
    <p:extLst>
      <p:ext uri="{BB962C8B-B14F-4D97-AF65-F5344CB8AC3E}">
        <p14:creationId xmlns:p14="http://schemas.microsoft.com/office/powerpoint/2010/main" val="348222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7544" y="476672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6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聖靈默示聖經</a:t>
            </a:r>
            <a:endParaRPr lang="zh-TW" altLang="zh-TW" sz="36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提後</a:t>
            </a:r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3:16)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聖經都是神所默示的，於教訓、督責、使人歸正、教導人學義都是有益的，</a:t>
            </a:r>
            <a:endParaRPr lang="zh-TW" altLang="zh-TW" sz="3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6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彼後</a:t>
            </a:r>
            <a:r>
              <a:rPr lang="en-US" altLang="zh-TW" sz="36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1:21)</a:t>
            </a:r>
            <a:r>
              <a:rPr lang="zh-TW" altLang="zh-TW" sz="36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因為預言從來沒有出於人意的，乃是人被聖靈感動，說出神的話來。</a:t>
            </a:r>
            <a:endParaRPr lang="zh-TW" altLang="zh-TW" sz="36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7544" y="4221088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6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聖靈使信徒成聖</a:t>
            </a:r>
            <a:endParaRPr lang="zh-TW" altLang="zh-TW" sz="36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（羅</a:t>
            </a:r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15:16) 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使我為外邦人作基督耶穌的僕役，作神福音的祭司，叫所獻上的外邦人，因著聖靈成為聖潔，可蒙悅納。</a:t>
            </a:r>
            <a:endParaRPr lang="zh-TW" altLang="zh-TW" sz="3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222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332656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36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聖靈使我們有悟性</a:t>
            </a:r>
          </a:p>
          <a:p>
            <a:r>
              <a:rPr lang="en-US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約</a:t>
            </a:r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14:26)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但保惠師，就是父因我的名所要差來的聖靈，他要將一切的事指教你們，並且要叫你們想起我對你們所說的一切話。</a:t>
            </a:r>
          </a:p>
        </p:txBody>
      </p:sp>
      <p:sp>
        <p:nvSpPr>
          <p:cNvPr id="3" name="矩形 2"/>
          <p:cNvSpPr/>
          <p:nvPr/>
        </p:nvSpPr>
        <p:spPr>
          <a:xfrm>
            <a:off x="683568" y="3446998"/>
            <a:ext cx="7992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6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聖靈使我們結果子</a:t>
            </a:r>
            <a:endParaRPr lang="zh-TW" altLang="zh-TW" sz="36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（加</a:t>
            </a:r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5:22-23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聖靈所結的果子，就是仁愛、喜樂、和平、忍耐、恩慈、良善、信實、 溫柔、節制。這樣的事沒有律法禁止。</a:t>
            </a:r>
            <a:endParaRPr lang="zh-TW" altLang="en-US" sz="3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222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512" y="278646"/>
            <a:ext cx="8784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6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聖靈</a:t>
            </a:r>
            <a:r>
              <a:rPr lang="zh-TW" altLang="zh-TW" sz="36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會“引導人明白一切真理”</a:t>
            </a:r>
            <a:endParaRPr lang="zh-TW" altLang="zh-TW" sz="36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約</a:t>
            </a:r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16:13) 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只等真理的聖靈來了，他要引導你們明白一切的真理；因為他不是憑自己說的，乃是把他所聽見的都說出來，並要把將來的事告訴你們。</a:t>
            </a:r>
            <a:endParaRPr lang="zh-TW" altLang="zh-TW" sz="3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6024" y="3446998"/>
            <a:ext cx="8532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b="1" dirty="0"/>
              <a:t> </a:t>
            </a:r>
            <a:r>
              <a:rPr lang="zh-TW" altLang="zh-TW" sz="36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聖靈在信的人身上發生重生和更新的力量</a:t>
            </a:r>
            <a:endParaRPr lang="zh-TW" altLang="zh-TW" sz="36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約</a:t>
            </a:r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3:5~7)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耶穌說：我實實在在的告訴你，人若不是從水和聖靈生的，就不能進神的國。從肉身生的就是肉身；從靈生的就是靈。我說：你們必須重生，你不要以為</a:t>
            </a:r>
            <a:endParaRPr lang="zh-TW" altLang="en-US" sz="3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222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188640"/>
            <a:ext cx="849694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6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聖靈為</a:t>
            </a:r>
            <a:r>
              <a:rPr lang="zh-TW" altLang="zh-TW" sz="36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基督作見證</a:t>
            </a:r>
            <a:endParaRPr lang="zh-TW" altLang="zh-TW" sz="36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約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16:14</a:t>
            </a:r>
            <a:r>
              <a:rPr lang="zh-TW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zh-TW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他要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榮耀我，因為他要將受於我的告訴你們</a:t>
            </a:r>
            <a:endParaRPr lang="zh-TW" altLang="zh-TW" sz="3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約一</a:t>
            </a: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4:2) </a:t>
            </a:r>
            <a:r>
              <a:rPr lang="zh-TW" altLang="zh-TW" sz="3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凡靈認耶穌基督是成了肉身來的，就是出於神的；從此你們可以認出神的靈來</a:t>
            </a:r>
            <a:r>
              <a:rPr lang="zh-TW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2696" y="3242587"/>
            <a:ext cx="834376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6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聖靈與信徒同在</a:t>
            </a:r>
            <a:endParaRPr lang="zh-TW" altLang="zh-TW" sz="36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約一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3:24) 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遵守神命令的，就住在神裡面；神也住在他裡面。我們所以知道神住在我們裡面是因他所賜給我們的聖靈。</a:t>
            </a:r>
            <a:endParaRPr lang="zh-TW" altLang="zh-TW" sz="3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約一</a:t>
            </a: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4:13)</a:t>
            </a:r>
            <a:r>
              <a:rPr lang="en-US" altLang="zh-TW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3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神將他的靈賜給我們，從此就知道我們是住在他裡面，他也住在我們裡面</a:t>
            </a:r>
            <a:r>
              <a:rPr lang="zh-TW" altLang="zh-TW" sz="3200" b="1" dirty="0">
                <a:solidFill>
                  <a:srgbClr val="0070C0"/>
                </a:solidFill>
              </a:rPr>
              <a:t>。</a:t>
            </a:r>
            <a:endParaRPr lang="zh-TW" altLang="zh-TW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22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教會用的圖片\聖經圖文及十字架\024.平安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372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79512" y="1137811"/>
            <a:ext cx="63367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dirty="0"/>
              <a:t> （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羅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5:5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zh-TW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盼望不至於羞恥</a:t>
            </a:r>
            <a:r>
              <a:rPr lang="zh-TW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因為</a:t>
            </a:r>
            <a:r>
              <a:rPr lang="zh-TW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所賜給我們的聖靈將神的愛澆灌在我們心裡。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222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SUS\Desktop\John講課-ABC教育大會課程09.20.14\2014差傳數據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48" y="-99392"/>
            <a:ext cx="799447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397192" y="44624"/>
            <a:ext cx="54232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2014</a:t>
            </a:r>
            <a:r>
              <a:rPr lang="zh-TW" altLang="zh-TW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全球差傳數據顯示靈恩派增長超前</a:t>
            </a:r>
            <a:endParaRPr lang="zh-TW" altLang="zh-TW" sz="2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565313" y="5934670"/>
            <a:ext cx="73190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dirty="0"/>
              <a:t>資料來源基督日報</a:t>
            </a:r>
            <a:r>
              <a:rPr lang="en-US" altLang="zh-TW" u="sng" dirty="0">
                <a:hlinkClick r:id="rId3"/>
              </a:rPr>
              <a:t>http://chinese.gospelherald.com/news/mis</a:t>
            </a:r>
            <a:endParaRPr lang="zh-TW" altLang="zh-TW" dirty="0"/>
          </a:p>
          <a:p>
            <a:r>
              <a:rPr lang="zh-TW" altLang="zh-TW" dirty="0"/>
              <a:t>「</a:t>
            </a:r>
            <a:r>
              <a:rPr lang="en-US" altLang="zh-TW" dirty="0"/>
              <a:t>2014</a:t>
            </a:r>
            <a:r>
              <a:rPr lang="zh-TW" altLang="zh-TW" dirty="0"/>
              <a:t>全球差傳數據」《國際宣教研究學報》原出處資料</a:t>
            </a:r>
            <a:r>
              <a:rPr lang="zh-TW" altLang="zh-TW" dirty="0" smtClean="0"/>
              <a:t>：</a:t>
            </a:r>
            <a:endParaRPr lang="en-US" altLang="zh-TW" dirty="0" smtClean="0"/>
          </a:p>
          <a:p>
            <a:r>
              <a:rPr lang="zh-TW" altLang="zh-TW" dirty="0" smtClean="0"/>
              <a:t> </a:t>
            </a:r>
            <a:r>
              <a:rPr lang="en-US" altLang="zh-TW" u="sng" dirty="0">
                <a:hlinkClick r:id="rId4"/>
              </a:rPr>
              <a:t>www.gordonconwell.edu/resources/documents/StatusOfGlobalMission.pdf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8222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8" y="332656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6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聖靈為聖徒代禱</a:t>
            </a:r>
            <a:endParaRPr lang="zh-TW" altLang="zh-TW" sz="3600" dirty="0" smtClean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羅</a:t>
            </a:r>
            <a:r>
              <a:rPr lang="en-US" altLang="zh-TW" sz="2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8:26-27) </a:t>
            </a:r>
            <a:r>
              <a:rPr lang="zh-TW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況且我們的軟弱有聖靈幫助，我們本不曉得當怎樣禱告，只是聖靈親自用說不出來的歎息替我們禱告。鑒察人心的，曉得聖靈的意思，因為聖靈照著神的旨意替聖徒祈求。</a:t>
            </a:r>
            <a:endParaRPr lang="zh-TW" altLang="en-US" sz="3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3528" y="4073004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6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聖靈叫</a:t>
            </a:r>
            <a:r>
              <a:rPr lang="zh-TW" altLang="zh-TW" sz="36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門徒得</a:t>
            </a:r>
            <a:r>
              <a:rPr lang="zh-TW" altLang="zh-TW" sz="36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著能</a:t>
            </a:r>
            <a:r>
              <a:rPr lang="zh-TW" altLang="zh-TW" sz="36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力</a:t>
            </a:r>
            <a:endParaRPr lang="zh-TW" altLang="zh-TW" sz="36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徒</a:t>
            </a:r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1:8) 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但聖靈降臨在你們身上，你們就必得著能力，並要在耶路撒冷、猶太全地，和撒瑪利亞，直到地極，作我的見證。</a:t>
            </a:r>
            <a:endParaRPr lang="zh-TW" altLang="zh-TW" sz="3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222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188640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6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聖靈賜各樣恩賜給信徒</a:t>
            </a:r>
          </a:p>
          <a:p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林前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12:7~11) 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聖靈顯在各人身上，是叫人得益處。 這人蒙聖靈賜他智慧的言語，那人也蒙這位聖靈賜他知識的言語，又有一人蒙這位聖靈賜他信心，還有一人蒙這位聖靈賜他醫病的恩賜，又叫一人能行異能，又叫一人能作先知，又叫一人能辨別諸靈，又叫一人能說方言，又叫一人能翻方言。 這一切都是這位聖靈所運行、隨己意分給各人的。</a:t>
            </a:r>
          </a:p>
        </p:txBody>
      </p:sp>
    </p:spTree>
    <p:extLst>
      <p:ext uri="{BB962C8B-B14F-4D97-AF65-F5344CB8AC3E}">
        <p14:creationId xmlns:p14="http://schemas.microsoft.com/office/powerpoint/2010/main" val="348222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332656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6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要常常被聖靈充滿</a:t>
            </a:r>
            <a:endParaRPr lang="zh-TW" altLang="en-US" sz="36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5536" y="1340768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（徒</a:t>
            </a:r>
            <a:r>
              <a:rPr lang="en-US" altLang="zh-TW" sz="2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4:31</a:t>
            </a:r>
            <a:r>
              <a:rPr lang="zh-TW" altLang="zh-TW" sz="2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zh-TW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禱告完了，聚會的地方震動，他們就都被聖靈充滿，放膽講論神的道。</a:t>
            </a:r>
            <a:endParaRPr lang="zh-TW" altLang="zh-TW" sz="3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6424" y="2852936"/>
            <a:ext cx="83940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以弗所書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5:16-20)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要愛惜光陰，因為現今的世代邪惡。 不要作糊塗人，要明白主的旨意如何。不要醉酒，酒能使人放蕩；乃要被聖靈充滿。當用詩章、頌詞、靈歌、彼此對說，口唱心和的讚美主。凡事要奉我們主耶穌基督的名常常感謝父神。 </a:t>
            </a:r>
            <a:endParaRPr lang="zh-TW" altLang="en-US" sz="3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222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8" y="332656"/>
            <a:ext cx="4801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6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為什麼要被聖靈充滿？</a:t>
            </a:r>
            <a:endParaRPr lang="zh-TW" altLang="en-US" sz="36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3528" y="1196752"/>
            <a:ext cx="8820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dirty="0" smtClean="0"/>
              <a:t> </a:t>
            </a:r>
            <a:r>
              <a:rPr lang="en-US" altLang="zh-TW" sz="2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哥林多前書</a:t>
            </a:r>
            <a:r>
              <a:rPr lang="en-US" altLang="zh-TW" sz="2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12:7)</a:t>
            </a:r>
            <a:r>
              <a:rPr lang="zh-TW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聖靈顯在各人身上，是叫人得益處。</a:t>
            </a:r>
            <a:endParaRPr lang="zh-TW" altLang="en-US" sz="3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3528" y="2636912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使徒行傳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1:8)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但聖靈降臨在你們身上，你們就必得著能力，並要在耶路撒冷、猶太全地，和撒瑪利亞，直到地極，作我的見證。</a:t>
            </a:r>
            <a:endParaRPr lang="zh-TW" altLang="zh-TW" sz="3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3528" y="4913873"/>
            <a:ext cx="84116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40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若有人全心全意，毫無保留地讓聖靈作工，就必被主大大使用</a:t>
            </a:r>
            <a:endParaRPr lang="zh-TW" altLang="en-US" sz="40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222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7702" y="260648"/>
            <a:ext cx="84946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6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「聖經」和「聖靈」是人內在的生命</a:t>
            </a:r>
            <a:r>
              <a:rPr lang="zh-TW" altLang="zh-TW" sz="36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動力</a:t>
            </a:r>
            <a:endParaRPr lang="zh-TW" altLang="zh-TW" sz="36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3544" y="1213009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約翰福音</a:t>
            </a:r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6:63)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叫人活著的乃是靈，肉體是無益的。我對你們所說的話就是靈，就是生命。</a:t>
            </a:r>
            <a:endParaRPr lang="zh-TW" altLang="zh-TW" sz="3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3543" y="2967335"/>
            <a:ext cx="84969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林後五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16) 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所以，我們從今以後，不憑著外貌（原文是肉體；本節同）認人了。雖然憑著外貌認過基督，如今卻不再這樣認他了。</a:t>
            </a:r>
            <a:endParaRPr lang="zh-TW" altLang="en-US" sz="3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7848" y="5445224"/>
            <a:ext cx="8494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林後三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17)</a:t>
            </a:r>
            <a:r>
              <a:rPr lang="en-US" altLang="zh-TW" sz="2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主就是那靈；主的靈在哪裡，那裡就得以自由。</a:t>
            </a:r>
            <a:endParaRPr lang="zh-TW" altLang="en-US" sz="3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222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332656"/>
            <a:ext cx="8691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約四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24) 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神是個靈，所以拜他的必須用心靈和誠實拜他。</a:t>
            </a:r>
            <a:endParaRPr lang="zh-TW" altLang="zh-TW" sz="3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82408" y="1772816"/>
            <a:ext cx="8856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林前二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14~15) 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然而，屬血氣的人不領會神聖靈的事，反倒以為愚拙，並且不能知道，因為這些事惟有屬靈的人才能看透。屬靈的人能看透萬事，卻沒有一人能看透了他。</a:t>
            </a:r>
            <a:endParaRPr lang="zh-TW" altLang="en-US" sz="3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2408" y="4581128"/>
            <a:ext cx="84660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徒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1:16)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弟兄們！聖靈藉大衛的口，在聖經上預言領人捉拿耶穌的猶大，這話是必須應驗的。</a:t>
            </a:r>
            <a:endParaRPr lang="zh-TW" altLang="en-US" sz="3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222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512" y="44624"/>
            <a:ext cx="8964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林後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3:6)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他叫我們能承當這新約的執事，不是憑著字句，乃是憑著精意；因為那字句是叫人死，精意（或作：聖靈）是叫人活。</a:t>
            </a:r>
            <a:endParaRPr lang="zh-TW" altLang="en-US" sz="3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9512" y="1772816"/>
            <a:ext cx="8820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林前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4:6)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弟兄們，我為你們的緣故，拿這些事轉比自己和亞波羅，叫你們效法我們不可過於聖經所記，免得你們自高自大，貴重這個，輕看那個。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林前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4:20)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因為神的國不在乎言語，乃在乎權能。</a:t>
            </a:r>
            <a:endParaRPr lang="zh-TW" altLang="en-US" sz="3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1520" y="4509120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路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10:17)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那七十個人歡歡喜喜的回來，說：主啊！因你的名，就是鬼也服了我們。 </a:t>
            </a:r>
            <a:endParaRPr lang="zh-TW" altLang="zh-TW" sz="3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路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10: 20)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然而，不要因鬼服了你們就歡喜，要因你們的名記錄在天上歡喜。</a:t>
            </a:r>
            <a:endParaRPr lang="zh-TW" altLang="zh-TW" sz="3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222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512" y="406405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6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如何被聖靈充滿？</a:t>
            </a:r>
            <a:endParaRPr lang="zh-TW" altLang="zh-TW" sz="36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4016" y="1314634"/>
            <a:ext cx="8892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使徒行傳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1:8) 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但聖靈降臨在你們身上，你們就必得著能力，並要在耶路撒冷、猶太全地，和撒瑪利亞，直到地極，作我的見證。</a:t>
            </a:r>
            <a:endParaRPr lang="zh-TW" altLang="en-US" sz="3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9512" y="3181032"/>
            <a:ext cx="89644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約翰福音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7:37-39)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節期的末日，就是最大之日，耶穌站著高聲說：人若渴了，可以到我這裡來喝。信我的人就如經上所說：從他腹中要流出活水的江河來。耶穌這話是指著信他之人要受聖靈說的。那時還沒有賜下聖靈來，因為耶穌尚未得著榮耀。</a:t>
            </a:r>
            <a:endParaRPr lang="zh-TW" altLang="zh-TW" sz="3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57497" y="404664"/>
            <a:ext cx="41088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zh-TW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渴慕</a:t>
            </a:r>
            <a:r>
              <a:rPr lang="zh-TW" altLang="zh-TW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與神建立關係</a:t>
            </a:r>
            <a:endParaRPr lang="zh-TW" altLang="zh-TW" sz="36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222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504" y="332656"/>
            <a:ext cx="8820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6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期待</a:t>
            </a:r>
            <a:r>
              <a:rPr lang="en-US" altLang="zh-TW" sz="36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en-US" altLang="zh-TW" sz="2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以弗所書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3:20)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神能照著運行在我們心裡的大力充充足足的成就一切，超過我們所求所想的。</a:t>
            </a:r>
            <a:endParaRPr lang="zh-TW" altLang="zh-TW" sz="3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360040" y="2132856"/>
            <a:ext cx="93965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zh-TW" altLang="zh-TW" sz="36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悔改</a:t>
            </a:r>
            <a:r>
              <a:rPr lang="en-US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--(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徒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行傳</a:t>
            </a:r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2:38)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彼得說：你們各人要悔改，奉耶穌基督的名受洗，叫你們的罪得赦，就必領受所賜的聖靈；</a:t>
            </a:r>
            <a:endParaRPr lang="zh-TW" altLang="zh-TW" sz="3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218" name="Picture 2" descr="https://encrypted-tbn1.gstatic.com/images?q=tbn:ANd9GcRmdoVc2Hw6GFv6TharSUTADM_CxULS2WDw9g1NxlOddk48-FIp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56992"/>
            <a:ext cx="3456384" cy="319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22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08520" y="260648"/>
            <a:ext cx="892899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zh-TW" altLang="zh-TW" sz="36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祈求</a:t>
            </a:r>
            <a:r>
              <a:rPr lang="en-US" altLang="zh-TW" sz="36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en-US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路加福音</a:t>
            </a:r>
            <a:r>
              <a:rPr lang="en-US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11:9-13)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又告訴你們，你們祈求，就給你們；尋找，就尋見；叩門，就給你們開門。因為，凡祈求的，就得著；尋找的，就尋見；叩門的，就給他開門。你們中間作父親的，誰有兒子求餅，反給他石頭呢？求魚，反拿蛇當魚給他呢？求雞蛋，反給他蠍子呢</a:t>
            </a:r>
            <a:r>
              <a:rPr lang="zh-TW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36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你們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雖然不好</a:t>
            </a:r>
            <a:r>
              <a:rPr lang="zh-TW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36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尚且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知道拿好東西給兒女</a:t>
            </a:r>
            <a:r>
              <a:rPr lang="zh-TW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endParaRPr lang="en-US" altLang="zh-TW" sz="36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何況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天父</a:t>
            </a:r>
            <a:r>
              <a:rPr lang="zh-TW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36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豈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不更將聖靈給求他的人嗎？ </a:t>
            </a:r>
          </a:p>
        </p:txBody>
      </p:sp>
      <p:pic>
        <p:nvPicPr>
          <p:cNvPr id="8194" name="Picture 2" descr="https://encrypted-tbn1.gstatic.com/images?q=tbn:ANd9GcT6bKbpJ9cVML245Nvkik31TFZE7ch2lNRgPDEhVu0BZvH6HXc4X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60017"/>
            <a:ext cx="3171825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22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3528" y="116632"/>
            <a:ext cx="8496944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Yahoo</a:t>
            </a:r>
            <a:r>
              <a:rPr lang="zh-TW" altLang="zh-TW" sz="32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問好久沒去教會 曾經從教會逃出去 現在不敢再找教會</a:t>
            </a:r>
            <a:r>
              <a:rPr lang="zh-TW" altLang="zh-TW" sz="32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怎麼辦</a:t>
            </a:r>
            <a:r>
              <a:rPr lang="en-US" altLang="zh-TW" sz="32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小杏</a:t>
            </a:r>
            <a:r>
              <a:rPr lang="en-US" altLang="zh-TW" sz="32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sz="3200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u="sng" dirty="0">
                <a:hlinkClick r:id="rId2"/>
              </a:rPr>
              <a:t>https://</a:t>
            </a:r>
            <a:r>
              <a:rPr lang="en-US" altLang="zh-TW" sz="3600" u="sng" dirty="0" smtClean="0">
                <a:hlinkClick r:id="rId2"/>
              </a:rPr>
              <a:t>tw.knowledge.yahoo.com/question/question?qid=1106090105038</a:t>
            </a:r>
            <a:endParaRPr lang="en-US" altLang="zh-TW" sz="3600" u="sng" dirty="0" smtClean="0"/>
          </a:p>
          <a:p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年前有傳教士來我家傳教</a:t>
            </a:r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很開心 因為我從國二以來 常常看到上帝 天使</a:t>
            </a:r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我不知道那是真的假的 可是我知道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祂們幫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很多</a:t>
            </a:r>
            <a:r>
              <a:rPr lang="zh-TW" altLang="en-US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我了解很多很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多事</a:t>
            </a:r>
            <a:r>
              <a:rPr lang="zh-TW" altLang="en-US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上帝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曾經告訴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zh-TW" altLang="en-US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如果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我不相信祂 祂可以完成我的願望</a:t>
            </a:r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當然不是害人的</a:t>
            </a:r>
            <a:r>
              <a:rPr lang="en-US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一個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又一個的願望完成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</a:t>
            </a:r>
            <a:r>
              <a:rPr lang="zh-TW" altLang="en-US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他告訴我我的使命之類的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東西</a:t>
            </a:r>
            <a:r>
              <a:rPr lang="zh-TW" altLang="en-US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3600" dirty="0">
                <a:solidFill>
                  <a:prstClr val="black"/>
                </a:solidFill>
              </a:rPr>
              <a:t/>
            </a:r>
            <a:br>
              <a:rPr lang="en-US" altLang="zh-TW" sz="3600" dirty="0">
                <a:solidFill>
                  <a:prstClr val="black"/>
                </a:solidFill>
              </a:rPr>
            </a:br>
            <a:r>
              <a:rPr lang="en-US" altLang="zh-TW" sz="3600" dirty="0"/>
              <a:t/>
            </a:r>
            <a:br>
              <a:rPr lang="en-US" altLang="zh-TW" sz="3600" dirty="0"/>
            </a:b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348222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682818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6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聚會</a:t>
            </a:r>
            <a:r>
              <a:rPr lang="en-US" altLang="zh-TW" sz="36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en-US" altLang="zh-TW" sz="2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使徒行傳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10:44-47)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彼得還說這話的時候，聖靈降在一切聽道的人身上。那些奉割禮、和彼得同來的信徒，見聖靈的恩賜也澆在外邦人身上，就都希奇；因聽見他們說方言，稱讚神為大。於是彼得說：這些人既受了聖靈，與我們一樣，誰能禁止用水給他們施洗呢</a:t>
            </a:r>
            <a:endParaRPr lang="zh-TW" altLang="zh-TW" sz="3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5536" y="5036983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6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單獨</a:t>
            </a:r>
            <a:r>
              <a:rPr lang="en-US" altLang="zh-TW" sz="36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en-US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徒</a:t>
            </a:r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13:9)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掃羅又名保羅，被聖靈充滿，定睛看他，</a:t>
            </a:r>
            <a:endParaRPr lang="zh-TW" altLang="en-US" sz="3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222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504" y="44624"/>
            <a:ext cx="903649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6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或用聖經的模式，就是請人按手禱告</a:t>
            </a:r>
            <a:endParaRPr lang="zh-TW" altLang="zh-TW" sz="36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使徒行傳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19:1-7)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亞波羅在哥林多的時候，保羅經過了上邊一帶地方，就來到以弗所；在那裡遇見幾個門徒，問他們說：你們信的時候受了聖靈沒有？他們回答說：沒有，也未曾聽見有聖靈賜下來。保羅說：這樣，你們受的是什麼洗呢？他們說：是約翰的洗。保羅說：約翰所行的是悔改的洗，告訴百姓當信那在他以後要來的，就是耶穌。他們聽見這話，就奉主耶穌的名受洗。保羅按手在他們頭上，聖靈便降在他們身上，他們就說方言，又說</a:t>
            </a:r>
            <a:r>
              <a:rPr lang="zh-TW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預言一共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約有十二個人。 </a:t>
            </a:r>
            <a:endParaRPr lang="zh-TW" altLang="zh-TW" sz="3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222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6400" y="404664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6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憑信心領</a:t>
            </a:r>
            <a:r>
              <a:rPr lang="zh-TW" altLang="zh-TW" sz="36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受</a:t>
            </a:r>
            <a:r>
              <a:rPr lang="en-US" altLang="zh-TW" sz="28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en-US" altLang="zh-TW" sz="2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加拉太書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3:5)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那賜給你們聖靈，又在你們中間行異能的，是因你們行律法呢？是因你們聽信福音呢？</a:t>
            </a:r>
            <a:endParaRPr lang="zh-TW" altLang="zh-TW" sz="3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3528" y="2370360"/>
            <a:ext cx="84798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徒十四</a:t>
            </a:r>
            <a:r>
              <a:rPr lang="en-US" altLang="zh-TW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8~15) </a:t>
            </a:r>
            <a:r>
              <a:rPr lang="zh-TW" altLang="zh-TW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路司得城裡坐著一個兩腳無力的人，生來是瘸腿的，從來沒有走過。他聽保羅講道，保羅定睛看他，見他有信心，可得痊癒，就大聲說：「你起來，兩腳站直！」那人就跳起來，而且行走。眾人看見保羅所做的事，就用呂高尼的話大聲說：「有神藉著人形降臨在我們中間了。」於是稱巴拿巴為宙斯，稱保羅為希耳米，因為他說話領首。有城外宙斯廟的祭司牽著牛，拿著花圈，來到門前，要同眾人向使徒獻祭。巴拿巴、保羅二使徒聽見，就撕開衣裳，跳進眾人中間，喊著說：「諸君，為甚麼做這事呢？我們也是人，性情和你們一樣。我們傳福音給你們，是叫你們離棄這些虛妄，歸向那創造天、地、海，和其中萬物的永生神。</a:t>
            </a:r>
            <a:endParaRPr lang="zh-TW" altLang="en-US" sz="24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222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8" y="260648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6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天父給我們的</a:t>
            </a:r>
            <a:endParaRPr lang="zh-TW" altLang="zh-TW" sz="36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6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en-US" altLang="zh-TW" sz="36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zh-TW" sz="36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聖靈的內住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約廿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22) 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說了這話，就向他們吹一口氣，說：你們受聖靈！聖靈給我們供應、引導和安慰；</a:t>
            </a:r>
            <a:endParaRPr lang="zh-TW" altLang="zh-TW" sz="3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6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聖靈的澆灌、聖靈的充滿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徒一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8)</a:t>
            </a:r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但聖靈降臨在你們身上，你們就必得著能力，並要在耶路撒冷、猶太全地，和撒瑪利亞，直到地極，作我的見證。</a:t>
            </a:r>
            <a:endParaRPr lang="zh-TW" altLang="en-US" sz="3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170" name="Picture 2" descr="https://encrypted-tbn3.gstatic.com/images?q=tbn:ANd9GcTDr-3z8bKcwwEBq0BgoO54k1qRHn98MXQHlfd1y6qgEfpRWKDwH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99124"/>
            <a:ext cx="3600400" cy="237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98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4680" y="188640"/>
            <a:ext cx="8424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6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我們需要</a:t>
            </a:r>
            <a:endParaRPr lang="zh-TW" altLang="zh-TW" sz="36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6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等候</a:t>
            </a:r>
            <a:r>
              <a:rPr lang="en-US" altLang="zh-TW" sz="28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en-US" altLang="zh-TW" sz="2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路廿四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49) 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我要將我父所應許的降在你們身上，你們要在城裡等候，直到你們領受從上頭來的能力。</a:t>
            </a:r>
            <a:endParaRPr lang="zh-TW" altLang="zh-TW" sz="3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6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祈求</a:t>
            </a:r>
            <a:r>
              <a:rPr lang="en-US" altLang="zh-TW" sz="28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en-US" altLang="zh-TW" sz="28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徒一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14) 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這些人同著幾個婦人和耶穌的母親馬利亞，並耶穌的弟兄，都同心合意的恆切禱告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r>
              <a:rPr lang="zh-TW" altLang="zh-TW" sz="36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追求</a:t>
            </a:r>
            <a:r>
              <a:rPr lang="en-US" altLang="zh-TW" sz="28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en-US" altLang="zh-TW" sz="2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弗五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18) 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不要醉酒，酒能使人放蕩；乃要被聖靈充滿。</a:t>
            </a:r>
            <a:endParaRPr lang="zh-TW" altLang="en-US" sz="3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146" name="Picture 2" descr="https://encrypted-tbn1.gstatic.com/images?q=tbn:ANd9GcTsJ7-9C5keihGfAF8rqhbRC7GmCYEUvNEMFvtfDM-L1weBJ47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25144"/>
            <a:ext cx="3528392" cy="195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22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1520" y="483051"/>
            <a:ext cx="856895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6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分享</a:t>
            </a:r>
            <a:endParaRPr lang="zh-TW" altLang="zh-TW" sz="36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宋尚節形容那晚聚會：「他在開講前求聖靈的充滿，聖靈的洗。當眾人跪下禱告時，哭笑聲交作。宋尚節說他清楚得聽得靈風吹煦，拂然而來，連一些逼迫基督教的無聊青年，也像是審判大日來臨般的大呼求主赦免。 當時哭喊聲如雷轟，像是會眾瘋了。」宋尚節感受到充滿聖靈能使人們得著基督的生命，充滿聖靈顯然有奇妙能力。宋尚節認為聖靈降臨主要的顯示便是人的認罪悔改。</a:t>
            </a:r>
            <a:r>
              <a:rPr lang="zh-TW" altLang="zh-TW" sz="2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《宋上節的神學與屬靈觀》</a:t>
            </a:r>
            <a:endParaRPr lang="zh-TW" altLang="zh-TW" sz="28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222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8032" y="188640"/>
            <a:ext cx="867645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我們所缺的就是使徒行傳，聖靈的大能，</a:t>
            </a:r>
            <a:endParaRPr lang="zh-TW" altLang="zh-TW" sz="3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我們所缺的是，布永康在非洲所行的神蹟，</a:t>
            </a:r>
            <a:r>
              <a:rPr lang="en-US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正向辛傑米說的，面對我們家族那麼強烈的，撒但的</a:t>
            </a:r>
            <a:r>
              <a:rPr lang="zh-TW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勢力，</a:t>
            </a:r>
            <a:endParaRPr lang="en-US" altLang="zh-TW" sz="36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面對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整個台灣</a:t>
            </a:r>
            <a:r>
              <a:rPr lang="zh-TW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那麼</a:t>
            </a:r>
            <a:endParaRPr lang="en-US" altLang="zh-TW" sz="36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強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，撒但的勢力</a:t>
            </a:r>
            <a:r>
              <a:rPr lang="zh-TW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36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只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靠誠懇的態度，跟查經聚會是不夠的，</a:t>
            </a:r>
            <a:endParaRPr lang="zh-TW" altLang="zh-TW" sz="3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我們需要神大能的顯明， 我們需要神蹟。</a:t>
            </a:r>
            <a:endParaRPr lang="zh-TW" altLang="zh-TW" sz="3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098" name="Picture 2" descr="C:\Users\ASUS\Desktop\布永康在非洲的布道会，最大的一场布道会有160万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56476"/>
            <a:ext cx="4392488" cy="247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6732240" y="3775446"/>
            <a:ext cx="1451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smtClean="0">
                <a:solidFill>
                  <a:schemeClr val="bg1"/>
                </a:solidFill>
              </a:rPr>
              <a:t>160</a:t>
            </a:r>
            <a:r>
              <a:rPr lang="zh-TW" altLang="en-US" sz="2800" dirty="0" smtClean="0">
                <a:solidFill>
                  <a:schemeClr val="bg1"/>
                </a:solidFill>
              </a:rPr>
              <a:t>萬人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98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0400" y="620688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哥前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14:2)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那說方言的，原不是對人說，乃是對神說，因為沒有人聽出來。然而，他在心靈裡卻是講說各樣的奧祕</a:t>
            </a:r>
            <a:r>
              <a:rPr lang="zh-TW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哥前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14:8-</a:t>
            </a:r>
            <a:r>
              <a:rPr lang="en-US" altLang="zh-TW" sz="2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9)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我感謝神，我說方言比你們眾人還多。但在教會中，寧可用悟性說五句教導人的話，強如說萬句方言。</a:t>
            </a:r>
            <a:endParaRPr lang="zh-TW" altLang="en-US" sz="3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122" name="Picture 2" descr="https://encrypted-tbn0.gstatic.com/images?q=tbn:ANd9GcSkfviViw2s-U2uPqpfke6pfEj0HTRO6EptiYWwAWn7b7qfe9L7Q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00" y="3940620"/>
            <a:ext cx="8496944" cy="280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22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1520" y="116632"/>
            <a:ext cx="8820472" cy="812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到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歲的時候傳教士來我家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傳教</a:t>
            </a:r>
            <a:r>
              <a:rPr lang="zh-TW" altLang="en-US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跟他們講話 聊天的時候發現好多</a:t>
            </a:r>
            <a:r>
              <a:rPr lang="en-US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~~</a:t>
            </a:r>
            <a:r>
              <a:rPr lang="zh-TW" altLang="en-US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，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該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怎麼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</a:t>
            </a:r>
            <a:r>
              <a:rPr lang="en-US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應該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算聖靈的東西纏繞在我們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身邊</a:t>
            </a:r>
            <a:r>
              <a:rPr lang="zh-TW" altLang="en-US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那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種感覺好舒服 好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舒服很安心</a:t>
            </a:r>
            <a:r>
              <a:rPr lang="zh-TW" altLang="en-US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傳教士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會唸書本給我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聽</a:t>
            </a:r>
            <a:r>
              <a:rPr lang="zh-TW" altLang="en-US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後來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我有去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教會</a:t>
            </a:r>
            <a:r>
              <a:rPr lang="zh-TW" altLang="en-US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直到要受洗那天</a:t>
            </a:r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...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我逃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了</a:t>
            </a:r>
            <a:endParaRPr lang="en-US" altLang="zh-TW" sz="36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不知道為什麼我很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害怕</a:t>
            </a:r>
            <a:r>
              <a:rPr lang="zh-TW" altLang="en-US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其實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我很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信上帝</a:t>
            </a:r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..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因為有種很真實的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感覺</a:t>
            </a:r>
            <a:r>
              <a:rPr lang="zh-TW" altLang="en-US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那邊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的教友告訴我總覺得我好像來很久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了</a:t>
            </a:r>
            <a:r>
              <a:rPr lang="zh-TW" altLang="en-US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但我卻逃了</a:t>
            </a:r>
            <a:r>
              <a:rPr lang="en-US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..</a:t>
            </a:r>
            <a:br>
              <a:rPr lang="en-US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從此以後 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因為我當時</a:t>
            </a:r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18 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玩心很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</a:t>
            </a:r>
            <a:r>
              <a:rPr lang="zh-TW" altLang="en-US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便不太想理會聖靈的指導久而久之便不太想理會聖靈的指導</a:t>
            </a:r>
            <a:r>
              <a:rPr lang="zh-TW" altLang="en-US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祂們唸幾句就消失了</a:t>
            </a:r>
            <a:r>
              <a:rPr lang="zh-TW" altLang="en-US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>
                <a:latin typeface="新細明體"/>
              </a:rPr>
              <a:t> </a:t>
            </a:r>
            <a:r>
              <a:rPr lang="en-US" altLang="zh-TW" sz="3600" dirty="0">
                <a:solidFill>
                  <a:prstClr val="black"/>
                </a:solidFill>
              </a:rPr>
              <a:t/>
            </a:r>
            <a:br>
              <a:rPr lang="en-US" altLang="zh-TW" sz="3600" dirty="0">
                <a:solidFill>
                  <a:prstClr val="black"/>
                </a:solidFill>
              </a:rPr>
            </a:br>
            <a:endParaRPr lang="en-US" altLang="zh-TW" sz="3600" u="sng" dirty="0">
              <a:solidFill>
                <a:prstClr val="black"/>
              </a:solidFill>
            </a:endParaRPr>
          </a:p>
          <a:p>
            <a:endParaRPr lang="zh-TW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81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88154"/>
            <a:ext cx="8712968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從此我的生活 開始了</a:t>
            </a:r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180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度大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逆轉</a:t>
            </a:r>
            <a:r>
              <a:rPr lang="zh-TW" altLang="en-US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沒有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聖靈的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指導</a:t>
            </a:r>
            <a:r>
              <a:rPr lang="zh-TW" altLang="en-US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的生活只能用顛倒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形容</a:t>
            </a:r>
            <a:r>
              <a:rPr lang="zh-TW" altLang="en-US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沒有目標 沒有方向</a:t>
            </a:r>
            <a:r>
              <a:rPr lang="en-US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~~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很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不安 沒有人指引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我我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真的很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痛苦</a:t>
            </a:r>
            <a:r>
              <a:rPr lang="zh-TW" altLang="en-US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於是</a:t>
            </a:r>
            <a:r>
              <a:rPr lang="en-US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年過去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了</a:t>
            </a:r>
            <a:r>
              <a:rPr lang="zh-TW" altLang="en-US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由於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我大概是靈媒體質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吧</a:t>
            </a:r>
            <a:r>
              <a:rPr lang="zh-TW" altLang="en-US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看到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好多鬼 惡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靈</a:t>
            </a:r>
            <a:r>
              <a:rPr lang="zh-TW" altLang="en-US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以前明明很容易擺脫的</a:t>
            </a:r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因為天使會保護我</a:t>
            </a:r>
            <a:r>
              <a:rPr lang="en-US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，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現在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他們很愛纏著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zh-TW" altLang="en-US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我苦不堪言</a:t>
            </a:r>
            <a:r>
              <a:rPr lang="zh-TW" altLang="en-US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最近我開始想起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上帝</a:t>
            </a:r>
            <a:r>
              <a:rPr lang="zh-TW" altLang="en-US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我這麼想的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時候</a:t>
            </a:r>
            <a:r>
              <a:rPr lang="zh-TW" altLang="en-US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我發現祂在幫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zh-TW" altLang="en-US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許多惡靈被祂 從我身上拉出去</a:t>
            </a:r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...</a:t>
            </a:r>
            <a:b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我覺得 上帝也許會給我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機會</a:t>
            </a:r>
            <a:r>
              <a:rPr lang="zh-TW" altLang="en-US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我在重新受到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幫助</a:t>
            </a:r>
            <a:r>
              <a:rPr lang="zh-TW" altLang="en-US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所以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我想第一步應該是去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教會</a:t>
            </a:r>
            <a:r>
              <a:rPr lang="zh-TW" altLang="en-US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zh-TW" sz="3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222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88154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可是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我不敢去押</a:t>
            </a:r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&gt;&lt;</a:t>
            </a:r>
            <a:b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沒人陪我</a:t>
            </a:r>
            <a:r>
              <a:rPr lang="zh-TW" altLang="en-US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也不知道找誰講話</a:t>
            </a:r>
            <a:r>
              <a:rPr lang="zh-TW" altLang="en-US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大家好像都在忙他的</a:t>
            </a:r>
            <a:r>
              <a:rPr lang="zh-TW" altLang="en-US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怕我會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不知所措</a:t>
            </a:r>
            <a:r>
              <a:rPr lang="zh-TW" altLang="en-US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誰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能告訴我該怎麼辦嗎</a:t>
            </a:r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?..</a:t>
            </a:r>
            <a:b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因為這次我不想再度放棄上帝給我的指引以及使命了吧</a:t>
            </a:r>
            <a:r>
              <a:rPr lang="en-US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希望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我能夠為這社會做點什麼</a:t>
            </a:r>
            <a:r>
              <a:rPr lang="en-US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..(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我住新店</a:t>
            </a:r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endParaRPr lang="zh-TW" altLang="zh-TW" sz="3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1520" y="3951054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600" i="1" dirty="0">
                <a:solidFill>
                  <a:srgbClr val="7030A0"/>
                </a:solidFill>
              </a:rPr>
              <a:t>2006-09-01 14:52:27</a:t>
            </a:r>
            <a:r>
              <a:rPr lang="en-US" altLang="zh-TW" sz="3600" dirty="0">
                <a:solidFill>
                  <a:srgbClr val="7030A0"/>
                </a:solidFill>
              </a:rPr>
              <a:t> </a:t>
            </a:r>
            <a:r>
              <a:rPr lang="zh-TW" altLang="zh-TW" sz="3600" dirty="0" smtClean="0">
                <a:solidFill>
                  <a:srgbClr val="7030A0"/>
                </a:solidFill>
              </a:rPr>
              <a:t>補充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也不知道聖靈邪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靈</a:t>
            </a:r>
            <a:r>
              <a:rPr lang="zh-TW" altLang="en-US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可是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因為我是敏感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體質</a:t>
            </a:r>
            <a:r>
              <a:rPr lang="zh-TW" altLang="en-US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傳教士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在我身邊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時候</a:t>
            </a:r>
            <a:r>
              <a:rPr lang="zh-TW" altLang="en-US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那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種感覺</a:t>
            </a:r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~~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真的不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差</a:t>
            </a:r>
            <a:r>
              <a:rPr lang="zh-TW" altLang="en-US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可是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到比較陰的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地方</a:t>
            </a:r>
            <a:r>
              <a:rPr lang="zh-TW" altLang="en-US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會頭暈</a:t>
            </a:r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~~~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噁心 想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吐</a:t>
            </a:r>
            <a:r>
              <a:rPr lang="zh-TW" altLang="en-US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同時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也能看見不該看的東西</a:t>
            </a:r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...</a:t>
            </a:r>
            <a:endParaRPr lang="zh-TW" altLang="en-US" sz="3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7644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79512" y="318130"/>
            <a:ext cx="8956298" cy="60631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回答者：</a:t>
            </a:r>
            <a:r>
              <a:rPr lang="en-US" altLang="zh-TW" sz="2800" u="sng" dirty="0" err="1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河馬比比</a:t>
            </a:r>
            <a:endParaRPr lang="en-US" altLang="zh-TW" sz="2800" u="sng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您好</a:t>
            </a:r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河馬本身也是對靈界比較敏感的人</a:t>
            </a:r>
            <a:r>
              <a:rPr lang="en-US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~~</a:t>
            </a:r>
          </a:p>
          <a:p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如果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大大真的確定是靈界的影響，而又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認為</a:t>
            </a:r>
            <a:endParaRPr lang="en-US" altLang="zh-TW" sz="36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自己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很難控制他們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，個人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建議妳快去找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一些</a:t>
            </a:r>
            <a:endParaRPr lang="en-US" altLang="zh-TW" sz="36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傳統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派的教會一行</a:t>
            </a:r>
            <a:r>
              <a:rPr lang="en-US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浸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</a:t>
            </a:r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衛理公會</a:t>
            </a:r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聖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</a:t>
            </a:r>
            <a:endParaRPr lang="en-US" altLang="zh-TW" sz="36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等教會</a:t>
            </a:r>
            <a:r>
              <a:rPr lang="en-US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~~~~~~~</a:t>
            </a:r>
          </a:p>
          <a:p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如果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大大本身也有抵抗靈界的力量，或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問題</a:t>
            </a:r>
            <a:endParaRPr lang="en-US" altLang="zh-TW" sz="36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太嚴重</a:t>
            </a:r>
            <a:r>
              <a:rPr lang="en-US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妳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也可以去找靈恩派教會走走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36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靈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糧堂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，基督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之家等教會一行</a:t>
            </a:r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~~~~~~~</a:t>
            </a:r>
            <a:b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因為個人的接觸， 靈恩派的教會裡靈力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endParaRPr lang="en-US" altLang="zh-TW" sz="36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比較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聖靈和邪靈的力量都比較多</a:t>
            </a:r>
            <a:r>
              <a:rPr lang="en-US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dirty="0" smtClean="0">
                <a:solidFill>
                  <a:srgbClr val="7030A0"/>
                </a:solidFill>
                <a:latin typeface="標楷體"/>
                <a:ea typeface="標楷體"/>
              </a:rPr>
              <a:t>。</a:t>
            </a:r>
            <a:endParaRPr lang="zh-TW" altLang="en-US" sz="3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222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5097</Words>
  <Application>Microsoft Office PowerPoint</Application>
  <PresentationFormat>如螢幕大小 (4:3)</PresentationFormat>
  <Paragraphs>207</Paragraphs>
  <Slides>57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57</vt:i4>
      </vt:variant>
    </vt:vector>
  </HeadingPairs>
  <TitlesOfParts>
    <vt:vector size="58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ASUS</dc:creator>
  <cp:lastModifiedBy>ShingT</cp:lastModifiedBy>
  <cp:revision>43</cp:revision>
  <dcterms:created xsi:type="dcterms:W3CDTF">2014-09-04T23:49:59Z</dcterms:created>
  <dcterms:modified xsi:type="dcterms:W3CDTF">2014-09-17T19:26:13Z</dcterms:modified>
</cp:coreProperties>
</file>