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7"/>
  </p:notesMasterIdLst>
  <p:handoutMasterIdLst>
    <p:handoutMasterId r:id="rId28"/>
  </p:handoutMasterIdLst>
  <p:sldIdLst>
    <p:sldId id="257" r:id="rId3"/>
    <p:sldId id="260" r:id="rId4"/>
    <p:sldId id="261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72" r:id="rId23"/>
    <p:sldId id="273" r:id="rId24"/>
    <p:sldId id="274" r:id="rId25"/>
    <p:sldId id="27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-96" y="-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42BC11-90CF-49FF-8D61-E8A8AAFE1BB6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EFAF7DB-220E-474B-A306-B18848A2E64E}">
      <dgm:prSet phldrT="[Text]"/>
      <dgm:spPr/>
      <dgm:t>
        <a:bodyPr/>
        <a:lstStyle/>
        <a:p>
          <a:r>
            <a:rPr lang="zh-CN" altLang="en-US" dirty="0"/>
            <a:t>消極型</a:t>
          </a:r>
          <a:endParaRPr lang="en-US" dirty="0"/>
        </a:p>
      </dgm:t>
    </dgm:pt>
    <dgm:pt modelId="{ADEA5C60-BA03-45CE-8AE4-87E8350E817F}" type="parTrans" cxnId="{E88E6FD0-5EE8-42CE-8AC4-D71962510EE7}">
      <dgm:prSet/>
      <dgm:spPr/>
      <dgm:t>
        <a:bodyPr/>
        <a:lstStyle/>
        <a:p>
          <a:endParaRPr lang="en-US"/>
        </a:p>
      </dgm:t>
    </dgm:pt>
    <dgm:pt modelId="{8655DB40-16AB-41AF-B7B9-C009642A6E8E}" type="sibTrans" cxnId="{E88E6FD0-5EE8-42CE-8AC4-D71962510EE7}">
      <dgm:prSet/>
      <dgm:spPr/>
      <dgm:t>
        <a:bodyPr/>
        <a:lstStyle/>
        <a:p>
          <a:endParaRPr lang="en-US"/>
        </a:p>
      </dgm:t>
    </dgm:pt>
    <dgm:pt modelId="{9CA7C66F-6CF9-4093-95BD-C861D9811AA0}">
      <dgm:prSet phldrT="[Text]"/>
      <dgm:spPr/>
      <dgm:t>
        <a:bodyPr/>
        <a:lstStyle/>
        <a:p>
          <a:r>
            <a:rPr lang="zh-CN" altLang="en-US" dirty="0"/>
            <a:t>逃避型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descr="Basic Block List" title="SmartArt"/>
        </a:ext>
      </dgm:extLst>
    </dgm:pt>
    <dgm:pt modelId="{5C383048-3A83-419C-82E9-AA46D2B4FFD3}" type="parTrans" cxnId="{1A254136-9EEE-43D0-BC71-1289B085104A}">
      <dgm:prSet/>
      <dgm:spPr/>
      <dgm:t>
        <a:bodyPr/>
        <a:lstStyle/>
        <a:p>
          <a:endParaRPr lang="en-US"/>
        </a:p>
      </dgm:t>
    </dgm:pt>
    <dgm:pt modelId="{9AC506A7-F034-46F5-B26F-46FD22856FB4}" type="sibTrans" cxnId="{1A254136-9EEE-43D0-BC71-1289B085104A}">
      <dgm:prSet/>
      <dgm:spPr/>
      <dgm:t>
        <a:bodyPr/>
        <a:lstStyle/>
        <a:p>
          <a:endParaRPr lang="en-US"/>
        </a:p>
      </dgm:t>
    </dgm:pt>
    <dgm:pt modelId="{8AEC6483-23EF-4414-8E2A-6A005181899E}">
      <dgm:prSet phldrT="[Text]"/>
      <dgm:spPr/>
      <dgm:t>
        <a:bodyPr/>
        <a:lstStyle/>
        <a:p>
          <a:r>
            <a:rPr lang="zh-CN" altLang="en-US" dirty="0"/>
            <a:t>防衛型</a:t>
          </a:r>
          <a:endParaRPr lang="en-US" dirty="0"/>
        </a:p>
      </dgm:t>
    </dgm:pt>
    <dgm:pt modelId="{526DBE94-00A7-461E-AF61-51DFFA468BD0}" type="parTrans" cxnId="{976405B9-79B8-494E-A105-801AB128A327}">
      <dgm:prSet/>
      <dgm:spPr/>
      <dgm:t>
        <a:bodyPr/>
        <a:lstStyle/>
        <a:p>
          <a:endParaRPr lang="en-US"/>
        </a:p>
      </dgm:t>
    </dgm:pt>
    <dgm:pt modelId="{C81D2561-AE20-4589-919A-5479573342B0}" type="sibTrans" cxnId="{976405B9-79B8-494E-A105-801AB128A327}">
      <dgm:prSet/>
      <dgm:spPr/>
      <dgm:t>
        <a:bodyPr/>
        <a:lstStyle/>
        <a:p>
          <a:endParaRPr lang="en-US"/>
        </a:p>
      </dgm:t>
    </dgm:pt>
    <dgm:pt modelId="{056BF56F-CC43-4DDD-9D89-CA94DE101ECC}">
      <dgm:prSet phldrT="[Text]"/>
      <dgm:spPr/>
      <dgm:t>
        <a:bodyPr/>
        <a:lstStyle/>
        <a:p>
          <a:r>
            <a:rPr lang="zh-CN" altLang="en-US" dirty="0"/>
            <a:t>攻擊型</a:t>
          </a:r>
          <a:endParaRPr lang="en-US" dirty="0"/>
        </a:p>
      </dgm:t>
    </dgm:pt>
    <dgm:pt modelId="{001921C4-E4A3-488C-B466-13D798BB2038}" type="parTrans" cxnId="{778F2B2A-B50E-4B4B-8031-BBB0BAF3076A}">
      <dgm:prSet/>
      <dgm:spPr/>
      <dgm:t>
        <a:bodyPr/>
        <a:lstStyle/>
        <a:p>
          <a:endParaRPr lang="en-US"/>
        </a:p>
      </dgm:t>
    </dgm:pt>
    <dgm:pt modelId="{B28DA56B-359A-427D-B40B-7C9A5E29DAD4}" type="sibTrans" cxnId="{778F2B2A-B50E-4B4B-8031-BBB0BAF3076A}">
      <dgm:prSet/>
      <dgm:spPr/>
      <dgm:t>
        <a:bodyPr/>
        <a:lstStyle/>
        <a:p>
          <a:endParaRPr lang="en-US"/>
        </a:p>
      </dgm:t>
    </dgm:pt>
    <dgm:pt modelId="{068CCA7D-1404-4068-AB93-6968EFC37502}" type="pres">
      <dgm:prSet presAssocID="{B842BC11-90CF-49FF-8D61-E8A8AAFE1BB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A4FAF7-2B1B-440D-AB04-52061A8327A8}" type="pres">
      <dgm:prSet presAssocID="{0EFAF7DB-220E-474B-A306-B18848A2E64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6C629E-FD24-4979-AD6C-FF765663342C}" type="pres">
      <dgm:prSet presAssocID="{8655DB40-16AB-41AF-B7B9-C009642A6E8E}" presName="sibTrans" presStyleCnt="0"/>
      <dgm:spPr/>
    </dgm:pt>
    <dgm:pt modelId="{C593AB34-4B84-4F47-A09D-1663F9F71AFC}" type="pres">
      <dgm:prSet presAssocID="{9CA7C66F-6CF9-4093-95BD-C861D9811AA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D6466A-5AEB-4BDD-BDCC-43ADA92E714A}" type="pres">
      <dgm:prSet presAssocID="{9AC506A7-F034-46F5-B26F-46FD22856FB4}" presName="sibTrans" presStyleCnt="0"/>
      <dgm:spPr/>
    </dgm:pt>
    <dgm:pt modelId="{917D3CD9-BA5B-404E-931F-223BF970C99B}" type="pres">
      <dgm:prSet presAssocID="{8AEC6483-23EF-4414-8E2A-6A005181899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03BB6F-28BD-4A03-B872-7769C680243B}" type="pres">
      <dgm:prSet presAssocID="{C81D2561-AE20-4589-919A-5479573342B0}" presName="sibTrans" presStyleCnt="0"/>
      <dgm:spPr/>
    </dgm:pt>
    <dgm:pt modelId="{4F7EBD7D-DFCF-42D9-919C-E6E65091B79C}" type="pres">
      <dgm:prSet presAssocID="{056BF56F-CC43-4DDD-9D89-CA94DE101EC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E9781F-6C85-4C8B-A8C8-ACC68D56FD26}" type="presOf" srcId="{0EFAF7DB-220E-474B-A306-B18848A2E64E}" destId="{EAA4FAF7-2B1B-440D-AB04-52061A8327A8}" srcOrd="0" destOrd="0" presId="urn:microsoft.com/office/officeart/2005/8/layout/default"/>
    <dgm:cxn modelId="{778F2B2A-B50E-4B4B-8031-BBB0BAF3076A}" srcId="{B842BC11-90CF-49FF-8D61-E8A8AAFE1BB6}" destId="{056BF56F-CC43-4DDD-9D89-CA94DE101ECC}" srcOrd="3" destOrd="0" parTransId="{001921C4-E4A3-488C-B466-13D798BB2038}" sibTransId="{B28DA56B-359A-427D-B40B-7C9A5E29DAD4}"/>
    <dgm:cxn modelId="{4C41BE15-3799-4642-92AF-58F1C6904769}" type="presOf" srcId="{056BF56F-CC43-4DDD-9D89-CA94DE101ECC}" destId="{4F7EBD7D-DFCF-42D9-919C-E6E65091B79C}" srcOrd="0" destOrd="0" presId="urn:microsoft.com/office/officeart/2005/8/layout/default"/>
    <dgm:cxn modelId="{7095E1F8-4EDE-4430-B07D-B7175589A733}" type="presOf" srcId="{B842BC11-90CF-49FF-8D61-E8A8AAFE1BB6}" destId="{068CCA7D-1404-4068-AB93-6968EFC37502}" srcOrd="0" destOrd="0" presId="urn:microsoft.com/office/officeart/2005/8/layout/default"/>
    <dgm:cxn modelId="{E88E6FD0-5EE8-42CE-8AC4-D71962510EE7}" srcId="{B842BC11-90CF-49FF-8D61-E8A8AAFE1BB6}" destId="{0EFAF7DB-220E-474B-A306-B18848A2E64E}" srcOrd="0" destOrd="0" parTransId="{ADEA5C60-BA03-45CE-8AE4-87E8350E817F}" sibTransId="{8655DB40-16AB-41AF-B7B9-C009642A6E8E}"/>
    <dgm:cxn modelId="{1A254136-9EEE-43D0-BC71-1289B085104A}" srcId="{B842BC11-90CF-49FF-8D61-E8A8AAFE1BB6}" destId="{9CA7C66F-6CF9-4093-95BD-C861D9811AA0}" srcOrd="1" destOrd="0" parTransId="{5C383048-3A83-419C-82E9-AA46D2B4FFD3}" sibTransId="{9AC506A7-F034-46F5-B26F-46FD22856FB4}"/>
    <dgm:cxn modelId="{C2739289-C7F5-4C2B-8002-E64A84A3CCF1}" type="presOf" srcId="{9CA7C66F-6CF9-4093-95BD-C861D9811AA0}" destId="{C593AB34-4B84-4F47-A09D-1663F9F71AFC}" srcOrd="0" destOrd="0" presId="urn:microsoft.com/office/officeart/2005/8/layout/default"/>
    <dgm:cxn modelId="{4B3A68AC-F7E0-44C7-B1C8-7CD80B465A26}" type="presOf" srcId="{8AEC6483-23EF-4414-8E2A-6A005181899E}" destId="{917D3CD9-BA5B-404E-931F-223BF970C99B}" srcOrd="0" destOrd="0" presId="urn:microsoft.com/office/officeart/2005/8/layout/default"/>
    <dgm:cxn modelId="{976405B9-79B8-494E-A105-801AB128A327}" srcId="{B842BC11-90CF-49FF-8D61-E8A8AAFE1BB6}" destId="{8AEC6483-23EF-4414-8E2A-6A005181899E}" srcOrd="2" destOrd="0" parTransId="{526DBE94-00A7-461E-AF61-51DFFA468BD0}" sibTransId="{C81D2561-AE20-4589-919A-5479573342B0}"/>
    <dgm:cxn modelId="{BC5FF21A-43E7-485A-B596-C5AADF327B05}" type="presParOf" srcId="{068CCA7D-1404-4068-AB93-6968EFC37502}" destId="{EAA4FAF7-2B1B-440D-AB04-52061A8327A8}" srcOrd="0" destOrd="0" presId="urn:microsoft.com/office/officeart/2005/8/layout/default"/>
    <dgm:cxn modelId="{7DBDEB3C-0922-4C11-B032-8800766EAAC7}" type="presParOf" srcId="{068CCA7D-1404-4068-AB93-6968EFC37502}" destId="{D86C629E-FD24-4979-AD6C-FF765663342C}" srcOrd="1" destOrd="0" presId="urn:microsoft.com/office/officeart/2005/8/layout/default"/>
    <dgm:cxn modelId="{613FE1F9-EF48-4B26-8AF0-FACA67BF29EB}" type="presParOf" srcId="{068CCA7D-1404-4068-AB93-6968EFC37502}" destId="{C593AB34-4B84-4F47-A09D-1663F9F71AFC}" srcOrd="2" destOrd="0" presId="urn:microsoft.com/office/officeart/2005/8/layout/default"/>
    <dgm:cxn modelId="{40AAE183-EE4F-4AB0-9437-11D5128906F3}" type="presParOf" srcId="{068CCA7D-1404-4068-AB93-6968EFC37502}" destId="{5AD6466A-5AEB-4BDD-BDCC-43ADA92E714A}" srcOrd="3" destOrd="0" presId="urn:microsoft.com/office/officeart/2005/8/layout/default"/>
    <dgm:cxn modelId="{0859D5FC-F1F1-41ED-AFE7-9ED996860B28}" type="presParOf" srcId="{068CCA7D-1404-4068-AB93-6968EFC37502}" destId="{917D3CD9-BA5B-404E-931F-223BF970C99B}" srcOrd="4" destOrd="0" presId="urn:microsoft.com/office/officeart/2005/8/layout/default"/>
    <dgm:cxn modelId="{235E33CA-9331-4C4F-9FB8-E86BD246400B}" type="presParOf" srcId="{068CCA7D-1404-4068-AB93-6968EFC37502}" destId="{D803BB6F-28BD-4A03-B872-7769C680243B}" srcOrd="5" destOrd="0" presId="urn:microsoft.com/office/officeart/2005/8/layout/default"/>
    <dgm:cxn modelId="{B063FF6D-1F2D-472D-8B4C-B6A378A09833}" type="presParOf" srcId="{068CCA7D-1404-4068-AB93-6968EFC37502}" destId="{4F7EBD7D-DFCF-42D9-919C-E6E65091B79C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42BC11-90CF-49FF-8D61-E8A8AAFE1BB6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EFAF7DB-220E-474B-A306-B18848A2E64E}">
      <dgm:prSet phldrT="[Text]"/>
      <dgm:spPr/>
      <dgm:t>
        <a:bodyPr/>
        <a:lstStyle/>
        <a:p>
          <a:r>
            <a:rPr lang="zh-CN" altLang="en-US" dirty="0"/>
            <a:t>消極型</a:t>
          </a:r>
          <a:endParaRPr lang="en-US" dirty="0"/>
        </a:p>
      </dgm:t>
    </dgm:pt>
    <dgm:pt modelId="{ADEA5C60-BA03-45CE-8AE4-87E8350E817F}" type="parTrans" cxnId="{E88E6FD0-5EE8-42CE-8AC4-D71962510EE7}">
      <dgm:prSet/>
      <dgm:spPr/>
      <dgm:t>
        <a:bodyPr/>
        <a:lstStyle/>
        <a:p>
          <a:endParaRPr lang="en-US"/>
        </a:p>
      </dgm:t>
    </dgm:pt>
    <dgm:pt modelId="{8655DB40-16AB-41AF-B7B9-C009642A6E8E}" type="sibTrans" cxnId="{E88E6FD0-5EE8-42CE-8AC4-D71962510EE7}">
      <dgm:prSet/>
      <dgm:spPr/>
      <dgm:t>
        <a:bodyPr/>
        <a:lstStyle/>
        <a:p>
          <a:endParaRPr lang="en-US"/>
        </a:p>
      </dgm:t>
    </dgm:pt>
    <dgm:pt modelId="{9CA7C66F-6CF9-4093-95BD-C861D9811AA0}">
      <dgm:prSet phldrT="[Text]"/>
      <dgm:spPr/>
      <dgm:t>
        <a:bodyPr/>
        <a:lstStyle/>
        <a:p>
          <a:r>
            <a:rPr lang="zh-CN" altLang="en-US" dirty="0"/>
            <a:t>逃避型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descr="Basic Block List" title="SmartArt"/>
        </a:ext>
      </dgm:extLst>
    </dgm:pt>
    <dgm:pt modelId="{5C383048-3A83-419C-82E9-AA46D2B4FFD3}" type="parTrans" cxnId="{1A254136-9EEE-43D0-BC71-1289B085104A}">
      <dgm:prSet/>
      <dgm:spPr/>
      <dgm:t>
        <a:bodyPr/>
        <a:lstStyle/>
        <a:p>
          <a:endParaRPr lang="en-US"/>
        </a:p>
      </dgm:t>
    </dgm:pt>
    <dgm:pt modelId="{9AC506A7-F034-46F5-B26F-46FD22856FB4}" type="sibTrans" cxnId="{1A254136-9EEE-43D0-BC71-1289B085104A}">
      <dgm:prSet/>
      <dgm:spPr/>
      <dgm:t>
        <a:bodyPr/>
        <a:lstStyle/>
        <a:p>
          <a:endParaRPr lang="en-US"/>
        </a:p>
      </dgm:t>
    </dgm:pt>
    <dgm:pt modelId="{8AEC6483-23EF-4414-8E2A-6A005181899E}">
      <dgm:prSet phldrT="[Text]"/>
      <dgm:spPr/>
      <dgm:t>
        <a:bodyPr/>
        <a:lstStyle/>
        <a:p>
          <a:r>
            <a:rPr lang="zh-CN" altLang="en-US" dirty="0"/>
            <a:t>防衛型</a:t>
          </a:r>
          <a:endParaRPr lang="en-US" dirty="0"/>
        </a:p>
      </dgm:t>
    </dgm:pt>
    <dgm:pt modelId="{526DBE94-00A7-461E-AF61-51DFFA468BD0}" type="parTrans" cxnId="{976405B9-79B8-494E-A105-801AB128A327}">
      <dgm:prSet/>
      <dgm:spPr/>
      <dgm:t>
        <a:bodyPr/>
        <a:lstStyle/>
        <a:p>
          <a:endParaRPr lang="en-US"/>
        </a:p>
      </dgm:t>
    </dgm:pt>
    <dgm:pt modelId="{C81D2561-AE20-4589-919A-5479573342B0}" type="sibTrans" cxnId="{976405B9-79B8-494E-A105-801AB128A327}">
      <dgm:prSet/>
      <dgm:spPr/>
      <dgm:t>
        <a:bodyPr/>
        <a:lstStyle/>
        <a:p>
          <a:endParaRPr lang="en-US"/>
        </a:p>
      </dgm:t>
    </dgm:pt>
    <dgm:pt modelId="{056BF56F-CC43-4DDD-9D89-CA94DE101ECC}">
      <dgm:prSet phldrT="[Text]"/>
      <dgm:spPr/>
      <dgm:t>
        <a:bodyPr/>
        <a:lstStyle/>
        <a:p>
          <a:r>
            <a:rPr lang="zh-CN" altLang="en-US" dirty="0"/>
            <a:t>攻擊型</a:t>
          </a:r>
          <a:endParaRPr lang="en-US" dirty="0"/>
        </a:p>
      </dgm:t>
    </dgm:pt>
    <dgm:pt modelId="{001921C4-E4A3-488C-B466-13D798BB2038}" type="parTrans" cxnId="{778F2B2A-B50E-4B4B-8031-BBB0BAF3076A}">
      <dgm:prSet/>
      <dgm:spPr/>
      <dgm:t>
        <a:bodyPr/>
        <a:lstStyle/>
        <a:p>
          <a:endParaRPr lang="en-US"/>
        </a:p>
      </dgm:t>
    </dgm:pt>
    <dgm:pt modelId="{B28DA56B-359A-427D-B40B-7C9A5E29DAD4}" type="sibTrans" cxnId="{778F2B2A-B50E-4B4B-8031-BBB0BAF3076A}">
      <dgm:prSet/>
      <dgm:spPr/>
      <dgm:t>
        <a:bodyPr/>
        <a:lstStyle/>
        <a:p>
          <a:endParaRPr lang="en-US"/>
        </a:p>
      </dgm:t>
    </dgm:pt>
    <dgm:pt modelId="{068CCA7D-1404-4068-AB93-6968EFC37502}" type="pres">
      <dgm:prSet presAssocID="{B842BC11-90CF-49FF-8D61-E8A8AAFE1BB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A4FAF7-2B1B-440D-AB04-52061A8327A8}" type="pres">
      <dgm:prSet presAssocID="{0EFAF7DB-220E-474B-A306-B18848A2E64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6C629E-FD24-4979-AD6C-FF765663342C}" type="pres">
      <dgm:prSet presAssocID="{8655DB40-16AB-41AF-B7B9-C009642A6E8E}" presName="sibTrans" presStyleCnt="0"/>
      <dgm:spPr/>
    </dgm:pt>
    <dgm:pt modelId="{C593AB34-4B84-4F47-A09D-1663F9F71AFC}" type="pres">
      <dgm:prSet presAssocID="{9CA7C66F-6CF9-4093-95BD-C861D9811AA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D6466A-5AEB-4BDD-BDCC-43ADA92E714A}" type="pres">
      <dgm:prSet presAssocID="{9AC506A7-F034-46F5-B26F-46FD22856FB4}" presName="sibTrans" presStyleCnt="0"/>
      <dgm:spPr/>
    </dgm:pt>
    <dgm:pt modelId="{917D3CD9-BA5B-404E-931F-223BF970C99B}" type="pres">
      <dgm:prSet presAssocID="{8AEC6483-23EF-4414-8E2A-6A005181899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03BB6F-28BD-4A03-B872-7769C680243B}" type="pres">
      <dgm:prSet presAssocID="{C81D2561-AE20-4589-919A-5479573342B0}" presName="sibTrans" presStyleCnt="0"/>
      <dgm:spPr/>
    </dgm:pt>
    <dgm:pt modelId="{4F7EBD7D-DFCF-42D9-919C-E6E65091B79C}" type="pres">
      <dgm:prSet presAssocID="{056BF56F-CC43-4DDD-9D89-CA94DE101EC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E9781F-6C85-4C8B-A8C8-ACC68D56FD26}" type="presOf" srcId="{0EFAF7DB-220E-474B-A306-B18848A2E64E}" destId="{EAA4FAF7-2B1B-440D-AB04-52061A8327A8}" srcOrd="0" destOrd="0" presId="urn:microsoft.com/office/officeart/2005/8/layout/default"/>
    <dgm:cxn modelId="{778F2B2A-B50E-4B4B-8031-BBB0BAF3076A}" srcId="{B842BC11-90CF-49FF-8D61-E8A8AAFE1BB6}" destId="{056BF56F-CC43-4DDD-9D89-CA94DE101ECC}" srcOrd="3" destOrd="0" parTransId="{001921C4-E4A3-488C-B466-13D798BB2038}" sibTransId="{B28DA56B-359A-427D-B40B-7C9A5E29DAD4}"/>
    <dgm:cxn modelId="{4C41BE15-3799-4642-92AF-58F1C6904769}" type="presOf" srcId="{056BF56F-CC43-4DDD-9D89-CA94DE101ECC}" destId="{4F7EBD7D-DFCF-42D9-919C-E6E65091B79C}" srcOrd="0" destOrd="0" presId="urn:microsoft.com/office/officeart/2005/8/layout/default"/>
    <dgm:cxn modelId="{7095E1F8-4EDE-4430-B07D-B7175589A733}" type="presOf" srcId="{B842BC11-90CF-49FF-8D61-E8A8AAFE1BB6}" destId="{068CCA7D-1404-4068-AB93-6968EFC37502}" srcOrd="0" destOrd="0" presId="urn:microsoft.com/office/officeart/2005/8/layout/default"/>
    <dgm:cxn modelId="{E88E6FD0-5EE8-42CE-8AC4-D71962510EE7}" srcId="{B842BC11-90CF-49FF-8D61-E8A8AAFE1BB6}" destId="{0EFAF7DB-220E-474B-A306-B18848A2E64E}" srcOrd="0" destOrd="0" parTransId="{ADEA5C60-BA03-45CE-8AE4-87E8350E817F}" sibTransId="{8655DB40-16AB-41AF-B7B9-C009642A6E8E}"/>
    <dgm:cxn modelId="{1A254136-9EEE-43D0-BC71-1289B085104A}" srcId="{B842BC11-90CF-49FF-8D61-E8A8AAFE1BB6}" destId="{9CA7C66F-6CF9-4093-95BD-C861D9811AA0}" srcOrd="1" destOrd="0" parTransId="{5C383048-3A83-419C-82E9-AA46D2B4FFD3}" sibTransId="{9AC506A7-F034-46F5-B26F-46FD22856FB4}"/>
    <dgm:cxn modelId="{C2739289-C7F5-4C2B-8002-E64A84A3CCF1}" type="presOf" srcId="{9CA7C66F-6CF9-4093-95BD-C861D9811AA0}" destId="{C593AB34-4B84-4F47-A09D-1663F9F71AFC}" srcOrd="0" destOrd="0" presId="urn:microsoft.com/office/officeart/2005/8/layout/default"/>
    <dgm:cxn modelId="{4B3A68AC-F7E0-44C7-B1C8-7CD80B465A26}" type="presOf" srcId="{8AEC6483-23EF-4414-8E2A-6A005181899E}" destId="{917D3CD9-BA5B-404E-931F-223BF970C99B}" srcOrd="0" destOrd="0" presId="urn:microsoft.com/office/officeart/2005/8/layout/default"/>
    <dgm:cxn modelId="{976405B9-79B8-494E-A105-801AB128A327}" srcId="{B842BC11-90CF-49FF-8D61-E8A8AAFE1BB6}" destId="{8AEC6483-23EF-4414-8E2A-6A005181899E}" srcOrd="2" destOrd="0" parTransId="{526DBE94-00A7-461E-AF61-51DFFA468BD0}" sibTransId="{C81D2561-AE20-4589-919A-5479573342B0}"/>
    <dgm:cxn modelId="{BC5FF21A-43E7-485A-B596-C5AADF327B05}" type="presParOf" srcId="{068CCA7D-1404-4068-AB93-6968EFC37502}" destId="{EAA4FAF7-2B1B-440D-AB04-52061A8327A8}" srcOrd="0" destOrd="0" presId="urn:microsoft.com/office/officeart/2005/8/layout/default"/>
    <dgm:cxn modelId="{7DBDEB3C-0922-4C11-B032-8800766EAAC7}" type="presParOf" srcId="{068CCA7D-1404-4068-AB93-6968EFC37502}" destId="{D86C629E-FD24-4979-AD6C-FF765663342C}" srcOrd="1" destOrd="0" presId="urn:microsoft.com/office/officeart/2005/8/layout/default"/>
    <dgm:cxn modelId="{613FE1F9-EF48-4B26-8AF0-FACA67BF29EB}" type="presParOf" srcId="{068CCA7D-1404-4068-AB93-6968EFC37502}" destId="{C593AB34-4B84-4F47-A09D-1663F9F71AFC}" srcOrd="2" destOrd="0" presId="urn:microsoft.com/office/officeart/2005/8/layout/default"/>
    <dgm:cxn modelId="{40AAE183-EE4F-4AB0-9437-11D5128906F3}" type="presParOf" srcId="{068CCA7D-1404-4068-AB93-6968EFC37502}" destId="{5AD6466A-5AEB-4BDD-BDCC-43ADA92E714A}" srcOrd="3" destOrd="0" presId="urn:microsoft.com/office/officeart/2005/8/layout/default"/>
    <dgm:cxn modelId="{0859D5FC-F1F1-41ED-AFE7-9ED996860B28}" type="presParOf" srcId="{068CCA7D-1404-4068-AB93-6968EFC37502}" destId="{917D3CD9-BA5B-404E-931F-223BF970C99B}" srcOrd="4" destOrd="0" presId="urn:microsoft.com/office/officeart/2005/8/layout/default"/>
    <dgm:cxn modelId="{235E33CA-9331-4C4F-9FB8-E86BD246400B}" type="presParOf" srcId="{068CCA7D-1404-4068-AB93-6968EFC37502}" destId="{D803BB6F-28BD-4A03-B872-7769C680243B}" srcOrd="5" destOrd="0" presId="urn:microsoft.com/office/officeart/2005/8/layout/default"/>
    <dgm:cxn modelId="{B063FF6D-1F2D-472D-8B4C-B6A378A09833}" type="presParOf" srcId="{068CCA7D-1404-4068-AB93-6968EFC37502}" destId="{4F7EBD7D-DFCF-42D9-919C-E6E65091B79C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A4FAF7-2B1B-440D-AB04-52061A8327A8}">
      <dsp:nvSpPr>
        <dsp:cNvPr id="0" name=""/>
        <dsp:cNvSpPr/>
      </dsp:nvSpPr>
      <dsp:spPr>
        <a:xfrm>
          <a:off x="604" y="561706"/>
          <a:ext cx="2357240" cy="141434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900" kern="1200" dirty="0"/>
            <a:t>消極型</a:t>
          </a:r>
          <a:endParaRPr lang="en-US" sz="4900" kern="1200" dirty="0"/>
        </a:p>
      </dsp:txBody>
      <dsp:txXfrm>
        <a:off x="604" y="561706"/>
        <a:ext cx="2357240" cy="1414344"/>
      </dsp:txXfrm>
    </dsp:sp>
    <dsp:sp modelId="{C593AB34-4B84-4F47-A09D-1663F9F71AFC}">
      <dsp:nvSpPr>
        <dsp:cNvPr id="0" name=""/>
        <dsp:cNvSpPr/>
      </dsp:nvSpPr>
      <dsp:spPr>
        <a:xfrm>
          <a:off x="2593568" y="561706"/>
          <a:ext cx="2357240" cy="141434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900" kern="1200" dirty="0"/>
            <a:t>逃避型</a:t>
          </a:r>
          <a:endParaRPr lang="en-US" sz="4900" kern="1200" dirty="0"/>
        </a:p>
      </dsp:txBody>
      <dsp:txXfrm>
        <a:off x="2593568" y="561706"/>
        <a:ext cx="2357240" cy="1414344"/>
      </dsp:txXfrm>
    </dsp:sp>
    <dsp:sp modelId="{917D3CD9-BA5B-404E-931F-223BF970C99B}">
      <dsp:nvSpPr>
        <dsp:cNvPr id="0" name=""/>
        <dsp:cNvSpPr/>
      </dsp:nvSpPr>
      <dsp:spPr>
        <a:xfrm>
          <a:off x="604" y="2211774"/>
          <a:ext cx="2357240" cy="141434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900" kern="1200" dirty="0"/>
            <a:t>防衛型</a:t>
          </a:r>
          <a:endParaRPr lang="en-US" sz="4900" kern="1200" dirty="0"/>
        </a:p>
      </dsp:txBody>
      <dsp:txXfrm>
        <a:off x="604" y="2211774"/>
        <a:ext cx="2357240" cy="1414344"/>
      </dsp:txXfrm>
    </dsp:sp>
    <dsp:sp modelId="{4F7EBD7D-DFCF-42D9-919C-E6E65091B79C}">
      <dsp:nvSpPr>
        <dsp:cNvPr id="0" name=""/>
        <dsp:cNvSpPr/>
      </dsp:nvSpPr>
      <dsp:spPr>
        <a:xfrm>
          <a:off x="2593568" y="2211774"/>
          <a:ext cx="2357240" cy="141434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900" kern="1200" dirty="0"/>
            <a:t>攻擊型</a:t>
          </a:r>
          <a:endParaRPr lang="en-US" sz="4900" kern="1200" dirty="0"/>
        </a:p>
      </dsp:txBody>
      <dsp:txXfrm>
        <a:off x="2593568" y="2211774"/>
        <a:ext cx="2357240" cy="14143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A4FAF7-2B1B-440D-AB04-52061A8327A8}">
      <dsp:nvSpPr>
        <dsp:cNvPr id="0" name=""/>
        <dsp:cNvSpPr/>
      </dsp:nvSpPr>
      <dsp:spPr>
        <a:xfrm>
          <a:off x="604" y="561706"/>
          <a:ext cx="2357240" cy="141434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900" kern="1200" dirty="0"/>
            <a:t>消極型</a:t>
          </a:r>
          <a:endParaRPr lang="en-US" sz="4900" kern="1200" dirty="0"/>
        </a:p>
      </dsp:txBody>
      <dsp:txXfrm>
        <a:off x="604" y="561706"/>
        <a:ext cx="2357240" cy="1414344"/>
      </dsp:txXfrm>
    </dsp:sp>
    <dsp:sp modelId="{C593AB34-4B84-4F47-A09D-1663F9F71AFC}">
      <dsp:nvSpPr>
        <dsp:cNvPr id="0" name=""/>
        <dsp:cNvSpPr/>
      </dsp:nvSpPr>
      <dsp:spPr>
        <a:xfrm>
          <a:off x="2593568" y="561706"/>
          <a:ext cx="2357240" cy="141434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900" kern="1200" dirty="0"/>
            <a:t>逃避型</a:t>
          </a:r>
          <a:endParaRPr lang="en-US" sz="4900" kern="1200" dirty="0"/>
        </a:p>
      </dsp:txBody>
      <dsp:txXfrm>
        <a:off x="2593568" y="561706"/>
        <a:ext cx="2357240" cy="1414344"/>
      </dsp:txXfrm>
    </dsp:sp>
    <dsp:sp modelId="{917D3CD9-BA5B-404E-931F-223BF970C99B}">
      <dsp:nvSpPr>
        <dsp:cNvPr id="0" name=""/>
        <dsp:cNvSpPr/>
      </dsp:nvSpPr>
      <dsp:spPr>
        <a:xfrm>
          <a:off x="604" y="2211774"/>
          <a:ext cx="2357240" cy="141434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900" kern="1200" dirty="0"/>
            <a:t>防衛型</a:t>
          </a:r>
          <a:endParaRPr lang="en-US" sz="4900" kern="1200" dirty="0"/>
        </a:p>
      </dsp:txBody>
      <dsp:txXfrm>
        <a:off x="604" y="2211774"/>
        <a:ext cx="2357240" cy="1414344"/>
      </dsp:txXfrm>
    </dsp:sp>
    <dsp:sp modelId="{4F7EBD7D-DFCF-42D9-919C-E6E65091B79C}">
      <dsp:nvSpPr>
        <dsp:cNvPr id="0" name=""/>
        <dsp:cNvSpPr/>
      </dsp:nvSpPr>
      <dsp:spPr>
        <a:xfrm>
          <a:off x="2593568" y="2211774"/>
          <a:ext cx="2357240" cy="141434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900" kern="1200" dirty="0"/>
            <a:t>攻擊型</a:t>
          </a:r>
          <a:endParaRPr lang="en-US" sz="4900" kern="1200" dirty="0"/>
        </a:p>
      </dsp:txBody>
      <dsp:txXfrm>
        <a:off x="2593568" y="2211774"/>
        <a:ext cx="2357240" cy="14143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9/17/2016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9/17/2016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altLang="zh-CN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9/17/2016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altLang="zh-CN"/>
              <a:t>Click icon to add picture</a:t>
            </a:r>
            <a:endParaRPr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altLang="zh-CN"/>
              <a:t>Click icon to add picture</a:t>
            </a:r>
            <a:endParaRPr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6465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altLang="zh-CN"/>
              <a:t>Click icon to add picture</a:t>
            </a:r>
            <a:endParaRPr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048893"/>
            <a:ext cx="22860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altLang="zh-CN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9/17/2016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altLang="zh-CN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9/17/2016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9/17/2016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9/17/2016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9/17/2016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altLang="zh-CN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9/17/2016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9/17/2016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9/17/2016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9/17/2016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9/17/2016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574431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285120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altLang="zh-CN"/>
              <a:t>Click icon to add picture</a:t>
            </a:r>
            <a:endParaRPr/>
          </a:p>
        </p:txBody>
      </p:sp>
      <p:sp>
        <p:nvSpPr>
          <p:cNvPr id="37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0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altLang="zh-CN"/>
              <a:t>Click icon to add picture</a:t>
            </a:r>
            <a:endParaRPr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9/17/2016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35" name="Group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263071" y="1127733"/>
            <a:ext cx="4114800" cy="338161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5" name="Group 64"/>
          <p:cNvGrpSpPr>
            <a:grpSpLocks noChangeAspect="1"/>
          </p:cNvGrpSpPr>
          <p:nvPr/>
        </p:nvGrpSpPr>
        <p:grpSpPr>
          <a:xfrm rot="5400000">
            <a:off x="7803905" y="1127738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altLang="zh-CN"/>
              <a:t>Click icon to add picture</a:t>
            </a:r>
            <a:endParaRPr/>
          </a:p>
        </p:txBody>
      </p:sp>
      <p:sp>
        <p:nvSpPr>
          <p:cNvPr id="79" name="Picture Placeholder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altLang="zh-CN"/>
              <a:t>Click icon to add picture</a:t>
            </a:r>
            <a:endParaRPr/>
          </a:p>
        </p:txBody>
      </p:sp>
      <p:sp>
        <p:nvSpPr>
          <p:cNvPr id="80" name="Picture Placeholder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altLang="zh-CN"/>
              <a:t>Click icon to add picture</a:t>
            </a:r>
            <a:endParaRPr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/>
              <a:pPr/>
              <a:t>9/17/2016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49831" y="1752600"/>
            <a:ext cx="7173782" cy="1828800"/>
          </a:xfrm>
        </p:spPr>
        <p:txBody>
          <a:bodyPr/>
          <a:lstStyle/>
          <a:p>
            <a:r>
              <a:rPr lang="zh-CN" altLang="en-US" dirty="0"/>
              <a:t>教會衝突的反應與應對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zh-CN" altLang="en-US" dirty="0"/>
              <a:t>楊睿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400" dirty="0">
                <a:solidFill>
                  <a:srgbClr val="9A5315">
                    <a:lumMod val="50000"/>
                  </a:srgbClr>
                </a:solidFill>
              </a:rPr>
              <a:t>逃避型衝突反應者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200" dirty="0"/>
              <a:t>逃避型和真理</a:t>
            </a:r>
            <a:endParaRPr lang="en-US" altLang="zh-CN" sz="3200" dirty="0"/>
          </a:p>
          <a:p>
            <a:endParaRPr lang="en-US" altLang="zh-CN" sz="3200" dirty="0"/>
          </a:p>
          <a:p>
            <a:r>
              <a:rPr lang="en-US" altLang="zh-CN" sz="3200" dirty="0"/>
              <a:t>Key words</a:t>
            </a:r>
            <a:r>
              <a:rPr lang="zh-CN" altLang="en-US" sz="3200" dirty="0"/>
              <a:t>：欺騙、迴避、看輕問題</a:t>
            </a:r>
          </a:p>
        </p:txBody>
      </p:sp>
    </p:spTree>
    <p:extLst>
      <p:ext uri="{BB962C8B-B14F-4D97-AF65-F5344CB8AC3E}">
        <p14:creationId xmlns:p14="http://schemas.microsoft.com/office/powerpoint/2010/main" val="10448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400" dirty="0">
                <a:solidFill>
                  <a:srgbClr val="9A5315">
                    <a:lumMod val="50000"/>
                  </a:srgbClr>
                </a:solidFill>
              </a:rPr>
              <a:t>逃避型衝突反應者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200" dirty="0"/>
              <a:t>逃避型產生原因</a:t>
            </a:r>
            <a:endParaRPr lang="en-US" altLang="zh-CN" sz="3200" dirty="0"/>
          </a:p>
          <a:p>
            <a:endParaRPr lang="en-US" altLang="zh-CN" sz="3200" dirty="0"/>
          </a:p>
          <a:p>
            <a:r>
              <a:rPr lang="en-US" altLang="zh-CN" sz="3200" dirty="0"/>
              <a:t>Key words</a:t>
            </a:r>
            <a:r>
              <a:rPr lang="zh-CN" altLang="en-US" sz="3200" dirty="0"/>
              <a:t>：不願面對後果、害怕拒絕、廉價恩典</a:t>
            </a:r>
          </a:p>
        </p:txBody>
      </p:sp>
    </p:spTree>
    <p:extLst>
      <p:ext uri="{BB962C8B-B14F-4D97-AF65-F5344CB8AC3E}">
        <p14:creationId xmlns:p14="http://schemas.microsoft.com/office/powerpoint/2010/main" val="6416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400" dirty="0">
                <a:solidFill>
                  <a:srgbClr val="9A5315">
                    <a:lumMod val="50000"/>
                  </a:srgbClr>
                </a:solidFill>
              </a:rPr>
              <a:t>逃避型衝突反應者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200" dirty="0"/>
              <a:t>可以改變的地方</a:t>
            </a:r>
            <a:endParaRPr lang="en-US" altLang="zh-CN" sz="3200" dirty="0"/>
          </a:p>
          <a:p>
            <a:endParaRPr lang="en-US" altLang="zh-CN" sz="3200" dirty="0"/>
          </a:p>
          <a:p>
            <a:r>
              <a:rPr lang="en-US" altLang="zh-CN" sz="3200" dirty="0"/>
              <a:t>1.</a:t>
            </a:r>
            <a:r>
              <a:rPr lang="zh-CN" altLang="en-US" sz="3200" dirty="0"/>
              <a:t>耶穌基督的福音</a:t>
            </a:r>
            <a:endParaRPr lang="en-US" altLang="zh-CN" sz="3200" dirty="0"/>
          </a:p>
          <a:p>
            <a:r>
              <a:rPr lang="en-US" altLang="zh-CN" sz="3200" dirty="0"/>
              <a:t>2.</a:t>
            </a:r>
            <a:r>
              <a:rPr lang="zh-CN" altLang="en-US" sz="3200" dirty="0"/>
              <a:t>求神揭開</a:t>
            </a:r>
            <a:endParaRPr lang="en-US" altLang="zh-CN" sz="3200" dirty="0"/>
          </a:p>
          <a:p>
            <a:r>
              <a:rPr lang="en-US" altLang="zh-CN" sz="3200" dirty="0"/>
              <a:t>3.</a:t>
            </a:r>
            <a:r>
              <a:rPr lang="zh-CN" altLang="en-US" sz="3200" dirty="0"/>
              <a:t>在衝突中磨練</a:t>
            </a:r>
          </a:p>
        </p:txBody>
      </p:sp>
    </p:spTree>
    <p:extLst>
      <p:ext uri="{BB962C8B-B14F-4D97-AF65-F5344CB8AC3E}">
        <p14:creationId xmlns:p14="http://schemas.microsoft.com/office/powerpoint/2010/main" val="27072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400" dirty="0"/>
              <a:t>防衛型衝突反應者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200" dirty="0"/>
              <a:t>定義與特征</a:t>
            </a:r>
            <a:endParaRPr lang="en-US" altLang="zh-CN" sz="3200" dirty="0"/>
          </a:p>
          <a:p>
            <a:r>
              <a:rPr lang="zh-CN" altLang="en-US" sz="3200" dirty="0"/>
              <a:t>“防衛”：就是在面對批評攻擊或失敗的時候，保護自己與為自己辯護。</a:t>
            </a:r>
            <a:endParaRPr lang="en-US" altLang="zh-CN" sz="3200" dirty="0"/>
          </a:p>
          <a:p>
            <a:endParaRPr lang="en-US" altLang="zh-CN" sz="3200" dirty="0"/>
          </a:p>
          <a:p>
            <a:r>
              <a:rPr lang="en-US" altLang="zh-CN" sz="3200" dirty="0"/>
              <a:t>Key words</a:t>
            </a:r>
            <a:r>
              <a:rPr lang="zh-CN" altLang="en-US" sz="3200" dirty="0"/>
              <a:t>：立場名聲或權威、對錯</a:t>
            </a:r>
          </a:p>
        </p:txBody>
      </p:sp>
    </p:spTree>
    <p:extLst>
      <p:ext uri="{BB962C8B-B14F-4D97-AF65-F5344CB8AC3E}">
        <p14:creationId xmlns:p14="http://schemas.microsoft.com/office/powerpoint/2010/main" val="355419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400" dirty="0">
                <a:solidFill>
                  <a:srgbClr val="9A5315">
                    <a:lumMod val="50000"/>
                  </a:srgbClr>
                </a:solidFill>
              </a:rPr>
              <a:t>防衛型衝突反應者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200" dirty="0"/>
              <a:t>防衛型和真理</a:t>
            </a:r>
            <a:endParaRPr lang="en-US" altLang="zh-CN" sz="3200" dirty="0"/>
          </a:p>
          <a:p>
            <a:endParaRPr lang="en-US" altLang="zh-CN" sz="3200" dirty="0"/>
          </a:p>
          <a:p>
            <a:r>
              <a:rPr lang="en-US" altLang="zh-CN" sz="3200" dirty="0"/>
              <a:t>Key words</a:t>
            </a:r>
            <a:r>
              <a:rPr lang="zh-CN" altLang="en-US" sz="3200" dirty="0"/>
              <a:t>：對錯、壓迫、自大，自我保護</a:t>
            </a:r>
          </a:p>
        </p:txBody>
      </p:sp>
    </p:spTree>
    <p:extLst>
      <p:ext uri="{BB962C8B-B14F-4D97-AF65-F5344CB8AC3E}">
        <p14:creationId xmlns:p14="http://schemas.microsoft.com/office/powerpoint/2010/main" val="397277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400" dirty="0">
                <a:solidFill>
                  <a:srgbClr val="9A5315">
                    <a:lumMod val="50000"/>
                  </a:srgbClr>
                </a:solidFill>
              </a:rPr>
              <a:t>防衛型衝突反應者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200" dirty="0"/>
              <a:t>防衛型產生原因</a:t>
            </a:r>
            <a:endParaRPr lang="en-US" altLang="zh-CN" sz="3200" dirty="0"/>
          </a:p>
          <a:p>
            <a:endParaRPr lang="en-US" altLang="zh-CN" sz="3200" dirty="0"/>
          </a:p>
          <a:p>
            <a:r>
              <a:rPr lang="en-US" altLang="zh-CN" sz="3200" dirty="0"/>
              <a:t>Key words</a:t>
            </a:r>
            <a:r>
              <a:rPr lang="zh-CN" altLang="en-US" sz="3200" dirty="0"/>
              <a:t>：看重名聲、捍衛真理</a:t>
            </a:r>
          </a:p>
        </p:txBody>
      </p:sp>
    </p:spTree>
    <p:extLst>
      <p:ext uri="{BB962C8B-B14F-4D97-AF65-F5344CB8AC3E}">
        <p14:creationId xmlns:p14="http://schemas.microsoft.com/office/powerpoint/2010/main" val="395743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400" dirty="0">
                <a:solidFill>
                  <a:srgbClr val="9A5315">
                    <a:lumMod val="50000"/>
                  </a:srgbClr>
                </a:solidFill>
              </a:rPr>
              <a:t>防衛型衝突反應者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200" dirty="0"/>
              <a:t>可以改變的地方</a:t>
            </a:r>
            <a:endParaRPr lang="en-US" altLang="zh-CN" sz="3200" dirty="0"/>
          </a:p>
          <a:p>
            <a:endParaRPr lang="en-US" altLang="zh-CN" sz="3200" dirty="0"/>
          </a:p>
          <a:p>
            <a:r>
              <a:rPr lang="en-US" altLang="zh-CN" sz="3200" dirty="0"/>
              <a:t>1.</a:t>
            </a:r>
            <a:r>
              <a:rPr lang="zh-CN" altLang="en-US" sz="3200" dirty="0"/>
              <a:t>降服神的主權</a:t>
            </a:r>
            <a:endParaRPr lang="en-US" altLang="zh-CN" sz="3200" dirty="0"/>
          </a:p>
          <a:p>
            <a:r>
              <a:rPr lang="en-US" altLang="zh-CN" sz="3200" dirty="0"/>
              <a:t>2.</a:t>
            </a:r>
            <a:r>
              <a:rPr lang="zh-CN" altLang="en-US" sz="3200" dirty="0"/>
              <a:t>祈求上帝揭示</a:t>
            </a:r>
            <a:endParaRPr lang="en-US" altLang="zh-CN" sz="3200" dirty="0"/>
          </a:p>
          <a:p>
            <a:r>
              <a:rPr lang="en-US" altLang="zh-CN" sz="3200" dirty="0"/>
              <a:t>3.</a:t>
            </a:r>
            <a:r>
              <a:rPr lang="zh-CN" altLang="en-US" sz="3200" dirty="0"/>
              <a:t>不為自己辯護</a:t>
            </a:r>
          </a:p>
        </p:txBody>
      </p:sp>
    </p:spTree>
    <p:extLst>
      <p:ext uri="{BB962C8B-B14F-4D97-AF65-F5344CB8AC3E}">
        <p14:creationId xmlns:p14="http://schemas.microsoft.com/office/powerpoint/2010/main" val="137563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400" dirty="0"/>
              <a:t>攻擊型衝突反應者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200" dirty="0"/>
              <a:t>定義與特征</a:t>
            </a:r>
            <a:endParaRPr lang="en-US" altLang="zh-CN" sz="3200" dirty="0"/>
          </a:p>
          <a:p>
            <a:r>
              <a:rPr lang="zh-CN" altLang="en-US" sz="3200" dirty="0"/>
              <a:t>“攻擊性”：好斗、挑釁、爭辯或運用情緒，靈命或肢體的勢力去打敗對方</a:t>
            </a:r>
            <a:endParaRPr lang="en-US" altLang="zh-CN" sz="3200" dirty="0"/>
          </a:p>
          <a:p>
            <a:endParaRPr lang="en-US" altLang="zh-CN" sz="3200" dirty="0"/>
          </a:p>
          <a:p>
            <a:r>
              <a:rPr lang="en-US" altLang="zh-CN" sz="3200" dirty="0"/>
              <a:t>Key words</a:t>
            </a:r>
            <a:r>
              <a:rPr lang="zh-CN" altLang="en-US" sz="3200" dirty="0"/>
              <a:t>：權力、才能、立場狹隘</a:t>
            </a:r>
          </a:p>
        </p:txBody>
      </p:sp>
    </p:spTree>
    <p:extLst>
      <p:ext uri="{BB962C8B-B14F-4D97-AF65-F5344CB8AC3E}">
        <p14:creationId xmlns:p14="http://schemas.microsoft.com/office/powerpoint/2010/main" val="221570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400" dirty="0">
                <a:solidFill>
                  <a:srgbClr val="9A5315">
                    <a:lumMod val="50000"/>
                  </a:srgbClr>
                </a:solidFill>
              </a:rPr>
              <a:t>攻擊型衝突反應者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200" dirty="0"/>
              <a:t>攻擊型和真理</a:t>
            </a:r>
            <a:endParaRPr lang="en-US" altLang="zh-CN" sz="3200" dirty="0"/>
          </a:p>
          <a:p>
            <a:endParaRPr lang="en-US" altLang="zh-CN" sz="3200" dirty="0"/>
          </a:p>
          <a:p>
            <a:r>
              <a:rPr lang="en-US" altLang="zh-CN" sz="3200" dirty="0"/>
              <a:t>Key words</a:t>
            </a:r>
            <a:r>
              <a:rPr lang="zh-CN" altLang="en-US" sz="3200" dirty="0"/>
              <a:t>：誠心、舊我、強調真理</a:t>
            </a:r>
          </a:p>
        </p:txBody>
      </p:sp>
    </p:spTree>
    <p:extLst>
      <p:ext uri="{BB962C8B-B14F-4D97-AF65-F5344CB8AC3E}">
        <p14:creationId xmlns:p14="http://schemas.microsoft.com/office/powerpoint/2010/main" val="210162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400" dirty="0">
                <a:solidFill>
                  <a:srgbClr val="9A5315">
                    <a:lumMod val="50000"/>
                  </a:srgbClr>
                </a:solidFill>
              </a:rPr>
              <a:t>攻擊型衝突反應者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200" dirty="0"/>
              <a:t>攻擊性產生原因</a:t>
            </a:r>
            <a:endParaRPr lang="en-US" altLang="zh-CN" sz="3200" dirty="0"/>
          </a:p>
          <a:p>
            <a:endParaRPr lang="en-US" altLang="zh-CN" sz="3200" dirty="0"/>
          </a:p>
          <a:p>
            <a:r>
              <a:rPr lang="en-US" altLang="zh-CN" sz="3200" dirty="0"/>
              <a:t>Key words</a:t>
            </a:r>
            <a:r>
              <a:rPr lang="zh-CN" altLang="en-US" sz="3200" dirty="0"/>
              <a:t>：得勝的慾望、內心不滿足、傲慢</a:t>
            </a:r>
          </a:p>
        </p:txBody>
      </p:sp>
    </p:spTree>
    <p:extLst>
      <p:ext uri="{BB962C8B-B14F-4D97-AF65-F5344CB8AC3E}">
        <p14:creationId xmlns:p14="http://schemas.microsoft.com/office/powerpoint/2010/main" val="29655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400" b="1" dirty="0"/>
              <a:t>一</a:t>
            </a:r>
            <a:r>
              <a:rPr lang="zh-TW" altLang="zh-CN" sz="5400" b="1" dirty="0"/>
              <a:t>、教會衝突的分析</a:t>
            </a:r>
            <a:endParaRPr lang="zh-CN" altLang="zh-CN" sz="5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065212" y="2505492"/>
            <a:ext cx="4956048" cy="823912"/>
          </a:xfrm>
        </p:spPr>
        <p:txBody>
          <a:bodyPr>
            <a:normAutofit/>
          </a:bodyPr>
          <a:lstStyle/>
          <a:p>
            <a:r>
              <a:rPr lang="en-US" altLang="zh-CN" sz="3600" b="0" dirty="0"/>
              <a:t>I</a:t>
            </a:r>
            <a:r>
              <a:rPr lang="en-US" altLang="zh-CN" sz="3600" dirty="0"/>
              <a:t>.</a:t>
            </a:r>
            <a:r>
              <a:rPr lang="zh-CN" altLang="en-US" sz="3600" dirty="0"/>
              <a:t>個人因素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065212" y="3598583"/>
            <a:ext cx="4956048" cy="3476625"/>
          </a:xfrm>
        </p:spPr>
        <p:txBody>
          <a:bodyPr>
            <a:normAutofit/>
          </a:bodyPr>
          <a:lstStyle/>
          <a:p>
            <a:r>
              <a:rPr lang="zh-CN" altLang="en-US" sz="3600" dirty="0"/>
              <a:t>個人主義</a:t>
            </a:r>
            <a:endParaRPr lang="en-US" altLang="zh-CN" sz="3600" dirty="0"/>
          </a:p>
          <a:p>
            <a:endParaRPr lang="en-US" altLang="zh-CN" sz="3600" dirty="0"/>
          </a:p>
          <a:p>
            <a:r>
              <a:rPr lang="zh-CN" altLang="en-US" sz="3600" dirty="0"/>
              <a:t>認知不同</a:t>
            </a:r>
            <a:endParaRPr lang="en-US" sz="36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167566" y="2505492"/>
            <a:ext cx="4956048" cy="823912"/>
          </a:xfrm>
        </p:spPr>
        <p:txBody>
          <a:bodyPr>
            <a:normAutofit/>
          </a:bodyPr>
          <a:lstStyle/>
          <a:p>
            <a:r>
              <a:rPr lang="en-US" altLang="zh-CN" sz="3600" b="0" dirty="0"/>
              <a:t>II</a:t>
            </a:r>
            <a:r>
              <a:rPr lang="en-US" altLang="zh-CN" sz="3600" dirty="0"/>
              <a:t>.</a:t>
            </a:r>
            <a:r>
              <a:rPr lang="zh-CN" altLang="en-US" sz="3600" dirty="0"/>
              <a:t>靈命問題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167566" y="3598583"/>
            <a:ext cx="4956048" cy="3476625"/>
          </a:xfrm>
        </p:spPr>
        <p:txBody>
          <a:bodyPr>
            <a:normAutofit/>
          </a:bodyPr>
          <a:lstStyle/>
          <a:p>
            <a:r>
              <a:rPr lang="zh-TW" altLang="en-US" sz="3600" dirty="0"/>
              <a:t>知覺代替信心</a:t>
            </a:r>
            <a:endParaRPr lang="en-US" altLang="zh-TW" sz="3600" dirty="0"/>
          </a:p>
          <a:p>
            <a:r>
              <a:rPr lang="zh-TW" altLang="en-US" sz="3600" dirty="0"/>
              <a:t>缺乏靈命合一</a:t>
            </a:r>
            <a:endParaRPr lang="en-US" altLang="zh-TW" sz="3600" dirty="0"/>
          </a:p>
          <a:p>
            <a:r>
              <a:rPr lang="zh-CN" altLang="en-US" sz="3600" dirty="0"/>
              <a:t>罪的處理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65212" y="1790037"/>
            <a:ext cx="9785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/>
              <a:t>衝突的起因</a:t>
            </a:r>
          </a:p>
        </p:txBody>
      </p:sp>
    </p:spTree>
    <p:extLst>
      <p:ext uri="{BB962C8B-B14F-4D97-AF65-F5344CB8AC3E}">
        <p14:creationId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400" dirty="0">
                <a:solidFill>
                  <a:srgbClr val="9A5315">
                    <a:lumMod val="50000"/>
                  </a:srgbClr>
                </a:solidFill>
              </a:rPr>
              <a:t>攻擊型衝突反應者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200" dirty="0"/>
              <a:t>可以改變的地方</a:t>
            </a:r>
            <a:endParaRPr lang="en-US" altLang="zh-CN" sz="3200" dirty="0"/>
          </a:p>
          <a:p>
            <a:endParaRPr lang="en-US" altLang="zh-CN" sz="3200" dirty="0"/>
          </a:p>
          <a:p>
            <a:r>
              <a:rPr lang="en-US" altLang="zh-CN" sz="3200" dirty="0"/>
              <a:t>1.</a:t>
            </a:r>
            <a:r>
              <a:rPr lang="zh-CN" altLang="en-US" sz="3200" dirty="0"/>
              <a:t>學習抑制自己的言語行為</a:t>
            </a:r>
            <a:endParaRPr lang="en-US" altLang="zh-CN" sz="3200" dirty="0"/>
          </a:p>
          <a:p>
            <a:r>
              <a:rPr lang="en-US" altLang="zh-CN" sz="3200" dirty="0"/>
              <a:t>2.</a:t>
            </a:r>
            <a:r>
              <a:rPr lang="zh-CN" altLang="en-US" sz="3200" dirty="0"/>
              <a:t>與可信賴的人試著分享情緒和認罪</a:t>
            </a:r>
            <a:endParaRPr lang="en-US" altLang="zh-CN" sz="3200" dirty="0"/>
          </a:p>
          <a:p>
            <a:r>
              <a:rPr lang="en-US" altLang="zh-CN" sz="3200" dirty="0"/>
              <a:t>3.</a:t>
            </a:r>
            <a:r>
              <a:rPr lang="zh-CN" altLang="en-US" sz="3200" dirty="0"/>
              <a:t>打破舊我在謙卑中學習</a:t>
            </a:r>
            <a:endParaRPr lang="en-US" altLang="zh-CN" sz="3200" dirty="0"/>
          </a:p>
          <a:p>
            <a:r>
              <a:rPr lang="en-US" altLang="zh-CN" sz="3200" dirty="0"/>
              <a:t>4.</a:t>
            </a:r>
            <a:r>
              <a:rPr lang="zh-CN" altLang="en-US" sz="3200" dirty="0"/>
              <a:t>意識到領導與地位無關</a:t>
            </a:r>
          </a:p>
        </p:txBody>
      </p:sp>
    </p:spTree>
    <p:extLst>
      <p:ext uri="{BB962C8B-B14F-4D97-AF65-F5344CB8AC3E}">
        <p14:creationId xmlns:p14="http://schemas.microsoft.com/office/powerpoint/2010/main" val="147942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5400" b="1" dirty="0">
                <a:solidFill>
                  <a:srgbClr val="9A5315">
                    <a:lumMod val="50000"/>
                  </a:srgbClr>
                </a:solidFill>
              </a:rPr>
              <a:t>三</a:t>
            </a:r>
            <a:r>
              <a:rPr lang="zh-TW" altLang="zh-CN" sz="5400" b="1" dirty="0">
                <a:solidFill>
                  <a:srgbClr val="9A5315">
                    <a:lumMod val="50000"/>
                  </a:srgbClr>
                </a:solidFill>
              </a:rPr>
              <a:t>、</a:t>
            </a:r>
            <a:r>
              <a:rPr lang="zh-TW" altLang="zh-CN" sz="5400" b="1" dirty="0"/>
              <a:t>正確看待衝突</a:t>
            </a:r>
            <a:endParaRPr lang="zh-CN" alt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sz="3600" dirty="0"/>
              <a:t>I. </a:t>
            </a:r>
            <a:r>
              <a:rPr lang="zh-TW" altLang="zh-CN" sz="3600" dirty="0"/>
              <a:t>衝突是破碎的關係</a:t>
            </a:r>
            <a:endParaRPr lang="zh-CN" altLang="zh-CN" sz="3600" dirty="0"/>
          </a:p>
          <a:p>
            <a:pPr marL="0" indent="0">
              <a:buNone/>
            </a:pPr>
            <a:r>
              <a:rPr lang="en-US" altLang="zh-CN" sz="3600" dirty="0"/>
              <a:t>II. </a:t>
            </a:r>
            <a:r>
              <a:rPr lang="zh-TW" altLang="zh-CN" sz="3600" dirty="0"/>
              <a:t>衝突是屬靈的衝撞</a:t>
            </a:r>
            <a:endParaRPr lang="zh-CN" altLang="zh-CN" sz="3600" dirty="0"/>
          </a:p>
          <a:p>
            <a:pPr marL="0" indent="0">
              <a:buNone/>
            </a:pPr>
            <a:r>
              <a:rPr lang="en-US" altLang="zh-CN" sz="3600" dirty="0"/>
              <a:t>III. </a:t>
            </a:r>
            <a:r>
              <a:rPr lang="zh-TW" altLang="zh-CN" sz="3600" dirty="0"/>
              <a:t>衝突是不可避免的</a:t>
            </a:r>
            <a:endParaRPr lang="zh-CN" altLang="zh-CN" sz="3600" dirty="0"/>
          </a:p>
          <a:p>
            <a:pPr marL="0" indent="0">
              <a:buNone/>
            </a:pPr>
            <a:r>
              <a:rPr lang="en-US" altLang="zh-CN" sz="3600" dirty="0"/>
              <a:t>IV. </a:t>
            </a:r>
            <a:r>
              <a:rPr lang="zh-TW" altLang="zh-CN" sz="3600" dirty="0"/>
              <a:t>衝突是一種轉機</a:t>
            </a:r>
            <a:endParaRPr lang="zh-CN" altLang="zh-CN" sz="3600" dirty="0"/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8897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400" b="1" dirty="0"/>
              <a:t>四</a:t>
            </a:r>
            <a:r>
              <a:rPr lang="zh-TW" altLang="zh-CN" sz="5400" b="1" dirty="0"/>
              <a:t>、青年牧者處理教會衝突</a:t>
            </a:r>
            <a:endParaRPr lang="zh-CN" alt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4000" dirty="0"/>
              <a:t>1. </a:t>
            </a:r>
            <a:r>
              <a:rPr lang="zh-TW" altLang="zh-CN" sz="4000" dirty="0"/>
              <a:t>青年牧者</a:t>
            </a:r>
            <a:r>
              <a:rPr lang="en-US" altLang="zh-CN" sz="4000" dirty="0"/>
              <a:t>A</a:t>
            </a:r>
            <a:endParaRPr lang="zh-CN" altLang="zh-CN" sz="4000" dirty="0"/>
          </a:p>
          <a:p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I. </a:t>
            </a:r>
            <a:r>
              <a:rPr lang="zh-TW" altLang="zh-CN" sz="3600" dirty="0"/>
              <a:t>在個性上調整</a:t>
            </a:r>
            <a:endParaRPr lang="zh-CN" altLang="zh-CN" sz="3600" dirty="0"/>
          </a:p>
          <a:p>
            <a:r>
              <a:rPr lang="en-US" altLang="zh-CN" sz="3600" dirty="0"/>
              <a:t>II. </a:t>
            </a:r>
            <a:r>
              <a:rPr lang="zh-TW" altLang="zh-CN" sz="3600" dirty="0"/>
              <a:t>尋找屬靈同伴</a:t>
            </a:r>
            <a:endParaRPr lang="zh-CN" altLang="zh-CN" sz="3600" dirty="0"/>
          </a:p>
          <a:p>
            <a:r>
              <a:rPr lang="en-US" altLang="zh-CN" sz="3600" dirty="0"/>
              <a:t>III. </a:t>
            </a:r>
            <a:r>
              <a:rPr lang="zh-TW" altLang="zh-CN" sz="3600" dirty="0"/>
              <a:t>注重靈修和禱告生活</a:t>
            </a:r>
            <a:endParaRPr lang="zh-CN" altLang="zh-CN" sz="3600" dirty="0"/>
          </a:p>
          <a:p>
            <a:endParaRPr lang="zh-CN" alt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altLang="zh-TW" sz="3600" dirty="0"/>
              <a:t>IV. </a:t>
            </a:r>
            <a:r>
              <a:rPr lang="zh-TW" altLang="en-US" sz="3600" dirty="0"/>
              <a:t>把問題丟回去</a:t>
            </a:r>
          </a:p>
          <a:p>
            <a:r>
              <a:rPr lang="en-US" altLang="zh-TW" sz="3600" dirty="0"/>
              <a:t>V. </a:t>
            </a:r>
            <a:r>
              <a:rPr lang="zh-TW" altLang="en-US" sz="3600" dirty="0"/>
              <a:t>屬靈爭戰靠禱告</a:t>
            </a:r>
          </a:p>
          <a:p>
            <a:r>
              <a:rPr lang="en-US" altLang="zh-TW" sz="3600" dirty="0"/>
              <a:t>VI. </a:t>
            </a:r>
            <a:r>
              <a:rPr lang="zh-TW" altLang="en-US" sz="3600" dirty="0"/>
              <a:t>適當的紀律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2997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4000" dirty="0"/>
              <a:t>2. </a:t>
            </a:r>
            <a:r>
              <a:rPr lang="zh-TW" altLang="zh-CN" sz="4000" dirty="0"/>
              <a:t>青年牧者</a:t>
            </a:r>
            <a:r>
              <a:rPr lang="en-US" altLang="zh-CN" sz="4000" dirty="0"/>
              <a:t>B</a:t>
            </a:r>
            <a:endParaRPr lang="zh-CN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zh-CN" sz="3600" dirty="0"/>
              <a:t>I. </a:t>
            </a:r>
            <a:r>
              <a:rPr lang="zh-TW" altLang="zh-CN" sz="3600" dirty="0"/>
              <a:t>不要選邊站</a:t>
            </a:r>
            <a:endParaRPr lang="zh-CN" altLang="zh-CN" sz="3600" dirty="0"/>
          </a:p>
          <a:p>
            <a:r>
              <a:rPr lang="en-US" altLang="zh-CN" sz="3600" dirty="0"/>
              <a:t>II. </a:t>
            </a:r>
            <a:r>
              <a:rPr lang="zh-TW" altLang="zh-CN" sz="3600" dirty="0"/>
              <a:t>神學上的爭論</a:t>
            </a:r>
            <a:endParaRPr lang="zh-CN" altLang="zh-CN" sz="3600" dirty="0"/>
          </a:p>
          <a:p>
            <a:r>
              <a:rPr lang="en-US" altLang="zh-CN" sz="3600" dirty="0"/>
              <a:t>III. </a:t>
            </a:r>
            <a:r>
              <a:rPr lang="zh-TW" altLang="zh-CN" sz="3600" dirty="0"/>
              <a:t>愛主的清流</a:t>
            </a:r>
            <a:endParaRPr lang="zh-CN" altLang="zh-CN" sz="3600" dirty="0"/>
          </a:p>
          <a:p>
            <a:r>
              <a:rPr lang="en-US" altLang="zh-CN" sz="3600" dirty="0"/>
              <a:t>IV. </a:t>
            </a:r>
            <a:r>
              <a:rPr lang="zh-TW" altLang="zh-CN" sz="3600" dirty="0"/>
              <a:t>尋求溝通</a:t>
            </a:r>
            <a:endParaRPr lang="zh-CN" altLang="zh-CN" sz="3600" dirty="0"/>
          </a:p>
          <a:p>
            <a:endParaRPr lang="zh-CN" alt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V. </a:t>
            </a:r>
            <a:r>
              <a:rPr lang="zh-TW" altLang="zh-CN" sz="3600" dirty="0"/>
              <a:t>承擔結果</a:t>
            </a:r>
            <a:endParaRPr lang="zh-CN" altLang="zh-CN" sz="3600" dirty="0"/>
          </a:p>
          <a:p>
            <a:r>
              <a:rPr lang="en-US" altLang="zh-CN" sz="3600" dirty="0"/>
              <a:t>VI. </a:t>
            </a:r>
            <a:r>
              <a:rPr lang="zh-TW" altLang="zh-CN" sz="3600" dirty="0"/>
              <a:t>三個原則</a:t>
            </a:r>
            <a:endParaRPr lang="zh-CN" altLang="zh-CN" sz="3600" dirty="0"/>
          </a:p>
          <a:p>
            <a:pPr marL="0" indent="0">
              <a:buNone/>
            </a:pPr>
            <a:r>
              <a:rPr lang="en-US" altLang="zh-TW" sz="2800" dirty="0"/>
              <a:t>        </a:t>
            </a:r>
            <a:r>
              <a:rPr lang="zh-TW" altLang="zh-CN" sz="2800" dirty="0"/>
              <a:t>在大事上要堅持</a:t>
            </a:r>
            <a:endParaRPr lang="zh-CN" altLang="zh-CN" sz="2800" dirty="0"/>
          </a:p>
          <a:p>
            <a:pPr marL="0" indent="0">
              <a:buNone/>
            </a:pPr>
            <a:r>
              <a:rPr lang="en-US" altLang="zh-TW" sz="2800" dirty="0"/>
              <a:t>        </a:t>
            </a:r>
            <a:r>
              <a:rPr lang="zh-TW" altLang="zh-CN" sz="2800" dirty="0"/>
              <a:t>在小事上要寬容</a:t>
            </a:r>
            <a:endParaRPr lang="zh-CN" altLang="zh-CN" sz="2800" dirty="0"/>
          </a:p>
          <a:p>
            <a:pPr marL="0" indent="0">
              <a:buNone/>
            </a:pPr>
            <a:r>
              <a:rPr lang="en-US" altLang="zh-TW" sz="2800" dirty="0"/>
              <a:t>        </a:t>
            </a:r>
            <a:r>
              <a:rPr lang="zh-TW" altLang="zh-CN" sz="2800" dirty="0"/>
              <a:t>在凡事上要相愛</a:t>
            </a:r>
            <a:endParaRPr lang="zh-CN" altLang="zh-CN" sz="2800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9584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4000" dirty="0"/>
              <a:t>3. </a:t>
            </a:r>
            <a:r>
              <a:rPr lang="zh-TW" altLang="zh-CN" sz="4000" dirty="0"/>
              <a:t>青年牧者</a:t>
            </a:r>
            <a:r>
              <a:rPr lang="en-US" altLang="zh-CN" sz="4000" dirty="0"/>
              <a:t>C</a:t>
            </a:r>
            <a:endParaRPr lang="zh-CN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546" y="2505075"/>
            <a:ext cx="5130350" cy="3476625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I. </a:t>
            </a:r>
            <a:r>
              <a:rPr lang="zh-TW" altLang="zh-CN" sz="3600" dirty="0"/>
              <a:t>堅持神的呼召和帶領</a:t>
            </a:r>
            <a:endParaRPr lang="zh-CN" altLang="zh-CN" sz="3600" dirty="0"/>
          </a:p>
          <a:p>
            <a:r>
              <a:rPr lang="en-US" altLang="zh-CN" sz="3600" dirty="0"/>
              <a:t>II. </a:t>
            </a:r>
            <a:r>
              <a:rPr lang="zh-TW" altLang="zh-CN" sz="3600" dirty="0"/>
              <a:t>神總有託付</a:t>
            </a:r>
            <a:endParaRPr lang="zh-CN" altLang="zh-CN" sz="3600" dirty="0"/>
          </a:p>
          <a:p>
            <a:r>
              <a:rPr lang="en-US" altLang="zh-CN" sz="3600" dirty="0"/>
              <a:t>III. </a:t>
            </a:r>
            <a:r>
              <a:rPr lang="zh-TW" altLang="zh-CN" sz="3600" dirty="0"/>
              <a:t>去留想清楚</a:t>
            </a:r>
            <a:endParaRPr lang="zh-CN" altLang="zh-CN" sz="3600" dirty="0"/>
          </a:p>
          <a:p>
            <a:r>
              <a:rPr lang="en-US" altLang="zh-CN" sz="3600" dirty="0"/>
              <a:t>IV. </a:t>
            </a:r>
            <a:r>
              <a:rPr lang="zh-TW" altLang="zh-CN" sz="3600" dirty="0"/>
              <a:t>不要害怕衝突</a:t>
            </a:r>
            <a:endParaRPr lang="zh-CN" altLang="zh-CN" sz="3600" dirty="0"/>
          </a:p>
          <a:p>
            <a:endParaRPr lang="zh-CN" alt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altLang="zh-CN" sz="3600" dirty="0"/>
              <a:t>V. </a:t>
            </a:r>
            <a:r>
              <a:rPr lang="zh-TW" altLang="zh-CN" sz="3600" dirty="0"/>
              <a:t>接受老一輩</a:t>
            </a:r>
            <a:endParaRPr lang="zh-CN" altLang="zh-CN" sz="3600" dirty="0"/>
          </a:p>
          <a:p>
            <a:r>
              <a:rPr lang="en-US" altLang="zh-CN" sz="3600" dirty="0"/>
              <a:t>VI. </a:t>
            </a:r>
            <a:r>
              <a:rPr lang="zh-TW" altLang="zh-CN" sz="3600" dirty="0"/>
              <a:t>要有自己的堅持</a:t>
            </a:r>
            <a:endParaRPr lang="zh-CN" altLang="zh-CN" sz="3600" dirty="0"/>
          </a:p>
          <a:p>
            <a:r>
              <a:rPr lang="en-US" altLang="zh-CN" sz="3600" dirty="0"/>
              <a:t>VII. </a:t>
            </a:r>
            <a:r>
              <a:rPr lang="zh-TW" altLang="zh-CN" sz="3600" dirty="0"/>
              <a:t>改變自己</a:t>
            </a:r>
            <a:endParaRPr lang="zh-CN" altLang="zh-CN" sz="3600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7058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CN" sz="5400" b="1" dirty="0">
                <a:solidFill>
                  <a:srgbClr val="9A5315">
                    <a:lumMod val="50000"/>
                  </a:srgbClr>
                </a:solidFill>
              </a:rPr>
              <a:t>二、衝突的</a:t>
            </a:r>
            <a:r>
              <a:rPr lang="zh-CN" altLang="en-US" sz="5400" b="1" dirty="0">
                <a:solidFill>
                  <a:srgbClr val="9A5315">
                    <a:lumMod val="50000"/>
                  </a:srgbClr>
                </a:solidFill>
              </a:rPr>
              <a:t>反應類型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zh-TW" altLang="zh-CN" sz="4000" b="1" dirty="0"/>
              <a:t>衝突的反應</a:t>
            </a:r>
            <a:endParaRPr lang="zh-CN" altLang="zh-CN" sz="40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2768532"/>
              </p:ext>
            </p:extLst>
          </p:nvPr>
        </p:nvGraphicFramePr>
        <p:xfrm>
          <a:off x="6172200" y="1825625"/>
          <a:ext cx="4951413" cy="418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7512" y="2899659"/>
            <a:ext cx="5342288" cy="311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69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CN" sz="5400" b="1" dirty="0">
                <a:solidFill>
                  <a:srgbClr val="9A5315">
                    <a:lumMod val="50000"/>
                  </a:srgbClr>
                </a:solidFill>
              </a:rPr>
              <a:t>二、衝突的</a:t>
            </a:r>
            <a:r>
              <a:rPr lang="zh-CN" altLang="en-US" sz="5400" b="1" dirty="0">
                <a:solidFill>
                  <a:srgbClr val="9A5315">
                    <a:lumMod val="50000"/>
                  </a:srgbClr>
                </a:solidFill>
              </a:rPr>
              <a:t>反應類型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29938" y="1825625"/>
            <a:ext cx="5689862" cy="4187952"/>
          </a:xfrm>
        </p:spPr>
        <p:txBody>
          <a:bodyPr>
            <a:normAutofit/>
          </a:bodyPr>
          <a:lstStyle/>
          <a:p>
            <a:r>
              <a:rPr lang="zh-TW" altLang="zh-CN" sz="4400" b="1" dirty="0"/>
              <a:t>衝突的反應</a:t>
            </a:r>
            <a:endParaRPr lang="en-US" altLang="zh-TW" sz="4400" b="1" dirty="0"/>
          </a:p>
          <a:p>
            <a:pPr marL="0" lvl="0" indent="0">
              <a:buNone/>
            </a:pPr>
            <a:r>
              <a:rPr lang="en-US" altLang="zh-CN" sz="3600" dirty="0">
                <a:solidFill>
                  <a:srgbClr val="9A5315"/>
                </a:solidFill>
              </a:rPr>
              <a:t>1.</a:t>
            </a:r>
            <a:r>
              <a:rPr lang="zh-CN" altLang="en-US" sz="3600" dirty="0">
                <a:solidFill>
                  <a:srgbClr val="9A5315"/>
                </a:solidFill>
              </a:rPr>
              <a:t>衝突反應者的定義與特征</a:t>
            </a:r>
            <a:endParaRPr lang="en-US" altLang="zh-CN" sz="3600" dirty="0">
              <a:solidFill>
                <a:srgbClr val="9A5315"/>
              </a:solidFill>
            </a:endParaRPr>
          </a:p>
          <a:p>
            <a:pPr marL="0" lvl="0" indent="0">
              <a:buNone/>
            </a:pPr>
            <a:r>
              <a:rPr lang="en-US" altLang="zh-CN" sz="3600" dirty="0">
                <a:solidFill>
                  <a:srgbClr val="9A5315"/>
                </a:solidFill>
              </a:rPr>
              <a:t>2.</a:t>
            </a:r>
            <a:r>
              <a:rPr lang="zh-CN" altLang="en-US" sz="3600" dirty="0">
                <a:solidFill>
                  <a:srgbClr val="9A5315"/>
                </a:solidFill>
              </a:rPr>
              <a:t>衝突反應者和真理</a:t>
            </a:r>
            <a:endParaRPr lang="en-US" altLang="zh-CN" sz="3600" dirty="0">
              <a:solidFill>
                <a:srgbClr val="9A5315"/>
              </a:solidFill>
            </a:endParaRPr>
          </a:p>
          <a:p>
            <a:pPr marL="0" lvl="0" indent="0">
              <a:buNone/>
            </a:pPr>
            <a:r>
              <a:rPr lang="en-US" altLang="zh-CN" sz="3600" dirty="0">
                <a:solidFill>
                  <a:srgbClr val="9A5315"/>
                </a:solidFill>
              </a:rPr>
              <a:t>3.</a:t>
            </a:r>
            <a:r>
              <a:rPr lang="zh-CN" altLang="en-US" sz="3600" dirty="0">
                <a:solidFill>
                  <a:srgbClr val="9A5315"/>
                </a:solidFill>
              </a:rPr>
              <a:t>衝突反應的產生原因</a:t>
            </a:r>
            <a:endParaRPr lang="en-US" altLang="zh-CN" sz="3600" dirty="0">
              <a:solidFill>
                <a:srgbClr val="9A5315"/>
              </a:solidFill>
            </a:endParaRPr>
          </a:p>
          <a:p>
            <a:pPr marL="0" lvl="0" indent="0">
              <a:buNone/>
            </a:pPr>
            <a:r>
              <a:rPr lang="en-US" altLang="zh-CN" sz="3600" dirty="0">
                <a:solidFill>
                  <a:srgbClr val="9A5315"/>
                </a:solidFill>
              </a:rPr>
              <a:t>4.</a:t>
            </a:r>
            <a:r>
              <a:rPr lang="zh-CN" altLang="en-US" sz="3600" dirty="0">
                <a:solidFill>
                  <a:srgbClr val="9A5315"/>
                </a:solidFill>
              </a:rPr>
              <a:t>可以改變的地方</a:t>
            </a:r>
          </a:p>
          <a:p>
            <a:endParaRPr lang="zh-CN" altLang="zh-CN" sz="44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6172200" y="1825625"/>
          <a:ext cx="4951413" cy="418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4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400" dirty="0"/>
              <a:t>消極型衝突反應者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200" dirty="0"/>
              <a:t>定義與特征</a:t>
            </a:r>
            <a:endParaRPr lang="en-US" altLang="zh-CN" sz="3200" dirty="0"/>
          </a:p>
          <a:p>
            <a:pPr marL="0" indent="0">
              <a:buNone/>
            </a:pPr>
            <a:r>
              <a:rPr lang="zh-CN" altLang="en-US" sz="3200" dirty="0"/>
              <a:t>“消極”：不活躍，但遵守法則；接受或勉強接受他人的影響和看法，是好像他們是被動的觀察者，而非實際的參與者。</a:t>
            </a:r>
            <a:endParaRPr lang="en-US" altLang="zh-CN" sz="3200" dirty="0"/>
          </a:p>
          <a:p>
            <a:pPr marL="0" indent="0">
              <a:buNone/>
            </a:pPr>
            <a:endParaRPr lang="en-US" altLang="zh-CN" sz="3200" dirty="0"/>
          </a:p>
          <a:p>
            <a:pPr marL="0" indent="0">
              <a:buNone/>
            </a:pPr>
            <a:r>
              <a:rPr lang="en-US" altLang="zh-CN" sz="3200" dirty="0"/>
              <a:t>Key words</a:t>
            </a:r>
            <a:r>
              <a:rPr lang="zh-CN" altLang="en-US" sz="3200" dirty="0"/>
              <a:t>：忍受痛苦、往內埋藏、維持和諧</a:t>
            </a:r>
          </a:p>
        </p:txBody>
      </p:sp>
    </p:spTree>
    <p:extLst>
      <p:ext uri="{BB962C8B-B14F-4D97-AF65-F5344CB8AC3E}">
        <p14:creationId xmlns:p14="http://schemas.microsoft.com/office/powerpoint/2010/main" val="56953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400" dirty="0"/>
              <a:t>消極型衝突反應者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200" dirty="0"/>
              <a:t>消極型和真理</a:t>
            </a:r>
            <a:endParaRPr lang="en-US" altLang="zh-CN" sz="3200" dirty="0"/>
          </a:p>
          <a:p>
            <a:endParaRPr lang="en-US" altLang="zh-CN" sz="3200" dirty="0"/>
          </a:p>
          <a:p>
            <a:r>
              <a:rPr lang="en-US" altLang="zh-CN" sz="3200" dirty="0"/>
              <a:t>Key words</a:t>
            </a:r>
            <a:r>
              <a:rPr lang="zh-CN" altLang="en-US" sz="3200" dirty="0"/>
              <a:t>：放棄、被接納</a:t>
            </a:r>
          </a:p>
        </p:txBody>
      </p:sp>
    </p:spTree>
    <p:extLst>
      <p:ext uri="{BB962C8B-B14F-4D97-AF65-F5344CB8AC3E}">
        <p14:creationId xmlns:p14="http://schemas.microsoft.com/office/powerpoint/2010/main" val="162116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400" dirty="0">
                <a:solidFill>
                  <a:srgbClr val="9A5315">
                    <a:lumMod val="50000"/>
                  </a:srgbClr>
                </a:solidFill>
              </a:rPr>
              <a:t>消極型衝突反應者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200" dirty="0"/>
              <a:t>消極型產生原因</a:t>
            </a:r>
            <a:endParaRPr lang="en-US" altLang="zh-CN" sz="3200" dirty="0"/>
          </a:p>
          <a:p>
            <a:endParaRPr lang="en-US" altLang="zh-CN" sz="3200" dirty="0"/>
          </a:p>
          <a:p>
            <a:r>
              <a:rPr lang="en-US" altLang="zh-CN" sz="3200" dirty="0"/>
              <a:t>Key words</a:t>
            </a:r>
            <a:r>
              <a:rPr lang="zh-CN" altLang="en-US" sz="3200" dirty="0"/>
              <a:t>：恐懼、神化</a:t>
            </a:r>
          </a:p>
        </p:txBody>
      </p:sp>
    </p:spTree>
    <p:extLst>
      <p:ext uri="{BB962C8B-B14F-4D97-AF65-F5344CB8AC3E}">
        <p14:creationId xmlns:p14="http://schemas.microsoft.com/office/powerpoint/2010/main" val="377769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400" dirty="0">
                <a:solidFill>
                  <a:srgbClr val="9A5315">
                    <a:lumMod val="50000"/>
                  </a:srgbClr>
                </a:solidFill>
              </a:rPr>
              <a:t>消極型衝突反應者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200" dirty="0"/>
              <a:t>可以改變的地方</a:t>
            </a:r>
            <a:endParaRPr lang="en-US" altLang="zh-CN" sz="3200" dirty="0"/>
          </a:p>
          <a:p>
            <a:r>
              <a:rPr lang="en-US" altLang="zh-CN" sz="3200" dirty="0"/>
              <a:t>1.</a:t>
            </a:r>
            <a:r>
              <a:rPr lang="zh-CN" altLang="en-US" sz="3200" dirty="0"/>
              <a:t>認識自己的軟弱</a:t>
            </a:r>
            <a:endParaRPr lang="en-US" altLang="zh-CN" sz="3200" dirty="0"/>
          </a:p>
          <a:p>
            <a:r>
              <a:rPr lang="en-US" altLang="zh-CN" sz="3200" dirty="0"/>
              <a:t>2.</a:t>
            </a:r>
            <a:r>
              <a:rPr lang="zh-CN" altLang="en-US" sz="3200" dirty="0"/>
              <a:t>尋找良師益友</a:t>
            </a:r>
            <a:endParaRPr lang="en-US" altLang="zh-CN" sz="3200" dirty="0"/>
          </a:p>
          <a:p>
            <a:r>
              <a:rPr lang="en-US" altLang="zh-CN" sz="3200" dirty="0"/>
              <a:t>3.</a:t>
            </a:r>
            <a:r>
              <a:rPr lang="zh-CN" altLang="en-US" sz="3200" dirty="0"/>
              <a:t>練習表達感受</a:t>
            </a:r>
            <a:endParaRPr lang="en-US" altLang="zh-CN" sz="3200" dirty="0"/>
          </a:p>
          <a:p>
            <a:r>
              <a:rPr lang="en-US" altLang="zh-CN" sz="3200" dirty="0"/>
              <a:t>4.</a:t>
            </a:r>
            <a:r>
              <a:rPr lang="zh-CN" altLang="en-US" sz="3200" dirty="0"/>
              <a:t>明白被召的責任</a:t>
            </a:r>
            <a:endParaRPr lang="en-US" altLang="zh-CN" sz="3200" dirty="0"/>
          </a:p>
        </p:txBody>
      </p:sp>
    </p:spTree>
    <p:extLst>
      <p:ext uri="{BB962C8B-B14F-4D97-AF65-F5344CB8AC3E}">
        <p14:creationId xmlns:p14="http://schemas.microsoft.com/office/powerpoint/2010/main" val="213745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400" dirty="0"/>
              <a:t>逃避型衝突反應者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200" dirty="0"/>
              <a:t>定義與特征</a:t>
            </a:r>
            <a:endParaRPr lang="en-US" altLang="zh-CN" sz="3200" dirty="0"/>
          </a:p>
          <a:p>
            <a:r>
              <a:rPr lang="zh-CN" altLang="en-US" sz="3200" dirty="0"/>
              <a:t>“逃避”：運用機敏或策略躲閃，避免直接面對，避開直接的回答</a:t>
            </a:r>
            <a:endParaRPr lang="en-US" altLang="zh-CN" sz="3200" dirty="0"/>
          </a:p>
          <a:p>
            <a:endParaRPr lang="en-US" altLang="zh-CN" sz="3200" dirty="0"/>
          </a:p>
          <a:p>
            <a:r>
              <a:rPr lang="en-US" altLang="zh-CN" sz="3200" dirty="0"/>
              <a:t>Key words</a:t>
            </a:r>
            <a:r>
              <a:rPr lang="zh-CN" altLang="en-US" sz="3200" dirty="0"/>
              <a:t>：躲避、否定、謊言</a:t>
            </a:r>
          </a:p>
        </p:txBody>
      </p:sp>
    </p:spTree>
    <p:extLst>
      <p:ext uri="{BB962C8B-B14F-4D97-AF65-F5344CB8AC3E}">
        <p14:creationId xmlns:p14="http://schemas.microsoft.com/office/powerpoint/2010/main" val="209565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67F96A-C2ED-4D5B-8EFB-A18C6982D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Nature presentation, illustrated landscape design  (widescreen)</Template>
  <TotalTime>0</TotalTime>
  <Words>1074</Words>
  <Application>Microsoft Office PowerPoint</Application>
  <PresentationFormat>Custom</PresentationFormat>
  <Paragraphs>136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Nature Illustration 16x9</vt:lpstr>
      <vt:lpstr>教會衝突的反應與應對</vt:lpstr>
      <vt:lpstr>一、教會衝突的分析</vt:lpstr>
      <vt:lpstr>二、衝突的反應類型</vt:lpstr>
      <vt:lpstr>二、衝突的反應類型</vt:lpstr>
      <vt:lpstr>消極型衝突反應者</vt:lpstr>
      <vt:lpstr>消極型衝突反應者</vt:lpstr>
      <vt:lpstr>消極型衝突反應者</vt:lpstr>
      <vt:lpstr>消極型衝突反應者</vt:lpstr>
      <vt:lpstr>逃避型衝突反應者</vt:lpstr>
      <vt:lpstr>逃避型衝突反應者</vt:lpstr>
      <vt:lpstr>逃避型衝突反應者</vt:lpstr>
      <vt:lpstr>逃避型衝突反應者</vt:lpstr>
      <vt:lpstr>防衛型衝突反應者</vt:lpstr>
      <vt:lpstr>防衛型衝突反應者</vt:lpstr>
      <vt:lpstr>防衛型衝突反應者</vt:lpstr>
      <vt:lpstr>防衛型衝突反應者</vt:lpstr>
      <vt:lpstr>攻擊型衝突反應者</vt:lpstr>
      <vt:lpstr>攻擊型衝突反應者</vt:lpstr>
      <vt:lpstr>攻擊型衝突反應者</vt:lpstr>
      <vt:lpstr>攻擊型衝突反應者</vt:lpstr>
      <vt:lpstr>三、正確看待衝突</vt:lpstr>
      <vt:lpstr>四、青年牧者處理教會衝突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2016-04-25T02:06:43Z</dcterms:created>
  <dcterms:modified xsi:type="dcterms:W3CDTF">2016-09-17T19:12:15Z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