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39"/>
  </p:notesMasterIdLst>
  <p:handoutMasterIdLst>
    <p:handoutMasterId r:id="rId40"/>
  </p:handoutMasterIdLst>
  <p:sldIdLst>
    <p:sldId id="354" r:id="rId3"/>
    <p:sldId id="351" r:id="rId4"/>
    <p:sldId id="277" r:id="rId5"/>
    <p:sldId id="331" r:id="rId6"/>
    <p:sldId id="365" r:id="rId7"/>
    <p:sldId id="361" r:id="rId8"/>
    <p:sldId id="333" r:id="rId9"/>
    <p:sldId id="330" r:id="rId10"/>
    <p:sldId id="332" r:id="rId11"/>
    <p:sldId id="335" r:id="rId12"/>
    <p:sldId id="347" r:id="rId13"/>
    <p:sldId id="362" r:id="rId14"/>
    <p:sldId id="363" r:id="rId15"/>
    <p:sldId id="366" r:id="rId16"/>
    <p:sldId id="334" r:id="rId17"/>
    <p:sldId id="356" r:id="rId18"/>
    <p:sldId id="355" r:id="rId19"/>
    <p:sldId id="338" r:id="rId20"/>
    <p:sldId id="339" r:id="rId21"/>
    <p:sldId id="341" r:id="rId22"/>
    <p:sldId id="342" r:id="rId23"/>
    <p:sldId id="343" r:id="rId24"/>
    <p:sldId id="258" r:id="rId25"/>
    <p:sldId id="326" r:id="rId26"/>
    <p:sldId id="364" r:id="rId27"/>
    <p:sldId id="328" r:id="rId28"/>
    <p:sldId id="345" r:id="rId29"/>
    <p:sldId id="327" r:id="rId30"/>
    <p:sldId id="357" r:id="rId31"/>
    <p:sldId id="358" r:id="rId32"/>
    <p:sldId id="350" r:id="rId33"/>
    <p:sldId id="346" r:id="rId34"/>
    <p:sldId id="367" r:id="rId35"/>
    <p:sldId id="344" r:id="rId36"/>
    <p:sldId id="368" r:id="rId37"/>
    <p:sldId id="297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54"/>
            <p14:sldId id="351"/>
            <p14:sldId id="277"/>
            <p14:sldId id="331"/>
            <p14:sldId id="365"/>
            <p14:sldId id="361"/>
            <p14:sldId id="333"/>
            <p14:sldId id="330"/>
            <p14:sldId id="332"/>
            <p14:sldId id="335"/>
            <p14:sldId id="347"/>
            <p14:sldId id="362"/>
            <p14:sldId id="363"/>
            <p14:sldId id="366"/>
            <p14:sldId id="334"/>
            <p14:sldId id="356"/>
            <p14:sldId id="355"/>
            <p14:sldId id="338"/>
            <p14:sldId id="339"/>
            <p14:sldId id="341"/>
            <p14:sldId id="342"/>
            <p14:sldId id="343"/>
            <p14:sldId id="258"/>
            <p14:sldId id="326"/>
            <p14:sldId id="364"/>
            <p14:sldId id="328"/>
            <p14:sldId id="345"/>
            <p14:sldId id="327"/>
            <p14:sldId id="357"/>
            <p14:sldId id="358"/>
            <p14:sldId id="350"/>
            <p14:sldId id="346"/>
            <p14:sldId id="367"/>
            <p14:sldId id="344"/>
            <p14:sldId id="368"/>
            <p14:sldId id="297"/>
          </p14:sldIdLst>
        </p14:section>
        <p14:section name="Author Your Presentation" id="{16378913-E5ED-4281-BAF5-F1F938CB0BE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9862" autoAdjust="0"/>
  </p:normalViewPr>
  <p:slideViewPr>
    <p:cSldViewPr>
      <p:cViewPr>
        <p:scale>
          <a:sx n="60" d="100"/>
          <a:sy n="60" d="100"/>
        </p:scale>
        <p:origin x="-1546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1586A-A0F8-4559-ACFD-EB3B86314FE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AC72B6-AF3C-4454-95EC-38E1BD57CFF8}">
      <dgm:prSet phldrT="[Text]" custT="1"/>
      <dgm:spPr/>
      <dgm:t>
        <a:bodyPr/>
        <a:lstStyle/>
        <a:p>
          <a:r>
            <a:rPr lang="zh-CN" altLang="en-US" sz="3600" dirty="0" smtClean="0"/>
            <a:t>难        </a:t>
          </a:r>
          <a:r>
            <a:rPr lang="en-US" altLang="zh-CN" sz="3600" dirty="0" smtClean="0"/>
            <a:t>-    </a:t>
          </a:r>
          <a:r>
            <a:rPr lang="zh-CN" altLang="en-US" sz="3600" dirty="0" smtClean="0"/>
            <a:t>堅持不了</a:t>
          </a:r>
          <a:endParaRPr lang="en-US" sz="3600" dirty="0"/>
        </a:p>
      </dgm:t>
    </dgm:pt>
    <dgm:pt modelId="{D7051FDD-4C01-4682-BD46-D3589E7B6B49}" type="parTrans" cxnId="{F3425225-CC06-4579-BDE2-7A843A05C6FC}">
      <dgm:prSet/>
      <dgm:spPr/>
      <dgm:t>
        <a:bodyPr/>
        <a:lstStyle/>
        <a:p>
          <a:endParaRPr lang="en-US"/>
        </a:p>
      </dgm:t>
    </dgm:pt>
    <dgm:pt modelId="{3054E765-C859-4420-9EAC-E48A7B630F3C}" type="sibTrans" cxnId="{F3425225-CC06-4579-BDE2-7A843A05C6FC}">
      <dgm:prSet/>
      <dgm:spPr/>
      <dgm:t>
        <a:bodyPr/>
        <a:lstStyle/>
        <a:p>
          <a:endParaRPr lang="en-US"/>
        </a:p>
      </dgm:t>
    </dgm:pt>
    <dgm:pt modelId="{83864D55-33AD-48FB-9927-4AB465E64430}">
      <dgm:prSet phldrT="[Text]" custT="1"/>
      <dgm:spPr/>
      <dgm:t>
        <a:bodyPr/>
        <a:lstStyle/>
        <a:p>
          <a:r>
            <a:rPr lang="zh-CN" altLang="en-US" sz="3600" dirty="0" smtClean="0"/>
            <a:t>闷        </a:t>
          </a:r>
          <a:r>
            <a:rPr lang="en-US" altLang="zh-CN" sz="3600" dirty="0" smtClean="0"/>
            <a:t>-    </a:t>
          </a:r>
          <a:r>
            <a:rPr lang="zh-CN" altLang="en-US" sz="3600" dirty="0" smtClean="0"/>
            <a:t>興趣不大</a:t>
          </a:r>
          <a:endParaRPr lang="en-US" sz="3600" dirty="0"/>
        </a:p>
      </dgm:t>
    </dgm:pt>
    <dgm:pt modelId="{AEB7F4C6-1E48-42AB-A383-04A736C9BD27}" type="parTrans" cxnId="{133905F9-FA34-4C69-A369-E09B5E38E8D5}">
      <dgm:prSet/>
      <dgm:spPr/>
      <dgm:t>
        <a:bodyPr/>
        <a:lstStyle/>
        <a:p>
          <a:endParaRPr lang="en-US"/>
        </a:p>
      </dgm:t>
    </dgm:pt>
    <dgm:pt modelId="{D8CCBFF6-6167-4688-8EFB-13399C9E52AB}" type="sibTrans" cxnId="{133905F9-FA34-4C69-A369-E09B5E38E8D5}">
      <dgm:prSet/>
      <dgm:spPr/>
      <dgm:t>
        <a:bodyPr/>
        <a:lstStyle/>
        <a:p>
          <a:endParaRPr lang="en-US"/>
        </a:p>
      </dgm:t>
    </dgm:pt>
    <dgm:pt modelId="{AB566E79-A105-4F0F-AEAC-15A8141BE3D3}">
      <dgm:prSet phldrT="[Text]" custT="1"/>
      <dgm:spPr/>
      <dgm:t>
        <a:bodyPr/>
        <a:lstStyle/>
        <a:p>
          <a:r>
            <a:rPr lang="zh-CN" altLang="en-US" sz="3600" dirty="0" smtClean="0"/>
            <a:t>忙        </a:t>
          </a:r>
          <a:r>
            <a:rPr lang="en-US" altLang="zh-CN" sz="3600" dirty="0" smtClean="0"/>
            <a:t>-    </a:t>
          </a:r>
          <a:r>
            <a:rPr lang="zh-CN" altLang="en-US" sz="3600" dirty="0" smtClean="0"/>
            <a:t>沒有時間</a:t>
          </a:r>
          <a:endParaRPr lang="en-US" sz="3600" dirty="0"/>
        </a:p>
      </dgm:t>
    </dgm:pt>
    <dgm:pt modelId="{9D97F47E-4F24-459D-866F-B9C563F9047D}" type="parTrans" cxnId="{9DA48DF2-9A95-4425-82D1-40A150E12B50}">
      <dgm:prSet/>
      <dgm:spPr/>
      <dgm:t>
        <a:bodyPr/>
        <a:lstStyle/>
        <a:p>
          <a:endParaRPr lang="en-US"/>
        </a:p>
      </dgm:t>
    </dgm:pt>
    <dgm:pt modelId="{C8F7B9D8-09FE-4EA6-8C3A-8B124D735E87}" type="sibTrans" cxnId="{9DA48DF2-9A95-4425-82D1-40A150E12B50}">
      <dgm:prSet/>
      <dgm:spPr/>
      <dgm:t>
        <a:bodyPr/>
        <a:lstStyle/>
        <a:p>
          <a:endParaRPr lang="en-US"/>
        </a:p>
      </dgm:t>
    </dgm:pt>
    <dgm:pt modelId="{70B222B1-D7AD-498D-9748-381E7E8224E0}" type="pres">
      <dgm:prSet presAssocID="{3031586A-A0F8-4559-ACFD-EB3B86314F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E53803-14D4-4CB4-9793-1DA19116B901}" type="pres">
      <dgm:prSet presAssocID="{35AC72B6-AF3C-4454-95EC-38E1BD57CFF8}" presName="parentLin" presStyleCnt="0"/>
      <dgm:spPr/>
    </dgm:pt>
    <dgm:pt modelId="{5A788F20-E0B1-4015-B166-568D2DEE8C76}" type="pres">
      <dgm:prSet presAssocID="{35AC72B6-AF3C-4454-95EC-38E1BD57CFF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137B347-618E-474F-99F8-71D24F62EF82}" type="pres">
      <dgm:prSet presAssocID="{35AC72B6-AF3C-4454-95EC-38E1BD57CF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C07C6-30F2-40A6-977A-215CB38011D8}" type="pres">
      <dgm:prSet presAssocID="{35AC72B6-AF3C-4454-95EC-38E1BD57CFF8}" presName="negativeSpace" presStyleCnt="0"/>
      <dgm:spPr/>
    </dgm:pt>
    <dgm:pt modelId="{86D7EEBB-AEBB-4C70-A6EB-9F97610AFEFA}" type="pres">
      <dgm:prSet presAssocID="{35AC72B6-AF3C-4454-95EC-38E1BD57CFF8}" presName="childText" presStyleLbl="conFgAcc1" presStyleIdx="0" presStyleCnt="3">
        <dgm:presLayoutVars>
          <dgm:bulletEnabled val="1"/>
        </dgm:presLayoutVars>
      </dgm:prSet>
      <dgm:spPr/>
    </dgm:pt>
    <dgm:pt modelId="{70A4861C-3B09-4682-AEAE-EB3C3BC5496D}" type="pres">
      <dgm:prSet presAssocID="{3054E765-C859-4420-9EAC-E48A7B630F3C}" presName="spaceBetweenRectangles" presStyleCnt="0"/>
      <dgm:spPr/>
    </dgm:pt>
    <dgm:pt modelId="{4E2CAED9-B0D3-4351-BAD2-CBCD15C83067}" type="pres">
      <dgm:prSet presAssocID="{83864D55-33AD-48FB-9927-4AB465E64430}" presName="parentLin" presStyleCnt="0"/>
      <dgm:spPr/>
    </dgm:pt>
    <dgm:pt modelId="{65EC0346-5916-444E-82AB-3F5CF6EE473C}" type="pres">
      <dgm:prSet presAssocID="{83864D55-33AD-48FB-9927-4AB465E6443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D121D43-5382-48D9-9B1A-411B09E13E11}" type="pres">
      <dgm:prSet presAssocID="{83864D55-33AD-48FB-9927-4AB465E644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26CF-687A-42AD-9FB0-1B432E91104D}" type="pres">
      <dgm:prSet presAssocID="{83864D55-33AD-48FB-9927-4AB465E64430}" presName="negativeSpace" presStyleCnt="0"/>
      <dgm:spPr/>
    </dgm:pt>
    <dgm:pt modelId="{74B7DD2E-FFC3-4D9A-B70A-480C59B5D05B}" type="pres">
      <dgm:prSet presAssocID="{83864D55-33AD-48FB-9927-4AB465E64430}" presName="childText" presStyleLbl="conFgAcc1" presStyleIdx="1" presStyleCnt="3">
        <dgm:presLayoutVars>
          <dgm:bulletEnabled val="1"/>
        </dgm:presLayoutVars>
      </dgm:prSet>
      <dgm:spPr/>
    </dgm:pt>
    <dgm:pt modelId="{DDD61E4F-5EB1-400F-BC04-22AC400D3848}" type="pres">
      <dgm:prSet presAssocID="{D8CCBFF6-6167-4688-8EFB-13399C9E52AB}" presName="spaceBetweenRectangles" presStyleCnt="0"/>
      <dgm:spPr/>
    </dgm:pt>
    <dgm:pt modelId="{3EB16C80-0BEB-4442-ADF2-4F8D561570DB}" type="pres">
      <dgm:prSet presAssocID="{AB566E79-A105-4F0F-AEAC-15A8141BE3D3}" presName="parentLin" presStyleCnt="0"/>
      <dgm:spPr/>
    </dgm:pt>
    <dgm:pt modelId="{DCF71730-DD22-419A-A87E-E0C0F9968890}" type="pres">
      <dgm:prSet presAssocID="{AB566E79-A105-4F0F-AEAC-15A8141BE3D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112B033-7B76-49E8-91F6-824EE436443F}" type="pres">
      <dgm:prSet presAssocID="{AB566E79-A105-4F0F-AEAC-15A8141BE3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1A075-A0B4-4F73-8838-7C23E8D71FFD}" type="pres">
      <dgm:prSet presAssocID="{AB566E79-A105-4F0F-AEAC-15A8141BE3D3}" presName="negativeSpace" presStyleCnt="0"/>
      <dgm:spPr/>
    </dgm:pt>
    <dgm:pt modelId="{3B04FD90-772E-450C-A5FD-AAE4FC2A360C}" type="pres">
      <dgm:prSet presAssocID="{AB566E79-A105-4F0F-AEAC-15A8141BE3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62140F-BCB8-49CD-ADD2-79E0CA393193}" type="presOf" srcId="{AB566E79-A105-4F0F-AEAC-15A8141BE3D3}" destId="{DCF71730-DD22-419A-A87E-E0C0F9968890}" srcOrd="0" destOrd="0" presId="urn:microsoft.com/office/officeart/2005/8/layout/list1"/>
    <dgm:cxn modelId="{9DA48DF2-9A95-4425-82D1-40A150E12B50}" srcId="{3031586A-A0F8-4559-ACFD-EB3B86314FE8}" destId="{AB566E79-A105-4F0F-AEAC-15A8141BE3D3}" srcOrd="2" destOrd="0" parTransId="{9D97F47E-4F24-459D-866F-B9C563F9047D}" sibTransId="{C8F7B9D8-09FE-4EA6-8C3A-8B124D735E87}"/>
    <dgm:cxn modelId="{DA7020CD-6382-4266-BBBE-82B6FE46F41A}" type="presOf" srcId="{83864D55-33AD-48FB-9927-4AB465E64430}" destId="{65EC0346-5916-444E-82AB-3F5CF6EE473C}" srcOrd="0" destOrd="0" presId="urn:microsoft.com/office/officeart/2005/8/layout/list1"/>
    <dgm:cxn modelId="{133905F9-FA34-4C69-A369-E09B5E38E8D5}" srcId="{3031586A-A0F8-4559-ACFD-EB3B86314FE8}" destId="{83864D55-33AD-48FB-9927-4AB465E64430}" srcOrd="1" destOrd="0" parTransId="{AEB7F4C6-1E48-42AB-A383-04A736C9BD27}" sibTransId="{D8CCBFF6-6167-4688-8EFB-13399C9E52AB}"/>
    <dgm:cxn modelId="{025DB7C9-DFFE-4136-B37B-D919D53FEC4A}" type="presOf" srcId="{3031586A-A0F8-4559-ACFD-EB3B86314FE8}" destId="{70B222B1-D7AD-498D-9748-381E7E8224E0}" srcOrd="0" destOrd="0" presId="urn:microsoft.com/office/officeart/2005/8/layout/list1"/>
    <dgm:cxn modelId="{CA691CCA-077D-4B52-A5E8-849740917F5D}" type="presOf" srcId="{35AC72B6-AF3C-4454-95EC-38E1BD57CFF8}" destId="{0137B347-618E-474F-99F8-71D24F62EF82}" srcOrd="1" destOrd="0" presId="urn:microsoft.com/office/officeart/2005/8/layout/list1"/>
    <dgm:cxn modelId="{0452524B-0EF6-4DF0-A945-7D511E21AF8B}" type="presOf" srcId="{AB566E79-A105-4F0F-AEAC-15A8141BE3D3}" destId="{0112B033-7B76-49E8-91F6-824EE436443F}" srcOrd="1" destOrd="0" presId="urn:microsoft.com/office/officeart/2005/8/layout/list1"/>
    <dgm:cxn modelId="{BD19A815-E721-436F-8417-C78AD84C0725}" type="presOf" srcId="{35AC72B6-AF3C-4454-95EC-38E1BD57CFF8}" destId="{5A788F20-E0B1-4015-B166-568D2DEE8C76}" srcOrd="0" destOrd="0" presId="urn:microsoft.com/office/officeart/2005/8/layout/list1"/>
    <dgm:cxn modelId="{916D9E5A-7F2C-4419-8375-C2DD3E8A3184}" type="presOf" srcId="{83864D55-33AD-48FB-9927-4AB465E64430}" destId="{1D121D43-5382-48D9-9B1A-411B09E13E11}" srcOrd="1" destOrd="0" presId="urn:microsoft.com/office/officeart/2005/8/layout/list1"/>
    <dgm:cxn modelId="{F3425225-CC06-4579-BDE2-7A843A05C6FC}" srcId="{3031586A-A0F8-4559-ACFD-EB3B86314FE8}" destId="{35AC72B6-AF3C-4454-95EC-38E1BD57CFF8}" srcOrd="0" destOrd="0" parTransId="{D7051FDD-4C01-4682-BD46-D3589E7B6B49}" sibTransId="{3054E765-C859-4420-9EAC-E48A7B630F3C}"/>
    <dgm:cxn modelId="{D3DA6229-17B9-49C9-A452-C8D4B4EE722B}" type="presParOf" srcId="{70B222B1-D7AD-498D-9748-381E7E8224E0}" destId="{A5E53803-14D4-4CB4-9793-1DA19116B901}" srcOrd="0" destOrd="0" presId="urn:microsoft.com/office/officeart/2005/8/layout/list1"/>
    <dgm:cxn modelId="{234D2A6F-3C42-4529-AFA3-688FBB6509DB}" type="presParOf" srcId="{A5E53803-14D4-4CB4-9793-1DA19116B901}" destId="{5A788F20-E0B1-4015-B166-568D2DEE8C76}" srcOrd="0" destOrd="0" presId="urn:microsoft.com/office/officeart/2005/8/layout/list1"/>
    <dgm:cxn modelId="{9794B990-D7A0-4F08-9354-A0DF372E3AAD}" type="presParOf" srcId="{A5E53803-14D4-4CB4-9793-1DA19116B901}" destId="{0137B347-618E-474F-99F8-71D24F62EF82}" srcOrd="1" destOrd="0" presId="urn:microsoft.com/office/officeart/2005/8/layout/list1"/>
    <dgm:cxn modelId="{D1DF5813-02AF-4915-B59E-02D3E12126FE}" type="presParOf" srcId="{70B222B1-D7AD-498D-9748-381E7E8224E0}" destId="{CDBC07C6-30F2-40A6-977A-215CB38011D8}" srcOrd="1" destOrd="0" presId="urn:microsoft.com/office/officeart/2005/8/layout/list1"/>
    <dgm:cxn modelId="{46D9DEFB-67B3-43D4-855E-0BF18DBE8E7A}" type="presParOf" srcId="{70B222B1-D7AD-498D-9748-381E7E8224E0}" destId="{86D7EEBB-AEBB-4C70-A6EB-9F97610AFEFA}" srcOrd="2" destOrd="0" presId="urn:microsoft.com/office/officeart/2005/8/layout/list1"/>
    <dgm:cxn modelId="{8A4D98C8-5B89-4690-9F4F-E26B2A3A5BC3}" type="presParOf" srcId="{70B222B1-D7AD-498D-9748-381E7E8224E0}" destId="{70A4861C-3B09-4682-AEAE-EB3C3BC5496D}" srcOrd="3" destOrd="0" presId="urn:microsoft.com/office/officeart/2005/8/layout/list1"/>
    <dgm:cxn modelId="{75492752-7B15-4F1A-9FCF-E915392F7759}" type="presParOf" srcId="{70B222B1-D7AD-498D-9748-381E7E8224E0}" destId="{4E2CAED9-B0D3-4351-BAD2-CBCD15C83067}" srcOrd="4" destOrd="0" presId="urn:microsoft.com/office/officeart/2005/8/layout/list1"/>
    <dgm:cxn modelId="{C44BD7EA-3E12-438B-8A34-A0B3E4B0C3B1}" type="presParOf" srcId="{4E2CAED9-B0D3-4351-BAD2-CBCD15C83067}" destId="{65EC0346-5916-444E-82AB-3F5CF6EE473C}" srcOrd="0" destOrd="0" presId="urn:microsoft.com/office/officeart/2005/8/layout/list1"/>
    <dgm:cxn modelId="{6A517E47-5A07-4413-811B-563D568C5120}" type="presParOf" srcId="{4E2CAED9-B0D3-4351-BAD2-CBCD15C83067}" destId="{1D121D43-5382-48D9-9B1A-411B09E13E11}" srcOrd="1" destOrd="0" presId="urn:microsoft.com/office/officeart/2005/8/layout/list1"/>
    <dgm:cxn modelId="{C04E61AF-BB8E-4F72-BC50-556657972348}" type="presParOf" srcId="{70B222B1-D7AD-498D-9748-381E7E8224E0}" destId="{528826CF-687A-42AD-9FB0-1B432E91104D}" srcOrd="5" destOrd="0" presId="urn:microsoft.com/office/officeart/2005/8/layout/list1"/>
    <dgm:cxn modelId="{962171CA-6FDC-4879-A27D-5669133A891D}" type="presParOf" srcId="{70B222B1-D7AD-498D-9748-381E7E8224E0}" destId="{74B7DD2E-FFC3-4D9A-B70A-480C59B5D05B}" srcOrd="6" destOrd="0" presId="urn:microsoft.com/office/officeart/2005/8/layout/list1"/>
    <dgm:cxn modelId="{76669D37-CE90-4439-8616-4FF955B369BB}" type="presParOf" srcId="{70B222B1-D7AD-498D-9748-381E7E8224E0}" destId="{DDD61E4F-5EB1-400F-BC04-22AC400D3848}" srcOrd="7" destOrd="0" presId="urn:microsoft.com/office/officeart/2005/8/layout/list1"/>
    <dgm:cxn modelId="{85725305-DA64-484A-8654-B3749B5421CD}" type="presParOf" srcId="{70B222B1-D7AD-498D-9748-381E7E8224E0}" destId="{3EB16C80-0BEB-4442-ADF2-4F8D561570DB}" srcOrd="8" destOrd="0" presId="urn:microsoft.com/office/officeart/2005/8/layout/list1"/>
    <dgm:cxn modelId="{AEB0C004-538F-4FC8-A866-53204A2DEDEF}" type="presParOf" srcId="{3EB16C80-0BEB-4442-ADF2-4F8D561570DB}" destId="{DCF71730-DD22-419A-A87E-E0C0F9968890}" srcOrd="0" destOrd="0" presId="urn:microsoft.com/office/officeart/2005/8/layout/list1"/>
    <dgm:cxn modelId="{16480866-EB03-44F6-B1C6-AE792B404BB5}" type="presParOf" srcId="{3EB16C80-0BEB-4442-ADF2-4F8D561570DB}" destId="{0112B033-7B76-49E8-91F6-824EE436443F}" srcOrd="1" destOrd="0" presId="urn:microsoft.com/office/officeart/2005/8/layout/list1"/>
    <dgm:cxn modelId="{880A6203-80D2-4276-8A6F-316392D3D932}" type="presParOf" srcId="{70B222B1-D7AD-498D-9748-381E7E8224E0}" destId="{3391A075-A0B4-4F73-8838-7C23E8D71FFD}" srcOrd="9" destOrd="0" presId="urn:microsoft.com/office/officeart/2005/8/layout/list1"/>
    <dgm:cxn modelId="{2F5C52C4-AFA1-478D-9FD9-F9718B0D383F}" type="presParOf" srcId="{70B222B1-D7AD-498D-9748-381E7E8224E0}" destId="{3B04FD90-772E-450C-A5FD-AAE4FC2A36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1586A-A0F8-4559-ACFD-EB3B86314FE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AC72B6-AF3C-4454-95EC-38E1BD57CFF8}">
      <dgm:prSet phldrT="[Text]" custT="1"/>
      <dgm:spPr/>
      <dgm:t>
        <a:bodyPr/>
        <a:lstStyle/>
        <a:p>
          <a:r>
            <a:rPr lang="zh-CN" altLang="en-US" sz="4400" dirty="0" smtClean="0"/>
            <a:t>       难        </a:t>
          </a:r>
          <a:r>
            <a:rPr lang="en-US" altLang="zh-CN" sz="4400" dirty="0" smtClean="0"/>
            <a:t>-    </a:t>
          </a:r>
          <a:r>
            <a:rPr lang="zh-CN" altLang="en-US" sz="4400" dirty="0" smtClean="0"/>
            <a:t>堅持不了</a:t>
          </a:r>
          <a:endParaRPr lang="en-US" sz="5400" dirty="0"/>
        </a:p>
      </dgm:t>
    </dgm:pt>
    <dgm:pt modelId="{D7051FDD-4C01-4682-BD46-D3589E7B6B49}" type="parTrans" cxnId="{F3425225-CC06-4579-BDE2-7A843A05C6FC}">
      <dgm:prSet/>
      <dgm:spPr/>
      <dgm:t>
        <a:bodyPr/>
        <a:lstStyle/>
        <a:p>
          <a:endParaRPr lang="en-US"/>
        </a:p>
      </dgm:t>
    </dgm:pt>
    <dgm:pt modelId="{3054E765-C859-4420-9EAC-E48A7B630F3C}" type="sibTrans" cxnId="{F3425225-CC06-4579-BDE2-7A843A05C6FC}">
      <dgm:prSet/>
      <dgm:spPr/>
      <dgm:t>
        <a:bodyPr/>
        <a:lstStyle/>
        <a:p>
          <a:endParaRPr lang="en-US"/>
        </a:p>
      </dgm:t>
    </dgm:pt>
    <dgm:pt modelId="{83864D55-33AD-48FB-9927-4AB465E64430}">
      <dgm:prSet phldrT="[Text]" custT="1"/>
      <dgm:spPr/>
      <dgm:t>
        <a:bodyPr/>
        <a:lstStyle/>
        <a:p>
          <a:r>
            <a:rPr lang="zh-CN" altLang="en-US" sz="3600" dirty="0" smtClean="0"/>
            <a:t>        </a:t>
          </a:r>
          <a:r>
            <a:rPr lang="zh-CN" altLang="en-US" sz="4400" dirty="0" smtClean="0"/>
            <a:t>闷        </a:t>
          </a:r>
          <a:r>
            <a:rPr lang="en-US" altLang="zh-CN" sz="4400" dirty="0" smtClean="0"/>
            <a:t>-    </a:t>
          </a:r>
          <a:r>
            <a:rPr lang="zh-CN" altLang="en-US" sz="4400" dirty="0" smtClean="0"/>
            <a:t>興趣不大</a:t>
          </a:r>
          <a:endParaRPr lang="en-US" sz="4400" dirty="0"/>
        </a:p>
      </dgm:t>
    </dgm:pt>
    <dgm:pt modelId="{AEB7F4C6-1E48-42AB-A383-04A736C9BD27}" type="parTrans" cxnId="{133905F9-FA34-4C69-A369-E09B5E38E8D5}">
      <dgm:prSet/>
      <dgm:spPr/>
      <dgm:t>
        <a:bodyPr/>
        <a:lstStyle/>
        <a:p>
          <a:endParaRPr lang="en-US"/>
        </a:p>
      </dgm:t>
    </dgm:pt>
    <dgm:pt modelId="{D8CCBFF6-6167-4688-8EFB-13399C9E52AB}" type="sibTrans" cxnId="{133905F9-FA34-4C69-A369-E09B5E38E8D5}">
      <dgm:prSet/>
      <dgm:spPr/>
      <dgm:t>
        <a:bodyPr/>
        <a:lstStyle/>
        <a:p>
          <a:endParaRPr lang="en-US"/>
        </a:p>
      </dgm:t>
    </dgm:pt>
    <dgm:pt modelId="{AB566E79-A105-4F0F-AEAC-15A8141BE3D3}">
      <dgm:prSet phldrT="[Text]" custT="1"/>
      <dgm:spPr/>
      <dgm:t>
        <a:bodyPr/>
        <a:lstStyle/>
        <a:p>
          <a:r>
            <a:rPr lang="zh-CN" altLang="en-US" sz="3600" dirty="0" smtClean="0"/>
            <a:t>       </a:t>
          </a:r>
          <a:r>
            <a:rPr lang="zh-CN" altLang="en-US" sz="4400" dirty="0" smtClean="0"/>
            <a:t>忙        </a:t>
          </a:r>
          <a:r>
            <a:rPr lang="en-US" altLang="zh-CN" sz="4400" dirty="0" smtClean="0"/>
            <a:t>-    </a:t>
          </a:r>
          <a:r>
            <a:rPr lang="zh-CN" altLang="en-US" sz="4400" dirty="0" smtClean="0"/>
            <a:t>沒有時間</a:t>
          </a:r>
          <a:endParaRPr lang="en-US" sz="5400" dirty="0"/>
        </a:p>
      </dgm:t>
    </dgm:pt>
    <dgm:pt modelId="{9D97F47E-4F24-459D-866F-B9C563F9047D}" type="parTrans" cxnId="{9DA48DF2-9A95-4425-82D1-40A150E12B50}">
      <dgm:prSet/>
      <dgm:spPr/>
      <dgm:t>
        <a:bodyPr/>
        <a:lstStyle/>
        <a:p>
          <a:endParaRPr lang="en-US"/>
        </a:p>
      </dgm:t>
    </dgm:pt>
    <dgm:pt modelId="{C8F7B9D8-09FE-4EA6-8C3A-8B124D735E87}" type="sibTrans" cxnId="{9DA48DF2-9A95-4425-82D1-40A150E12B50}">
      <dgm:prSet/>
      <dgm:spPr/>
      <dgm:t>
        <a:bodyPr/>
        <a:lstStyle/>
        <a:p>
          <a:endParaRPr lang="en-US"/>
        </a:p>
      </dgm:t>
    </dgm:pt>
    <dgm:pt modelId="{70B222B1-D7AD-498D-9748-381E7E8224E0}" type="pres">
      <dgm:prSet presAssocID="{3031586A-A0F8-4559-ACFD-EB3B86314F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E53803-14D4-4CB4-9793-1DA19116B901}" type="pres">
      <dgm:prSet presAssocID="{35AC72B6-AF3C-4454-95EC-38E1BD57CFF8}" presName="parentLin" presStyleCnt="0"/>
      <dgm:spPr/>
    </dgm:pt>
    <dgm:pt modelId="{5A788F20-E0B1-4015-B166-568D2DEE8C76}" type="pres">
      <dgm:prSet presAssocID="{35AC72B6-AF3C-4454-95EC-38E1BD57CFF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137B347-618E-474F-99F8-71D24F62EF82}" type="pres">
      <dgm:prSet presAssocID="{35AC72B6-AF3C-4454-95EC-38E1BD57CFF8}" presName="parentText" presStyleLbl="node1" presStyleIdx="0" presStyleCnt="3" custScaleX="126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C07C6-30F2-40A6-977A-215CB38011D8}" type="pres">
      <dgm:prSet presAssocID="{35AC72B6-AF3C-4454-95EC-38E1BD57CFF8}" presName="negativeSpace" presStyleCnt="0"/>
      <dgm:spPr/>
    </dgm:pt>
    <dgm:pt modelId="{86D7EEBB-AEBB-4C70-A6EB-9F97610AFEFA}" type="pres">
      <dgm:prSet presAssocID="{35AC72B6-AF3C-4454-95EC-38E1BD57CFF8}" presName="childText" presStyleLbl="conFgAcc1" presStyleIdx="0" presStyleCnt="3">
        <dgm:presLayoutVars>
          <dgm:bulletEnabled val="1"/>
        </dgm:presLayoutVars>
      </dgm:prSet>
      <dgm:spPr/>
    </dgm:pt>
    <dgm:pt modelId="{70A4861C-3B09-4682-AEAE-EB3C3BC5496D}" type="pres">
      <dgm:prSet presAssocID="{3054E765-C859-4420-9EAC-E48A7B630F3C}" presName="spaceBetweenRectangles" presStyleCnt="0"/>
      <dgm:spPr/>
    </dgm:pt>
    <dgm:pt modelId="{4E2CAED9-B0D3-4351-BAD2-CBCD15C83067}" type="pres">
      <dgm:prSet presAssocID="{83864D55-33AD-48FB-9927-4AB465E64430}" presName="parentLin" presStyleCnt="0"/>
      <dgm:spPr/>
    </dgm:pt>
    <dgm:pt modelId="{65EC0346-5916-444E-82AB-3F5CF6EE473C}" type="pres">
      <dgm:prSet presAssocID="{83864D55-33AD-48FB-9927-4AB465E6443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D121D43-5382-48D9-9B1A-411B09E13E11}" type="pres">
      <dgm:prSet presAssocID="{83864D55-33AD-48FB-9927-4AB465E64430}" presName="parentText" presStyleLbl="node1" presStyleIdx="1" presStyleCnt="3" custScaleX="126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26CF-687A-42AD-9FB0-1B432E91104D}" type="pres">
      <dgm:prSet presAssocID="{83864D55-33AD-48FB-9927-4AB465E64430}" presName="negativeSpace" presStyleCnt="0"/>
      <dgm:spPr/>
    </dgm:pt>
    <dgm:pt modelId="{74B7DD2E-FFC3-4D9A-B70A-480C59B5D05B}" type="pres">
      <dgm:prSet presAssocID="{83864D55-33AD-48FB-9927-4AB465E64430}" presName="childText" presStyleLbl="conFgAcc1" presStyleIdx="1" presStyleCnt="3">
        <dgm:presLayoutVars>
          <dgm:bulletEnabled val="1"/>
        </dgm:presLayoutVars>
      </dgm:prSet>
      <dgm:spPr/>
    </dgm:pt>
    <dgm:pt modelId="{DDD61E4F-5EB1-400F-BC04-22AC400D3848}" type="pres">
      <dgm:prSet presAssocID="{D8CCBFF6-6167-4688-8EFB-13399C9E52AB}" presName="spaceBetweenRectangles" presStyleCnt="0"/>
      <dgm:spPr/>
    </dgm:pt>
    <dgm:pt modelId="{3EB16C80-0BEB-4442-ADF2-4F8D561570DB}" type="pres">
      <dgm:prSet presAssocID="{AB566E79-A105-4F0F-AEAC-15A8141BE3D3}" presName="parentLin" presStyleCnt="0"/>
      <dgm:spPr/>
    </dgm:pt>
    <dgm:pt modelId="{DCF71730-DD22-419A-A87E-E0C0F9968890}" type="pres">
      <dgm:prSet presAssocID="{AB566E79-A105-4F0F-AEAC-15A8141BE3D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112B033-7B76-49E8-91F6-824EE436443F}" type="pres">
      <dgm:prSet presAssocID="{AB566E79-A105-4F0F-AEAC-15A8141BE3D3}" presName="parentText" presStyleLbl="node1" presStyleIdx="2" presStyleCnt="3" custScaleX="126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1A075-A0B4-4F73-8838-7C23E8D71FFD}" type="pres">
      <dgm:prSet presAssocID="{AB566E79-A105-4F0F-AEAC-15A8141BE3D3}" presName="negativeSpace" presStyleCnt="0"/>
      <dgm:spPr/>
    </dgm:pt>
    <dgm:pt modelId="{3B04FD90-772E-450C-A5FD-AAE4FC2A360C}" type="pres">
      <dgm:prSet presAssocID="{AB566E79-A105-4F0F-AEAC-15A8141BE3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A4CCFB-2021-4D2B-8BE7-6E5B0A6573A5}" type="presOf" srcId="{35AC72B6-AF3C-4454-95EC-38E1BD57CFF8}" destId="{0137B347-618E-474F-99F8-71D24F62EF82}" srcOrd="1" destOrd="0" presId="urn:microsoft.com/office/officeart/2005/8/layout/list1"/>
    <dgm:cxn modelId="{9DA48DF2-9A95-4425-82D1-40A150E12B50}" srcId="{3031586A-A0F8-4559-ACFD-EB3B86314FE8}" destId="{AB566E79-A105-4F0F-AEAC-15A8141BE3D3}" srcOrd="2" destOrd="0" parTransId="{9D97F47E-4F24-459D-866F-B9C563F9047D}" sibTransId="{C8F7B9D8-09FE-4EA6-8C3A-8B124D735E87}"/>
    <dgm:cxn modelId="{A48F18EB-DB76-4137-9CD2-46DA8F79A093}" type="presOf" srcId="{AB566E79-A105-4F0F-AEAC-15A8141BE3D3}" destId="{DCF71730-DD22-419A-A87E-E0C0F9968890}" srcOrd="0" destOrd="0" presId="urn:microsoft.com/office/officeart/2005/8/layout/list1"/>
    <dgm:cxn modelId="{8E245B18-8D75-4A19-912A-631697A710B7}" type="presOf" srcId="{83864D55-33AD-48FB-9927-4AB465E64430}" destId="{65EC0346-5916-444E-82AB-3F5CF6EE473C}" srcOrd="0" destOrd="0" presId="urn:microsoft.com/office/officeart/2005/8/layout/list1"/>
    <dgm:cxn modelId="{133905F9-FA34-4C69-A369-E09B5E38E8D5}" srcId="{3031586A-A0F8-4559-ACFD-EB3B86314FE8}" destId="{83864D55-33AD-48FB-9927-4AB465E64430}" srcOrd="1" destOrd="0" parTransId="{AEB7F4C6-1E48-42AB-A383-04A736C9BD27}" sibTransId="{D8CCBFF6-6167-4688-8EFB-13399C9E52AB}"/>
    <dgm:cxn modelId="{31141168-7C11-4111-B9D6-2F96220C913C}" type="presOf" srcId="{83864D55-33AD-48FB-9927-4AB465E64430}" destId="{1D121D43-5382-48D9-9B1A-411B09E13E11}" srcOrd="1" destOrd="0" presId="urn:microsoft.com/office/officeart/2005/8/layout/list1"/>
    <dgm:cxn modelId="{0AF50E04-FCED-4DF3-828C-3AFF5508EBBE}" type="presOf" srcId="{35AC72B6-AF3C-4454-95EC-38E1BD57CFF8}" destId="{5A788F20-E0B1-4015-B166-568D2DEE8C76}" srcOrd="0" destOrd="0" presId="urn:microsoft.com/office/officeart/2005/8/layout/list1"/>
    <dgm:cxn modelId="{15E6D3CD-9EFD-4D50-B6E2-AC6176A99A5D}" type="presOf" srcId="{AB566E79-A105-4F0F-AEAC-15A8141BE3D3}" destId="{0112B033-7B76-49E8-91F6-824EE436443F}" srcOrd="1" destOrd="0" presId="urn:microsoft.com/office/officeart/2005/8/layout/list1"/>
    <dgm:cxn modelId="{97D47187-9A87-4CBF-B05A-4EA8297AB14C}" type="presOf" srcId="{3031586A-A0F8-4559-ACFD-EB3B86314FE8}" destId="{70B222B1-D7AD-498D-9748-381E7E8224E0}" srcOrd="0" destOrd="0" presId="urn:microsoft.com/office/officeart/2005/8/layout/list1"/>
    <dgm:cxn modelId="{F3425225-CC06-4579-BDE2-7A843A05C6FC}" srcId="{3031586A-A0F8-4559-ACFD-EB3B86314FE8}" destId="{35AC72B6-AF3C-4454-95EC-38E1BD57CFF8}" srcOrd="0" destOrd="0" parTransId="{D7051FDD-4C01-4682-BD46-D3589E7B6B49}" sibTransId="{3054E765-C859-4420-9EAC-E48A7B630F3C}"/>
    <dgm:cxn modelId="{F4743D07-B363-41D7-BD29-A384AAA5C3AB}" type="presParOf" srcId="{70B222B1-D7AD-498D-9748-381E7E8224E0}" destId="{A5E53803-14D4-4CB4-9793-1DA19116B901}" srcOrd="0" destOrd="0" presId="urn:microsoft.com/office/officeart/2005/8/layout/list1"/>
    <dgm:cxn modelId="{0B75D7A5-F968-4705-A094-3C1990CF6E8B}" type="presParOf" srcId="{A5E53803-14D4-4CB4-9793-1DA19116B901}" destId="{5A788F20-E0B1-4015-B166-568D2DEE8C76}" srcOrd="0" destOrd="0" presId="urn:microsoft.com/office/officeart/2005/8/layout/list1"/>
    <dgm:cxn modelId="{2C0F5553-83DD-4B46-9015-79D5A312FAC0}" type="presParOf" srcId="{A5E53803-14D4-4CB4-9793-1DA19116B901}" destId="{0137B347-618E-474F-99F8-71D24F62EF82}" srcOrd="1" destOrd="0" presId="urn:microsoft.com/office/officeart/2005/8/layout/list1"/>
    <dgm:cxn modelId="{C20A7749-554E-4D55-91E7-BE30290C706A}" type="presParOf" srcId="{70B222B1-D7AD-498D-9748-381E7E8224E0}" destId="{CDBC07C6-30F2-40A6-977A-215CB38011D8}" srcOrd="1" destOrd="0" presId="urn:microsoft.com/office/officeart/2005/8/layout/list1"/>
    <dgm:cxn modelId="{1EAF2AF7-9D6A-4308-89D7-4B4552192120}" type="presParOf" srcId="{70B222B1-D7AD-498D-9748-381E7E8224E0}" destId="{86D7EEBB-AEBB-4C70-A6EB-9F97610AFEFA}" srcOrd="2" destOrd="0" presId="urn:microsoft.com/office/officeart/2005/8/layout/list1"/>
    <dgm:cxn modelId="{3064803C-793F-460A-8E11-5B56AFAAA59B}" type="presParOf" srcId="{70B222B1-D7AD-498D-9748-381E7E8224E0}" destId="{70A4861C-3B09-4682-AEAE-EB3C3BC5496D}" srcOrd="3" destOrd="0" presId="urn:microsoft.com/office/officeart/2005/8/layout/list1"/>
    <dgm:cxn modelId="{0EDC4CD6-1EB9-4FB6-B022-B0E5B1576C45}" type="presParOf" srcId="{70B222B1-D7AD-498D-9748-381E7E8224E0}" destId="{4E2CAED9-B0D3-4351-BAD2-CBCD15C83067}" srcOrd="4" destOrd="0" presId="urn:microsoft.com/office/officeart/2005/8/layout/list1"/>
    <dgm:cxn modelId="{4AE0E789-0256-4ACC-805E-9C615C1ABE60}" type="presParOf" srcId="{4E2CAED9-B0D3-4351-BAD2-CBCD15C83067}" destId="{65EC0346-5916-444E-82AB-3F5CF6EE473C}" srcOrd="0" destOrd="0" presId="urn:microsoft.com/office/officeart/2005/8/layout/list1"/>
    <dgm:cxn modelId="{CF07E1A5-FA4E-48D3-8B5A-97E71F7B67B9}" type="presParOf" srcId="{4E2CAED9-B0D3-4351-BAD2-CBCD15C83067}" destId="{1D121D43-5382-48D9-9B1A-411B09E13E11}" srcOrd="1" destOrd="0" presId="urn:microsoft.com/office/officeart/2005/8/layout/list1"/>
    <dgm:cxn modelId="{02A44C04-C8EB-407A-90F6-7CADAF0D2F27}" type="presParOf" srcId="{70B222B1-D7AD-498D-9748-381E7E8224E0}" destId="{528826CF-687A-42AD-9FB0-1B432E91104D}" srcOrd="5" destOrd="0" presId="urn:microsoft.com/office/officeart/2005/8/layout/list1"/>
    <dgm:cxn modelId="{FEE9605B-5B21-434A-A260-25258DDDB1A5}" type="presParOf" srcId="{70B222B1-D7AD-498D-9748-381E7E8224E0}" destId="{74B7DD2E-FFC3-4D9A-B70A-480C59B5D05B}" srcOrd="6" destOrd="0" presId="urn:microsoft.com/office/officeart/2005/8/layout/list1"/>
    <dgm:cxn modelId="{C44E0914-C928-4AEC-808C-77BA6B9F8487}" type="presParOf" srcId="{70B222B1-D7AD-498D-9748-381E7E8224E0}" destId="{DDD61E4F-5EB1-400F-BC04-22AC400D3848}" srcOrd="7" destOrd="0" presId="urn:microsoft.com/office/officeart/2005/8/layout/list1"/>
    <dgm:cxn modelId="{A40D391E-B2AF-4F9E-8FF2-52812B93D173}" type="presParOf" srcId="{70B222B1-D7AD-498D-9748-381E7E8224E0}" destId="{3EB16C80-0BEB-4442-ADF2-4F8D561570DB}" srcOrd="8" destOrd="0" presId="urn:microsoft.com/office/officeart/2005/8/layout/list1"/>
    <dgm:cxn modelId="{96387B5B-0378-4D85-BFD0-A55E2A4E583C}" type="presParOf" srcId="{3EB16C80-0BEB-4442-ADF2-4F8D561570DB}" destId="{DCF71730-DD22-419A-A87E-E0C0F9968890}" srcOrd="0" destOrd="0" presId="urn:microsoft.com/office/officeart/2005/8/layout/list1"/>
    <dgm:cxn modelId="{12B188C8-A65E-4F82-B466-F1F9CD2A1CC4}" type="presParOf" srcId="{3EB16C80-0BEB-4442-ADF2-4F8D561570DB}" destId="{0112B033-7B76-49E8-91F6-824EE436443F}" srcOrd="1" destOrd="0" presId="urn:microsoft.com/office/officeart/2005/8/layout/list1"/>
    <dgm:cxn modelId="{71C28DA4-256B-45CC-A288-521911A61E78}" type="presParOf" srcId="{70B222B1-D7AD-498D-9748-381E7E8224E0}" destId="{3391A075-A0B4-4F73-8838-7C23E8D71FFD}" srcOrd="9" destOrd="0" presId="urn:microsoft.com/office/officeart/2005/8/layout/list1"/>
    <dgm:cxn modelId="{6329FE57-6C1D-44E4-8B6C-FC068D8EE7AC}" type="presParOf" srcId="{70B222B1-D7AD-498D-9748-381E7E8224E0}" destId="{3B04FD90-772E-450C-A5FD-AAE4FC2A36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2ECC3-2DB9-40C6-B9BA-D609F3244DB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CD58B9E-A045-44C0-8D4F-DE553FFE7E64}">
      <dgm:prSet phldrT="[Text]"/>
      <dgm:spPr/>
      <dgm:t>
        <a:bodyPr/>
        <a:lstStyle/>
        <a:p>
          <a:pPr algn="r"/>
          <a:r>
            <a:rPr lang="zh-CN" altLang="en-US" dirty="0" smtClean="0"/>
            <a:t>對的事</a:t>
          </a:r>
          <a:endParaRPr lang="en-US" altLang="zh-CN" dirty="0" smtClean="0"/>
        </a:p>
        <a:p>
          <a:pPr algn="r"/>
          <a:r>
            <a:rPr lang="zh-CN" altLang="en-US" dirty="0" smtClean="0"/>
            <a:t>（</a:t>
          </a:r>
          <a:r>
            <a:rPr lang="en-US" altLang="zh-CN" dirty="0" smtClean="0"/>
            <a:t>Right</a:t>
          </a:r>
          <a:r>
            <a:rPr lang="zh-CN" altLang="en-US" dirty="0" smtClean="0"/>
            <a:t>）</a:t>
          </a:r>
          <a:endParaRPr lang="en-US" dirty="0"/>
        </a:p>
      </dgm:t>
    </dgm:pt>
    <dgm:pt modelId="{8203D329-E33D-4894-9605-7ADE6086D146}" type="parTrans" cxnId="{DC0D61AA-56A2-4B48-8915-CE76F3FE98D0}">
      <dgm:prSet/>
      <dgm:spPr/>
      <dgm:t>
        <a:bodyPr/>
        <a:lstStyle/>
        <a:p>
          <a:endParaRPr lang="en-US"/>
        </a:p>
      </dgm:t>
    </dgm:pt>
    <dgm:pt modelId="{CD0987D7-BE50-4544-A1FF-6A2230A745E9}" type="sibTrans" cxnId="{DC0D61AA-56A2-4B48-8915-CE76F3FE98D0}">
      <dgm:prSet/>
      <dgm:spPr/>
      <dgm:t>
        <a:bodyPr/>
        <a:lstStyle/>
        <a:p>
          <a:endParaRPr lang="en-US"/>
        </a:p>
      </dgm:t>
    </dgm:pt>
    <dgm:pt modelId="{56555992-7973-45DE-920E-3B28D545086D}">
      <dgm:prSet phldrT="[Text]"/>
      <dgm:spPr/>
      <dgm:t>
        <a:bodyPr/>
        <a:lstStyle/>
        <a:p>
          <a:r>
            <a:rPr lang="zh-CN" altLang="en-US" dirty="0" smtClean="0"/>
            <a:t>喜歡的（</a:t>
          </a:r>
          <a:r>
            <a:rPr lang="en-US" altLang="zh-CN" dirty="0" smtClean="0"/>
            <a:t>Want</a:t>
          </a:r>
          <a:r>
            <a:rPr lang="zh-CN" altLang="en-US" dirty="0" smtClean="0"/>
            <a:t>）</a:t>
          </a:r>
          <a:endParaRPr lang="en-US" dirty="0"/>
        </a:p>
      </dgm:t>
    </dgm:pt>
    <dgm:pt modelId="{38F88E93-F3A7-440E-BF7D-BF8AD7F9E38A}" type="parTrans" cxnId="{89CC6FC5-7080-4E93-8166-5CA266932A90}">
      <dgm:prSet/>
      <dgm:spPr/>
      <dgm:t>
        <a:bodyPr/>
        <a:lstStyle/>
        <a:p>
          <a:endParaRPr lang="en-US"/>
        </a:p>
      </dgm:t>
    </dgm:pt>
    <dgm:pt modelId="{78F61394-81ED-4B24-A69C-7B4FF8CF1848}" type="sibTrans" cxnId="{89CC6FC5-7080-4E93-8166-5CA266932A90}">
      <dgm:prSet/>
      <dgm:spPr/>
      <dgm:t>
        <a:bodyPr/>
        <a:lstStyle/>
        <a:p>
          <a:endParaRPr lang="en-US"/>
        </a:p>
      </dgm:t>
    </dgm:pt>
    <dgm:pt modelId="{A040CE1A-6E7F-4235-A7E4-886E5F0E273C}" type="pres">
      <dgm:prSet presAssocID="{2502ECC3-2DB9-40C6-B9BA-D609F3244DB4}" presName="compositeShape" presStyleCnt="0">
        <dgm:presLayoutVars>
          <dgm:chMax val="7"/>
          <dgm:dir/>
          <dgm:resizeHandles val="exact"/>
        </dgm:presLayoutVars>
      </dgm:prSet>
      <dgm:spPr/>
    </dgm:pt>
    <dgm:pt modelId="{EC5C4480-E214-47E2-B429-9B37D38F0AD2}" type="pres">
      <dgm:prSet presAssocID="{0CD58B9E-A045-44C0-8D4F-DE553FFE7E64}" presName="circ1" presStyleLbl="vennNode1" presStyleIdx="0" presStyleCnt="2"/>
      <dgm:spPr/>
      <dgm:t>
        <a:bodyPr/>
        <a:lstStyle/>
        <a:p>
          <a:endParaRPr lang="en-US"/>
        </a:p>
      </dgm:t>
    </dgm:pt>
    <dgm:pt modelId="{384540C4-B80D-49EF-AE3A-FC45DA91AFCD}" type="pres">
      <dgm:prSet presAssocID="{0CD58B9E-A045-44C0-8D4F-DE553FFE7E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BC8CA-D9EE-44E2-908B-BA0D009EC59B}" type="pres">
      <dgm:prSet presAssocID="{56555992-7973-45DE-920E-3B28D545086D}" presName="circ2" presStyleLbl="vennNode1" presStyleIdx="1" presStyleCnt="2"/>
      <dgm:spPr/>
      <dgm:t>
        <a:bodyPr/>
        <a:lstStyle/>
        <a:p>
          <a:endParaRPr lang="en-US"/>
        </a:p>
      </dgm:t>
    </dgm:pt>
    <dgm:pt modelId="{E6E70C46-C4AB-45D4-B307-A812E94F2C19}" type="pres">
      <dgm:prSet presAssocID="{56555992-7973-45DE-920E-3B28D54508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5D2B0-4D00-4B14-8F48-7D9C875FCE12}" type="presOf" srcId="{2502ECC3-2DB9-40C6-B9BA-D609F3244DB4}" destId="{A040CE1A-6E7F-4235-A7E4-886E5F0E273C}" srcOrd="0" destOrd="0" presId="urn:microsoft.com/office/officeart/2005/8/layout/venn1"/>
    <dgm:cxn modelId="{4FA8EC69-AC56-43B3-A376-CE7D287E0BA7}" type="presOf" srcId="{0CD58B9E-A045-44C0-8D4F-DE553FFE7E64}" destId="{EC5C4480-E214-47E2-B429-9B37D38F0AD2}" srcOrd="0" destOrd="0" presId="urn:microsoft.com/office/officeart/2005/8/layout/venn1"/>
    <dgm:cxn modelId="{D19F5F12-22E9-4373-9FCA-706345B99E42}" type="presOf" srcId="{56555992-7973-45DE-920E-3B28D545086D}" destId="{E6E70C46-C4AB-45D4-B307-A812E94F2C19}" srcOrd="1" destOrd="0" presId="urn:microsoft.com/office/officeart/2005/8/layout/venn1"/>
    <dgm:cxn modelId="{89CC6FC5-7080-4E93-8166-5CA266932A90}" srcId="{2502ECC3-2DB9-40C6-B9BA-D609F3244DB4}" destId="{56555992-7973-45DE-920E-3B28D545086D}" srcOrd="1" destOrd="0" parTransId="{38F88E93-F3A7-440E-BF7D-BF8AD7F9E38A}" sibTransId="{78F61394-81ED-4B24-A69C-7B4FF8CF1848}"/>
    <dgm:cxn modelId="{B3CEBC1B-6ABB-4BA4-8F46-4415E5BE6664}" type="presOf" srcId="{0CD58B9E-A045-44C0-8D4F-DE553FFE7E64}" destId="{384540C4-B80D-49EF-AE3A-FC45DA91AFCD}" srcOrd="1" destOrd="0" presId="urn:microsoft.com/office/officeart/2005/8/layout/venn1"/>
    <dgm:cxn modelId="{DC0D61AA-56A2-4B48-8915-CE76F3FE98D0}" srcId="{2502ECC3-2DB9-40C6-B9BA-D609F3244DB4}" destId="{0CD58B9E-A045-44C0-8D4F-DE553FFE7E64}" srcOrd="0" destOrd="0" parTransId="{8203D329-E33D-4894-9605-7ADE6086D146}" sibTransId="{CD0987D7-BE50-4544-A1FF-6A2230A745E9}"/>
    <dgm:cxn modelId="{42745131-460D-4489-9189-70D39A85CD17}" type="presOf" srcId="{56555992-7973-45DE-920E-3B28D545086D}" destId="{B7BBC8CA-D9EE-44E2-908B-BA0D009EC59B}" srcOrd="0" destOrd="0" presId="urn:microsoft.com/office/officeart/2005/8/layout/venn1"/>
    <dgm:cxn modelId="{464CDA86-12D3-41D1-A91F-00A397E92E56}" type="presParOf" srcId="{A040CE1A-6E7F-4235-A7E4-886E5F0E273C}" destId="{EC5C4480-E214-47E2-B429-9B37D38F0AD2}" srcOrd="0" destOrd="0" presId="urn:microsoft.com/office/officeart/2005/8/layout/venn1"/>
    <dgm:cxn modelId="{D3792624-84D5-44D7-9DC6-6985B43EC0AC}" type="presParOf" srcId="{A040CE1A-6E7F-4235-A7E4-886E5F0E273C}" destId="{384540C4-B80D-49EF-AE3A-FC45DA91AFCD}" srcOrd="1" destOrd="0" presId="urn:microsoft.com/office/officeart/2005/8/layout/venn1"/>
    <dgm:cxn modelId="{8335E4B8-1F49-4A20-99BC-B7C0A9DE7ACF}" type="presParOf" srcId="{A040CE1A-6E7F-4235-A7E4-886E5F0E273C}" destId="{B7BBC8CA-D9EE-44E2-908B-BA0D009EC59B}" srcOrd="2" destOrd="0" presId="urn:microsoft.com/office/officeart/2005/8/layout/venn1"/>
    <dgm:cxn modelId="{5521EB22-FCD2-44BC-B63B-E8E8ED098BBA}" type="presParOf" srcId="{A040CE1A-6E7F-4235-A7E4-886E5F0E273C}" destId="{E6E70C46-C4AB-45D4-B307-A812E94F2C1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981BE-C319-480B-9136-19EAB7744D1E}" type="doc">
      <dgm:prSet loTypeId="urn:microsoft.com/office/officeart/2005/8/layout/hierarchy5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5B02DB-1580-46B4-86CD-068D6E4F79DC}">
      <dgm:prSet phldrT="[Text]" custT="1"/>
      <dgm:spPr/>
      <dgm:t>
        <a:bodyPr/>
        <a:lstStyle/>
        <a:p>
          <a:r>
            <a:rPr lang="zh-CN" altLang="en-US" sz="2800" dirty="0" smtClean="0"/>
            <a:t>身體健康</a:t>
          </a:r>
          <a:endParaRPr lang="en-US" sz="2800" dirty="0"/>
        </a:p>
      </dgm:t>
    </dgm:pt>
    <dgm:pt modelId="{20B884C9-AEE8-40C9-BDA8-77BCD55A3743}" type="parTrans" cxnId="{D8CF05AE-626D-435B-976B-8B933D419144}">
      <dgm:prSet/>
      <dgm:spPr/>
      <dgm:t>
        <a:bodyPr/>
        <a:lstStyle/>
        <a:p>
          <a:endParaRPr lang="en-US"/>
        </a:p>
      </dgm:t>
    </dgm:pt>
    <dgm:pt modelId="{9EDF7926-108E-4F7B-A187-E632D718AF7B}" type="sibTrans" cxnId="{D8CF05AE-626D-435B-976B-8B933D419144}">
      <dgm:prSet/>
      <dgm:spPr/>
      <dgm:t>
        <a:bodyPr/>
        <a:lstStyle/>
        <a:p>
          <a:endParaRPr lang="en-US"/>
        </a:p>
      </dgm:t>
    </dgm:pt>
    <dgm:pt modelId="{FDE17B3F-F870-4D0A-883D-91DAE39A8A7A}">
      <dgm:prSet phldrT="[Text]" custT="1"/>
      <dgm:spPr/>
      <dgm:t>
        <a:bodyPr/>
        <a:lstStyle/>
        <a:p>
          <a:r>
            <a:rPr lang="zh-CN" altLang="en-US" sz="2800" dirty="0" smtClean="0"/>
            <a:t>每天喝</a:t>
          </a:r>
          <a:r>
            <a:rPr lang="en-US" altLang="zh-CN" sz="2800" dirty="0" smtClean="0"/>
            <a:t>8</a:t>
          </a:r>
          <a:r>
            <a:rPr lang="zh-CN" altLang="en-US" sz="2800" dirty="0" smtClean="0"/>
            <a:t>杯水</a:t>
          </a:r>
          <a:endParaRPr lang="en-US" sz="2800" dirty="0"/>
        </a:p>
      </dgm:t>
    </dgm:pt>
    <dgm:pt modelId="{F58C9893-DBC4-41BB-A262-E6986B634EE3}" type="parTrans" cxnId="{5AA66098-7556-4306-AEC2-344A292971AD}">
      <dgm:prSet/>
      <dgm:spPr/>
      <dgm:t>
        <a:bodyPr/>
        <a:lstStyle/>
        <a:p>
          <a:endParaRPr lang="en-US"/>
        </a:p>
      </dgm:t>
    </dgm:pt>
    <dgm:pt modelId="{81DB4BFD-B8E8-4AF4-AC01-30A422078D65}" type="sibTrans" cxnId="{5AA66098-7556-4306-AEC2-344A292971AD}">
      <dgm:prSet/>
      <dgm:spPr/>
      <dgm:t>
        <a:bodyPr/>
        <a:lstStyle/>
        <a:p>
          <a:endParaRPr lang="en-US"/>
        </a:p>
      </dgm:t>
    </dgm:pt>
    <dgm:pt modelId="{007108A1-E436-40BE-98AE-F9294EB532BF}">
      <dgm:prSet phldrT="[Text]"/>
      <dgm:spPr/>
      <dgm:t>
        <a:bodyPr/>
        <a:lstStyle/>
        <a:p>
          <a:r>
            <a:rPr lang="en-US" dirty="0" smtClean="0"/>
            <a:t>AFTER</a:t>
          </a:r>
          <a:r>
            <a:rPr lang="zh-CN" altLang="en-US" dirty="0" smtClean="0"/>
            <a:t>坐下</a:t>
          </a:r>
          <a:r>
            <a:rPr lang="en-US" altLang="zh-CN" dirty="0" smtClean="0"/>
            <a:t>(</a:t>
          </a:r>
          <a:r>
            <a:rPr lang="zh-CN" altLang="en-US" dirty="0" smtClean="0"/>
            <a:t>書桌前</a:t>
          </a:r>
          <a:r>
            <a:rPr lang="en-US" altLang="zh-CN" dirty="0" smtClean="0"/>
            <a:t>)</a:t>
          </a:r>
          <a:endParaRPr lang="en-US" dirty="0"/>
        </a:p>
      </dgm:t>
    </dgm:pt>
    <dgm:pt modelId="{3297DAF5-1957-475D-9A9C-1FD123C43644}" type="parTrans" cxnId="{4E8E26B0-CA32-4FEC-9391-145669C982A8}">
      <dgm:prSet/>
      <dgm:spPr/>
      <dgm:t>
        <a:bodyPr/>
        <a:lstStyle/>
        <a:p>
          <a:endParaRPr lang="en-US"/>
        </a:p>
      </dgm:t>
    </dgm:pt>
    <dgm:pt modelId="{13818F70-D75D-4026-B4AE-000AA628DAAA}" type="sibTrans" cxnId="{4E8E26B0-CA32-4FEC-9391-145669C982A8}">
      <dgm:prSet/>
      <dgm:spPr/>
      <dgm:t>
        <a:bodyPr/>
        <a:lstStyle/>
        <a:p>
          <a:endParaRPr lang="en-US"/>
        </a:p>
      </dgm:t>
    </dgm:pt>
    <dgm:pt modelId="{A1AB63B7-7B20-4C8B-8F28-A6605E7AC042}">
      <dgm:prSet phldrT="[Text]" custT="1"/>
      <dgm:spPr/>
      <dgm:t>
        <a:bodyPr/>
        <a:lstStyle/>
        <a:p>
          <a:r>
            <a:rPr lang="zh-CN" altLang="en-US" sz="2800" dirty="0" smtClean="0"/>
            <a:t>你的目標</a:t>
          </a:r>
          <a:endParaRPr lang="en-US" sz="2800" dirty="0"/>
        </a:p>
      </dgm:t>
    </dgm:pt>
    <dgm:pt modelId="{EFDBE3C8-4A6C-4D47-AA60-3594F489D6CB}" type="parTrans" cxnId="{2340DCBB-DAFF-4C47-806D-709DECFFC650}">
      <dgm:prSet/>
      <dgm:spPr/>
      <dgm:t>
        <a:bodyPr/>
        <a:lstStyle/>
        <a:p>
          <a:endParaRPr lang="en-US"/>
        </a:p>
      </dgm:t>
    </dgm:pt>
    <dgm:pt modelId="{08D4D32B-F35B-475D-AA28-8419668174C9}" type="sibTrans" cxnId="{2340DCBB-DAFF-4C47-806D-709DECFFC650}">
      <dgm:prSet/>
      <dgm:spPr/>
      <dgm:t>
        <a:bodyPr/>
        <a:lstStyle/>
        <a:p>
          <a:endParaRPr lang="en-US"/>
        </a:p>
      </dgm:t>
    </dgm:pt>
    <dgm:pt modelId="{5F6A6E09-CA38-47C6-9ACE-9B54F9B1C1AD}">
      <dgm:prSet phldrT="[Text]" custT="1"/>
      <dgm:spPr/>
      <dgm:t>
        <a:bodyPr/>
        <a:lstStyle/>
        <a:p>
          <a:r>
            <a:rPr lang="zh-CN" altLang="en-US" sz="3200" dirty="0" smtClean="0"/>
            <a:t>行動</a:t>
          </a:r>
          <a:endParaRPr lang="en-US" sz="3200" dirty="0"/>
        </a:p>
      </dgm:t>
    </dgm:pt>
    <dgm:pt modelId="{0D4AAEB9-1564-4416-8A9E-D99D25C8C96E}" type="parTrans" cxnId="{F56D2C1E-C5E2-48B5-952E-FF9B38DB7DCE}">
      <dgm:prSet/>
      <dgm:spPr/>
      <dgm:t>
        <a:bodyPr/>
        <a:lstStyle/>
        <a:p>
          <a:endParaRPr lang="en-US"/>
        </a:p>
      </dgm:t>
    </dgm:pt>
    <dgm:pt modelId="{38DAFC2B-DD41-4351-85B5-99BEBA74EA90}" type="sibTrans" cxnId="{F56D2C1E-C5E2-48B5-952E-FF9B38DB7DCE}">
      <dgm:prSet/>
      <dgm:spPr/>
      <dgm:t>
        <a:bodyPr/>
        <a:lstStyle/>
        <a:p>
          <a:endParaRPr lang="en-US"/>
        </a:p>
      </dgm:t>
    </dgm:pt>
    <dgm:pt modelId="{F8657885-A1A4-4419-AD4C-0BB562B81E81}">
      <dgm:prSet phldrT="[Text]" custT="1"/>
      <dgm:spPr/>
      <dgm:t>
        <a:bodyPr/>
        <a:lstStyle/>
        <a:p>
          <a:r>
            <a:rPr lang="en-US" altLang="zh-CN" sz="3200" dirty="0" smtClean="0"/>
            <a:t>Tiny Habit</a:t>
          </a:r>
          <a:endParaRPr lang="en-US" sz="3200" dirty="0"/>
        </a:p>
      </dgm:t>
    </dgm:pt>
    <dgm:pt modelId="{EF78505D-7677-4511-97D6-AC9C9BE1A90F}" type="parTrans" cxnId="{AD3AD566-8275-41BE-A7A2-945CDCBA2923}">
      <dgm:prSet/>
      <dgm:spPr/>
      <dgm:t>
        <a:bodyPr/>
        <a:lstStyle/>
        <a:p>
          <a:endParaRPr lang="en-US"/>
        </a:p>
      </dgm:t>
    </dgm:pt>
    <dgm:pt modelId="{E9C44E14-BCED-4284-A1BF-E72E8A554CEA}" type="sibTrans" cxnId="{AD3AD566-8275-41BE-A7A2-945CDCBA2923}">
      <dgm:prSet/>
      <dgm:spPr/>
      <dgm:t>
        <a:bodyPr/>
        <a:lstStyle/>
        <a:p>
          <a:endParaRPr lang="en-US"/>
        </a:p>
      </dgm:t>
    </dgm:pt>
    <dgm:pt modelId="{DCDAB3AB-AE30-45FF-9802-E10BC7CCA39D}">
      <dgm:prSet phldrT="[Text]" custT="1"/>
      <dgm:spPr/>
      <dgm:t>
        <a:bodyPr/>
        <a:lstStyle/>
        <a:p>
          <a:r>
            <a:rPr lang="zh-CN" altLang="en-US" sz="2800" dirty="0" smtClean="0"/>
            <a:t>喝，兩口水</a:t>
          </a:r>
          <a:endParaRPr lang="en-US" sz="2800" dirty="0"/>
        </a:p>
      </dgm:t>
    </dgm:pt>
    <dgm:pt modelId="{BDB3CE37-4199-4FD5-99A5-283D72269B3E}" type="sibTrans" cxnId="{CDCE0EBA-0A73-41C4-92D8-C9447F096178}">
      <dgm:prSet/>
      <dgm:spPr/>
      <dgm:t>
        <a:bodyPr/>
        <a:lstStyle/>
        <a:p>
          <a:endParaRPr lang="en-US"/>
        </a:p>
      </dgm:t>
    </dgm:pt>
    <dgm:pt modelId="{BBAB94F1-6392-4498-8592-560474058EB1}" type="parTrans" cxnId="{CDCE0EBA-0A73-41C4-92D8-C9447F096178}">
      <dgm:prSet/>
      <dgm:spPr/>
      <dgm:t>
        <a:bodyPr/>
        <a:lstStyle/>
        <a:p>
          <a:endParaRPr lang="en-US"/>
        </a:p>
      </dgm:t>
    </dgm:pt>
    <dgm:pt modelId="{D084856E-7C14-47E1-B885-BCC118B91B74}" type="pres">
      <dgm:prSet presAssocID="{C35981BE-C319-480B-9136-19EAB7744D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DE93C-199F-41D6-88A8-B134CEF7F0AE}" type="pres">
      <dgm:prSet presAssocID="{C35981BE-C319-480B-9136-19EAB7744D1E}" presName="hierFlow" presStyleCnt="0"/>
      <dgm:spPr/>
    </dgm:pt>
    <dgm:pt modelId="{7E804368-5E45-4FD2-BA66-F8ED7353B7A4}" type="pres">
      <dgm:prSet presAssocID="{C35981BE-C319-480B-9136-19EAB7744D1E}" presName="firstBuf" presStyleCnt="0"/>
      <dgm:spPr/>
    </dgm:pt>
    <dgm:pt modelId="{844169E5-81BE-479D-9BF0-441AFD449587}" type="pres">
      <dgm:prSet presAssocID="{C35981BE-C319-480B-9136-19EAB7744D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BFF7E3-FBB3-4229-8FB1-DFF91C0B06B3}" type="pres">
      <dgm:prSet presAssocID="{775B02DB-1580-46B4-86CD-068D6E4F79DC}" presName="Name17" presStyleCnt="0"/>
      <dgm:spPr/>
    </dgm:pt>
    <dgm:pt modelId="{7BE9F28F-83AE-4A98-9365-2B9944C8682F}" type="pres">
      <dgm:prSet presAssocID="{775B02DB-1580-46B4-86CD-068D6E4F79DC}" presName="level1Shape" presStyleLbl="node0" presStyleIdx="0" presStyleCnt="1" custScaleX="188617" custScaleY="136613" custLinFactNeighborX="-43685" custLinFactNeighborY="-37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0878D-A0AF-4B14-AF16-82E1031F3645}" type="pres">
      <dgm:prSet presAssocID="{775B02DB-1580-46B4-86CD-068D6E4F79DC}" presName="hierChild2" presStyleCnt="0"/>
      <dgm:spPr/>
    </dgm:pt>
    <dgm:pt modelId="{A93C434E-FF6C-4218-9F6E-D918FB9D21B4}" type="pres">
      <dgm:prSet presAssocID="{F58C9893-DBC4-41BB-A262-E6986B634EE3}" presName="Name25" presStyleLbl="parChTrans1D2" presStyleIdx="0" presStyleCnt="1"/>
      <dgm:spPr/>
      <dgm:t>
        <a:bodyPr/>
        <a:lstStyle/>
        <a:p>
          <a:endParaRPr lang="en-US"/>
        </a:p>
      </dgm:t>
    </dgm:pt>
    <dgm:pt modelId="{3B562E5D-7B2D-4729-8FA8-9D7454126D0A}" type="pres">
      <dgm:prSet presAssocID="{F58C9893-DBC4-41BB-A262-E6986B634EE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34F0A975-060D-429B-987A-4126EA2F03ED}" type="pres">
      <dgm:prSet presAssocID="{FDE17B3F-F870-4D0A-883D-91DAE39A8A7A}" presName="Name30" presStyleCnt="0"/>
      <dgm:spPr/>
    </dgm:pt>
    <dgm:pt modelId="{A99C1BBB-A062-43CC-AF14-90BC564AB38A}" type="pres">
      <dgm:prSet presAssocID="{FDE17B3F-F870-4D0A-883D-91DAE39A8A7A}" presName="level2Shape" presStyleLbl="node2" presStyleIdx="0" presStyleCnt="1" custScaleX="213155" custScaleY="123992" custLinFactNeighborX="-17082" custLinFactNeighborY="-44204"/>
      <dgm:spPr/>
      <dgm:t>
        <a:bodyPr/>
        <a:lstStyle/>
        <a:p>
          <a:endParaRPr lang="en-US"/>
        </a:p>
      </dgm:t>
    </dgm:pt>
    <dgm:pt modelId="{CADA4E8B-56A1-4DB9-AC5F-C96645EB1419}" type="pres">
      <dgm:prSet presAssocID="{FDE17B3F-F870-4D0A-883D-91DAE39A8A7A}" presName="hierChild3" presStyleCnt="0"/>
      <dgm:spPr/>
    </dgm:pt>
    <dgm:pt modelId="{3396EFDA-45BC-4B4C-9952-3352AC8CAB1C}" type="pres">
      <dgm:prSet presAssocID="{3297DAF5-1957-475D-9A9C-1FD123C43644}" presName="Name25" presStyleLbl="parChTrans1D3" presStyleIdx="0" presStyleCnt="2"/>
      <dgm:spPr/>
      <dgm:t>
        <a:bodyPr/>
        <a:lstStyle/>
        <a:p>
          <a:endParaRPr lang="en-US"/>
        </a:p>
      </dgm:t>
    </dgm:pt>
    <dgm:pt modelId="{E3535A62-CF51-479D-8373-969345E0ACB0}" type="pres">
      <dgm:prSet presAssocID="{3297DAF5-1957-475D-9A9C-1FD123C4364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5C1091A-0D32-49DA-AFCA-867F3B3D2949}" type="pres">
      <dgm:prSet presAssocID="{007108A1-E436-40BE-98AE-F9294EB532BF}" presName="Name30" presStyleCnt="0"/>
      <dgm:spPr/>
    </dgm:pt>
    <dgm:pt modelId="{9A2A7629-95D4-41F6-A760-51D7797EDFC2}" type="pres">
      <dgm:prSet presAssocID="{007108A1-E436-40BE-98AE-F9294EB532BF}" presName="level2Shape" presStyleLbl="node3" presStyleIdx="0" presStyleCnt="2" custScaleX="272923" custLinFactNeighborX="39587" custLinFactNeighborY="-12879"/>
      <dgm:spPr/>
      <dgm:t>
        <a:bodyPr/>
        <a:lstStyle/>
        <a:p>
          <a:endParaRPr lang="en-US"/>
        </a:p>
      </dgm:t>
    </dgm:pt>
    <dgm:pt modelId="{0D6C2D59-2CB4-4E0E-B331-2BC8F76B2ACA}" type="pres">
      <dgm:prSet presAssocID="{007108A1-E436-40BE-98AE-F9294EB532BF}" presName="hierChild3" presStyleCnt="0"/>
      <dgm:spPr/>
    </dgm:pt>
    <dgm:pt modelId="{4280FBC9-5DB6-4A5D-8DBC-8C54195957E1}" type="pres">
      <dgm:prSet presAssocID="{BBAB94F1-6392-4498-8592-560474058EB1}" presName="Name25" presStyleLbl="parChTrans1D3" presStyleIdx="1" presStyleCnt="2"/>
      <dgm:spPr/>
      <dgm:t>
        <a:bodyPr/>
        <a:lstStyle/>
        <a:p>
          <a:endParaRPr lang="en-US"/>
        </a:p>
      </dgm:t>
    </dgm:pt>
    <dgm:pt modelId="{9A16C970-27FB-408E-8FEF-E66B48F8FBFD}" type="pres">
      <dgm:prSet presAssocID="{BBAB94F1-6392-4498-8592-560474058EB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E11CDA7-4FC4-4736-93F0-01950CD3207F}" type="pres">
      <dgm:prSet presAssocID="{DCDAB3AB-AE30-45FF-9802-E10BC7CCA39D}" presName="Name30" presStyleCnt="0"/>
      <dgm:spPr/>
    </dgm:pt>
    <dgm:pt modelId="{B846D111-CB2B-4073-B765-4727F36599F6}" type="pres">
      <dgm:prSet presAssocID="{DCDAB3AB-AE30-45FF-9802-E10BC7CCA39D}" presName="level2Shape" presStyleLbl="node3" presStyleIdx="1" presStyleCnt="2" custScaleX="193270" custLinFactNeighborX="77177" custLinFactNeighborY="-269"/>
      <dgm:spPr/>
      <dgm:t>
        <a:bodyPr/>
        <a:lstStyle/>
        <a:p>
          <a:endParaRPr lang="en-US"/>
        </a:p>
      </dgm:t>
    </dgm:pt>
    <dgm:pt modelId="{D6C19B0B-B187-4250-93EE-BAA7F71D9FF8}" type="pres">
      <dgm:prSet presAssocID="{DCDAB3AB-AE30-45FF-9802-E10BC7CCA39D}" presName="hierChild3" presStyleCnt="0"/>
      <dgm:spPr/>
    </dgm:pt>
    <dgm:pt modelId="{EB8175A7-FEAD-4FA6-81AF-06B0CE180C85}" type="pres">
      <dgm:prSet presAssocID="{C35981BE-C319-480B-9136-19EAB7744D1E}" presName="bgShapesFlow" presStyleCnt="0"/>
      <dgm:spPr/>
    </dgm:pt>
    <dgm:pt modelId="{640BA111-5FFC-4FED-893D-24558AB9FBE4}" type="pres">
      <dgm:prSet presAssocID="{A1AB63B7-7B20-4C8B-8F28-A6605E7AC042}" presName="rectComp" presStyleCnt="0"/>
      <dgm:spPr/>
    </dgm:pt>
    <dgm:pt modelId="{00A01150-1920-4D76-828D-10037DB99989}" type="pres">
      <dgm:prSet presAssocID="{A1AB63B7-7B20-4C8B-8F28-A6605E7AC042}" presName="bgRect" presStyleLbl="bgShp" presStyleIdx="0" presStyleCnt="3" custScaleX="158919" custLinFactNeighborX="-29069" custLinFactNeighborY="-3846"/>
      <dgm:spPr/>
      <dgm:t>
        <a:bodyPr/>
        <a:lstStyle/>
        <a:p>
          <a:endParaRPr lang="en-US"/>
        </a:p>
      </dgm:t>
    </dgm:pt>
    <dgm:pt modelId="{DEC61C12-E693-4E82-A255-FD17D73ACE97}" type="pres">
      <dgm:prSet presAssocID="{A1AB63B7-7B20-4C8B-8F28-A6605E7AC04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08A25-8FF5-4358-92CB-8AB72CEABBB4}" type="pres">
      <dgm:prSet presAssocID="{A1AB63B7-7B20-4C8B-8F28-A6605E7AC042}" presName="spComp" presStyleCnt="0"/>
      <dgm:spPr/>
    </dgm:pt>
    <dgm:pt modelId="{1679E242-5D09-4847-B06F-0F69DC238EBE}" type="pres">
      <dgm:prSet presAssocID="{A1AB63B7-7B20-4C8B-8F28-A6605E7AC042}" presName="hSp" presStyleCnt="0"/>
      <dgm:spPr/>
    </dgm:pt>
    <dgm:pt modelId="{64C89FEB-1FF7-43EA-88C9-12547BC602E7}" type="pres">
      <dgm:prSet presAssocID="{5F6A6E09-CA38-47C6-9ACE-9B54F9B1C1AD}" presName="rectComp" presStyleCnt="0"/>
      <dgm:spPr/>
    </dgm:pt>
    <dgm:pt modelId="{6B6BA3BB-077C-4E22-876A-A83CEC576224}" type="pres">
      <dgm:prSet presAssocID="{5F6A6E09-CA38-47C6-9ACE-9B54F9B1C1AD}" presName="bgRect" presStyleLbl="bgShp" presStyleIdx="1" presStyleCnt="3" custScaleX="220664" custLinFactNeighborX="-8697" custLinFactNeighborY="0"/>
      <dgm:spPr/>
      <dgm:t>
        <a:bodyPr/>
        <a:lstStyle/>
        <a:p>
          <a:endParaRPr lang="en-US"/>
        </a:p>
      </dgm:t>
    </dgm:pt>
    <dgm:pt modelId="{B8B4F00C-5E0E-4D68-A9DD-BA5B75F2EF24}" type="pres">
      <dgm:prSet presAssocID="{5F6A6E09-CA38-47C6-9ACE-9B54F9B1C1A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003AC-07DF-46D1-98FC-CDC8320D8579}" type="pres">
      <dgm:prSet presAssocID="{5F6A6E09-CA38-47C6-9ACE-9B54F9B1C1AD}" presName="spComp" presStyleCnt="0"/>
      <dgm:spPr/>
    </dgm:pt>
    <dgm:pt modelId="{41FFE4FB-0C59-4F63-B5FD-0E969A6FF688}" type="pres">
      <dgm:prSet presAssocID="{5F6A6E09-CA38-47C6-9ACE-9B54F9B1C1AD}" presName="hSp" presStyleCnt="0"/>
      <dgm:spPr/>
    </dgm:pt>
    <dgm:pt modelId="{DE72744B-BD02-436E-B325-8B7776AB0B47}" type="pres">
      <dgm:prSet presAssocID="{F8657885-A1A4-4419-AD4C-0BB562B81E81}" presName="rectComp" presStyleCnt="0"/>
      <dgm:spPr/>
    </dgm:pt>
    <dgm:pt modelId="{34A89EF8-FD70-4D61-BE34-92B227E6028B}" type="pres">
      <dgm:prSet presAssocID="{F8657885-A1A4-4419-AD4C-0BB562B81E81}" presName="bgRect" presStyleLbl="bgShp" presStyleIdx="2" presStyleCnt="3" custScaleX="234167" custLinFactNeighborX="19116" custLinFactNeighborY="502"/>
      <dgm:spPr/>
      <dgm:t>
        <a:bodyPr/>
        <a:lstStyle/>
        <a:p>
          <a:endParaRPr lang="en-US"/>
        </a:p>
      </dgm:t>
    </dgm:pt>
    <dgm:pt modelId="{AD9A30DB-FC8F-467F-93C6-055D2835F318}" type="pres">
      <dgm:prSet presAssocID="{F8657885-A1A4-4419-AD4C-0BB562B81E8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17F815-0565-4F57-AD74-D059316A01C7}" type="presOf" srcId="{5F6A6E09-CA38-47C6-9ACE-9B54F9B1C1AD}" destId="{6B6BA3BB-077C-4E22-876A-A83CEC576224}" srcOrd="0" destOrd="0" presId="urn:microsoft.com/office/officeart/2005/8/layout/hierarchy5"/>
    <dgm:cxn modelId="{17B3AEF1-E1A9-4D59-AE8A-64FFC4D0FC6B}" type="presOf" srcId="{FDE17B3F-F870-4D0A-883D-91DAE39A8A7A}" destId="{A99C1BBB-A062-43CC-AF14-90BC564AB38A}" srcOrd="0" destOrd="0" presId="urn:microsoft.com/office/officeart/2005/8/layout/hierarchy5"/>
    <dgm:cxn modelId="{2340DCBB-DAFF-4C47-806D-709DECFFC650}" srcId="{C35981BE-C319-480B-9136-19EAB7744D1E}" destId="{A1AB63B7-7B20-4C8B-8F28-A6605E7AC042}" srcOrd="1" destOrd="0" parTransId="{EFDBE3C8-4A6C-4D47-AA60-3594F489D6CB}" sibTransId="{08D4D32B-F35B-475D-AA28-8419668174C9}"/>
    <dgm:cxn modelId="{77A8513B-EDA3-4563-8594-7329BBB09E32}" type="presOf" srcId="{DCDAB3AB-AE30-45FF-9802-E10BC7CCA39D}" destId="{B846D111-CB2B-4073-B765-4727F36599F6}" srcOrd="0" destOrd="0" presId="urn:microsoft.com/office/officeart/2005/8/layout/hierarchy5"/>
    <dgm:cxn modelId="{4E8E26B0-CA32-4FEC-9391-145669C982A8}" srcId="{FDE17B3F-F870-4D0A-883D-91DAE39A8A7A}" destId="{007108A1-E436-40BE-98AE-F9294EB532BF}" srcOrd="0" destOrd="0" parTransId="{3297DAF5-1957-475D-9A9C-1FD123C43644}" sibTransId="{13818F70-D75D-4026-B4AE-000AA628DAAA}"/>
    <dgm:cxn modelId="{AD3AD566-8275-41BE-A7A2-945CDCBA2923}" srcId="{C35981BE-C319-480B-9136-19EAB7744D1E}" destId="{F8657885-A1A4-4419-AD4C-0BB562B81E81}" srcOrd="3" destOrd="0" parTransId="{EF78505D-7677-4511-97D6-AC9C9BE1A90F}" sibTransId="{E9C44E14-BCED-4284-A1BF-E72E8A554CEA}"/>
    <dgm:cxn modelId="{12100D48-1F36-4B0E-8CC1-4F8497343C9B}" type="presOf" srcId="{BBAB94F1-6392-4498-8592-560474058EB1}" destId="{4280FBC9-5DB6-4A5D-8DBC-8C54195957E1}" srcOrd="0" destOrd="0" presId="urn:microsoft.com/office/officeart/2005/8/layout/hierarchy5"/>
    <dgm:cxn modelId="{CDCE0EBA-0A73-41C4-92D8-C9447F096178}" srcId="{FDE17B3F-F870-4D0A-883D-91DAE39A8A7A}" destId="{DCDAB3AB-AE30-45FF-9802-E10BC7CCA39D}" srcOrd="1" destOrd="0" parTransId="{BBAB94F1-6392-4498-8592-560474058EB1}" sibTransId="{BDB3CE37-4199-4FD5-99A5-283D72269B3E}"/>
    <dgm:cxn modelId="{5B938862-AE66-4EC9-9F78-A331741542E3}" type="presOf" srcId="{775B02DB-1580-46B4-86CD-068D6E4F79DC}" destId="{7BE9F28F-83AE-4A98-9365-2B9944C8682F}" srcOrd="0" destOrd="0" presId="urn:microsoft.com/office/officeart/2005/8/layout/hierarchy5"/>
    <dgm:cxn modelId="{AFF53A3D-8CB6-442B-B11D-10C5F73CDFE4}" type="presOf" srcId="{F8657885-A1A4-4419-AD4C-0BB562B81E81}" destId="{AD9A30DB-FC8F-467F-93C6-055D2835F318}" srcOrd="1" destOrd="0" presId="urn:microsoft.com/office/officeart/2005/8/layout/hierarchy5"/>
    <dgm:cxn modelId="{4B271197-A76B-4D64-8F56-74F3CE0A59DF}" type="presOf" srcId="{A1AB63B7-7B20-4C8B-8F28-A6605E7AC042}" destId="{DEC61C12-E693-4E82-A255-FD17D73ACE97}" srcOrd="1" destOrd="0" presId="urn:microsoft.com/office/officeart/2005/8/layout/hierarchy5"/>
    <dgm:cxn modelId="{2189A606-A6E9-4180-9B50-11003CF1787A}" type="presOf" srcId="{F58C9893-DBC4-41BB-A262-E6986B634EE3}" destId="{A93C434E-FF6C-4218-9F6E-D918FB9D21B4}" srcOrd="0" destOrd="0" presId="urn:microsoft.com/office/officeart/2005/8/layout/hierarchy5"/>
    <dgm:cxn modelId="{2E41AE7A-D964-49D7-90D9-CF7EA4A5A357}" type="presOf" srcId="{A1AB63B7-7B20-4C8B-8F28-A6605E7AC042}" destId="{00A01150-1920-4D76-828D-10037DB99989}" srcOrd="0" destOrd="0" presId="urn:microsoft.com/office/officeart/2005/8/layout/hierarchy5"/>
    <dgm:cxn modelId="{CE4E2CE6-6EA3-4510-893B-4187C9FBF3B7}" type="presOf" srcId="{3297DAF5-1957-475D-9A9C-1FD123C43644}" destId="{3396EFDA-45BC-4B4C-9952-3352AC8CAB1C}" srcOrd="0" destOrd="0" presId="urn:microsoft.com/office/officeart/2005/8/layout/hierarchy5"/>
    <dgm:cxn modelId="{661ACEA5-6388-491B-9FFE-46F6906A780C}" type="presOf" srcId="{BBAB94F1-6392-4498-8592-560474058EB1}" destId="{9A16C970-27FB-408E-8FEF-E66B48F8FBFD}" srcOrd="1" destOrd="0" presId="urn:microsoft.com/office/officeart/2005/8/layout/hierarchy5"/>
    <dgm:cxn modelId="{6452B9A6-1FEA-41ED-A447-69965569EDA8}" type="presOf" srcId="{C35981BE-C319-480B-9136-19EAB7744D1E}" destId="{D084856E-7C14-47E1-B885-BCC118B91B74}" srcOrd="0" destOrd="0" presId="urn:microsoft.com/office/officeart/2005/8/layout/hierarchy5"/>
    <dgm:cxn modelId="{E0763B87-476B-411F-B695-0244E9B91A1F}" type="presOf" srcId="{F58C9893-DBC4-41BB-A262-E6986B634EE3}" destId="{3B562E5D-7B2D-4729-8FA8-9D7454126D0A}" srcOrd="1" destOrd="0" presId="urn:microsoft.com/office/officeart/2005/8/layout/hierarchy5"/>
    <dgm:cxn modelId="{D8CF05AE-626D-435B-976B-8B933D419144}" srcId="{C35981BE-C319-480B-9136-19EAB7744D1E}" destId="{775B02DB-1580-46B4-86CD-068D6E4F79DC}" srcOrd="0" destOrd="0" parTransId="{20B884C9-AEE8-40C9-BDA8-77BCD55A3743}" sibTransId="{9EDF7926-108E-4F7B-A187-E632D718AF7B}"/>
    <dgm:cxn modelId="{C9E42950-267B-4793-91CC-388C98FBFEF4}" type="presOf" srcId="{5F6A6E09-CA38-47C6-9ACE-9B54F9B1C1AD}" destId="{B8B4F00C-5E0E-4D68-A9DD-BA5B75F2EF24}" srcOrd="1" destOrd="0" presId="urn:microsoft.com/office/officeart/2005/8/layout/hierarchy5"/>
    <dgm:cxn modelId="{F56D2C1E-C5E2-48B5-952E-FF9B38DB7DCE}" srcId="{C35981BE-C319-480B-9136-19EAB7744D1E}" destId="{5F6A6E09-CA38-47C6-9ACE-9B54F9B1C1AD}" srcOrd="2" destOrd="0" parTransId="{0D4AAEB9-1564-4416-8A9E-D99D25C8C96E}" sibTransId="{38DAFC2B-DD41-4351-85B5-99BEBA74EA90}"/>
    <dgm:cxn modelId="{5AA66098-7556-4306-AEC2-344A292971AD}" srcId="{775B02DB-1580-46B4-86CD-068D6E4F79DC}" destId="{FDE17B3F-F870-4D0A-883D-91DAE39A8A7A}" srcOrd="0" destOrd="0" parTransId="{F58C9893-DBC4-41BB-A262-E6986B634EE3}" sibTransId="{81DB4BFD-B8E8-4AF4-AC01-30A422078D65}"/>
    <dgm:cxn modelId="{1A6B4F56-0B19-436A-BA74-0701F7242D23}" type="presOf" srcId="{007108A1-E436-40BE-98AE-F9294EB532BF}" destId="{9A2A7629-95D4-41F6-A760-51D7797EDFC2}" srcOrd="0" destOrd="0" presId="urn:microsoft.com/office/officeart/2005/8/layout/hierarchy5"/>
    <dgm:cxn modelId="{9589D55E-00CD-46BF-90CD-2114508ECB55}" type="presOf" srcId="{3297DAF5-1957-475D-9A9C-1FD123C43644}" destId="{E3535A62-CF51-479D-8373-969345E0ACB0}" srcOrd="1" destOrd="0" presId="urn:microsoft.com/office/officeart/2005/8/layout/hierarchy5"/>
    <dgm:cxn modelId="{CBD1F2C3-C267-4C03-BBCD-0D9E01ABD23F}" type="presOf" srcId="{F8657885-A1A4-4419-AD4C-0BB562B81E81}" destId="{34A89EF8-FD70-4D61-BE34-92B227E6028B}" srcOrd="0" destOrd="0" presId="urn:microsoft.com/office/officeart/2005/8/layout/hierarchy5"/>
    <dgm:cxn modelId="{05DE2B9F-0E88-43D4-A2F8-00381A47D32B}" type="presParOf" srcId="{D084856E-7C14-47E1-B885-BCC118B91B74}" destId="{EEEDE93C-199F-41D6-88A8-B134CEF7F0AE}" srcOrd="0" destOrd="0" presId="urn:microsoft.com/office/officeart/2005/8/layout/hierarchy5"/>
    <dgm:cxn modelId="{93FDF459-D8E8-4446-9144-ECF467B9E778}" type="presParOf" srcId="{EEEDE93C-199F-41D6-88A8-B134CEF7F0AE}" destId="{7E804368-5E45-4FD2-BA66-F8ED7353B7A4}" srcOrd="0" destOrd="0" presId="urn:microsoft.com/office/officeart/2005/8/layout/hierarchy5"/>
    <dgm:cxn modelId="{5CF75D27-4C81-4EB6-9BF8-52BD82E57507}" type="presParOf" srcId="{EEEDE93C-199F-41D6-88A8-B134CEF7F0AE}" destId="{844169E5-81BE-479D-9BF0-441AFD449587}" srcOrd="1" destOrd="0" presId="urn:microsoft.com/office/officeart/2005/8/layout/hierarchy5"/>
    <dgm:cxn modelId="{0C8C30F8-882F-4200-AD76-201A0BD12FA2}" type="presParOf" srcId="{844169E5-81BE-479D-9BF0-441AFD449587}" destId="{09BFF7E3-FBB3-4229-8FB1-DFF91C0B06B3}" srcOrd="0" destOrd="0" presId="urn:microsoft.com/office/officeart/2005/8/layout/hierarchy5"/>
    <dgm:cxn modelId="{CC5462B4-9051-47D7-BD8A-352AA827BC71}" type="presParOf" srcId="{09BFF7E3-FBB3-4229-8FB1-DFF91C0B06B3}" destId="{7BE9F28F-83AE-4A98-9365-2B9944C8682F}" srcOrd="0" destOrd="0" presId="urn:microsoft.com/office/officeart/2005/8/layout/hierarchy5"/>
    <dgm:cxn modelId="{6E634F18-B42D-466A-816C-D5695DEC522A}" type="presParOf" srcId="{09BFF7E3-FBB3-4229-8FB1-DFF91C0B06B3}" destId="{D770878D-A0AF-4B14-AF16-82E1031F3645}" srcOrd="1" destOrd="0" presId="urn:microsoft.com/office/officeart/2005/8/layout/hierarchy5"/>
    <dgm:cxn modelId="{FF74C1AD-848E-4791-891C-2648B0326D22}" type="presParOf" srcId="{D770878D-A0AF-4B14-AF16-82E1031F3645}" destId="{A93C434E-FF6C-4218-9F6E-D918FB9D21B4}" srcOrd="0" destOrd="0" presId="urn:microsoft.com/office/officeart/2005/8/layout/hierarchy5"/>
    <dgm:cxn modelId="{32C32887-4258-4C98-97B3-038AC8E10B8C}" type="presParOf" srcId="{A93C434E-FF6C-4218-9F6E-D918FB9D21B4}" destId="{3B562E5D-7B2D-4729-8FA8-9D7454126D0A}" srcOrd="0" destOrd="0" presId="urn:microsoft.com/office/officeart/2005/8/layout/hierarchy5"/>
    <dgm:cxn modelId="{4C0E3F5A-4D6D-408C-8702-FFE45F5E8E5F}" type="presParOf" srcId="{D770878D-A0AF-4B14-AF16-82E1031F3645}" destId="{34F0A975-060D-429B-987A-4126EA2F03ED}" srcOrd="1" destOrd="0" presId="urn:microsoft.com/office/officeart/2005/8/layout/hierarchy5"/>
    <dgm:cxn modelId="{B80B8B71-1CE7-4B14-9C88-605942C44B03}" type="presParOf" srcId="{34F0A975-060D-429B-987A-4126EA2F03ED}" destId="{A99C1BBB-A062-43CC-AF14-90BC564AB38A}" srcOrd="0" destOrd="0" presId="urn:microsoft.com/office/officeart/2005/8/layout/hierarchy5"/>
    <dgm:cxn modelId="{71B80AB1-EC08-4E49-B893-54DF509C97D7}" type="presParOf" srcId="{34F0A975-060D-429B-987A-4126EA2F03ED}" destId="{CADA4E8B-56A1-4DB9-AC5F-C96645EB1419}" srcOrd="1" destOrd="0" presId="urn:microsoft.com/office/officeart/2005/8/layout/hierarchy5"/>
    <dgm:cxn modelId="{E98D7195-2886-466D-BDC5-8CB8554397E4}" type="presParOf" srcId="{CADA4E8B-56A1-4DB9-AC5F-C96645EB1419}" destId="{3396EFDA-45BC-4B4C-9952-3352AC8CAB1C}" srcOrd="0" destOrd="0" presId="urn:microsoft.com/office/officeart/2005/8/layout/hierarchy5"/>
    <dgm:cxn modelId="{CCC85DFE-EC35-4B14-99BF-23C7FD769888}" type="presParOf" srcId="{3396EFDA-45BC-4B4C-9952-3352AC8CAB1C}" destId="{E3535A62-CF51-479D-8373-969345E0ACB0}" srcOrd="0" destOrd="0" presId="urn:microsoft.com/office/officeart/2005/8/layout/hierarchy5"/>
    <dgm:cxn modelId="{14F637FB-6B80-42EE-8811-E1870F735F51}" type="presParOf" srcId="{CADA4E8B-56A1-4DB9-AC5F-C96645EB1419}" destId="{C5C1091A-0D32-49DA-AFCA-867F3B3D2949}" srcOrd="1" destOrd="0" presId="urn:microsoft.com/office/officeart/2005/8/layout/hierarchy5"/>
    <dgm:cxn modelId="{8FE9418A-76AD-4DAF-A636-A8540B757436}" type="presParOf" srcId="{C5C1091A-0D32-49DA-AFCA-867F3B3D2949}" destId="{9A2A7629-95D4-41F6-A760-51D7797EDFC2}" srcOrd="0" destOrd="0" presId="urn:microsoft.com/office/officeart/2005/8/layout/hierarchy5"/>
    <dgm:cxn modelId="{AE05E7BA-A016-4AF4-BB17-3B7E593D98A7}" type="presParOf" srcId="{C5C1091A-0D32-49DA-AFCA-867F3B3D2949}" destId="{0D6C2D59-2CB4-4E0E-B331-2BC8F76B2ACA}" srcOrd="1" destOrd="0" presId="urn:microsoft.com/office/officeart/2005/8/layout/hierarchy5"/>
    <dgm:cxn modelId="{3A938C50-D4A1-4DFF-88D5-6279BEB0C775}" type="presParOf" srcId="{CADA4E8B-56A1-4DB9-AC5F-C96645EB1419}" destId="{4280FBC9-5DB6-4A5D-8DBC-8C54195957E1}" srcOrd="2" destOrd="0" presId="urn:microsoft.com/office/officeart/2005/8/layout/hierarchy5"/>
    <dgm:cxn modelId="{9279DDA3-0838-439A-BCF1-9D564ABC1CA7}" type="presParOf" srcId="{4280FBC9-5DB6-4A5D-8DBC-8C54195957E1}" destId="{9A16C970-27FB-408E-8FEF-E66B48F8FBFD}" srcOrd="0" destOrd="0" presId="urn:microsoft.com/office/officeart/2005/8/layout/hierarchy5"/>
    <dgm:cxn modelId="{C363FDA9-6395-4E03-A715-917451F79B2E}" type="presParOf" srcId="{CADA4E8B-56A1-4DB9-AC5F-C96645EB1419}" destId="{0E11CDA7-4FC4-4736-93F0-01950CD3207F}" srcOrd="3" destOrd="0" presId="urn:microsoft.com/office/officeart/2005/8/layout/hierarchy5"/>
    <dgm:cxn modelId="{BBBA4E32-F084-4092-9389-456DC39D9846}" type="presParOf" srcId="{0E11CDA7-4FC4-4736-93F0-01950CD3207F}" destId="{B846D111-CB2B-4073-B765-4727F36599F6}" srcOrd="0" destOrd="0" presId="urn:microsoft.com/office/officeart/2005/8/layout/hierarchy5"/>
    <dgm:cxn modelId="{49049F5D-1FBC-4C8C-A261-A1452337D1D6}" type="presParOf" srcId="{0E11CDA7-4FC4-4736-93F0-01950CD3207F}" destId="{D6C19B0B-B187-4250-93EE-BAA7F71D9FF8}" srcOrd="1" destOrd="0" presId="urn:microsoft.com/office/officeart/2005/8/layout/hierarchy5"/>
    <dgm:cxn modelId="{86922997-4F66-4684-B673-2C1BFF5E34C6}" type="presParOf" srcId="{D084856E-7C14-47E1-B885-BCC118B91B74}" destId="{EB8175A7-FEAD-4FA6-81AF-06B0CE180C85}" srcOrd="1" destOrd="0" presId="urn:microsoft.com/office/officeart/2005/8/layout/hierarchy5"/>
    <dgm:cxn modelId="{4188681A-D864-4A34-AB25-A74B550DE49B}" type="presParOf" srcId="{EB8175A7-FEAD-4FA6-81AF-06B0CE180C85}" destId="{640BA111-5FFC-4FED-893D-24558AB9FBE4}" srcOrd="0" destOrd="0" presId="urn:microsoft.com/office/officeart/2005/8/layout/hierarchy5"/>
    <dgm:cxn modelId="{B966EFE0-C5D8-4B32-B49C-2E11DD5F6485}" type="presParOf" srcId="{640BA111-5FFC-4FED-893D-24558AB9FBE4}" destId="{00A01150-1920-4D76-828D-10037DB99989}" srcOrd="0" destOrd="0" presId="urn:microsoft.com/office/officeart/2005/8/layout/hierarchy5"/>
    <dgm:cxn modelId="{8193B3B3-2095-4462-A568-34F4B4BB95F7}" type="presParOf" srcId="{640BA111-5FFC-4FED-893D-24558AB9FBE4}" destId="{DEC61C12-E693-4E82-A255-FD17D73ACE97}" srcOrd="1" destOrd="0" presId="urn:microsoft.com/office/officeart/2005/8/layout/hierarchy5"/>
    <dgm:cxn modelId="{C67BFB6C-AA9E-4D15-A4B0-1B245C2E27B8}" type="presParOf" srcId="{EB8175A7-FEAD-4FA6-81AF-06B0CE180C85}" destId="{D1608A25-8FF5-4358-92CB-8AB72CEABBB4}" srcOrd="1" destOrd="0" presId="urn:microsoft.com/office/officeart/2005/8/layout/hierarchy5"/>
    <dgm:cxn modelId="{D3464043-F3F7-4FE6-8BB6-B8CB8D3BE365}" type="presParOf" srcId="{D1608A25-8FF5-4358-92CB-8AB72CEABBB4}" destId="{1679E242-5D09-4847-B06F-0F69DC238EBE}" srcOrd="0" destOrd="0" presId="urn:microsoft.com/office/officeart/2005/8/layout/hierarchy5"/>
    <dgm:cxn modelId="{8F4AB592-ADB3-4983-8D6A-7F673556FCD3}" type="presParOf" srcId="{EB8175A7-FEAD-4FA6-81AF-06B0CE180C85}" destId="{64C89FEB-1FF7-43EA-88C9-12547BC602E7}" srcOrd="2" destOrd="0" presId="urn:microsoft.com/office/officeart/2005/8/layout/hierarchy5"/>
    <dgm:cxn modelId="{F73E91DF-E302-4693-9BD9-1F90748E9627}" type="presParOf" srcId="{64C89FEB-1FF7-43EA-88C9-12547BC602E7}" destId="{6B6BA3BB-077C-4E22-876A-A83CEC576224}" srcOrd="0" destOrd="0" presId="urn:microsoft.com/office/officeart/2005/8/layout/hierarchy5"/>
    <dgm:cxn modelId="{214CF6B1-6761-4DCE-9617-D12E9A3628B0}" type="presParOf" srcId="{64C89FEB-1FF7-43EA-88C9-12547BC602E7}" destId="{B8B4F00C-5E0E-4D68-A9DD-BA5B75F2EF24}" srcOrd="1" destOrd="0" presId="urn:microsoft.com/office/officeart/2005/8/layout/hierarchy5"/>
    <dgm:cxn modelId="{E04491D7-1040-4CC3-8DA8-8BF779536770}" type="presParOf" srcId="{EB8175A7-FEAD-4FA6-81AF-06B0CE180C85}" destId="{034003AC-07DF-46D1-98FC-CDC8320D8579}" srcOrd="3" destOrd="0" presId="urn:microsoft.com/office/officeart/2005/8/layout/hierarchy5"/>
    <dgm:cxn modelId="{6A89C290-A0AB-475F-A702-A28C8C660605}" type="presParOf" srcId="{034003AC-07DF-46D1-98FC-CDC8320D8579}" destId="{41FFE4FB-0C59-4F63-B5FD-0E969A6FF688}" srcOrd="0" destOrd="0" presId="urn:microsoft.com/office/officeart/2005/8/layout/hierarchy5"/>
    <dgm:cxn modelId="{4E3871A5-E928-46F7-9352-7DBEE5083C80}" type="presParOf" srcId="{EB8175A7-FEAD-4FA6-81AF-06B0CE180C85}" destId="{DE72744B-BD02-436E-B325-8B7776AB0B47}" srcOrd="4" destOrd="0" presId="urn:microsoft.com/office/officeart/2005/8/layout/hierarchy5"/>
    <dgm:cxn modelId="{ED317818-6E92-43D7-8E8F-8B50F72CC610}" type="presParOf" srcId="{DE72744B-BD02-436E-B325-8B7776AB0B47}" destId="{34A89EF8-FD70-4D61-BE34-92B227E6028B}" srcOrd="0" destOrd="0" presId="urn:microsoft.com/office/officeart/2005/8/layout/hierarchy5"/>
    <dgm:cxn modelId="{95ECCD05-5301-4D1E-9C87-0838B21742FB}" type="presParOf" srcId="{DE72744B-BD02-436E-B325-8B7776AB0B47}" destId="{AD9A30DB-FC8F-467F-93C6-055D2835F31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5981BE-C319-480B-9136-19EAB7744D1E}" type="doc">
      <dgm:prSet loTypeId="urn:microsoft.com/office/officeart/2005/8/layout/hierarchy5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5B02DB-1580-46B4-86CD-068D6E4F79DC}">
      <dgm:prSet phldrT="[Text]" custT="1"/>
      <dgm:spPr/>
      <dgm:t>
        <a:bodyPr/>
        <a:lstStyle/>
        <a:p>
          <a:r>
            <a:rPr lang="zh-CN" altLang="en-US" sz="2800" dirty="0" smtClean="0"/>
            <a:t>與神的關係</a:t>
          </a:r>
          <a:endParaRPr lang="en-US" sz="2800" dirty="0"/>
        </a:p>
      </dgm:t>
    </dgm:pt>
    <dgm:pt modelId="{20B884C9-AEE8-40C9-BDA8-77BCD55A3743}" type="parTrans" cxnId="{D8CF05AE-626D-435B-976B-8B933D419144}">
      <dgm:prSet/>
      <dgm:spPr/>
      <dgm:t>
        <a:bodyPr/>
        <a:lstStyle/>
        <a:p>
          <a:endParaRPr lang="en-US"/>
        </a:p>
      </dgm:t>
    </dgm:pt>
    <dgm:pt modelId="{9EDF7926-108E-4F7B-A187-E632D718AF7B}" type="sibTrans" cxnId="{D8CF05AE-626D-435B-976B-8B933D419144}">
      <dgm:prSet/>
      <dgm:spPr/>
      <dgm:t>
        <a:bodyPr/>
        <a:lstStyle/>
        <a:p>
          <a:endParaRPr lang="en-US"/>
        </a:p>
      </dgm:t>
    </dgm:pt>
    <dgm:pt modelId="{FDE17B3F-F870-4D0A-883D-91DAE39A8A7A}">
      <dgm:prSet phldrT="[Text]" custT="1"/>
      <dgm:spPr/>
      <dgm:t>
        <a:bodyPr/>
        <a:lstStyle/>
        <a:p>
          <a:r>
            <a:rPr lang="zh-CN" altLang="en-US" sz="2800" dirty="0" smtClean="0"/>
            <a:t>每天聽詩歌</a:t>
          </a:r>
          <a:endParaRPr lang="en-US" sz="2800" dirty="0"/>
        </a:p>
      </dgm:t>
    </dgm:pt>
    <dgm:pt modelId="{F58C9893-DBC4-41BB-A262-E6986B634EE3}" type="parTrans" cxnId="{5AA66098-7556-4306-AEC2-344A292971AD}">
      <dgm:prSet/>
      <dgm:spPr/>
      <dgm:t>
        <a:bodyPr/>
        <a:lstStyle/>
        <a:p>
          <a:endParaRPr lang="en-US"/>
        </a:p>
      </dgm:t>
    </dgm:pt>
    <dgm:pt modelId="{81DB4BFD-B8E8-4AF4-AC01-30A422078D65}" type="sibTrans" cxnId="{5AA66098-7556-4306-AEC2-344A292971AD}">
      <dgm:prSet/>
      <dgm:spPr/>
      <dgm:t>
        <a:bodyPr/>
        <a:lstStyle/>
        <a:p>
          <a:endParaRPr lang="en-US"/>
        </a:p>
      </dgm:t>
    </dgm:pt>
    <dgm:pt modelId="{007108A1-E436-40BE-98AE-F9294EB532BF}">
      <dgm:prSet phldrT="[Text]"/>
      <dgm:spPr/>
      <dgm:t>
        <a:bodyPr/>
        <a:lstStyle/>
        <a:p>
          <a:r>
            <a:rPr lang="en-US" dirty="0" smtClean="0"/>
            <a:t>AFTER</a:t>
          </a:r>
          <a:r>
            <a:rPr lang="zh-CN" altLang="en-US" dirty="0" smtClean="0"/>
            <a:t>汽車打火</a:t>
          </a:r>
          <a:endParaRPr lang="en-US" dirty="0"/>
        </a:p>
      </dgm:t>
    </dgm:pt>
    <dgm:pt modelId="{3297DAF5-1957-475D-9A9C-1FD123C43644}" type="parTrans" cxnId="{4E8E26B0-CA32-4FEC-9391-145669C982A8}">
      <dgm:prSet/>
      <dgm:spPr/>
      <dgm:t>
        <a:bodyPr/>
        <a:lstStyle/>
        <a:p>
          <a:endParaRPr lang="en-US"/>
        </a:p>
      </dgm:t>
    </dgm:pt>
    <dgm:pt modelId="{13818F70-D75D-4026-B4AE-000AA628DAAA}" type="sibTrans" cxnId="{4E8E26B0-CA32-4FEC-9391-145669C982A8}">
      <dgm:prSet/>
      <dgm:spPr/>
      <dgm:t>
        <a:bodyPr/>
        <a:lstStyle/>
        <a:p>
          <a:endParaRPr lang="en-US"/>
        </a:p>
      </dgm:t>
    </dgm:pt>
    <dgm:pt modelId="{A1AB63B7-7B20-4C8B-8F28-A6605E7AC042}">
      <dgm:prSet phldrT="[Text]"/>
      <dgm:spPr/>
      <dgm:t>
        <a:bodyPr/>
        <a:lstStyle/>
        <a:p>
          <a:endParaRPr lang="en-US" dirty="0"/>
        </a:p>
      </dgm:t>
    </dgm:pt>
    <dgm:pt modelId="{EFDBE3C8-4A6C-4D47-AA60-3594F489D6CB}" type="parTrans" cxnId="{2340DCBB-DAFF-4C47-806D-709DECFFC650}">
      <dgm:prSet/>
      <dgm:spPr/>
      <dgm:t>
        <a:bodyPr/>
        <a:lstStyle/>
        <a:p>
          <a:endParaRPr lang="en-US"/>
        </a:p>
      </dgm:t>
    </dgm:pt>
    <dgm:pt modelId="{08D4D32B-F35B-475D-AA28-8419668174C9}" type="sibTrans" cxnId="{2340DCBB-DAFF-4C47-806D-709DECFFC650}">
      <dgm:prSet/>
      <dgm:spPr/>
      <dgm:t>
        <a:bodyPr/>
        <a:lstStyle/>
        <a:p>
          <a:endParaRPr lang="en-US"/>
        </a:p>
      </dgm:t>
    </dgm:pt>
    <dgm:pt modelId="{5F6A6E09-CA38-47C6-9ACE-9B54F9B1C1AD}">
      <dgm:prSet phldrT="[Text]"/>
      <dgm:spPr/>
      <dgm:t>
        <a:bodyPr/>
        <a:lstStyle/>
        <a:p>
          <a:endParaRPr lang="en-US" dirty="0"/>
        </a:p>
      </dgm:t>
    </dgm:pt>
    <dgm:pt modelId="{0D4AAEB9-1564-4416-8A9E-D99D25C8C96E}" type="parTrans" cxnId="{F56D2C1E-C5E2-48B5-952E-FF9B38DB7DCE}">
      <dgm:prSet/>
      <dgm:spPr/>
      <dgm:t>
        <a:bodyPr/>
        <a:lstStyle/>
        <a:p>
          <a:endParaRPr lang="en-US"/>
        </a:p>
      </dgm:t>
    </dgm:pt>
    <dgm:pt modelId="{38DAFC2B-DD41-4351-85B5-99BEBA74EA90}" type="sibTrans" cxnId="{F56D2C1E-C5E2-48B5-952E-FF9B38DB7DCE}">
      <dgm:prSet/>
      <dgm:spPr/>
      <dgm:t>
        <a:bodyPr/>
        <a:lstStyle/>
        <a:p>
          <a:endParaRPr lang="en-US"/>
        </a:p>
      </dgm:t>
    </dgm:pt>
    <dgm:pt modelId="{F8657885-A1A4-4419-AD4C-0BB562B81E81}">
      <dgm:prSet phldrT="[Text]"/>
      <dgm:spPr/>
      <dgm:t>
        <a:bodyPr/>
        <a:lstStyle/>
        <a:p>
          <a:endParaRPr lang="en-US" dirty="0"/>
        </a:p>
      </dgm:t>
    </dgm:pt>
    <dgm:pt modelId="{EF78505D-7677-4511-97D6-AC9C9BE1A90F}" type="parTrans" cxnId="{AD3AD566-8275-41BE-A7A2-945CDCBA2923}">
      <dgm:prSet/>
      <dgm:spPr/>
      <dgm:t>
        <a:bodyPr/>
        <a:lstStyle/>
        <a:p>
          <a:endParaRPr lang="en-US"/>
        </a:p>
      </dgm:t>
    </dgm:pt>
    <dgm:pt modelId="{E9C44E14-BCED-4284-A1BF-E72E8A554CEA}" type="sibTrans" cxnId="{AD3AD566-8275-41BE-A7A2-945CDCBA2923}">
      <dgm:prSet/>
      <dgm:spPr/>
      <dgm:t>
        <a:bodyPr/>
        <a:lstStyle/>
        <a:p>
          <a:endParaRPr lang="en-US"/>
        </a:p>
      </dgm:t>
    </dgm:pt>
    <dgm:pt modelId="{DCDAB3AB-AE30-45FF-9802-E10BC7CCA39D}">
      <dgm:prSet phldrT="[Text]" custT="1"/>
      <dgm:spPr/>
      <dgm:t>
        <a:bodyPr/>
        <a:lstStyle/>
        <a:p>
          <a:r>
            <a:rPr lang="zh-CN" altLang="en-US" sz="2800" dirty="0" smtClean="0"/>
            <a:t>播放，一首詩歌</a:t>
          </a:r>
          <a:endParaRPr lang="en-US" sz="2800" dirty="0"/>
        </a:p>
      </dgm:t>
    </dgm:pt>
    <dgm:pt modelId="{BDB3CE37-4199-4FD5-99A5-283D72269B3E}" type="sibTrans" cxnId="{CDCE0EBA-0A73-41C4-92D8-C9447F096178}">
      <dgm:prSet/>
      <dgm:spPr/>
      <dgm:t>
        <a:bodyPr/>
        <a:lstStyle/>
        <a:p>
          <a:endParaRPr lang="en-US"/>
        </a:p>
      </dgm:t>
    </dgm:pt>
    <dgm:pt modelId="{BBAB94F1-6392-4498-8592-560474058EB1}" type="parTrans" cxnId="{CDCE0EBA-0A73-41C4-92D8-C9447F096178}">
      <dgm:prSet/>
      <dgm:spPr/>
      <dgm:t>
        <a:bodyPr/>
        <a:lstStyle/>
        <a:p>
          <a:endParaRPr lang="en-US"/>
        </a:p>
      </dgm:t>
    </dgm:pt>
    <dgm:pt modelId="{D084856E-7C14-47E1-B885-BCC118B91B74}" type="pres">
      <dgm:prSet presAssocID="{C35981BE-C319-480B-9136-19EAB7744D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DE93C-199F-41D6-88A8-B134CEF7F0AE}" type="pres">
      <dgm:prSet presAssocID="{C35981BE-C319-480B-9136-19EAB7744D1E}" presName="hierFlow" presStyleCnt="0"/>
      <dgm:spPr/>
    </dgm:pt>
    <dgm:pt modelId="{7E804368-5E45-4FD2-BA66-F8ED7353B7A4}" type="pres">
      <dgm:prSet presAssocID="{C35981BE-C319-480B-9136-19EAB7744D1E}" presName="firstBuf" presStyleCnt="0"/>
      <dgm:spPr/>
    </dgm:pt>
    <dgm:pt modelId="{844169E5-81BE-479D-9BF0-441AFD449587}" type="pres">
      <dgm:prSet presAssocID="{C35981BE-C319-480B-9136-19EAB7744D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BFF7E3-FBB3-4229-8FB1-DFF91C0B06B3}" type="pres">
      <dgm:prSet presAssocID="{775B02DB-1580-46B4-86CD-068D6E4F79DC}" presName="Name17" presStyleCnt="0"/>
      <dgm:spPr/>
    </dgm:pt>
    <dgm:pt modelId="{7BE9F28F-83AE-4A98-9365-2B9944C8682F}" type="pres">
      <dgm:prSet presAssocID="{775B02DB-1580-46B4-86CD-068D6E4F79DC}" presName="level1Shape" presStyleLbl="node0" presStyleIdx="0" presStyleCnt="1" custScaleX="188617" custScaleY="136613" custLinFactNeighborX="-43685" custLinFactNeighborY="-37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0878D-A0AF-4B14-AF16-82E1031F3645}" type="pres">
      <dgm:prSet presAssocID="{775B02DB-1580-46B4-86CD-068D6E4F79DC}" presName="hierChild2" presStyleCnt="0"/>
      <dgm:spPr/>
    </dgm:pt>
    <dgm:pt modelId="{A93C434E-FF6C-4218-9F6E-D918FB9D21B4}" type="pres">
      <dgm:prSet presAssocID="{F58C9893-DBC4-41BB-A262-E6986B634EE3}" presName="Name25" presStyleLbl="parChTrans1D2" presStyleIdx="0" presStyleCnt="1"/>
      <dgm:spPr/>
      <dgm:t>
        <a:bodyPr/>
        <a:lstStyle/>
        <a:p>
          <a:endParaRPr lang="en-US"/>
        </a:p>
      </dgm:t>
    </dgm:pt>
    <dgm:pt modelId="{3B562E5D-7B2D-4729-8FA8-9D7454126D0A}" type="pres">
      <dgm:prSet presAssocID="{F58C9893-DBC4-41BB-A262-E6986B634EE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34F0A975-060D-429B-987A-4126EA2F03ED}" type="pres">
      <dgm:prSet presAssocID="{FDE17B3F-F870-4D0A-883D-91DAE39A8A7A}" presName="Name30" presStyleCnt="0"/>
      <dgm:spPr/>
    </dgm:pt>
    <dgm:pt modelId="{A99C1BBB-A062-43CC-AF14-90BC564AB38A}" type="pres">
      <dgm:prSet presAssocID="{FDE17B3F-F870-4D0A-883D-91DAE39A8A7A}" presName="level2Shape" presStyleLbl="node2" presStyleIdx="0" presStyleCnt="1" custScaleX="213155" custScaleY="123992" custLinFactNeighborX="-17082" custLinFactNeighborY="-44204"/>
      <dgm:spPr/>
      <dgm:t>
        <a:bodyPr/>
        <a:lstStyle/>
        <a:p>
          <a:endParaRPr lang="en-US"/>
        </a:p>
      </dgm:t>
    </dgm:pt>
    <dgm:pt modelId="{CADA4E8B-56A1-4DB9-AC5F-C96645EB1419}" type="pres">
      <dgm:prSet presAssocID="{FDE17B3F-F870-4D0A-883D-91DAE39A8A7A}" presName="hierChild3" presStyleCnt="0"/>
      <dgm:spPr/>
    </dgm:pt>
    <dgm:pt modelId="{3396EFDA-45BC-4B4C-9952-3352AC8CAB1C}" type="pres">
      <dgm:prSet presAssocID="{3297DAF5-1957-475D-9A9C-1FD123C43644}" presName="Name25" presStyleLbl="parChTrans1D3" presStyleIdx="0" presStyleCnt="2"/>
      <dgm:spPr/>
      <dgm:t>
        <a:bodyPr/>
        <a:lstStyle/>
        <a:p>
          <a:endParaRPr lang="en-US"/>
        </a:p>
      </dgm:t>
    </dgm:pt>
    <dgm:pt modelId="{E3535A62-CF51-479D-8373-969345E0ACB0}" type="pres">
      <dgm:prSet presAssocID="{3297DAF5-1957-475D-9A9C-1FD123C4364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5C1091A-0D32-49DA-AFCA-867F3B3D2949}" type="pres">
      <dgm:prSet presAssocID="{007108A1-E436-40BE-98AE-F9294EB532BF}" presName="Name30" presStyleCnt="0"/>
      <dgm:spPr/>
    </dgm:pt>
    <dgm:pt modelId="{9A2A7629-95D4-41F6-A760-51D7797EDFC2}" type="pres">
      <dgm:prSet presAssocID="{007108A1-E436-40BE-98AE-F9294EB532BF}" presName="level2Shape" presStyleLbl="node3" presStyleIdx="0" presStyleCnt="2" custScaleX="210745" custLinFactNeighborX="72324" custLinFactNeighborY="-12879"/>
      <dgm:spPr/>
      <dgm:t>
        <a:bodyPr/>
        <a:lstStyle/>
        <a:p>
          <a:endParaRPr lang="en-US"/>
        </a:p>
      </dgm:t>
    </dgm:pt>
    <dgm:pt modelId="{0D6C2D59-2CB4-4E0E-B331-2BC8F76B2ACA}" type="pres">
      <dgm:prSet presAssocID="{007108A1-E436-40BE-98AE-F9294EB532BF}" presName="hierChild3" presStyleCnt="0"/>
      <dgm:spPr/>
    </dgm:pt>
    <dgm:pt modelId="{4280FBC9-5DB6-4A5D-8DBC-8C54195957E1}" type="pres">
      <dgm:prSet presAssocID="{BBAB94F1-6392-4498-8592-560474058EB1}" presName="Name25" presStyleLbl="parChTrans1D3" presStyleIdx="1" presStyleCnt="2"/>
      <dgm:spPr/>
      <dgm:t>
        <a:bodyPr/>
        <a:lstStyle/>
        <a:p>
          <a:endParaRPr lang="en-US"/>
        </a:p>
      </dgm:t>
    </dgm:pt>
    <dgm:pt modelId="{9A16C970-27FB-408E-8FEF-E66B48F8FBFD}" type="pres">
      <dgm:prSet presAssocID="{BBAB94F1-6392-4498-8592-560474058EB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E11CDA7-4FC4-4736-93F0-01950CD3207F}" type="pres">
      <dgm:prSet presAssocID="{DCDAB3AB-AE30-45FF-9802-E10BC7CCA39D}" presName="Name30" presStyleCnt="0"/>
      <dgm:spPr/>
    </dgm:pt>
    <dgm:pt modelId="{B846D111-CB2B-4073-B765-4727F36599F6}" type="pres">
      <dgm:prSet presAssocID="{DCDAB3AB-AE30-45FF-9802-E10BC7CCA39D}" presName="level2Shape" presStyleLbl="node3" presStyleIdx="1" presStyleCnt="2" custScaleX="246277" custLinFactNeighborX="51056" custLinFactNeighborY="-269"/>
      <dgm:spPr/>
      <dgm:t>
        <a:bodyPr/>
        <a:lstStyle/>
        <a:p>
          <a:endParaRPr lang="en-US"/>
        </a:p>
      </dgm:t>
    </dgm:pt>
    <dgm:pt modelId="{D6C19B0B-B187-4250-93EE-BAA7F71D9FF8}" type="pres">
      <dgm:prSet presAssocID="{DCDAB3AB-AE30-45FF-9802-E10BC7CCA39D}" presName="hierChild3" presStyleCnt="0"/>
      <dgm:spPr/>
    </dgm:pt>
    <dgm:pt modelId="{EB8175A7-FEAD-4FA6-81AF-06B0CE180C85}" type="pres">
      <dgm:prSet presAssocID="{C35981BE-C319-480B-9136-19EAB7744D1E}" presName="bgShapesFlow" presStyleCnt="0"/>
      <dgm:spPr/>
    </dgm:pt>
    <dgm:pt modelId="{640BA111-5FFC-4FED-893D-24558AB9FBE4}" type="pres">
      <dgm:prSet presAssocID="{A1AB63B7-7B20-4C8B-8F28-A6605E7AC042}" presName="rectComp" presStyleCnt="0"/>
      <dgm:spPr/>
    </dgm:pt>
    <dgm:pt modelId="{00A01150-1920-4D76-828D-10037DB99989}" type="pres">
      <dgm:prSet presAssocID="{A1AB63B7-7B20-4C8B-8F28-A6605E7AC042}" presName="bgRect" presStyleLbl="bgShp" presStyleIdx="0" presStyleCnt="3" custScaleX="158919" custLinFactNeighborX="-29069" custLinFactNeighborY="-3846"/>
      <dgm:spPr/>
      <dgm:t>
        <a:bodyPr/>
        <a:lstStyle/>
        <a:p>
          <a:endParaRPr lang="en-US"/>
        </a:p>
      </dgm:t>
    </dgm:pt>
    <dgm:pt modelId="{DEC61C12-E693-4E82-A255-FD17D73ACE97}" type="pres">
      <dgm:prSet presAssocID="{A1AB63B7-7B20-4C8B-8F28-A6605E7AC04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08A25-8FF5-4358-92CB-8AB72CEABBB4}" type="pres">
      <dgm:prSet presAssocID="{A1AB63B7-7B20-4C8B-8F28-A6605E7AC042}" presName="spComp" presStyleCnt="0"/>
      <dgm:spPr/>
    </dgm:pt>
    <dgm:pt modelId="{1679E242-5D09-4847-B06F-0F69DC238EBE}" type="pres">
      <dgm:prSet presAssocID="{A1AB63B7-7B20-4C8B-8F28-A6605E7AC042}" presName="hSp" presStyleCnt="0"/>
      <dgm:spPr/>
    </dgm:pt>
    <dgm:pt modelId="{64C89FEB-1FF7-43EA-88C9-12547BC602E7}" type="pres">
      <dgm:prSet presAssocID="{5F6A6E09-CA38-47C6-9ACE-9B54F9B1C1AD}" presName="rectComp" presStyleCnt="0"/>
      <dgm:spPr/>
    </dgm:pt>
    <dgm:pt modelId="{6B6BA3BB-077C-4E22-876A-A83CEC576224}" type="pres">
      <dgm:prSet presAssocID="{5F6A6E09-CA38-47C6-9ACE-9B54F9B1C1AD}" presName="bgRect" presStyleLbl="bgShp" presStyleIdx="1" presStyleCnt="3" custScaleX="220664" custLinFactNeighborX="-8697" custLinFactNeighborY="0"/>
      <dgm:spPr/>
      <dgm:t>
        <a:bodyPr/>
        <a:lstStyle/>
        <a:p>
          <a:endParaRPr lang="en-US"/>
        </a:p>
      </dgm:t>
    </dgm:pt>
    <dgm:pt modelId="{B8B4F00C-5E0E-4D68-A9DD-BA5B75F2EF24}" type="pres">
      <dgm:prSet presAssocID="{5F6A6E09-CA38-47C6-9ACE-9B54F9B1C1A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003AC-07DF-46D1-98FC-CDC8320D8579}" type="pres">
      <dgm:prSet presAssocID="{5F6A6E09-CA38-47C6-9ACE-9B54F9B1C1AD}" presName="spComp" presStyleCnt="0"/>
      <dgm:spPr/>
    </dgm:pt>
    <dgm:pt modelId="{41FFE4FB-0C59-4F63-B5FD-0E969A6FF688}" type="pres">
      <dgm:prSet presAssocID="{5F6A6E09-CA38-47C6-9ACE-9B54F9B1C1AD}" presName="hSp" presStyleCnt="0"/>
      <dgm:spPr/>
    </dgm:pt>
    <dgm:pt modelId="{DE72744B-BD02-436E-B325-8B7776AB0B47}" type="pres">
      <dgm:prSet presAssocID="{F8657885-A1A4-4419-AD4C-0BB562B81E81}" presName="rectComp" presStyleCnt="0"/>
      <dgm:spPr/>
    </dgm:pt>
    <dgm:pt modelId="{34A89EF8-FD70-4D61-BE34-92B227E6028B}" type="pres">
      <dgm:prSet presAssocID="{F8657885-A1A4-4419-AD4C-0BB562B81E81}" presName="bgRect" presStyleLbl="bgShp" presStyleIdx="2" presStyleCnt="3" custScaleX="231850" custLinFactNeighborX="19116" custLinFactNeighborY="502"/>
      <dgm:spPr/>
      <dgm:t>
        <a:bodyPr/>
        <a:lstStyle/>
        <a:p>
          <a:endParaRPr lang="en-US"/>
        </a:p>
      </dgm:t>
    </dgm:pt>
    <dgm:pt modelId="{AD9A30DB-FC8F-467F-93C6-055D2835F318}" type="pres">
      <dgm:prSet presAssocID="{F8657885-A1A4-4419-AD4C-0BB562B81E8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5EE92-54FD-4F4F-B955-21DC5F310335}" type="presOf" srcId="{F8657885-A1A4-4419-AD4C-0BB562B81E81}" destId="{34A89EF8-FD70-4D61-BE34-92B227E6028B}" srcOrd="0" destOrd="0" presId="urn:microsoft.com/office/officeart/2005/8/layout/hierarchy5"/>
    <dgm:cxn modelId="{D0FD667B-4C9B-420E-9128-EE4618AB4A40}" type="presOf" srcId="{A1AB63B7-7B20-4C8B-8F28-A6605E7AC042}" destId="{DEC61C12-E693-4E82-A255-FD17D73ACE97}" srcOrd="1" destOrd="0" presId="urn:microsoft.com/office/officeart/2005/8/layout/hierarchy5"/>
    <dgm:cxn modelId="{E41EEC77-CB03-4717-9C3A-DFC744D52835}" type="presOf" srcId="{A1AB63B7-7B20-4C8B-8F28-A6605E7AC042}" destId="{00A01150-1920-4D76-828D-10037DB99989}" srcOrd="0" destOrd="0" presId="urn:microsoft.com/office/officeart/2005/8/layout/hierarchy5"/>
    <dgm:cxn modelId="{2340DCBB-DAFF-4C47-806D-709DECFFC650}" srcId="{C35981BE-C319-480B-9136-19EAB7744D1E}" destId="{A1AB63B7-7B20-4C8B-8F28-A6605E7AC042}" srcOrd="1" destOrd="0" parTransId="{EFDBE3C8-4A6C-4D47-AA60-3594F489D6CB}" sibTransId="{08D4D32B-F35B-475D-AA28-8419668174C9}"/>
    <dgm:cxn modelId="{4E8E26B0-CA32-4FEC-9391-145669C982A8}" srcId="{FDE17B3F-F870-4D0A-883D-91DAE39A8A7A}" destId="{007108A1-E436-40BE-98AE-F9294EB532BF}" srcOrd="0" destOrd="0" parTransId="{3297DAF5-1957-475D-9A9C-1FD123C43644}" sibTransId="{13818F70-D75D-4026-B4AE-000AA628DAAA}"/>
    <dgm:cxn modelId="{AD3AD566-8275-41BE-A7A2-945CDCBA2923}" srcId="{C35981BE-C319-480B-9136-19EAB7744D1E}" destId="{F8657885-A1A4-4419-AD4C-0BB562B81E81}" srcOrd="3" destOrd="0" parTransId="{EF78505D-7677-4511-97D6-AC9C9BE1A90F}" sibTransId="{E9C44E14-BCED-4284-A1BF-E72E8A554CEA}"/>
    <dgm:cxn modelId="{CDCE0EBA-0A73-41C4-92D8-C9447F096178}" srcId="{FDE17B3F-F870-4D0A-883D-91DAE39A8A7A}" destId="{DCDAB3AB-AE30-45FF-9802-E10BC7CCA39D}" srcOrd="1" destOrd="0" parTransId="{BBAB94F1-6392-4498-8592-560474058EB1}" sibTransId="{BDB3CE37-4199-4FD5-99A5-283D72269B3E}"/>
    <dgm:cxn modelId="{BA5AF09C-B257-4962-A585-06815B65A8A5}" type="presOf" srcId="{007108A1-E436-40BE-98AE-F9294EB532BF}" destId="{9A2A7629-95D4-41F6-A760-51D7797EDFC2}" srcOrd="0" destOrd="0" presId="urn:microsoft.com/office/officeart/2005/8/layout/hierarchy5"/>
    <dgm:cxn modelId="{42A8D441-DA13-4DFA-B48D-540263636CD8}" type="presOf" srcId="{C35981BE-C319-480B-9136-19EAB7744D1E}" destId="{D084856E-7C14-47E1-B885-BCC118B91B74}" srcOrd="0" destOrd="0" presId="urn:microsoft.com/office/officeart/2005/8/layout/hierarchy5"/>
    <dgm:cxn modelId="{68576AB1-524D-4056-B7FF-D103C857D8FF}" type="presOf" srcId="{DCDAB3AB-AE30-45FF-9802-E10BC7CCA39D}" destId="{B846D111-CB2B-4073-B765-4727F36599F6}" srcOrd="0" destOrd="0" presId="urn:microsoft.com/office/officeart/2005/8/layout/hierarchy5"/>
    <dgm:cxn modelId="{97046887-AC82-406C-97F9-417A0F4E5507}" type="presOf" srcId="{3297DAF5-1957-475D-9A9C-1FD123C43644}" destId="{3396EFDA-45BC-4B4C-9952-3352AC8CAB1C}" srcOrd="0" destOrd="0" presId="urn:microsoft.com/office/officeart/2005/8/layout/hierarchy5"/>
    <dgm:cxn modelId="{9CD634B4-254B-430A-89A0-07441C6AD424}" type="presOf" srcId="{F58C9893-DBC4-41BB-A262-E6986B634EE3}" destId="{3B562E5D-7B2D-4729-8FA8-9D7454126D0A}" srcOrd="1" destOrd="0" presId="urn:microsoft.com/office/officeart/2005/8/layout/hierarchy5"/>
    <dgm:cxn modelId="{1B52C3CE-C560-4AC3-978F-0DC5BBD2AFA9}" type="presOf" srcId="{5F6A6E09-CA38-47C6-9ACE-9B54F9B1C1AD}" destId="{B8B4F00C-5E0E-4D68-A9DD-BA5B75F2EF24}" srcOrd="1" destOrd="0" presId="urn:microsoft.com/office/officeart/2005/8/layout/hierarchy5"/>
    <dgm:cxn modelId="{3393E58D-72E7-4266-A04E-2AA5A43334FA}" type="presOf" srcId="{FDE17B3F-F870-4D0A-883D-91DAE39A8A7A}" destId="{A99C1BBB-A062-43CC-AF14-90BC564AB38A}" srcOrd="0" destOrd="0" presId="urn:microsoft.com/office/officeart/2005/8/layout/hierarchy5"/>
    <dgm:cxn modelId="{D8CF05AE-626D-435B-976B-8B933D419144}" srcId="{C35981BE-C319-480B-9136-19EAB7744D1E}" destId="{775B02DB-1580-46B4-86CD-068D6E4F79DC}" srcOrd="0" destOrd="0" parTransId="{20B884C9-AEE8-40C9-BDA8-77BCD55A3743}" sibTransId="{9EDF7926-108E-4F7B-A187-E632D718AF7B}"/>
    <dgm:cxn modelId="{EE63D009-54A0-4870-8FB0-FBCC3D44A462}" type="presOf" srcId="{3297DAF5-1957-475D-9A9C-1FD123C43644}" destId="{E3535A62-CF51-479D-8373-969345E0ACB0}" srcOrd="1" destOrd="0" presId="urn:microsoft.com/office/officeart/2005/8/layout/hierarchy5"/>
    <dgm:cxn modelId="{F56D2C1E-C5E2-48B5-952E-FF9B38DB7DCE}" srcId="{C35981BE-C319-480B-9136-19EAB7744D1E}" destId="{5F6A6E09-CA38-47C6-9ACE-9B54F9B1C1AD}" srcOrd="2" destOrd="0" parTransId="{0D4AAEB9-1564-4416-8A9E-D99D25C8C96E}" sibTransId="{38DAFC2B-DD41-4351-85B5-99BEBA74EA90}"/>
    <dgm:cxn modelId="{5AA66098-7556-4306-AEC2-344A292971AD}" srcId="{775B02DB-1580-46B4-86CD-068D6E4F79DC}" destId="{FDE17B3F-F870-4D0A-883D-91DAE39A8A7A}" srcOrd="0" destOrd="0" parTransId="{F58C9893-DBC4-41BB-A262-E6986B634EE3}" sibTransId="{81DB4BFD-B8E8-4AF4-AC01-30A422078D65}"/>
    <dgm:cxn modelId="{65B826B5-0E8D-41AF-AE4B-DAEAA772BCE6}" type="presOf" srcId="{BBAB94F1-6392-4498-8592-560474058EB1}" destId="{9A16C970-27FB-408E-8FEF-E66B48F8FBFD}" srcOrd="1" destOrd="0" presId="urn:microsoft.com/office/officeart/2005/8/layout/hierarchy5"/>
    <dgm:cxn modelId="{A4EBD6ED-B383-4B17-BF3E-735D9D5D3511}" type="presOf" srcId="{F58C9893-DBC4-41BB-A262-E6986B634EE3}" destId="{A93C434E-FF6C-4218-9F6E-D918FB9D21B4}" srcOrd="0" destOrd="0" presId="urn:microsoft.com/office/officeart/2005/8/layout/hierarchy5"/>
    <dgm:cxn modelId="{D05DD0D9-EA83-4851-A12C-59371AF5DF55}" type="presOf" srcId="{775B02DB-1580-46B4-86CD-068D6E4F79DC}" destId="{7BE9F28F-83AE-4A98-9365-2B9944C8682F}" srcOrd="0" destOrd="0" presId="urn:microsoft.com/office/officeart/2005/8/layout/hierarchy5"/>
    <dgm:cxn modelId="{9778F669-7DB7-433F-B451-D35C54E90703}" type="presOf" srcId="{BBAB94F1-6392-4498-8592-560474058EB1}" destId="{4280FBC9-5DB6-4A5D-8DBC-8C54195957E1}" srcOrd="0" destOrd="0" presId="urn:microsoft.com/office/officeart/2005/8/layout/hierarchy5"/>
    <dgm:cxn modelId="{97FF25A8-593E-4AAD-BEFD-C00AA7A75D43}" type="presOf" srcId="{F8657885-A1A4-4419-AD4C-0BB562B81E81}" destId="{AD9A30DB-FC8F-467F-93C6-055D2835F318}" srcOrd="1" destOrd="0" presId="urn:microsoft.com/office/officeart/2005/8/layout/hierarchy5"/>
    <dgm:cxn modelId="{608BE96F-620E-43CE-8A6C-F3A4312CE673}" type="presOf" srcId="{5F6A6E09-CA38-47C6-9ACE-9B54F9B1C1AD}" destId="{6B6BA3BB-077C-4E22-876A-A83CEC576224}" srcOrd="0" destOrd="0" presId="urn:microsoft.com/office/officeart/2005/8/layout/hierarchy5"/>
    <dgm:cxn modelId="{F38551D2-3008-4B27-A7CD-164ED9E42862}" type="presParOf" srcId="{D084856E-7C14-47E1-B885-BCC118B91B74}" destId="{EEEDE93C-199F-41D6-88A8-B134CEF7F0AE}" srcOrd="0" destOrd="0" presId="urn:microsoft.com/office/officeart/2005/8/layout/hierarchy5"/>
    <dgm:cxn modelId="{3995DD8D-DAA1-48BF-A3BD-E9C14CA08901}" type="presParOf" srcId="{EEEDE93C-199F-41D6-88A8-B134CEF7F0AE}" destId="{7E804368-5E45-4FD2-BA66-F8ED7353B7A4}" srcOrd="0" destOrd="0" presId="urn:microsoft.com/office/officeart/2005/8/layout/hierarchy5"/>
    <dgm:cxn modelId="{121ACDB6-1A3F-41EC-8BEC-D7A177879317}" type="presParOf" srcId="{EEEDE93C-199F-41D6-88A8-B134CEF7F0AE}" destId="{844169E5-81BE-479D-9BF0-441AFD449587}" srcOrd="1" destOrd="0" presId="urn:microsoft.com/office/officeart/2005/8/layout/hierarchy5"/>
    <dgm:cxn modelId="{0F0B4AA0-50FB-433D-A58E-3F7F9D4450F4}" type="presParOf" srcId="{844169E5-81BE-479D-9BF0-441AFD449587}" destId="{09BFF7E3-FBB3-4229-8FB1-DFF91C0B06B3}" srcOrd="0" destOrd="0" presId="urn:microsoft.com/office/officeart/2005/8/layout/hierarchy5"/>
    <dgm:cxn modelId="{72979998-8148-4E43-8A95-91F57642DC6F}" type="presParOf" srcId="{09BFF7E3-FBB3-4229-8FB1-DFF91C0B06B3}" destId="{7BE9F28F-83AE-4A98-9365-2B9944C8682F}" srcOrd="0" destOrd="0" presId="urn:microsoft.com/office/officeart/2005/8/layout/hierarchy5"/>
    <dgm:cxn modelId="{85E8E1F4-A8D7-49BC-B9A7-5BF88B679762}" type="presParOf" srcId="{09BFF7E3-FBB3-4229-8FB1-DFF91C0B06B3}" destId="{D770878D-A0AF-4B14-AF16-82E1031F3645}" srcOrd="1" destOrd="0" presId="urn:microsoft.com/office/officeart/2005/8/layout/hierarchy5"/>
    <dgm:cxn modelId="{DBAF91D2-8336-4F1B-9129-7622C0D2EC1F}" type="presParOf" srcId="{D770878D-A0AF-4B14-AF16-82E1031F3645}" destId="{A93C434E-FF6C-4218-9F6E-D918FB9D21B4}" srcOrd="0" destOrd="0" presId="urn:microsoft.com/office/officeart/2005/8/layout/hierarchy5"/>
    <dgm:cxn modelId="{33F18548-5E64-436B-986E-CC6B30ACACA2}" type="presParOf" srcId="{A93C434E-FF6C-4218-9F6E-D918FB9D21B4}" destId="{3B562E5D-7B2D-4729-8FA8-9D7454126D0A}" srcOrd="0" destOrd="0" presId="urn:microsoft.com/office/officeart/2005/8/layout/hierarchy5"/>
    <dgm:cxn modelId="{8FCA7BB6-862C-4B72-B47A-AE342FE9FCD4}" type="presParOf" srcId="{D770878D-A0AF-4B14-AF16-82E1031F3645}" destId="{34F0A975-060D-429B-987A-4126EA2F03ED}" srcOrd="1" destOrd="0" presId="urn:microsoft.com/office/officeart/2005/8/layout/hierarchy5"/>
    <dgm:cxn modelId="{3031A4F2-E986-4FA9-AC1F-143C3EF88E25}" type="presParOf" srcId="{34F0A975-060D-429B-987A-4126EA2F03ED}" destId="{A99C1BBB-A062-43CC-AF14-90BC564AB38A}" srcOrd="0" destOrd="0" presId="urn:microsoft.com/office/officeart/2005/8/layout/hierarchy5"/>
    <dgm:cxn modelId="{6B9A6A63-C1A5-4EE3-AD79-1080F02081B3}" type="presParOf" srcId="{34F0A975-060D-429B-987A-4126EA2F03ED}" destId="{CADA4E8B-56A1-4DB9-AC5F-C96645EB1419}" srcOrd="1" destOrd="0" presId="urn:microsoft.com/office/officeart/2005/8/layout/hierarchy5"/>
    <dgm:cxn modelId="{1CD6AB0B-6E4B-43C1-870A-C1D9C8E7AF92}" type="presParOf" srcId="{CADA4E8B-56A1-4DB9-AC5F-C96645EB1419}" destId="{3396EFDA-45BC-4B4C-9952-3352AC8CAB1C}" srcOrd="0" destOrd="0" presId="urn:microsoft.com/office/officeart/2005/8/layout/hierarchy5"/>
    <dgm:cxn modelId="{9A0D61FE-2229-490D-9EEC-585B1BAB2B0D}" type="presParOf" srcId="{3396EFDA-45BC-4B4C-9952-3352AC8CAB1C}" destId="{E3535A62-CF51-479D-8373-969345E0ACB0}" srcOrd="0" destOrd="0" presId="urn:microsoft.com/office/officeart/2005/8/layout/hierarchy5"/>
    <dgm:cxn modelId="{5EEEBAF5-338B-4CFA-B64D-3DA21180A29C}" type="presParOf" srcId="{CADA4E8B-56A1-4DB9-AC5F-C96645EB1419}" destId="{C5C1091A-0D32-49DA-AFCA-867F3B3D2949}" srcOrd="1" destOrd="0" presId="urn:microsoft.com/office/officeart/2005/8/layout/hierarchy5"/>
    <dgm:cxn modelId="{86A34FA3-541F-4756-A40B-FB92E9F38D64}" type="presParOf" srcId="{C5C1091A-0D32-49DA-AFCA-867F3B3D2949}" destId="{9A2A7629-95D4-41F6-A760-51D7797EDFC2}" srcOrd="0" destOrd="0" presId="urn:microsoft.com/office/officeart/2005/8/layout/hierarchy5"/>
    <dgm:cxn modelId="{398BD2BF-5762-406E-A416-39045052BFCB}" type="presParOf" srcId="{C5C1091A-0D32-49DA-AFCA-867F3B3D2949}" destId="{0D6C2D59-2CB4-4E0E-B331-2BC8F76B2ACA}" srcOrd="1" destOrd="0" presId="urn:microsoft.com/office/officeart/2005/8/layout/hierarchy5"/>
    <dgm:cxn modelId="{996C8D99-242D-47CF-A116-5D25A4888576}" type="presParOf" srcId="{CADA4E8B-56A1-4DB9-AC5F-C96645EB1419}" destId="{4280FBC9-5DB6-4A5D-8DBC-8C54195957E1}" srcOrd="2" destOrd="0" presId="urn:microsoft.com/office/officeart/2005/8/layout/hierarchy5"/>
    <dgm:cxn modelId="{518FFF17-5F92-479D-9D27-D3B8F6F51D10}" type="presParOf" srcId="{4280FBC9-5DB6-4A5D-8DBC-8C54195957E1}" destId="{9A16C970-27FB-408E-8FEF-E66B48F8FBFD}" srcOrd="0" destOrd="0" presId="urn:microsoft.com/office/officeart/2005/8/layout/hierarchy5"/>
    <dgm:cxn modelId="{295BF67F-0383-4BFB-8594-94059CD3D2C4}" type="presParOf" srcId="{CADA4E8B-56A1-4DB9-AC5F-C96645EB1419}" destId="{0E11CDA7-4FC4-4736-93F0-01950CD3207F}" srcOrd="3" destOrd="0" presId="urn:microsoft.com/office/officeart/2005/8/layout/hierarchy5"/>
    <dgm:cxn modelId="{5F158430-4F0C-4BB8-BDE8-5EA80412C719}" type="presParOf" srcId="{0E11CDA7-4FC4-4736-93F0-01950CD3207F}" destId="{B846D111-CB2B-4073-B765-4727F36599F6}" srcOrd="0" destOrd="0" presId="urn:microsoft.com/office/officeart/2005/8/layout/hierarchy5"/>
    <dgm:cxn modelId="{FC55B86F-5535-4081-9B8F-3BFB252AD760}" type="presParOf" srcId="{0E11CDA7-4FC4-4736-93F0-01950CD3207F}" destId="{D6C19B0B-B187-4250-93EE-BAA7F71D9FF8}" srcOrd="1" destOrd="0" presId="urn:microsoft.com/office/officeart/2005/8/layout/hierarchy5"/>
    <dgm:cxn modelId="{3E50F0D8-E505-4DB1-8BD6-A8FF67E2840A}" type="presParOf" srcId="{D084856E-7C14-47E1-B885-BCC118B91B74}" destId="{EB8175A7-FEAD-4FA6-81AF-06B0CE180C85}" srcOrd="1" destOrd="0" presId="urn:microsoft.com/office/officeart/2005/8/layout/hierarchy5"/>
    <dgm:cxn modelId="{46398CAE-99CD-44C8-95CD-3F51338453D0}" type="presParOf" srcId="{EB8175A7-FEAD-4FA6-81AF-06B0CE180C85}" destId="{640BA111-5FFC-4FED-893D-24558AB9FBE4}" srcOrd="0" destOrd="0" presId="urn:microsoft.com/office/officeart/2005/8/layout/hierarchy5"/>
    <dgm:cxn modelId="{24378463-4F16-4EF6-8849-342E197A3827}" type="presParOf" srcId="{640BA111-5FFC-4FED-893D-24558AB9FBE4}" destId="{00A01150-1920-4D76-828D-10037DB99989}" srcOrd="0" destOrd="0" presId="urn:microsoft.com/office/officeart/2005/8/layout/hierarchy5"/>
    <dgm:cxn modelId="{1BE6DB42-1B5F-4107-AECC-F3C5581DE319}" type="presParOf" srcId="{640BA111-5FFC-4FED-893D-24558AB9FBE4}" destId="{DEC61C12-E693-4E82-A255-FD17D73ACE97}" srcOrd="1" destOrd="0" presId="urn:microsoft.com/office/officeart/2005/8/layout/hierarchy5"/>
    <dgm:cxn modelId="{7B102A19-AA27-4B78-A781-A60C14B28C9E}" type="presParOf" srcId="{EB8175A7-FEAD-4FA6-81AF-06B0CE180C85}" destId="{D1608A25-8FF5-4358-92CB-8AB72CEABBB4}" srcOrd="1" destOrd="0" presId="urn:microsoft.com/office/officeart/2005/8/layout/hierarchy5"/>
    <dgm:cxn modelId="{F12822BD-C8F0-401F-BCF7-78C3A6986099}" type="presParOf" srcId="{D1608A25-8FF5-4358-92CB-8AB72CEABBB4}" destId="{1679E242-5D09-4847-B06F-0F69DC238EBE}" srcOrd="0" destOrd="0" presId="urn:microsoft.com/office/officeart/2005/8/layout/hierarchy5"/>
    <dgm:cxn modelId="{0056A784-8453-414B-A0C6-BC24785A3C31}" type="presParOf" srcId="{EB8175A7-FEAD-4FA6-81AF-06B0CE180C85}" destId="{64C89FEB-1FF7-43EA-88C9-12547BC602E7}" srcOrd="2" destOrd="0" presId="urn:microsoft.com/office/officeart/2005/8/layout/hierarchy5"/>
    <dgm:cxn modelId="{CDC2AE2D-D2EB-485C-9A3F-2D4E53F3E451}" type="presParOf" srcId="{64C89FEB-1FF7-43EA-88C9-12547BC602E7}" destId="{6B6BA3BB-077C-4E22-876A-A83CEC576224}" srcOrd="0" destOrd="0" presId="urn:microsoft.com/office/officeart/2005/8/layout/hierarchy5"/>
    <dgm:cxn modelId="{9CA1D43A-F4F0-4442-BD09-05666C99F957}" type="presParOf" srcId="{64C89FEB-1FF7-43EA-88C9-12547BC602E7}" destId="{B8B4F00C-5E0E-4D68-A9DD-BA5B75F2EF24}" srcOrd="1" destOrd="0" presId="urn:microsoft.com/office/officeart/2005/8/layout/hierarchy5"/>
    <dgm:cxn modelId="{F275BE44-FAE3-4A99-A008-7A72B08745B6}" type="presParOf" srcId="{EB8175A7-FEAD-4FA6-81AF-06B0CE180C85}" destId="{034003AC-07DF-46D1-98FC-CDC8320D8579}" srcOrd="3" destOrd="0" presId="urn:microsoft.com/office/officeart/2005/8/layout/hierarchy5"/>
    <dgm:cxn modelId="{94BDF339-A0B7-4710-81B5-C5ED4F01E4AF}" type="presParOf" srcId="{034003AC-07DF-46D1-98FC-CDC8320D8579}" destId="{41FFE4FB-0C59-4F63-B5FD-0E969A6FF688}" srcOrd="0" destOrd="0" presId="urn:microsoft.com/office/officeart/2005/8/layout/hierarchy5"/>
    <dgm:cxn modelId="{DCFC55A4-F0B7-42A6-BB70-31C26490FC9A}" type="presParOf" srcId="{EB8175A7-FEAD-4FA6-81AF-06B0CE180C85}" destId="{DE72744B-BD02-436E-B325-8B7776AB0B47}" srcOrd="4" destOrd="0" presId="urn:microsoft.com/office/officeart/2005/8/layout/hierarchy5"/>
    <dgm:cxn modelId="{2E07A0B8-EDB4-43C4-9CAE-3F359968D767}" type="presParOf" srcId="{DE72744B-BD02-436E-B325-8B7776AB0B47}" destId="{34A89EF8-FD70-4D61-BE34-92B227E6028B}" srcOrd="0" destOrd="0" presId="urn:microsoft.com/office/officeart/2005/8/layout/hierarchy5"/>
    <dgm:cxn modelId="{F1949D2E-2D5D-4A46-93E1-364D295F36DC}" type="presParOf" srcId="{DE72744B-BD02-436E-B325-8B7776AB0B47}" destId="{AD9A30DB-FC8F-467F-93C6-055D2835F31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5981BE-C319-480B-9136-19EAB7744D1E}" type="doc">
      <dgm:prSet loTypeId="urn:microsoft.com/office/officeart/2005/8/layout/hierarchy5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5B02DB-1580-46B4-86CD-068D6E4F79DC}">
      <dgm:prSet phldrT="[Text]" custT="1"/>
      <dgm:spPr/>
      <dgm:t>
        <a:bodyPr/>
        <a:lstStyle/>
        <a:p>
          <a:r>
            <a:rPr lang="zh-CN" altLang="en-US" sz="2800" dirty="0" smtClean="0"/>
            <a:t>舒緩壓力</a:t>
          </a:r>
          <a:endParaRPr lang="en-US" sz="2800" dirty="0"/>
        </a:p>
      </dgm:t>
    </dgm:pt>
    <dgm:pt modelId="{20B884C9-AEE8-40C9-BDA8-77BCD55A3743}" type="parTrans" cxnId="{D8CF05AE-626D-435B-976B-8B933D419144}">
      <dgm:prSet/>
      <dgm:spPr/>
      <dgm:t>
        <a:bodyPr/>
        <a:lstStyle/>
        <a:p>
          <a:endParaRPr lang="en-US"/>
        </a:p>
      </dgm:t>
    </dgm:pt>
    <dgm:pt modelId="{9EDF7926-108E-4F7B-A187-E632D718AF7B}" type="sibTrans" cxnId="{D8CF05AE-626D-435B-976B-8B933D419144}">
      <dgm:prSet/>
      <dgm:spPr/>
      <dgm:t>
        <a:bodyPr/>
        <a:lstStyle/>
        <a:p>
          <a:endParaRPr lang="en-US"/>
        </a:p>
      </dgm:t>
    </dgm:pt>
    <dgm:pt modelId="{FDE17B3F-F870-4D0A-883D-91DAE39A8A7A}">
      <dgm:prSet phldrT="[Text]" custT="1"/>
      <dgm:spPr/>
      <dgm:t>
        <a:bodyPr/>
        <a:lstStyle/>
        <a:p>
          <a:r>
            <a:rPr lang="zh-CN" altLang="en-US" sz="2800" dirty="0" smtClean="0"/>
            <a:t>減壓運動</a:t>
          </a:r>
          <a:endParaRPr lang="en-US" sz="2800" dirty="0"/>
        </a:p>
      </dgm:t>
    </dgm:pt>
    <dgm:pt modelId="{F58C9893-DBC4-41BB-A262-E6986B634EE3}" type="parTrans" cxnId="{5AA66098-7556-4306-AEC2-344A292971AD}">
      <dgm:prSet/>
      <dgm:spPr/>
      <dgm:t>
        <a:bodyPr/>
        <a:lstStyle/>
        <a:p>
          <a:endParaRPr lang="en-US"/>
        </a:p>
      </dgm:t>
    </dgm:pt>
    <dgm:pt modelId="{81DB4BFD-B8E8-4AF4-AC01-30A422078D65}" type="sibTrans" cxnId="{5AA66098-7556-4306-AEC2-344A292971AD}">
      <dgm:prSet/>
      <dgm:spPr/>
      <dgm:t>
        <a:bodyPr/>
        <a:lstStyle/>
        <a:p>
          <a:endParaRPr lang="en-US"/>
        </a:p>
      </dgm:t>
    </dgm:pt>
    <dgm:pt modelId="{007108A1-E436-40BE-98AE-F9294EB532BF}">
      <dgm:prSet phldrT="[Text]"/>
      <dgm:spPr/>
      <dgm:t>
        <a:bodyPr/>
        <a:lstStyle/>
        <a:p>
          <a:r>
            <a:rPr lang="en-US" dirty="0" smtClean="0"/>
            <a:t>AFTER</a:t>
          </a:r>
          <a:r>
            <a:rPr lang="zh-CN" altLang="en-US" dirty="0" smtClean="0"/>
            <a:t>刷牙之後</a:t>
          </a:r>
          <a:endParaRPr lang="en-US" dirty="0"/>
        </a:p>
      </dgm:t>
    </dgm:pt>
    <dgm:pt modelId="{3297DAF5-1957-475D-9A9C-1FD123C43644}" type="parTrans" cxnId="{4E8E26B0-CA32-4FEC-9391-145669C982A8}">
      <dgm:prSet/>
      <dgm:spPr/>
      <dgm:t>
        <a:bodyPr/>
        <a:lstStyle/>
        <a:p>
          <a:endParaRPr lang="en-US"/>
        </a:p>
      </dgm:t>
    </dgm:pt>
    <dgm:pt modelId="{13818F70-D75D-4026-B4AE-000AA628DAAA}" type="sibTrans" cxnId="{4E8E26B0-CA32-4FEC-9391-145669C982A8}">
      <dgm:prSet/>
      <dgm:spPr/>
      <dgm:t>
        <a:bodyPr/>
        <a:lstStyle/>
        <a:p>
          <a:endParaRPr lang="en-US"/>
        </a:p>
      </dgm:t>
    </dgm:pt>
    <dgm:pt modelId="{A1AB63B7-7B20-4C8B-8F28-A6605E7AC042}">
      <dgm:prSet phldrT="[Text]"/>
      <dgm:spPr/>
      <dgm:t>
        <a:bodyPr/>
        <a:lstStyle/>
        <a:p>
          <a:endParaRPr lang="en-US" dirty="0"/>
        </a:p>
      </dgm:t>
    </dgm:pt>
    <dgm:pt modelId="{EFDBE3C8-4A6C-4D47-AA60-3594F489D6CB}" type="parTrans" cxnId="{2340DCBB-DAFF-4C47-806D-709DECFFC650}">
      <dgm:prSet/>
      <dgm:spPr/>
      <dgm:t>
        <a:bodyPr/>
        <a:lstStyle/>
        <a:p>
          <a:endParaRPr lang="en-US"/>
        </a:p>
      </dgm:t>
    </dgm:pt>
    <dgm:pt modelId="{08D4D32B-F35B-475D-AA28-8419668174C9}" type="sibTrans" cxnId="{2340DCBB-DAFF-4C47-806D-709DECFFC650}">
      <dgm:prSet/>
      <dgm:spPr/>
      <dgm:t>
        <a:bodyPr/>
        <a:lstStyle/>
        <a:p>
          <a:endParaRPr lang="en-US"/>
        </a:p>
      </dgm:t>
    </dgm:pt>
    <dgm:pt modelId="{5F6A6E09-CA38-47C6-9ACE-9B54F9B1C1AD}">
      <dgm:prSet phldrT="[Text]"/>
      <dgm:spPr/>
      <dgm:t>
        <a:bodyPr/>
        <a:lstStyle/>
        <a:p>
          <a:endParaRPr lang="en-US" dirty="0"/>
        </a:p>
      </dgm:t>
    </dgm:pt>
    <dgm:pt modelId="{0D4AAEB9-1564-4416-8A9E-D99D25C8C96E}" type="parTrans" cxnId="{F56D2C1E-C5E2-48B5-952E-FF9B38DB7DCE}">
      <dgm:prSet/>
      <dgm:spPr/>
      <dgm:t>
        <a:bodyPr/>
        <a:lstStyle/>
        <a:p>
          <a:endParaRPr lang="en-US"/>
        </a:p>
      </dgm:t>
    </dgm:pt>
    <dgm:pt modelId="{38DAFC2B-DD41-4351-85B5-99BEBA74EA90}" type="sibTrans" cxnId="{F56D2C1E-C5E2-48B5-952E-FF9B38DB7DCE}">
      <dgm:prSet/>
      <dgm:spPr/>
      <dgm:t>
        <a:bodyPr/>
        <a:lstStyle/>
        <a:p>
          <a:endParaRPr lang="en-US"/>
        </a:p>
      </dgm:t>
    </dgm:pt>
    <dgm:pt modelId="{F8657885-A1A4-4419-AD4C-0BB562B81E81}">
      <dgm:prSet phldrT="[Text]"/>
      <dgm:spPr/>
      <dgm:t>
        <a:bodyPr/>
        <a:lstStyle/>
        <a:p>
          <a:endParaRPr lang="en-US" dirty="0"/>
        </a:p>
      </dgm:t>
    </dgm:pt>
    <dgm:pt modelId="{EF78505D-7677-4511-97D6-AC9C9BE1A90F}" type="parTrans" cxnId="{AD3AD566-8275-41BE-A7A2-945CDCBA2923}">
      <dgm:prSet/>
      <dgm:spPr/>
      <dgm:t>
        <a:bodyPr/>
        <a:lstStyle/>
        <a:p>
          <a:endParaRPr lang="en-US"/>
        </a:p>
      </dgm:t>
    </dgm:pt>
    <dgm:pt modelId="{E9C44E14-BCED-4284-A1BF-E72E8A554CEA}" type="sibTrans" cxnId="{AD3AD566-8275-41BE-A7A2-945CDCBA2923}">
      <dgm:prSet/>
      <dgm:spPr/>
      <dgm:t>
        <a:bodyPr/>
        <a:lstStyle/>
        <a:p>
          <a:endParaRPr lang="en-US"/>
        </a:p>
      </dgm:t>
    </dgm:pt>
    <dgm:pt modelId="{DCDAB3AB-AE30-45FF-9802-E10BC7CCA39D}">
      <dgm:prSet phldrT="[Text]" custT="1"/>
      <dgm:spPr/>
      <dgm:t>
        <a:bodyPr/>
        <a:lstStyle/>
        <a:p>
          <a:r>
            <a:rPr lang="zh-CN" altLang="en-US" sz="2800" dirty="0" smtClean="0"/>
            <a:t>深呼吸，</a:t>
          </a:r>
          <a:r>
            <a:rPr lang="en-US" altLang="zh-CN" sz="2800" dirty="0" smtClean="0"/>
            <a:t>2</a:t>
          </a:r>
          <a:r>
            <a:rPr lang="zh-CN" altLang="en-US" sz="2800" dirty="0" smtClean="0"/>
            <a:t>次</a:t>
          </a:r>
          <a:endParaRPr lang="en-US" sz="2800" dirty="0"/>
        </a:p>
      </dgm:t>
    </dgm:pt>
    <dgm:pt modelId="{BDB3CE37-4199-4FD5-99A5-283D72269B3E}" type="sibTrans" cxnId="{CDCE0EBA-0A73-41C4-92D8-C9447F096178}">
      <dgm:prSet/>
      <dgm:spPr/>
      <dgm:t>
        <a:bodyPr/>
        <a:lstStyle/>
        <a:p>
          <a:endParaRPr lang="en-US"/>
        </a:p>
      </dgm:t>
    </dgm:pt>
    <dgm:pt modelId="{BBAB94F1-6392-4498-8592-560474058EB1}" type="parTrans" cxnId="{CDCE0EBA-0A73-41C4-92D8-C9447F096178}">
      <dgm:prSet/>
      <dgm:spPr/>
      <dgm:t>
        <a:bodyPr/>
        <a:lstStyle/>
        <a:p>
          <a:endParaRPr lang="en-US"/>
        </a:p>
      </dgm:t>
    </dgm:pt>
    <dgm:pt modelId="{D084856E-7C14-47E1-B885-BCC118B91B74}" type="pres">
      <dgm:prSet presAssocID="{C35981BE-C319-480B-9136-19EAB7744D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DE93C-199F-41D6-88A8-B134CEF7F0AE}" type="pres">
      <dgm:prSet presAssocID="{C35981BE-C319-480B-9136-19EAB7744D1E}" presName="hierFlow" presStyleCnt="0"/>
      <dgm:spPr/>
    </dgm:pt>
    <dgm:pt modelId="{7E804368-5E45-4FD2-BA66-F8ED7353B7A4}" type="pres">
      <dgm:prSet presAssocID="{C35981BE-C319-480B-9136-19EAB7744D1E}" presName="firstBuf" presStyleCnt="0"/>
      <dgm:spPr/>
    </dgm:pt>
    <dgm:pt modelId="{844169E5-81BE-479D-9BF0-441AFD449587}" type="pres">
      <dgm:prSet presAssocID="{C35981BE-C319-480B-9136-19EAB7744D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BFF7E3-FBB3-4229-8FB1-DFF91C0B06B3}" type="pres">
      <dgm:prSet presAssocID="{775B02DB-1580-46B4-86CD-068D6E4F79DC}" presName="Name17" presStyleCnt="0"/>
      <dgm:spPr/>
    </dgm:pt>
    <dgm:pt modelId="{7BE9F28F-83AE-4A98-9365-2B9944C8682F}" type="pres">
      <dgm:prSet presAssocID="{775B02DB-1580-46B4-86CD-068D6E4F79DC}" presName="level1Shape" presStyleLbl="node0" presStyleIdx="0" presStyleCnt="1" custScaleX="188617" custScaleY="136613" custLinFactNeighborX="-43685" custLinFactNeighborY="-37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0878D-A0AF-4B14-AF16-82E1031F3645}" type="pres">
      <dgm:prSet presAssocID="{775B02DB-1580-46B4-86CD-068D6E4F79DC}" presName="hierChild2" presStyleCnt="0"/>
      <dgm:spPr/>
    </dgm:pt>
    <dgm:pt modelId="{A93C434E-FF6C-4218-9F6E-D918FB9D21B4}" type="pres">
      <dgm:prSet presAssocID="{F58C9893-DBC4-41BB-A262-E6986B634EE3}" presName="Name25" presStyleLbl="parChTrans1D2" presStyleIdx="0" presStyleCnt="1"/>
      <dgm:spPr/>
      <dgm:t>
        <a:bodyPr/>
        <a:lstStyle/>
        <a:p>
          <a:endParaRPr lang="en-US"/>
        </a:p>
      </dgm:t>
    </dgm:pt>
    <dgm:pt modelId="{3B562E5D-7B2D-4729-8FA8-9D7454126D0A}" type="pres">
      <dgm:prSet presAssocID="{F58C9893-DBC4-41BB-A262-E6986B634EE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34F0A975-060D-429B-987A-4126EA2F03ED}" type="pres">
      <dgm:prSet presAssocID="{FDE17B3F-F870-4D0A-883D-91DAE39A8A7A}" presName="Name30" presStyleCnt="0"/>
      <dgm:spPr/>
    </dgm:pt>
    <dgm:pt modelId="{A99C1BBB-A062-43CC-AF14-90BC564AB38A}" type="pres">
      <dgm:prSet presAssocID="{FDE17B3F-F870-4D0A-883D-91DAE39A8A7A}" presName="level2Shape" presStyleLbl="node2" presStyleIdx="0" presStyleCnt="1" custScaleX="213155" custScaleY="123992" custLinFactNeighborX="-17082" custLinFactNeighborY="-44204"/>
      <dgm:spPr/>
      <dgm:t>
        <a:bodyPr/>
        <a:lstStyle/>
        <a:p>
          <a:endParaRPr lang="en-US"/>
        </a:p>
      </dgm:t>
    </dgm:pt>
    <dgm:pt modelId="{CADA4E8B-56A1-4DB9-AC5F-C96645EB1419}" type="pres">
      <dgm:prSet presAssocID="{FDE17B3F-F870-4D0A-883D-91DAE39A8A7A}" presName="hierChild3" presStyleCnt="0"/>
      <dgm:spPr/>
    </dgm:pt>
    <dgm:pt modelId="{3396EFDA-45BC-4B4C-9952-3352AC8CAB1C}" type="pres">
      <dgm:prSet presAssocID="{3297DAF5-1957-475D-9A9C-1FD123C43644}" presName="Name25" presStyleLbl="parChTrans1D3" presStyleIdx="0" presStyleCnt="2"/>
      <dgm:spPr/>
      <dgm:t>
        <a:bodyPr/>
        <a:lstStyle/>
        <a:p>
          <a:endParaRPr lang="en-US"/>
        </a:p>
      </dgm:t>
    </dgm:pt>
    <dgm:pt modelId="{E3535A62-CF51-479D-8373-969345E0ACB0}" type="pres">
      <dgm:prSet presAssocID="{3297DAF5-1957-475D-9A9C-1FD123C4364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5C1091A-0D32-49DA-AFCA-867F3B3D2949}" type="pres">
      <dgm:prSet presAssocID="{007108A1-E436-40BE-98AE-F9294EB532BF}" presName="Name30" presStyleCnt="0"/>
      <dgm:spPr/>
    </dgm:pt>
    <dgm:pt modelId="{9A2A7629-95D4-41F6-A760-51D7797EDFC2}" type="pres">
      <dgm:prSet presAssocID="{007108A1-E436-40BE-98AE-F9294EB532BF}" presName="level2Shape" presStyleLbl="node3" presStyleIdx="0" presStyleCnt="2" custScaleX="254518" custLinFactNeighborX="42007" custLinFactNeighborY="-12712"/>
      <dgm:spPr/>
      <dgm:t>
        <a:bodyPr/>
        <a:lstStyle/>
        <a:p>
          <a:endParaRPr lang="en-US"/>
        </a:p>
      </dgm:t>
    </dgm:pt>
    <dgm:pt modelId="{0D6C2D59-2CB4-4E0E-B331-2BC8F76B2ACA}" type="pres">
      <dgm:prSet presAssocID="{007108A1-E436-40BE-98AE-F9294EB532BF}" presName="hierChild3" presStyleCnt="0"/>
      <dgm:spPr/>
    </dgm:pt>
    <dgm:pt modelId="{4280FBC9-5DB6-4A5D-8DBC-8C54195957E1}" type="pres">
      <dgm:prSet presAssocID="{BBAB94F1-6392-4498-8592-560474058EB1}" presName="Name25" presStyleLbl="parChTrans1D3" presStyleIdx="1" presStyleCnt="2"/>
      <dgm:spPr/>
      <dgm:t>
        <a:bodyPr/>
        <a:lstStyle/>
        <a:p>
          <a:endParaRPr lang="en-US"/>
        </a:p>
      </dgm:t>
    </dgm:pt>
    <dgm:pt modelId="{9A16C970-27FB-408E-8FEF-E66B48F8FBFD}" type="pres">
      <dgm:prSet presAssocID="{BBAB94F1-6392-4498-8592-560474058EB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E11CDA7-4FC4-4736-93F0-01950CD3207F}" type="pres">
      <dgm:prSet presAssocID="{DCDAB3AB-AE30-45FF-9802-E10BC7CCA39D}" presName="Name30" presStyleCnt="0"/>
      <dgm:spPr/>
    </dgm:pt>
    <dgm:pt modelId="{B846D111-CB2B-4073-B765-4727F36599F6}" type="pres">
      <dgm:prSet presAssocID="{DCDAB3AB-AE30-45FF-9802-E10BC7CCA39D}" presName="level2Shape" presStyleLbl="node3" presStyleIdx="1" presStyleCnt="2" custScaleX="278343" custLinFactNeighborX="94982" custLinFactNeighborY="-5672"/>
      <dgm:spPr/>
      <dgm:t>
        <a:bodyPr/>
        <a:lstStyle/>
        <a:p>
          <a:endParaRPr lang="en-US"/>
        </a:p>
      </dgm:t>
    </dgm:pt>
    <dgm:pt modelId="{D6C19B0B-B187-4250-93EE-BAA7F71D9FF8}" type="pres">
      <dgm:prSet presAssocID="{DCDAB3AB-AE30-45FF-9802-E10BC7CCA39D}" presName="hierChild3" presStyleCnt="0"/>
      <dgm:spPr/>
    </dgm:pt>
    <dgm:pt modelId="{EB8175A7-FEAD-4FA6-81AF-06B0CE180C85}" type="pres">
      <dgm:prSet presAssocID="{C35981BE-C319-480B-9136-19EAB7744D1E}" presName="bgShapesFlow" presStyleCnt="0"/>
      <dgm:spPr/>
    </dgm:pt>
    <dgm:pt modelId="{640BA111-5FFC-4FED-893D-24558AB9FBE4}" type="pres">
      <dgm:prSet presAssocID="{A1AB63B7-7B20-4C8B-8F28-A6605E7AC042}" presName="rectComp" presStyleCnt="0"/>
      <dgm:spPr/>
    </dgm:pt>
    <dgm:pt modelId="{00A01150-1920-4D76-828D-10037DB99989}" type="pres">
      <dgm:prSet presAssocID="{A1AB63B7-7B20-4C8B-8F28-A6605E7AC042}" presName="bgRect" presStyleLbl="bgShp" presStyleIdx="0" presStyleCnt="3" custScaleX="158919" custLinFactNeighborX="-29069" custLinFactNeighborY="-3846"/>
      <dgm:spPr/>
      <dgm:t>
        <a:bodyPr/>
        <a:lstStyle/>
        <a:p>
          <a:endParaRPr lang="en-US"/>
        </a:p>
      </dgm:t>
    </dgm:pt>
    <dgm:pt modelId="{DEC61C12-E693-4E82-A255-FD17D73ACE97}" type="pres">
      <dgm:prSet presAssocID="{A1AB63B7-7B20-4C8B-8F28-A6605E7AC04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08A25-8FF5-4358-92CB-8AB72CEABBB4}" type="pres">
      <dgm:prSet presAssocID="{A1AB63B7-7B20-4C8B-8F28-A6605E7AC042}" presName="spComp" presStyleCnt="0"/>
      <dgm:spPr/>
    </dgm:pt>
    <dgm:pt modelId="{1679E242-5D09-4847-B06F-0F69DC238EBE}" type="pres">
      <dgm:prSet presAssocID="{A1AB63B7-7B20-4C8B-8F28-A6605E7AC042}" presName="hSp" presStyleCnt="0"/>
      <dgm:spPr/>
    </dgm:pt>
    <dgm:pt modelId="{64C89FEB-1FF7-43EA-88C9-12547BC602E7}" type="pres">
      <dgm:prSet presAssocID="{5F6A6E09-CA38-47C6-9ACE-9B54F9B1C1AD}" presName="rectComp" presStyleCnt="0"/>
      <dgm:spPr/>
    </dgm:pt>
    <dgm:pt modelId="{6B6BA3BB-077C-4E22-876A-A83CEC576224}" type="pres">
      <dgm:prSet presAssocID="{5F6A6E09-CA38-47C6-9ACE-9B54F9B1C1AD}" presName="bgRect" presStyleLbl="bgShp" presStyleIdx="1" presStyleCnt="3" custScaleX="220664" custLinFactNeighborX="-8697" custLinFactNeighborY="0"/>
      <dgm:spPr/>
      <dgm:t>
        <a:bodyPr/>
        <a:lstStyle/>
        <a:p>
          <a:endParaRPr lang="en-US"/>
        </a:p>
      </dgm:t>
    </dgm:pt>
    <dgm:pt modelId="{B8B4F00C-5E0E-4D68-A9DD-BA5B75F2EF24}" type="pres">
      <dgm:prSet presAssocID="{5F6A6E09-CA38-47C6-9ACE-9B54F9B1C1A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003AC-07DF-46D1-98FC-CDC8320D8579}" type="pres">
      <dgm:prSet presAssocID="{5F6A6E09-CA38-47C6-9ACE-9B54F9B1C1AD}" presName="spComp" presStyleCnt="0"/>
      <dgm:spPr/>
    </dgm:pt>
    <dgm:pt modelId="{41FFE4FB-0C59-4F63-B5FD-0E969A6FF688}" type="pres">
      <dgm:prSet presAssocID="{5F6A6E09-CA38-47C6-9ACE-9B54F9B1C1AD}" presName="hSp" presStyleCnt="0"/>
      <dgm:spPr/>
    </dgm:pt>
    <dgm:pt modelId="{DE72744B-BD02-436E-B325-8B7776AB0B47}" type="pres">
      <dgm:prSet presAssocID="{F8657885-A1A4-4419-AD4C-0BB562B81E81}" presName="rectComp" presStyleCnt="0"/>
      <dgm:spPr/>
    </dgm:pt>
    <dgm:pt modelId="{34A89EF8-FD70-4D61-BE34-92B227E6028B}" type="pres">
      <dgm:prSet presAssocID="{F8657885-A1A4-4419-AD4C-0BB562B81E81}" presName="bgRect" presStyleLbl="bgShp" presStyleIdx="2" presStyleCnt="3" custScaleX="234166" custLinFactNeighborX="19116" custLinFactNeighborY="502"/>
      <dgm:spPr/>
      <dgm:t>
        <a:bodyPr/>
        <a:lstStyle/>
        <a:p>
          <a:endParaRPr lang="en-US"/>
        </a:p>
      </dgm:t>
    </dgm:pt>
    <dgm:pt modelId="{AD9A30DB-FC8F-467F-93C6-055D2835F318}" type="pres">
      <dgm:prSet presAssocID="{F8657885-A1A4-4419-AD4C-0BB562B81E8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F05AE-626D-435B-976B-8B933D419144}" srcId="{C35981BE-C319-480B-9136-19EAB7744D1E}" destId="{775B02DB-1580-46B4-86CD-068D6E4F79DC}" srcOrd="0" destOrd="0" parTransId="{20B884C9-AEE8-40C9-BDA8-77BCD55A3743}" sibTransId="{9EDF7926-108E-4F7B-A187-E632D718AF7B}"/>
    <dgm:cxn modelId="{CD5CF23C-38AB-409C-999C-D4C2EB323D77}" type="presOf" srcId="{F8657885-A1A4-4419-AD4C-0BB562B81E81}" destId="{34A89EF8-FD70-4D61-BE34-92B227E6028B}" srcOrd="0" destOrd="0" presId="urn:microsoft.com/office/officeart/2005/8/layout/hierarchy5"/>
    <dgm:cxn modelId="{66C114BE-1F30-49EC-81CA-6894CA817F4C}" type="presOf" srcId="{3297DAF5-1957-475D-9A9C-1FD123C43644}" destId="{E3535A62-CF51-479D-8373-969345E0ACB0}" srcOrd="1" destOrd="0" presId="urn:microsoft.com/office/officeart/2005/8/layout/hierarchy5"/>
    <dgm:cxn modelId="{762A2E9E-BBA3-4199-A670-52DB0C7D1A90}" type="presOf" srcId="{BBAB94F1-6392-4498-8592-560474058EB1}" destId="{4280FBC9-5DB6-4A5D-8DBC-8C54195957E1}" srcOrd="0" destOrd="0" presId="urn:microsoft.com/office/officeart/2005/8/layout/hierarchy5"/>
    <dgm:cxn modelId="{2091D99C-DA88-48F2-83ED-08CA608EA62F}" type="presOf" srcId="{775B02DB-1580-46B4-86CD-068D6E4F79DC}" destId="{7BE9F28F-83AE-4A98-9365-2B9944C8682F}" srcOrd="0" destOrd="0" presId="urn:microsoft.com/office/officeart/2005/8/layout/hierarchy5"/>
    <dgm:cxn modelId="{626BDD6C-ED77-44DF-B8B1-37C5FA4ED75F}" type="presOf" srcId="{5F6A6E09-CA38-47C6-9ACE-9B54F9B1C1AD}" destId="{6B6BA3BB-077C-4E22-876A-A83CEC576224}" srcOrd="0" destOrd="0" presId="urn:microsoft.com/office/officeart/2005/8/layout/hierarchy5"/>
    <dgm:cxn modelId="{2300B809-1600-4C70-BB74-BB449E43D4AA}" type="presOf" srcId="{F58C9893-DBC4-41BB-A262-E6986B634EE3}" destId="{3B562E5D-7B2D-4729-8FA8-9D7454126D0A}" srcOrd="1" destOrd="0" presId="urn:microsoft.com/office/officeart/2005/8/layout/hierarchy5"/>
    <dgm:cxn modelId="{A3330542-D9F3-44ED-8E89-4350DCFB5113}" type="presOf" srcId="{A1AB63B7-7B20-4C8B-8F28-A6605E7AC042}" destId="{DEC61C12-E693-4E82-A255-FD17D73ACE97}" srcOrd="1" destOrd="0" presId="urn:microsoft.com/office/officeart/2005/8/layout/hierarchy5"/>
    <dgm:cxn modelId="{BF8F7A66-DF17-476F-BADA-681F104A8544}" type="presOf" srcId="{A1AB63B7-7B20-4C8B-8F28-A6605E7AC042}" destId="{00A01150-1920-4D76-828D-10037DB99989}" srcOrd="0" destOrd="0" presId="urn:microsoft.com/office/officeart/2005/8/layout/hierarchy5"/>
    <dgm:cxn modelId="{7024A197-18C4-48CD-8B3B-3C54A71E72CC}" type="presOf" srcId="{FDE17B3F-F870-4D0A-883D-91DAE39A8A7A}" destId="{A99C1BBB-A062-43CC-AF14-90BC564AB38A}" srcOrd="0" destOrd="0" presId="urn:microsoft.com/office/officeart/2005/8/layout/hierarchy5"/>
    <dgm:cxn modelId="{452CC959-44B2-406B-B440-D95C7855328C}" type="presOf" srcId="{DCDAB3AB-AE30-45FF-9802-E10BC7CCA39D}" destId="{B846D111-CB2B-4073-B765-4727F36599F6}" srcOrd="0" destOrd="0" presId="urn:microsoft.com/office/officeart/2005/8/layout/hierarchy5"/>
    <dgm:cxn modelId="{7B4DBF6C-6440-42B7-B6B7-71AE8EA76187}" type="presOf" srcId="{007108A1-E436-40BE-98AE-F9294EB532BF}" destId="{9A2A7629-95D4-41F6-A760-51D7797EDFC2}" srcOrd="0" destOrd="0" presId="urn:microsoft.com/office/officeart/2005/8/layout/hierarchy5"/>
    <dgm:cxn modelId="{8BE468A9-C45F-4725-AD8E-6AFA0B6B8714}" type="presOf" srcId="{5F6A6E09-CA38-47C6-9ACE-9B54F9B1C1AD}" destId="{B8B4F00C-5E0E-4D68-A9DD-BA5B75F2EF24}" srcOrd="1" destOrd="0" presId="urn:microsoft.com/office/officeart/2005/8/layout/hierarchy5"/>
    <dgm:cxn modelId="{4E8E26B0-CA32-4FEC-9391-145669C982A8}" srcId="{FDE17B3F-F870-4D0A-883D-91DAE39A8A7A}" destId="{007108A1-E436-40BE-98AE-F9294EB532BF}" srcOrd="0" destOrd="0" parTransId="{3297DAF5-1957-475D-9A9C-1FD123C43644}" sibTransId="{13818F70-D75D-4026-B4AE-000AA628DAAA}"/>
    <dgm:cxn modelId="{30A97B56-5F14-4EEE-9CF2-FE41E71B1A24}" type="presOf" srcId="{F8657885-A1A4-4419-AD4C-0BB562B81E81}" destId="{AD9A30DB-FC8F-467F-93C6-055D2835F318}" srcOrd="1" destOrd="0" presId="urn:microsoft.com/office/officeart/2005/8/layout/hierarchy5"/>
    <dgm:cxn modelId="{0E116503-1E69-418B-B67D-9D2066D2AF75}" type="presOf" srcId="{F58C9893-DBC4-41BB-A262-E6986B634EE3}" destId="{A93C434E-FF6C-4218-9F6E-D918FB9D21B4}" srcOrd="0" destOrd="0" presId="urn:microsoft.com/office/officeart/2005/8/layout/hierarchy5"/>
    <dgm:cxn modelId="{2340DCBB-DAFF-4C47-806D-709DECFFC650}" srcId="{C35981BE-C319-480B-9136-19EAB7744D1E}" destId="{A1AB63B7-7B20-4C8B-8F28-A6605E7AC042}" srcOrd="1" destOrd="0" parTransId="{EFDBE3C8-4A6C-4D47-AA60-3594F489D6CB}" sibTransId="{08D4D32B-F35B-475D-AA28-8419668174C9}"/>
    <dgm:cxn modelId="{22A7BE8B-14AB-4890-8F6C-F6268442B92A}" type="presOf" srcId="{C35981BE-C319-480B-9136-19EAB7744D1E}" destId="{D084856E-7C14-47E1-B885-BCC118B91B74}" srcOrd="0" destOrd="0" presId="urn:microsoft.com/office/officeart/2005/8/layout/hierarchy5"/>
    <dgm:cxn modelId="{5AA66098-7556-4306-AEC2-344A292971AD}" srcId="{775B02DB-1580-46B4-86CD-068D6E4F79DC}" destId="{FDE17B3F-F870-4D0A-883D-91DAE39A8A7A}" srcOrd="0" destOrd="0" parTransId="{F58C9893-DBC4-41BB-A262-E6986B634EE3}" sibTransId="{81DB4BFD-B8E8-4AF4-AC01-30A422078D65}"/>
    <dgm:cxn modelId="{F56D2C1E-C5E2-48B5-952E-FF9B38DB7DCE}" srcId="{C35981BE-C319-480B-9136-19EAB7744D1E}" destId="{5F6A6E09-CA38-47C6-9ACE-9B54F9B1C1AD}" srcOrd="2" destOrd="0" parTransId="{0D4AAEB9-1564-4416-8A9E-D99D25C8C96E}" sibTransId="{38DAFC2B-DD41-4351-85B5-99BEBA74EA90}"/>
    <dgm:cxn modelId="{73A6C469-6E38-4E96-ABB3-00479BB7555F}" type="presOf" srcId="{3297DAF5-1957-475D-9A9C-1FD123C43644}" destId="{3396EFDA-45BC-4B4C-9952-3352AC8CAB1C}" srcOrd="0" destOrd="0" presId="urn:microsoft.com/office/officeart/2005/8/layout/hierarchy5"/>
    <dgm:cxn modelId="{4E330567-8294-467C-8375-B52D65500530}" type="presOf" srcId="{BBAB94F1-6392-4498-8592-560474058EB1}" destId="{9A16C970-27FB-408E-8FEF-E66B48F8FBFD}" srcOrd="1" destOrd="0" presId="urn:microsoft.com/office/officeart/2005/8/layout/hierarchy5"/>
    <dgm:cxn modelId="{CDCE0EBA-0A73-41C4-92D8-C9447F096178}" srcId="{FDE17B3F-F870-4D0A-883D-91DAE39A8A7A}" destId="{DCDAB3AB-AE30-45FF-9802-E10BC7CCA39D}" srcOrd="1" destOrd="0" parTransId="{BBAB94F1-6392-4498-8592-560474058EB1}" sibTransId="{BDB3CE37-4199-4FD5-99A5-283D72269B3E}"/>
    <dgm:cxn modelId="{AD3AD566-8275-41BE-A7A2-945CDCBA2923}" srcId="{C35981BE-C319-480B-9136-19EAB7744D1E}" destId="{F8657885-A1A4-4419-AD4C-0BB562B81E81}" srcOrd="3" destOrd="0" parTransId="{EF78505D-7677-4511-97D6-AC9C9BE1A90F}" sibTransId="{E9C44E14-BCED-4284-A1BF-E72E8A554CEA}"/>
    <dgm:cxn modelId="{CE794DF9-B83D-4687-8DCB-28461CE925E4}" type="presParOf" srcId="{D084856E-7C14-47E1-B885-BCC118B91B74}" destId="{EEEDE93C-199F-41D6-88A8-B134CEF7F0AE}" srcOrd="0" destOrd="0" presId="urn:microsoft.com/office/officeart/2005/8/layout/hierarchy5"/>
    <dgm:cxn modelId="{1C3B0A76-56B3-41AF-B136-DF7F69FABABF}" type="presParOf" srcId="{EEEDE93C-199F-41D6-88A8-B134CEF7F0AE}" destId="{7E804368-5E45-4FD2-BA66-F8ED7353B7A4}" srcOrd="0" destOrd="0" presId="urn:microsoft.com/office/officeart/2005/8/layout/hierarchy5"/>
    <dgm:cxn modelId="{A4350982-E2AB-448A-916A-980DB1BA8797}" type="presParOf" srcId="{EEEDE93C-199F-41D6-88A8-B134CEF7F0AE}" destId="{844169E5-81BE-479D-9BF0-441AFD449587}" srcOrd="1" destOrd="0" presId="urn:microsoft.com/office/officeart/2005/8/layout/hierarchy5"/>
    <dgm:cxn modelId="{1332F84C-E78F-442D-9EC6-0767ECA62FB0}" type="presParOf" srcId="{844169E5-81BE-479D-9BF0-441AFD449587}" destId="{09BFF7E3-FBB3-4229-8FB1-DFF91C0B06B3}" srcOrd="0" destOrd="0" presId="urn:microsoft.com/office/officeart/2005/8/layout/hierarchy5"/>
    <dgm:cxn modelId="{12ADE756-343D-4F60-9708-27B5BEF33E6E}" type="presParOf" srcId="{09BFF7E3-FBB3-4229-8FB1-DFF91C0B06B3}" destId="{7BE9F28F-83AE-4A98-9365-2B9944C8682F}" srcOrd="0" destOrd="0" presId="urn:microsoft.com/office/officeart/2005/8/layout/hierarchy5"/>
    <dgm:cxn modelId="{0DBA6D05-0290-4D40-AA6D-BA691FA59D7E}" type="presParOf" srcId="{09BFF7E3-FBB3-4229-8FB1-DFF91C0B06B3}" destId="{D770878D-A0AF-4B14-AF16-82E1031F3645}" srcOrd="1" destOrd="0" presId="urn:microsoft.com/office/officeart/2005/8/layout/hierarchy5"/>
    <dgm:cxn modelId="{DF34740F-14CB-401B-9D5B-A05A36955C85}" type="presParOf" srcId="{D770878D-A0AF-4B14-AF16-82E1031F3645}" destId="{A93C434E-FF6C-4218-9F6E-D918FB9D21B4}" srcOrd="0" destOrd="0" presId="urn:microsoft.com/office/officeart/2005/8/layout/hierarchy5"/>
    <dgm:cxn modelId="{0DF79A9D-28E7-4B6B-A812-754EBFFC225F}" type="presParOf" srcId="{A93C434E-FF6C-4218-9F6E-D918FB9D21B4}" destId="{3B562E5D-7B2D-4729-8FA8-9D7454126D0A}" srcOrd="0" destOrd="0" presId="urn:microsoft.com/office/officeart/2005/8/layout/hierarchy5"/>
    <dgm:cxn modelId="{10735B5E-63BB-4B61-A11A-796B24982D97}" type="presParOf" srcId="{D770878D-A0AF-4B14-AF16-82E1031F3645}" destId="{34F0A975-060D-429B-987A-4126EA2F03ED}" srcOrd="1" destOrd="0" presId="urn:microsoft.com/office/officeart/2005/8/layout/hierarchy5"/>
    <dgm:cxn modelId="{8280D450-2064-41CE-9CC4-68D986D6DA1E}" type="presParOf" srcId="{34F0A975-060D-429B-987A-4126EA2F03ED}" destId="{A99C1BBB-A062-43CC-AF14-90BC564AB38A}" srcOrd="0" destOrd="0" presId="urn:microsoft.com/office/officeart/2005/8/layout/hierarchy5"/>
    <dgm:cxn modelId="{B197DFCB-D3FE-4052-9985-DA110C5D5918}" type="presParOf" srcId="{34F0A975-060D-429B-987A-4126EA2F03ED}" destId="{CADA4E8B-56A1-4DB9-AC5F-C96645EB1419}" srcOrd="1" destOrd="0" presId="urn:microsoft.com/office/officeart/2005/8/layout/hierarchy5"/>
    <dgm:cxn modelId="{5AE5CA2A-9583-4512-BF57-62A4DD0A10A8}" type="presParOf" srcId="{CADA4E8B-56A1-4DB9-AC5F-C96645EB1419}" destId="{3396EFDA-45BC-4B4C-9952-3352AC8CAB1C}" srcOrd="0" destOrd="0" presId="urn:microsoft.com/office/officeart/2005/8/layout/hierarchy5"/>
    <dgm:cxn modelId="{02CD573C-F3F9-4D7A-96DE-AF27B66243A1}" type="presParOf" srcId="{3396EFDA-45BC-4B4C-9952-3352AC8CAB1C}" destId="{E3535A62-CF51-479D-8373-969345E0ACB0}" srcOrd="0" destOrd="0" presId="urn:microsoft.com/office/officeart/2005/8/layout/hierarchy5"/>
    <dgm:cxn modelId="{E4F87912-BA69-4CB5-B1A2-97BD82C109A7}" type="presParOf" srcId="{CADA4E8B-56A1-4DB9-AC5F-C96645EB1419}" destId="{C5C1091A-0D32-49DA-AFCA-867F3B3D2949}" srcOrd="1" destOrd="0" presId="urn:microsoft.com/office/officeart/2005/8/layout/hierarchy5"/>
    <dgm:cxn modelId="{6FD61455-5610-4FB7-98CA-19E7AAFB70F9}" type="presParOf" srcId="{C5C1091A-0D32-49DA-AFCA-867F3B3D2949}" destId="{9A2A7629-95D4-41F6-A760-51D7797EDFC2}" srcOrd="0" destOrd="0" presId="urn:microsoft.com/office/officeart/2005/8/layout/hierarchy5"/>
    <dgm:cxn modelId="{4EA8B5FC-BEC3-449C-BA93-338E31368D7A}" type="presParOf" srcId="{C5C1091A-0D32-49DA-AFCA-867F3B3D2949}" destId="{0D6C2D59-2CB4-4E0E-B331-2BC8F76B2ACA}" srcOrd="1" destOrd="0" presId="urn:microsoft.com/office/officeart/2005/8/layout/hierarchy5"/>
    <dgm:cxn modelId="{274739F8-7A6A-42B5-8DE4-0426FCB6BF7E}" type="presParOf" srcId="{CADA4E8B-56A1-4DB9-AC5F-C96645EB1419}" destId="{4280FBC9-5DB6-4A5D-8DBC-8C54195957E1}" srcOrd="2" destOrd="0" presId="urn:microsoft.com/office/officeart/2005/8/layout/hierarchy5"/>
    <dgm:cxn modelId="{58DF1075-82F9-4B0E-8F4F-9324C3E2E8E8}" type="presParOf" srcId="{4280FBC9-5DB6-4A5D-8DBC-8C54195957E1}" destId="{9A16C970-27FB-408E-8FEF-E66B48F8FBFD}" srcOrd="0" destOrd="0" presId="urn:microsoft.com/office/officeart/2005/8/layout/hierarchy5"/>
    <dgm:cxn modelId="{84F02827-9EF8-4098-B489-04E6BE6B5983}" type="presParOf" srcId="{CADA4E8B-56A1-4DB9-AC5F-C96645EB1419}" destId="{0E11CDA7-4FC4-4736-93F0-01950CD3207F}" srcOrd="3" destOrd="0" presId="urn:microsoft.com/office/officeart/2005/8/layout/hierarchy5"/>
    <dgm:cxn modelId="{99C90208-4B77-4EC3-86A1-7503E2FEF1C9}" type="presParOf" srcId="{0E11CDA7-4FC4-4736-93F0-01950CD3207F}" destId="{B846D111-CB2B-4073-B765-4727F36599F6}" srcOrd="0" destOrd="0" presId="urn:microsoft.com/office/officeart/2005/8/layout/hierarchy5"/>
    <dgm:cxn modelId="{F1FB87C9-A9DC-4559-89A1-2435D8CB383B}" type="presParOf" srcId="{0E11CDA7-4FC4-4736-93F0-01950CD3207F}" destId="{D6C19B0B-B187-4250-93EE-BAA7F71D9FF8}" srcOrd="1" destOrd="0" presId="urn:microsoft.com/office/officeart/2005/8/layout/hierarchy5"/>
    <dgm:cxn modelId="{7F26E710-8AE3-4778-BB35-7849D6D0D76B}" type="presParOf" srcId="{D084856E-7C14-47E1-B885-BCC118B91B74}" destId="{EB8175A7-FEAD-4FA6-81AF-06B0CE180C85}" srcOrd="1" destOrd="0" presId="urn:microsoft.com/office/officeart/2005/8/layout/hierarchy5"/>
    <dgm:cxn modelId="{34FB0467-75C5-4808-A7F1-944AC45291D3}" type="presParOf" srcId="{EB8175A7-FEAD-4FA6-81AF-06B0CE180C85}" destId="{640BA111-5FFC-4FED-893D-24558AB9FBE4}" srcOrd="0" destOrd="0" presId="urn:microsoft.com/office/officeart/2005/8/layout/hierarchy5"/>
    <dgm:cxn modelId="{A645B56A-A525-4D53-8854-237D0D3CD8EE}" type="presParOf" srcId="{640BA111-5FFC-4FED-893D-24558AB9FBE4}" destId="{00A01150-1920-4D76-828D-10037DB99989}" srcOrd="0" destOrd="0" presId="urn:microsoft.com/office/officeart/2005/8/layout/hierarchy5"/>
    <dgm:cxn modelId="{B66ACB4D-1DB2-4E33-ACBC-F9EE955D21D4}" type="presParOf" srcId="{640BA111-5FFC-4FED-893D-24558AB9FBE4}" destId="{DEC61C12-E693-4E82-A255-FD17D73ACE97}" srcOrd="1" destOrd="0" presId="urn:microsoft.com/office/officeart/2005/8/layout/hierarchy5"/>
    <dgm:cxn modelId="{C14F6B41-8F67-4854-BE64-7F83603DEE63}" type="presParOf" srcId="{EB8175A7-FEAD-4FA6-81AF-06B0CE180C85}" destId="{D1608A25-8FF5-4358-92CB-8AB72CEABBB4}" srcOrd="1" destOrd="0" presId="urn:microsoft.com/office/officeart/2005/8/layout/hierarchy5"/>
    <dgm:cxn modelId="{84EB0625-A7FF-401D-86AD-28170AAAA52F}" type="presParOf" srcId="{D1608A25-8FF5-4358-92CB-8AB72CEABBB4}" destId="{1679E242-5D09-4847-B06F-0F69DC238EBE}" srcOrd="0" destOrd="0" presId="urn:microsoft.com/office/officeart/2005/8/layout/hierarchy5"/>
    <dgm:cxn modelId="{8054F1E7-065F-4EC3-81CE-9705DFC9B29F}" type="presParOf" srcId="{EB8175A7-FEAD-4FA6-81AF-06B0CE180C85}" destId="{64C89FEB-1FF7-43EA-88C9-12547BC602E7}" srcOrd="2" destOrd="0" presId="urn:microsoft.com/office/officeart/2005/8/layout/hierarchy5"/>
    <dgm:cxn modelId="{2E6C3256-3C1B-45CE-89B0-A9E1C5B074A4}" type="presParOf" srcId="{64C89FEB-1FF7-43EA-88C9-12547BC602E7}" destId="{6B6BA3BB-077C-4E22-876A-A83CEC576224}" srcOrd="0" destOrd="0" presId="urn:microsoft.com/office/officeart/2005/8/layout/hierarchy5"/>
    <dgm:cxn modelId="{86C3DFEC-3EB5-40F5-900E-B6C0FD22D41B}" type="presParOf" srcId="{64C89FEB-1FF7-43EA-88C9-12547BC602E7}" destId="{B8B4F00C-5E0E-4D68-A9DD-BA5B75F2EF24}" srcOrd="1" destOrd="0" presId="urn:microsoft.com/office/officeart/2005/8/layout/hierarchy5"/>
    <dgm:cxn modelId="{900FFFFE-B846-4DE1-9774-44723D4737D2}" type="presParOf" srcId="{EB8175A7-FEAD-4FA6-81AF-06B0CE180C85}" destId="{034003AC-07DF-46D1-98FC-CDC8320D8579}" srcOrd="3" destOrd="0" presId="urn:microsoft.com/office/officeart/2005/8/layout/hierarchy5"/>
    <dgm:cxn modelId="{A213D1A9-87AE-437C-85B0-7EE91404E775}" type="presParOf" srcId="{034003AC-07DF-46D1-98FC-CDC8320D8579}" destId="{41FFE4FB-0C59-4F63-B5FD-0E969A6FF688}" srcOrd="0" destOrd="0" presId="urn:microsoft.com/office/officeart/2005/8/layout/hierarchy5"/>
    <dgm:cxn modelId="{0B71A2B6-5A58-439F-9418-ECA35C6E998B}" type="presParOf" srcId="{EB8175A7-FEAD-4FA6-81AF-06B0CE180C85}" destId="{DE72744B-BD02-436E-B325-8B7776AB0B47}" srcOrd="4" destOrd="0" presId="urn:microsoft.com/office/officeart/2005/8/layout/hierarchy5"/>
    <dgm:cxn modelId="{1D49FF7A-5369-4F71-A1DD-59AC68E2A8C4}" type="presParOf" srcId="{DE72744B-BD02-436E-B325-8B7776AB0B47}" destId="{34A89EF8-FD70-4D61-BE34-92B227E6028B}" srcOrd="0" destOrd="0" presId="urn:microsoft.com/office/officeart/2005/8/layout/hierarchy5"/>
    <dgm:cxn modelId="{1BB52FDD-8677-45FE-A4EC-0AE9AE750F70}" type="presParOf" srcId="{DE72744B-BD02-436E-B325-8B7776AB0B47}" destId="{AD9A30DB-FC8F-467F-93C6-055D2835F31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D88908-C416-4AFA-82FC-CEE6F488166F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69DA5F-BB2C-4769-B85B-E4E7808D0186}">
      <dgm:prSet phldrT="[Text]"/>
      <dgm:spPr/>
      <dgm:t>
        <a:bodyPr/>
        <a:lstStyle/>
        <a:p>
          <a:r>
            <a:rPr lang="en-US" dirty="0" smtClean="0"/>
            <a:t>Seek </a:t>
          </a:r>
          <a:r>
            <a:rPr lang="zh-CN" altLang="en-US" dirty="0" smtClean="0"/>
            <a:t>尋求</a:t>
          </a:r>
          <a:endParaRPr lang="en-US" dirty="0"/>
        </a:p>
      </dgm:t>
    </dgm:pt>
    <dgm:pt modelId="{DFD12787-D096-476E-97DC-A8A36B6D8B42}" type="parTrans" cxnId="{9AE82FFE-ECF2-4908-9E5D-1D2FE7E20C55}">
      <dgm:prSet/>
      <dgm:spPr/>
      <dgm:t>
        <a:bodyPr/>
        <a:lstStyle/>
        <a:p>
          <a:endParaRPr lang="en-US"/>
        </a:p>
      </dgm:t>
    </dgm:pt>
    <dgm:pt modelId="{3C4BFC01-BB40-4C11-92ED-A9C102B82F0E}" type="sibTrans" cxnId="{9AE82FFE-ECF2-4908-9E5D-1D2FE7E20C55}">
      <dgm:prSet/>
      <dgm:spPr/>
      <dgm:t>
        <a:bodyPr/>
        <a:lstStyle/>
        <a:p>
          <a:endParaRPr lang="en-US"/>
        </a:p>
      </dgm:t>
    </dgm:pt>
    <dgm:pt modelId="{AECC29F5-7A89-4BF0-BB03-AF07D90F42C4}">
      <dgm:prSet phldrT="[Text]"/>
      <dgm:spPr/>
      <dgm:t>
        <a:bodyPr/>
        <a:lstStyle/>
        <a:p>
          <a:r>
            <a:rPr lang="en-US" dirty="0" smtClean="0"/>
            <a:t>Hope </a:t>
          </a:r>
          <a:r>
            <a:rPr lang="zh-CN" altLang="en-US" dirty="0" smtClean="0"/>
            <a:t>盼望</a:t>
          </a:r>
          <a:endParaRPr lang="en-US" dirty="0"/>
        </a:p>
      </dgm:t>
    </dgm:pt>
    <dgm:pt modelId="{4EA6C200-3058-4450-B1EC-3034405B746B}" type="parTrans" cxnId="{9FB429F3-186F-4B21-8686-B7AC1DE0EEBE}">
      <dgm:prSet/>
      <dgm:spPr/>
      <dgm:t>
        <a:bodyPr/>
        <a:lstStyle/>
        <a:p>
          <a:endParaRPr lang="en-US"/>
        </a:p>
      </dgm:t>
    </dgm:pt>
    <dgm:pt modelId="{25DCA94E-5E3B-4580-8C4D-3959CF034095}" type="sibTrans" cxnId="{9FB429F3-186F-4B21-8686-B7AC1DE0EEBE}">
      <dgm:prSet/>
      <dgm:spPr/>
      <dgm:t>
        <a:bodyPr/>
        <a:lstStyle/>
        <a:p>
          <a:endParaRPr lang="en-US"/>
        </a:p>
      </dgm:t>
    </dgm:pt>
    <dgm:pt modelId="{A68D453A-5F5B-46F0-BBDE-5902C407F4F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Acceptance </a:t>
          </a:r>
          <a:r>
            <a:rPr lang="zh-CN" altLang="en-US" dirty="0" smtClean="0"/>
            <a:t>接納</a:t>
          </a:r>
          <a:endParaRPr lang="en-US" dirty="0"/>
        </a:p>
      </dgm:t>
    </dgm:pt>
    <dgm:pt modelId="{FD645ABB-F4EC-4B53-8781-DFC9B9FD5EF9}" type="parTrans" cxnId="{B492DE9B-4A0C-41D8-B78D-E24080502B3A}">
      <dgm:prSet/>
      <dgm:spPr/>
      <dgm:t>
        <a:bodyPr/>
        <a:lstStyle/>
        <a:p>
          <a:endParaRPr lang="en-US"/>
        </a:p>
      </dgm:t>
    </dgm:pt>
    <dgm:pt modelId="{42CBB10F-CA52-441A-B8B7-BD6DFA1B1B01}" type="sibTrans" cxnId="{B492DE9B-4A0C-41D8-B78D-E24080502B3A}">
      <dgm:prSet/>
      <dgm:spPr/>
      <dgm:t>
        <a:bodyPr/>
        <a:lstStyle/>
        <a:p>
          <a:endParaRPr lang="en-US"/>
        </a:p>
      </dgm:t>
    </dgm:pt>
    <dgm:pt modelId="{F2112C11-F4C6-4602-8C99-F2D6289F26A8}">
      <dgm:prSet phldrT="[Text]"/>
      <dgm:spPr/>
      <dgm:t>
        <a:bodyPr/>
        <a:lstStyle/>
        <a:p>
          <a:r>
            <a:rPr lang="en-US" dirty="0" smtClean="0"/>
            <a:t>Avoid </a:t>
          </a:r>
          <a:r>
            <a:rPr lang="zh-CN" altLang="en-US" dirty="0" smtClean="0"/>
            <a:t>避免</a:t>
          </a:r>
          <a:endParaRPr lang="en-US" dirty="0"/>
        </a:p>
      </dgm:t>
    </dgm:pt>
    <dgm:pt modelId="{F165773E-2B53-4F6C-9B2D-9166CAF081D9}" type="parTrans" cxnId="{577BB960-E1BD-4D47-A676-F77F4F2DE891}">
      <dgm:prSet/>
      <dgm:spPr/>
      <dgm:t>
        <a:bodyPr/>
        <a:lstStyle/>
        <a:p>
          <a:endParaRPr lang="en-US"/>
        </a:p>
      </dgm:t>
    </dgm:pt>
    <dgm:pt modelId="{00A9E834-99CE-4519-970F-54A8D1E5DD09}" type="sibTrans" cxnId="{577BB960-E1BD-4D47-A676-F77F4F2DE891}">
      <dgm:prSet/>
      <dgm:spPr/>
      <dgm:t>
        <a:bodyPr/>
        <a:lstStyle/>
        <a:p>
          <a:endParaRPr lang="en-US"/>
        </a:p>
      </dgm:t>
    </dgm:pt>
    <dgm:pt modelId="{03C0FB56-782F-4A5E-B0FD-5A038ABDFF96}">
      <dgm:prSet phldrT="[Text]"/>
      <dgm:spPr/>
      <dgm:t>
        <a:bodyPr/>
        <a:lstStyle/>
        <a:p>
          <a:r>
            <a:rPr lang="en-US" dirty="0" smtClean="0"/>
            <a:t>Fear </a:t>
          </a:r>
          <a:r>
            <a:rPr lang="zh-CN" altLang="en-US" dirty="0" smtClean="0"/>
            <a:t>恐懼</a:t>
          </a:r>
          <a:endParaRPr lang="en-US" dirty="0"/>
        </a:p>
      </dgm:t>
    </dgm:pt>
    <dgm:pt modelId="{AAB175B0-64FE-41A8-AFB4-B74BF37A3D44}" type="parTrans" cxnId="{7E068896-05D8-4421-9D2D-FD78A92DF039}">
      <dgm:prSet/>
      <dgm:spPr/>
      <dgm:t>
        <a:bodyPr/>
        <a:lstStyle/>
        <a:p>
          <a:endParaRPr lang="en-US"/>
        </a:p>
      </dgm:t>
    </dgm:pt>
    <dgm:pt modelId="{F4ED8C9B-5A50-4DC0-9DEF-A3BA0D16B197}" type="sibTrans" cxnId="{7E068896-05D8-4421-9D2D-FD78A92DF039}">
      <dgm:prSet/>
      <dgm:spPr/>
      <dgm:t>
        <a:bodyPr/>
        <a:lstStyle/>
        <a:p>
          <a:endParaRPr lang="en-US"/>
        </a:p>
      </dgm:t>
    </dgm:pt>
    <dgm:pt modelId="{AD25D4A6-3DBA-4BA8-8A07-8915E3131D2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Rejection </a:t>
          </a:r>
          <a:r>
            <a:rPr lang="zh-CN" altLang="en-US" dirty="0" smtClean="0"/>
            <a:t>拒絕</a:t>
          </a:r>
          <a:endParaRPr lang="en-US" dirty="0"/>
        </a:p>
      </dgm:t>
    </dgm:pt>
    <dgm:pt modelId="{5000915B-9D80-49DE-BE17-813D36472DE3}" type="parTrans" cxnId="{E4FE2FFD-3F20-488D-900B-B508E63E288A}">
      <dgm:prSet/>
      <dgm:spPr/>
      <dgm:t>
        <a:bodyPr/>
        <a:lstStyle/>
        <a:p>
          <a:endParaRPr lang="en-US"/>
        </a:p>
      </dgm:t>
    </dgm:pt>
    <dgm:pt modelId="{0AF75A56-469F-4A8B-B1F8-558FEBE5C529}" type="sibTrans" cxnId="{E4FE2FFD-3F20-488D-900B-B508E63E288A}">
      <dgm:prSet/>
      <dgm:spPr/>
      <dgm:t>
        <a:bodyPr/>
        <a:lstStyle/>
        <a:p>
          <a:endParaRPr lang="en-US"/>
        </a:p>
      </dgm:t>
    </dgm:pt>
    <dgm:pt modelId="{954F354E-488F-49D4-A54B-177D5FC63A4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Pleasure </a:t>
          </a:r>
          <a:r>
            <a:rPr lang="zh-CN" altLang="en-US" dirty="0" smtClean="0"/>
            <a:t>快樂</a:t>
          </a:r>
          <a:endParaRPr lang="en-US" dirty="0"/>
        </a:p>
      </dgm:t>
    </dgm:pt>
    <dgm:pt modelId="{18870E5C-47DC-4F4A-BF0E-604149A6A0D4}" type="parTrans" cxnId="{D425588B-F899-47EB-AAA8-6C195BC4F6A1}">
      <dgm:prSet/>
      <dgm:spPr/>
      <dgm:t>
        <a:bodyPr/>
        <a:lstStyle/>
        <a:p>
          <a:endParaRPr lang="en-US"/>
        </a:p>
      </dgm:t>
    </dgm:pt>
    <dgm:pt modelId="{07903147-83F6-47C9-9BD9-6219799B3FFD}" type="sibTrans" cxnId="{D425588B-F899-47EB-AAA8-6C195BC4F6A1}">
      <dgm:prSet/>
      <dgm:spPr/>
      <dgm:t>
        <a:bodyPr/>
        <a:lstStyle/>
        <a:p>
          <a:endParaRPr lang="en-US"/>
        </a:p>
      </dgm:t>
    </dgm:pt>
    <dgm:pt modelId="{722E60FA-4103-4757-82C3-CA04BC8EDF5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Pain </a:t>
          </a:r>
          <a:r>
            <a:rPr lang="zh-CN" altLang="en-US" dirty="0" smtClean="0"/>
            <a:t>痛苦</a:t>
          </a:r>
          <a:endParaRPr lang="en-US" dirty="0"/>
        </a:p>
      </dgm:t>
    </dgm:pt>
    <dgm:pt modelId="{1C3F2F08-2D2A-40C6-97A4-393951B2DD69}" type="parTrans" cxnId="{DA501494-1BE8-43F8-B54B-65CA0AD91785}">
      <dgm:prSet/>
      <dgm:spPr/>
      <dgm:t>
        <a:bodyPr/>
        <a:lstStyle/>
        <a:p>
          <a:endParaRPr lang="en-US"/>
        </a:p>
      </dgm:t>
    </dgm:pt>
    <dgm:pt modelId="{99EB9C37-D43B-414D-87E0-070F669EF4E4}" type="sibTrans" cxnId="{DA501494-1BE8-43F8-B54B-65CA0AD91785}">
      <dgm:prSet/>
      <dgm:spPr/>
      <dgm:t>
        <a:bodyPr/>
        <a:lstStyle/>
        <a:p>
          <a:endParaRPr lang="en-US"/>
        </a:p>
      </dgm:t>
    </dgm:pt>
    <dgm:pt modelId="{B12B38ED-9E81-4709-B7D2-4EE7269BF0F6}" type="pres">
      <dgm:prSet presAssocID="{A5D88908-C416-4AFA-82FC-CEE6F48816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AB5A6E-A5B2-4B1D-9CB8-54ABE044D2C8}" type="pres">
      <dgm:prSet presAssocID="{9669DA5F-BB2C-4769-B85B-E4E7808D0186}" presName="compNode" presStyleCnt="0"/>
      <dgm:spPr/>
    </dgm:pt>
    <dgm:pt modelId="{C3D7A0C0-6384-4012-AE96-8DACE7B08E95}" type="pres">
      <dgm:prSet presAssocID="{9669DA5F-BB2C-4769-B85B-E4E7808D0186}" presName="aNode" presStyleLbl="bgShp" presStyleIdx="0" presStyleCnt="2"/>
      <dgm:spPr/>
      <dgm:t>
        <a:bodyPr/>
        <a:lstStyle/>
        <a:p>
          <a:endParaRPr lang="en-US"/>
        </a:p>
      </dgm:t>
    </dgm:pt>
    <dgm:pt modelId="{F6B41309-0662-4A64-B512-75CFA0BE639E}" type="pres">
      <dgm:prSet presAssocID="{9669DA5F-BB2C-4769-B85B-E4E7808D0186}" presName="textNode" presStyleLbl="bgShp" presStyleIdx="0" presStyleCnt="2"/>
      <dgm:spPr/>
      <dgm:t>
        <a:bodyPr/>
        <a:lstStyle/>
        <a:p>
          <a:endParaRPr lang="en-US"/>
        </a:p>
      </dgm:t>
    </dgm:pt>
    <dgm:pt modelId="{DBBC312E-B0A4-4992-BC42-E9ABEF2FBEBC}" type="pres">
      <dgm:prSet presAssocID="{9669DA5F-BB2C-4769-B85B-E4E7808D0186}" presName="compChildNode" presStyleCnt="0"/>
      <dgm:spPr/>
    </dgm:pt>
    <dgm:pt modelId="{AA77D061-C63C-4A84-BCE1-98AAA07582CF}" type="pres">
      <dgm:prSet presAssocID="{9669DA5F-BB2C-4769-B85B-E4E7808D0186}" presName="theInnerList" presStyleCnt="0"/>
      <dgm:spPr/>
    </dgm:pt>
    <dgm:pt modelId="{40994343-8F80-44D7-88B3-9C76B14653C6}" type="pres">
      <dgm:prSet presAssocID="{AECC29F5-7A89-4BF0-BB03-AF07D90F42C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FD411-CC1F-470F-A232-FD2AB7E98B6A}" type="pres">
      <dgm:prSet presAssocID="{AECC29F5-7A89-4BF0-BB03-AF07D90F42C4}" presName="aSpace2" presStyleCnt="0"/>
      <dgm:spPr/>
    </dgm:pt>
    <dgm:pt modelId="{AC7EC946-D00B-446A-AFB7-BBE95831CA45}" type="pres">
      <dgm:prSet presAssocID="{A68D453A-5F5B-46F0-BBDE-5902C407F4F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919B2-BA9E-4BF6-A515-32C2814C31A9}" type="pres">
      <dgm:prSet presAssocID="{A68D453A-5F5B-46F0-BBDE-5902C407F4F4}" presName="aSpace2" presStyleCnt="0"/>
      <dgm:spPr/>
    </dgm:pt>
    <dgm:pt modelId="{6179806F-2BF7-4227-B773-8E5D4CA1EB6E}" type="pres">
      <dgm:prSet presAssocID="{954F354E-488F-49D4-A54B-177D5FC63A4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B225-7791-4777-95CE-AA2B3E0761B1}" type="pres">
      <dgm:prSet presAssocID="{9669DA5F-BB2C-4769-B85B-E4E7808D0186}" presName="aSpace" presStyleCnt="0"/>
      <dgm:spPr/>
    </dgm:pt>
    <dgm:pt modelId="{968D7F73-7D63-49B2-8F73-3FE9F9D725E9}" type="pres">
      <dgm:prSet presAssocID="{F2112C11-F4C6-4602-8C99-F2D6289F26A8}" presName="compNode" presStyleCnt="0"/>
      <dgm:spPr/>
    </dgm:pt>
    <dgm:pt modelId="{1BADB636-A3C3-46DA-9AD9-1F389ED73299}" type="pres">
      <dgm:prSet presAssocID="{F2112C11-F4C6-4602-8C99-F2D6289F26A8}" presName="aNode" presStyleLbl="bgShp" presStyleIdx="1" presStyleCnt="2"/>
      <dgm:spPr/>
      <dgm:t>
        <a:bodyPr/>
        <a:lstStyle/>
        <a:p>
          <a:endParaRPr lang="en-US"/>
        </a:p>
      </dgm:t>
    </dgm:pt>
    <dgm:pt modelId="{5D705D79-E357-44FA-8128-DC7728C1C426}" type="pres">
      <dgm:prSet presAssocID="{F2112C11-F4C6-4602-8C99-F2D6289F26A8}" presName="textNode" presStyleLbl="bgShp" presStyleIdx="1" presStyleCnt="2"/>
      <dgm:spPr/>
      <dgm:t>
        <a:bodyPr/>
        <a:lstStyle/>
        <a:p>
          <a:endParaRPr lang="en-US"/>
        </a:p>
      </dgm:t>
    </dgm:pt>
    <dgm:pt modelId="{DD0E175E-0433-4F0D-ACEF-299054731EF1}" type="pres">
      <dgm:prSet presAssocID="{F2112C11-F4C6-4602-8C99-F2D6289F26A8}" presName="compChildNode" presStyleCnt="0"/>
      <dgm:spPr/>
    </dgm:pt>
    <dgm:pt modelId="{E6881601-A0BF-46E0-9B2E-AAA1BDAF1F3A}" type="pres">
      <dgm:prSet presAssocID="{F2112C11-F4C6-4602-8C99-F2D6289F26A8}" presName="theInnerList" presStyleCnt="0"/>
      <dgm:spPr/>
    </dgm:pt>
    <dgm:pt modelId="{C816985B-5BBE-45EA-9235-E030EA8370CD}" type="pres">
      <dgm:prSet presAssocID="{03C0FB56-782F-4A5E-B0FD-5A038ABDFF9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6A558-939D-4A37-93AC-FD289F54A0B0}" type="pres">
      <dgm:prSet presAssocID="{03C0FB56-782F-4A5E-B0FD-5A038ABDFF96}" presName="aSpace2" presStyleCnt="0"/>
      <dgm:spPr/>
    </dgm:pt>
    <dgm:pt modelId="{39BC3521-AD6A-4C1D-8635-F3374CFB333C}" type="pres">
      <dgm:prSet presAssocID="{AD25D4A6-3DBA-4BA8-8A07-8915E3131D2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C32B3-117D-44F6-BF00-7904D5642695}" type="pres">
      <dgm:prSet presAssocID="{AD25D4A6-3DBA-4BA8-8A07-8915E3131D2C}" presName="aSpace2" presStyleCnt="0"/>
      <dgm:spPr/>
    </dgm:pt>
    <dgm:pt modelId="{4EA1964E-8693-4BD5-B463-F434C0D0DE55}" type="pres">
      <dgm:prSet presAssocID="{722E60FA-4103-4757-82C3-CA04BC8EDF5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77D1A-CCF7-4DF0-AEE9-CEE7BC10EFE6}" type="presOf" srcId="{F2112C11-F4C6-4602-8C99-F2D6289F26A8}" destId="{1BADB636-A3C3-46DA-9AD9-1F389ED73299}" srcOrd="0" destOrd="0" presId="urn:microsoft.com/office/officeart/2005/8/layout/lProcess2"/>
    <dgm:cxn modelId="{971D7E91-F4CE-4D00-807C-062C53C8A3F1}" type="presOf" srcId="{954F354E-488F-49D4-A54B-177D5FC63A4F}" destId="{6179806F-2BF7-4227-B773-8E5D4CA1EB6E}" srcOrd="0" destOrd="0" presId="urn:microsoft.com/office/officeart/2005/8/layout/lProcess2"/>
    <dgm:cxn modelId="{8E1A4D49-B559-4CD8-BEEE-66D1B1A62DBB}" type="presOf" srcId="{A68D453A-5F5B-46F0-BBDE-5902C407F4F4}" destId="{AC7EC946-D00B-446A-AFB7-BBE95831CA45}" srcOrd="0" destOrd="0" presId="urn:microsoft.com/office/officeart/2005/8/layout/lProcess2"/>
    <dgm:cxn modelId="{2518F07F-7A9C-4605-B80B-C320DDB25B42}" type="presOf" srcId="{A5D88908-C416-4AFA-82FC-CEE6F488166F}" destId="{B12B38ED-9E81-4709-B7D2-4EE7269BF0F6}" srcOrd="0" destOrd="0" presId="urn:microsoft.com/office/officeart/2005/8/layout/lProcess2"/>
    <dgm:cxn modelId="{D425588B-F899-47EB-AAA8-6C195BC4F6A1}" srcId="{9669DA5F-BB2C-4769-B85B-E4E7808D0186}" destId="{954F354E-488F-49D4-A54B-177D5FC63A4F}" srcOrd="2" destOrd="0" parTransId="{18870E5C-47DC-4F4A-BF0E-604149A6A0D4}" sibTransId="{07903147-83F6-47C9-9BD9-6219799B3FFD}"/>
    <dgm:cxn modelId="{13AA8ABD-5405-445A-87C6-D21983B550D8}" type="presOf" srcId="{AECC29F5-7A89-4BF0-BB03-AF07D90F42C4}" destId="{40994343-8F80-44D7-88B3-9C76B14653C6}" srcOrd="0" destOrd="0" presId="urn:microsoft.com/office/officeart/2005/8/layout/lProcess2"/>
    <dgm:cxn modelId="{7E068896-05D8-4421-9D2D-FD78A92DF039}" srcId="{F2112C11-F4C6-4602-8C99-F2D6289F26A8}" destId="{03C0FB56-782F-4A5E-B0FD-5A038ABDFF96}" srcOrd="0" destOrd="0" parTransId="{AAB175B0-64FE-41A8-AFB4-B74BF37A3D44}" sibTransId="{F4ED8C9B-5A50-4DC0-9DEF-A3BA0D16B197}"/>
    <dgm:cxn modelId="{622869CC-CADD-42FA-95C2-B33B4779BDB3}" type="presOf" srcId="{9669DA5F-BB2C-4769-B85B-E4E7808D0186}" destId="{F6B41309-0662-4A64-B512-75CFA0BE639E}" srcOrd="1" destOrd="0" presId="urn:microsoft.com/office/officeart/2005/8/layout/lProcess2"/>
    <dgm:cxn modelId="{6FAC8BEC-A5F4-4A99-9278-B271DDE17CED}" type="presOf" srcId="{9669DA5F-BB2C-4769-B85B-E4E7808D0186}" destId="{C3D7A0C0-6384-4012-AE96-8DACE7B08E95}" srcOrd="0" destOrd="0" presId="urn:microsoft.com/office/officeart/2005/8/layout/lProcess2"/>
    <dgm:cxn modelId="{B492DE9B-4A0C-41D8-B78D-E24080502B3A}" srcId="{9669DA5F-BB2C-4769-B85B-E4E7808D0186}" destId="{A68D453A-5F5B-46F0-BBDE-5902C407F4F4}" srcOrd="1" destOrd="0" parTransId="{FD645ABB-F4EC-4B53-8781-DFC9B9FD5EF9}" sibTransId="{42CBB10F-CA52-441A-B8B7-BD6DFA1B1B01}"/>
    <dgm:cxn modelId="{DA501494-1BE8-43F8-B54B-65CA0AD91785}" srcId="{F2112C11-F4C6-4602-8C99-F2D6289F26A8}" destId="{722E60FA-4103-4757-82C3-CA04BC8EDF5F}" srcOrd="2" destOrd="0" parTransId="{1C3F2F08-2D2A-40C6-97A4-393951B2DD69}" sibTransId="{99EB9C37-D43B-414D-87E0-070F669EF4E4}"/>
    <dgm:cxn modelId="{39973F7E-4568-4B6F-B142-F7BDF63C295F}" type="presOf" srcId="{AD25D4A6-3DBA-4BA8-8A07-8915E3131D2C}" destId="{39BC3521-AD6A-4C1D-8635-F3374CFB333C}" srcOrd="0" destOrd="0" presId="urn:microsoft.com/office/officeart/2005/8/layout/lProcess2"/>
    <dgm:cxn modelId="{91E7845A-9A49-4B52-A465-65601D4D8EB4}" type="presOf" srcId="{03C0FB56-782F-4A5E-B0FD-5A038ABDFF96}" destId="{C816985B-5BBE-45EA-9235-E030EA8370CD}" srcOrd="0" destOrd="0" presId="urn:microsoft.com/office/officeart/2005/8/layout/lProcess2"/>
    <dgm:cxn modelId="{AAC114B1-BC1A-42ED-99D1-DE6D890B9AC6}" type="presOf" srcId="{722E60FA-4103-4757-82C3-CA04BC8EDF5F}" destId="{4EA1964E-8693-4BD5-B463-F434C0D0DE55}" srcOrd="0" destOrd="0" presId="urn:microsoft.com/office/officeart/2005/8/layout/lProcess2"/>
    <dgm:cxn modelId="{9AE82FFE-ECF2-4908-9E5D-1D2FE7E20C55}" srcId="{A5D88908-C416-4AFA-82FC-CEE6F488166F}" destId="{9669DA5F-BB2C-4769-B85B-E4E7808D0186}" srcOrd="0" destOrd="0" parTransId="{DFD12787-D096-476E-97DC-A8A36B6D8B42}" sibTransId="{3C4BFC01-BB40-4C11-92ED-A9C102B82F0E}"/>
    <dgm:cxn modelId="{577BB960-E1BD-4D47-A676-F77F4F2DE891}" srcId="{A5D88908-C416-4AFA-82FC-CEE6F488166F}" destId="{F2112C11-F4C6-4602-8C99-F2D6289F26A8}" srcOrd="1" destOrd="0" parTransId="{F165773E-2B53-4F6C-9B2D-9166CAF081D9}" sibTransId="{00A9E834-99CE-4519-970F-54A8D1E5DD09}"/>
    <dgm:cxn modelId="{9FB429F3-186F-4B21-8686-B7AC1DE0EEBE}" srcId="{9669DA5F-BB2C-4769-B85B-E4E7808D0186}" destId="{AECC29F5-7A89-4BF0-BB03-AF07D90F42C4}" srcOrd="0" destOrd="0" parTransId="{4EA6C200-3058-4450-B1EC-3034405B746B}" sibTransId="{25DCA94E-5E3B-4580-8C4D-3959CF034095}"/>
    <dgm:cxn modelId="{E4FE2FFD-3F20-488D-900B-B508E63E288A}" srcId="{F2112C11-F4C6-4602-8C99-F2D6289F26A8}" destId="{AD25D4A6-3DBA-4BA8-8A07-8915E3131D2C}" srcOrd="1" destOrd="0" parTransId="{5000915B-9D80-49DE-BE17-813D36472DE3}" sibTransId="{0AF75A56-469F-4A8B-B1F8-558FEBE5C529}"/>
    <dgm:cxn modelId="{4ED9158A-D3F4-4286-8D9E-672ABC3FE157}" type="presOf" srcId="{F2112C11-F4C6-4602-8C99-F2D6289F26A8}" destId="{5D705D79-E357-44FA-8128-DC7728C1C426}" srcOrd="1" destOrd="0" presId="urn:microsoft.com/office/officeart/2005/8/layout/lProcess2"/>
    <dgm:cxn modelId="{E1738645-2AC9-45CC-B609-0DD57572657E}" type="presParOf" srcId="{B12B38ED-9E81-4709-B7D2-4EE7269BF0F6}" destId="{8FAB5A6E-A5B2-4B1D-9CB8-54ABE044D2C8}" srcOrd="0" destOrd="0" presId="urn:microsoft.com/office/officeart/2005/8/layout/lProcess2"/>
    <dgm:cxn modelId="{8CC74474-E5B2-4433-B420-7B2015B2B9BC}" type="presParOf" srcId="{8FAB5A6E-A5B2-4B1D-9CB8-54ABE044D2C8}" destId="{C3D7A0C0-6384-4012-AE96-8DACE7B08E95}" srcOrd="0" destOrd="0" presId="urn:microsoft.com/office/officeart/2005/8/layout/lProcess2"/>
    <dgm:cxn modelId="{0318B348-F402-4496-9988-68172D009FD5}" type="presParOf" srcId="{8FAB5A6E-A5B2-4B1D-9CB8-54ABE044D2C8}" destId="{F6B41309-0662-4A64-B512-75CFA0BE639E}" srcOrd="1" destOrd="0" presId="urn:microsoft.com/office/officeart/2005/8/layout/lProcess2"/>
    <dgm:cxn modelId="{4DE8064F-4BC9-4BF6-81A4-800C8A715848}" type="presParOf" srcId="{8FAB5A6E-A5B2-4B1D-9CB8-54ABE044D2C8}" destId="{DBBC312E-B0A4-4992-BC42-E9ABEF2FBEBC}" srcOrd="2" destOrd="0" presId="urn:microsoft.com/office/officeart/2005/8/layout/lProcess2"/>
    <dgm:cxn modelId="{6AFA6096-D940-4E58-A9D2-13B757F63A1C}" type="presParOf" srcId="{DBBC312E-B0A4-4992-BC42-E9ABEF2FBEBC}" destId="{AA77D061-C63C-4A84-BCE1-98AAA07582CF}" srcOrd="0" destOrd="0" presId="urn:microsoft.com/office/officeart/2005/8/layout/lProcess2"/>
    <dgm:cxn modelId="{D53F2B78-F65A-4AAB-9833-64AD12FD2A5F}" type="presParOf" srcId="{AA77D061-C63C-4A84-BCE1-98AAA07582CF}" destId="{40994343-8F80-44D7-88B3-9C76B14653C6}" srcOrd="0" destOrd="0" presId="urn:microsoft.com/office/officeart/2005/8/layout/lProcess2"/>
    <dgm:cxn modelId="{E5F32E13-578D-494F-A926-318FE9EB873D}" type="presParOf" srcId="{AA77D061-C63C-4A84-BCE1-98AAA07582CF}" destId="{E4FFD411-CC1F-470F-A232-FD2AB7E98B6A}" srcOrd="1" destOrd="0" presId="urn:microsoft.com/office/officeart/2005/8/layout/lProcess2"/>
    <dgm:cxn modelId="{7679DFCC-6F85-43CB-A284-F8FA70C55278}" type="presParOf" srcId="{AA77D061-C63C-4A84-BCE1-98AAA07582CF}" destId="{AC7EC946-D00B-446A-AFB7-BBE95831CA45}" srcOrd="2" destOrd="0" presId="urn:microsoft.com/office/officeart/2005/8/layout/lProcess2"/>
    <dgm:cxn modelId="{40CEEB4B-A3D1-4582-A513-389DB60B6F86}" type="presParOf" srcId="{AA77D061-C63C-4A84-BCE1-98AAA07582CF}" destId="{F3C919B2-BA9E-4BF6-A515-32C2814C31A9}" srcOrd="3" destOrd="0" presId="urn:microsoft.com/office/officeart/2005/8/layout/lProcess2"/>
    <dgm:cxn modelId="{6C650EAC-6471-48A0-8F23-EA94F9A8D63E}" type="presParOf" srcId="{AA77D061-C63C-4A84-BCE1-98AAA07582CF}" destId="{6179806F-2BF7-4227-B773-8E5D4CA1EB6E}" srcOrd="4" destOrd="0" presId="urn:microsoft.com/office/officeart/2005/8/layout/lProcess2"/>
    <dgm:cxn modelId="{3913DDC0-97FD-42E1-8914-FED688DF60D2}" type="presParOf" srcId="{B12B38ED-9E81-4709-B7D2-4EE7269BF0F6}" destId="{CA57B225-7791-4777-95CE-AA2B3E0761B1}" srcOrd="1" destOrd="0" presId="urn:microsoft.com/office/officeart/2005/8/layout/lProcess2"/>
    <dgm:cxn modelId="{49EC2A2A-40D0-466F-A558-0D47C7EEA1F5}" type="presParOf" srcId="{B12B38ED-9E81-4709-B7D2-4EE7269BF0F6}" destId="{968D7F73-7D63-49B2-8F73-3FE9F9D725E9}" srcOrd="2" destOrd="0" presId="urn:microsoft.com/office/officeart/2005/8/layout/lProcess2"/>
    <dgm:cxn modelId="{53F8FEB6-D278-434D-8AB8-1875D25D21E1}" type="presParOf" srcId="{968D7F73-7D63-49B2-8F73-3FE9F9D725E9}" destId="{1BADB636-A3C3-46DA-9AD9-1F389ED73299}" srcOrd="0" destOrd="0" presId="urn:microsoft.com/office/officeart/2005/8/layout/lProcess2"/>
    <dgm:cxn modelId="{D34B1D5B-176C-4D33-AD64-48241ADC0622}" type="presParOf" srcId="{968D7F73-7D63-49B2-8F73-3FE9F9D725E9}" destId="{5D705D79-E357-44FA-8128-DC7728C1C426}" srcOrd="1" destOrd="0" presId="urn:microsoft.com/office/officeart/2005/8/layout/lProcess2"/>
    <dgm:cxn modelId="{0512E31C-35C8-4C87-B821-EF51E08C39F7}" type="presParOf" srcId="{968D7F73-7D63-49B2-8F73-3FE9F9D725E9}" destId="{DD0E175E-0433-4F0D-ACEF-299054731EF1}" srcOrd="2" destOrd="0" presId="urn:microsoft.com/office/officeart/2005/8/layout/lProcess2"/>
    <dgm:cxn modelId="{66B14682-D9CD-482B-8823-506C4F65C388}" type="presParOf" srcId="{DD0E175E-0433-4F0D-ACEF-299054731EF1}" destId="{E6881601-A0BF-46E0-9B2E-AAA1BDAF1F3A}" srcOrd="0" destOrd="0" presId="urn:microsoft.com/office/officeart/2005/8/layout/lProcess2"/>
    <dgm:cxn modelId="{C45808BB-3392-4726-8086-CCD18759BF2D}" type="presParOf" srcId="{E6881601-A0BF-46E0-9B2E-AAA1BDAF1F3A}" destId="{C816985B-5BBE-45EA-9235-E030EA8370CD}" srcOrd="0" destOrd="0" presId="urn:microsoft.com/office/officeart/2005/8/layout/lProcess2"/>
    <dgm:cxn modelId="{65252F44-EB66-43FF-8052-F04822F7A196}" type="presParOf" srcId="{E6881601-A0BF-46E0-9B2E-AAA1BDAF1F3A}" destId="{AA36A558-939D-4A37-93AC-FD289F54A0B0}" srcOrd="1" destOrd="0" presId="urn:microsoft.com/office/officeart/2005/8/layout/lProcess2"/>
    <dgm:cxn modelId="{18C8A935-D9BC-4581-BDB8-A4E592A77698}" type="presParOf" srcId="{E6881601-A0BF-46E0-9B2E-AAA1BDAF1F3A}" destId="{39BC3521-AD6A-4C1D-8635-F3374CFB333C}" srcOrd="2" destOrd="0" presId="urn:microsoft.com/office/officeart/2005/8/layout/lProcess2"/>
    <dgm:cxn modelId="{6F66D02E-F29C-4BE8-ADD9-6FA8BB858AA7}" type="presParOf" srcId="{E6881601-A0BF-46E0-9B2E-AAA1BDAF1F3A}" destId="{701C32B3-117D-44F6-BF00-7904D5642695}" srcOrd="3" destOrd="0" presId="urn:microsoft.com/office/officeart/2005/8/layout/lProcess2"/>
    <dgm:cxn modelId="{3300661B-5344-4058-8C53-35C31430E5F4}" type="presParOf" srcId="{E6881601-A0BF-46E0-9B2E-AAA1BDAF1F3A}" destId="{4EA1964E-8693-4BD5-B463-F434C0D0DE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D88908-C416-4AFA-82FC-CEE6F488166F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69DA5F-BB2C-4769-B85B-E4E7808D0186}">
      <dgm:prSet phldrT="[Text]"/>
      <dgm:spPr/>
      <dgm:t>
        <a:bodyPr/>
        <a:lstStyle/>
        <a:p>
          <a:r>
            <a:rPr lang="en-US" dirty="0" smtClean="0"/>
            <a:t>Seek </a:t>
          </a:r>
          <a:r>
            <a:rPr lang="zh-CN" altLang="en-US" dirty="0" smtClean="0"/>
            <a:t>尋求</a:t>
          </a:r>
          <a:endParaRPr lang="en-US" dirty="0"/>
        </a:p>
      </dgm:t>
    </dgm:pt>
    <dgm:pt modelId="{DFD12787-D096-476E-97DC-A8A36B6D8B42}" type="parTrans" cxnId="{9AE82FFE-ECF2-4908-9E5D-1D2FE7E20C55}">
      <dgm:prSet/>
      <dgm:spPr/>
      <dgm:t>
        <a:bodyPr/>
        <a:lstStyle/>
        <a:p>
          <a:endParaRPr lang="en-US"/>
        </a:p>
      </dgm:t>
    </dgm:pt>
    <dgm:pt modelId="{3C4BFC01-BB40-4C11-92ED-A9C102B82F0E}" type="sibTrans" cxnId="{9AE82FFE-ECF2-4908-9E5D-1D2FE7E20C55}">
      <dgm:prSet/>
      <dgm:spPr/>
      <dgm:t>
        <a:bodyPr/>
        <a:lstStyle/>
        <a:p>
          <a:endParaRPr lang="en-US"/>
        </a:p>
      </dgm:t>
    </dgm:pt>
    <dgm:pt modelId="{AECC29F5-7A89-4BF0-BB03-AF07D90F42C4}">
      <dgm:prSet phldrT="[Text]"/>
      <dgm:spPr/>
      <dgm:t>
        <a:bodyPr/>
        <a:lstStyle/>
        <a:p>
          <a:r>
            <a:rPr lang="en-US" dirty="0" smtClean="0"/>
            <a:t>Hope </a:t>
          </a:r>
          <a:r>
            <a:rPr lang="zh-CN" altLang="en-US" dirty="0" smtClean="0"/>
            <a:t>盼望</a:t>
          </a:r>
          <a:endParaRPr lang="en-US" dirty="0"/>
        </a:p>
      </dgm:t>
    </dgm:pt>
    <dgm:pt modelId="{4EA6C200-3058-4450-B1EC-3034405B746B}" type="parTrans" cxnId="{9FB429F3-186F-4B21-8686-B7AC1DE0EEBE}">
      <dgm:prSet/>
      <dgm:spPr/>
      <dgm:t>
        <a:bodyPr/>
        <a:lstStyle/>
        <a:p>
          <a:endParaRPr lang="en-US"/>
        </a:p>
      </dgm:t>
    </dgm:pt>
    <dgm:pt modelId="{25DCA94E-5E3B-4580-8C4D-3959CF034095}" type="sibTrans" cxnId="{9FB429F3-186F-4B21-8686-B7AC1DE0EEBE}">
      <dgm:prSet/>
      <dgm:spPr/>
      <dgm:t>
        <a:bodyPr/>
        <a:lstStyle/>
        <a:p>
          <a:endParaRPr lang="en-US"/>
        </a:p>
      </dgm:t>
    </dgm:pt>
    <dgm:pt modelId="{A68D453A-5F5B-46F0-BBDE-5902C407F4F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Acceptance </a:t>
          </a:r>
          <a:r>
            <a:rPr lang="zh-CN" altLang="en-US" dirty="0" smtClean="0"/>
            <a:t>接納</a:t>
          </a:r>
          <a:endParaRPr lang="en-US" dirty="0"/>
        </a:p>
      </dgm:t>
    </dgm:pt>
    <dgm:pt modelId="{FD645ABB-F4EC-4B53-8781-DFC9B9FD5EF9}" type="parTrans" cxnId="{B492DE9B-4A0C-41D8-B78D-E24080502B3A}">
      <dgm:prSet/>
      <dgm:spPr/>
      <dgm:t>
        <a:bodyPr/>
        <a:lstStyle/>
        <a:p>
          <a:endParaRPr lang="en-US"/>
        </a:p>
      </dgm:t>
    </dgm:pt>
    <dgm:pt modelId="{42CBB10F-CA52-441A-B8B7-BD6DFA1B1B01}" type="sibTrans" cxnId="{B492DE9B-4A0C-41D8-B78D-E24080502B3A}">
      <dgm:prSet/>
      <dgm:spPr/>
      <dgm:t>
        <a:bodyPr/>
        <a:lstStyle/>
        <a:p>
          <a:endParaRPr lang="en-US"/>
        </a:p>
      </dgm:t>
    </dgm:pt>
    <dgm:pt modelId="{F2112C11-F4C6-4602-8C99-F2D6289F26A8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Tiny Habit</a:t>
          </a:r>
          <a:endParaRPr lang="en-US" dirty="0">
            <a:solidFill>
              <a:srgbClr val="FF0000"/>
            </a:solidFill>
          </a:endParaRPr>
        </a:p>
      </dgm:t>
    </dgm:pt>
    <dgm:pt modelId="{F165773E-2B53-4F6C-9B2D-9166CAF081D9}" type="parTrans" cxnId="{577BB960-E1BD-4D47-A676-F77F4F2DE891}">
      <dgm:prSet/>
      <dgm:spPr/>
      <dgm:t>
        <a:bodyPr/>
        <a:lstStyle/>
        <a:p>
          <a:endParaRPr lang="en-US"/>
        </a:p>
      </dgm:t>
    </dgm:pt>
    <dgm:pt modelId="{00A9E834-99CE-4519-970F-54A8D1E5DD09}" type="sibTrans" cxnId="{577BB960-E1BD-4D47-A676-F77F4F2DE891}">
      <dgm:prSet/>
      <dgm:spPr/>
      <dgm:t>
        <a:bodyPr/>
        <a:lstStyle/>
        <a:p>
          <a:endParaRPr lang="en-US"/>
        </a:p>
      </dgm:t>
    </dgm:pt>
    <dgm:pt modelId="{03C0FB56-782F-4A5E-B0FD-5A038ABDFF9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Change Is Possible</a:t>
          </a:r>
          <a:r>
            <a:rPr lang="zh-CN" altLang="en-US" b="1" dirty="0" smtClean="0">
              <a:solidFill>
                <a:srgbClr val="FF0000"/>
              </a:solidFill>
            </a:rPr>
            <a:t>我能改變</a:t>
          </a:r>
          <a:endParaRPr lang="en-US" b="1" dirty="0">
            <a:solidFill>
              <a:srgbClr val="FF0000"/>
            </a:solidFill>
          </a:endParaRPr>
        </a:p>
      </dgm:t>
    </dgm:pt>
    <dgm:pt modelId="{AAB175B0-64FE-41A8-AFB4-B74BF37A3D44}" type="parTrans" cxnId="{7E068896-05D8-4421-9D2D-FD78A92DF039}">
      <dgm:prSet/>
      <dgm:spPr/>
      <dgm:t>
        <a:bodyPr/>
        <a:lstStyle/>
        <a:p>
          <a:endParaRPr lang="en-US"/>
        </a:p>
      </dgm:t>
    </dgm:pt>
    <dgm:pt modelId="{F4ED8C9B-5A50-4DC0-9DEF-A3BA0D16B197}" type="sibTrans" cxnId="{7E068896-05D8-4421-9D2D-FD78A92DF039}">
      <dgm:prSet/>
      <dgm:spPr/>
      <dgm:t>
        <a:bodyPr/>
        <a:lstStyle/>
        <a:p>
          <a:endParaRPr lang="en-US"/>
        </a:p>
      </dgm:t>
    </dgm:pt>
    <dgm:pt modelId="{AD25D4A6-3DBA-4BA8-8A07-8915E3131D2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Sharing My Success </a:t>
          </a:r>
          <a:r>
            <a:rPr lang="zh-CN" altLang="en-US" b="1" dirty="0" smtClean="0">
              <a:solidFill>
                <a:srgbClr val="FF0000"/>
              </a:solidFill>
            </a:rPr>
            <a:t>分享成功的喜悅</a:t>
          </a:r>
          <a:endParaRPr lang="en-US" b="1" dirty="0">
            <a:solidFill>
              <a:srgbClr val="FF0000"/>
            </a:solidFill>
          </a:endParaRPr>
        </a:p>
      </dgm:t>
    </dgm:pt>
    <dgm:pt modelId="{5000915B-9D80-49DE-BE17-813D36472DE3}" type="parTrans" cxnId="{E4FE2FFD-3F20-488D-900B-B508E63E288A}">
      <dgm:prSet/>
      <dgm:spPr/>
      <dgm:t>
        <a:bodyPr/>
        <a:lstStyle/>
        <a:p>
          <a:endParaRPr lang="en-US"/>
        </a:p>
      </dgm:t>
    </dgm:pt>
    <dgm:pt modelId="{0AF75A56-469F-4A8B-B1F8-558FEBE5C529}" type="sibTrans" cxnId="{E4FE2FFD-3F20-488D-900B-B508E63E288A}">
      <dgm:prSet/>
      <dgm:spPr/>
      <dgm:t>
        <a:bodyPr/>
        <a:lstStyle/>
        <a:p>
          <a:endParaRPr lang="en-US"/>
        </a:p>
      </dgm:t>
    </dgm:pt>
    <dgm:pt modelId="{954F354E-488F-49D4-A54B-177D5FC63A4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Pleasure </a:t>
          </a:r>
          <a:r>
            <a:rPr lang="zh-CN" altLang="en-US" dirty="0" smtClean="0"/>
            <a:t>快樂</a:t>
          </a:r>
          <a:endParaRPr lang="en-US" dirty="0"/>
        </a:p>
      </dgm:t>
    </dgm:pt>
    <dgm:pt modelId="{18870E5C-47DC-4F4A-BF0E-604149A6A0D4}" type="parTrans" cxnId="{D425588B-F899-47EB-AAA8-6C195BC4F6A1}">
      <dgm:prSet/>
      <dgm:spPr/>
      <dgm:t>
        <a:bodyPr/>
        <a:lstStyle/>
        <a:p>
          <a:endParaRPr lang="en-US"/>
        </a:p>
      </dgm:t>
    </dgm:pt>
    <dgm:pt modelId="{07903147-83F6-47C9-9BD9-6219799B3FFD}" type="sibTrans" cxnId="{D425588B-F899-47EB-AAA8-6C195BC4F6A1}">
      <dgm:prSet/>
      <dgm:spPr/>
      <dgm:t>
        <a:bodyPr/>
        <a:lstStyle/>
        <a:p>
          <a:endParaRPr lang="en-US"/>
        </a:p>
      </dgm:t>
    </dgm:pt>
    <dgm:pt modelId="{722E60FA-4103-4757-82C3-CA04BC8EDF5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Celebrate</a:t>
          </a:r>
          <a:r>
            <a:rPr lang="zh-CN" altLang="en-US" dirty="0" smtClean="0"/>
            <a:t> 慶祝</a:t>
          </a:r>
          <a:endParaRPr lang="en-US" b="1" dirty="0">
            <a:solidFill>
              <a:srgbClr val="FF0000"/>
            </a:solidFill>
          </a:endParaRPr>
        </a:p>
      </dgm:t>
    </dgm:pt>
    <dgm:pt modelId="{1C3F2F08-2D2A-40C6-97A4-393951B2DD69}" type="parTrans" cxnId="{DA501494-1BE8-43F8-B54B-65CA0AD91785}">
      <dgm:prSet/>
      <dgm:spPr/>
      <dgm:t>
        <a:bodyPr/>
        <a:lstStyle/>
        <a:p>
          <a:endParaRPr lang="en-US"/>
        </a:p>
      </dgm:t>
    </dgm:pt>
    <dgm:pt modelId="{99EB9C37-D43B-414D-87E0-070F669EF4E4}" type="sibTrans" cxnId="{DA501494-1BE8-43F8-B54B-65CA0AD91785}">
      <dgm:prSet/>
      <dgm:spPr/>
      <dgm:t>
        <a:bodyPr/>
        <a:lstStyle/>
        <a:p>
          <a:endParaRPr lang="en-US"/>
        </a:p>
      </dgm:t>
    </dgm:pt>
    <dgm:pt modelId="{B12B38ED-9E81-4709-B7D2-4EE7269BF0F6}" type="pres">
      <dgm:prSet presAssocID="{A5D88908-C416-4AFA-82FC-CEE6F48816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AB5A6E-A5B2-4B1D-9CB8-54ABE044D2C8}" type="pres">
      <dgm:prSet presAssocID="{9669DA5F-BB2C-4769-B85B-E4E7808D0186}" presName="compNode" presStyleCnt="0"/>
      <dgm:spPr/>
    </dgm:pt>
    <dgm:pt modelId="{C3D7A0C0-6384-4012-AE96-8DACE7B08E95}" type="pres">
      <dgm:prSet presAssocID="{9669DA5F-BB2C-4769-B85B-E4E7808D0186}" presName="aNode" presStyleLbl="bgShp" presStyleIdx="0" presStyleCnt="2"/>
      <dgm:spPr/>
      <dgm:t>
        <a:bodyPr/>
        <a:lstStyle/>
        <a:p>
          <a:endParaRPr lang="en-US"/>
        </a:p>
      </dgm:t>
    </dgm:pt>
    <dgm:pt modelId="{F6B41309-0662-4A64-B512-75CFA0BE639E}" type="pres">
      <dgm:prSet presAssocID="{9669DA5F-BB2C-4769-B85B-E4E7808D0186}" presName="textNode" presStyleLbl="bgShp" presStyleIdx="0" presStyleCnt="2"/>
      <dgm:spPr/>
      <dgm:t>
        <a:bodyPr/>
        <a:lstStyle/>
        <a:p>
          <a:endParaRPr lang="en-US"/>
        </a:p>
      </dgm:t>
    </dgm:pt>
    <dgm:pt modelId="{DBBC312E-B0A4-4992-BC42-E9ABEF2FBEBC}" type="pres">
      <dgm:prSet presAssocID="{9669DA5F-BB2C-4769-B85B-E4E7808D0186}" presName="compChildNode" presStyleCnt="0"/>
      <dgm:spPr/>
    </dgm:pt>
    <dgm:pt modelId="{AA77D061-C63C-4A84-BCE1-98AAA07582CF}" type="pres">
      <dgm:prSet presAssocID="{9669DA5F-BB2C-4769-B85B-E4E7808D0186}" presName="theInnerList" presStyleCnt="0"/>
      <dgm:spPr/>
    </dgm:pt>
    <dgm:pt modelId="{40994343-8F80-44D7-88B3-9C76B14653C6}" type="pres">
      <dgm:prSet presAssocID="{AECC29F5-7A89-4BF0-BB03-AF07D90F42C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FD411-CC1F-470F-A232-FD2AB7E98B6A}" type="pres">
      <dgm:prSet presAssocID="{AECC29F5-7A89-4BF0-BB03-AF07D90F42C4}" presName="aSpace2" presStyleCnt="0"/>
      <dgm:spPr/>
    </dgm:pt>
    <dgm:pt modelId="{AC7EC946-D00B-446A-AFB7-BBE95831CA45}" type="pres">
      <dgm:prSet presAssocID="{A68D453A-5F5B-46F0-BBDE-5902C407F4F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919B2-BA9E-4BF6-A515-32C2814C31A9}" type="pres">
      <dgm:prSet presAssocID="{A68D453A-5F5B-46F0-BBDE-5902C407F4F4}" presName="aSpace2" presStyleCnt="0"/>
      <dgm:spPr/>
    </dgm:pt>
    <dgm:pt modelId="{6179806F-2BF7-4227-B773-8E5D4CA1EB6E}" type="pres">
      <dgm:prSet presAssocID="{954F354E-488F-49D4-A54B-177D5FC63A4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B225-7791-4777-95CE-AA2B3E0761B1}" type="pres">
      <dgm:prSet presAssocID="{9669DA5F-BB2C-4769-B85B-E4E7808D0186}" presName="aSpace" presStyleCnt="0"/>
      <dgm:spPr/>
    </dgm:pt>
    <dgm:pt modelId="{968D7F73-7D63-49B2-8F73-3FE9F9D725E9}" type="pres">
      <dgm:prSet presAssocID="{F2112C11-F4C6-4602-8C99-F2D6289F26A8}" presName="compNode" presStyleCnt="0"/>
      <dgm:spPr/>
    </dgm:pt>
    <dgm:pt modelId="{1BADB636-A3C3-46DA-9AD9-1F389ED73299}" type="pres">
      <dgm:prSet presAssocID="{F2112C11-F4C6-4602-8C99-F2D6289F26A8}" presName="aNode" presStyleLbl="bgShp" presStyleIdx="1" presStyleCnt="2"/>
      <dgm:spPr/>
      <dgm:t>
        <a:bodyPr/>
        <a:lstStyle/>
        <a:p>
          <a:endParaRPr lang="en-US"/>
        </a:p>
      </dgm:t>
    </dgm:pt>
    <dgm:pt modelId="{5D705D79-E357-44FA-8128-DC7728C1C426}" type="pres">
      <dgm:prSet presAssocID="{F2112C11-F4C6-4602-8C99-F2D6289F26A8}" presName="textNode" presStyleLbl="bgShp" presStyleIdx="1" presStyleCnt="2"/>
      <dgm:spPr/>
      <dgm:t>
        <a:bodyPr/>
        <a:lstStyle/>
        <a:p>
          <a:endParaRPr lang="en-US"/>
        </a:p>
      </dgm:t>
    </dgm:pt>
    <dgm:pt modelId="{DD0E175E-0433-4F0D-ACEF-299054731EF1}" type="pres">
      <dgm:prSet presAssocID="{F2112C11-F4C6-4602-8C99-F2D6289F26A8}" presName="compChildNode" presStyleCnt="0"/>
      <dgm:spPr/>
    </dgm:pt>
    <dgm:pt modelId="{E6881601-A0BF-46E0-9B2E-AAA1BDAF1F3A}" type="pres">
      <dgm:prSet presAssocID="{F2112C11-F4C6-4602-8C99-F2D6289F26A8}" presName="theInnerList" presStyleCnt="0"/>
      <dgm:spPr/>
    </dgm:pt>
    <dgm:pt modelId="{C816985B-5BBE-45EA-9235-E030EA8370CD}" type="pres">
      <dgm:prSet presAssocID="{03C0FB56-782F-4A5E-B0FD-5A038ABDFF9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6A558-939D-4A37-93AC-FD289F54A0B0}" type="pres">
      <dgm:prSet presAssocID="{03C0FB56-782F-4A5E-B0FD-5A038ABDFF96}" presName="aSpace2" presStyleCnt="0"/>
      <dgm:spPr/>
    </dgm:pt>
    <dgm:pt modelId="{39BC3521-AD6A-4C1D-8635-F3374CFB333C}" type="pres">
      <dgm:prSet presAssocID="{AD25D4A6-3DBA-4BA8-8A07-8915E3131D2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C32B3-117D-44F6-BF00-7904D5642695}" type="pres">
      <dgm:prSet presAssocID="{AD25D4A6-3DBA-4BA8-8A07-8915E3131D2C}" presName="aSpace2" presStyleCnt="0"/>
      <dgm:spPr/>
    </dgm:pt>
    <dgm:pt modelId="{4EA1964E-8693-4BD5-B463-F434C0D0DE55}" type="pres">
      <dgm:prSet presAssocID="{722E60FA-4103-4757-82C3-CA04BC8EDF5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6A901-0AFB-4470-99AF-E81B48D2288E}" type="presOf" srcId="{A5D88908-C416-4AFA-82FC-CEE6F488166F}" destId="{B12B38ED-9E81-4709-B7D2-4EE7269BF0F6}" srcOrd="0" destOrd="0" presId="urn:microsoft.com/office/officeart/2005/8/layout/lProcess2"/>
    <dgm:cxn modelId="{B48D0296-0083-47FA-9B22-C52535D8AE9F}" type="presOf" srcId="{9669DA5F-BB2C-4769-B85B-E4E7808D0186}" destId="{F6B41309-0662-4A64-B512-75CFA0BE639E}" srcOrd="1" destOrd="0" presId="urn:microsoft.com/office/officeart/2005/8/layout/lProcess2"/>
    <dgm:cxn modelId="{C42483E3-DD2A-4FB0-B6C7-002E391AA76F}" type="presOf" srcId="{A68D453A-5F5B-46F0-BBDE-5902C407F4F4}" destId="{AC7EC946-D00B-446A-AFB7-BBE95831CA45}" srcOrd="0" destOrd="0" presId="urn:microsoft.com/office/officeart/2005/8/layout/lProcess2"/>
    <dgm:cxn modelId="{D425588B-F899-47EB-AAA8-6C195BC4F6A1}" srcId="{9669DA5F-BB2C-4769-B85B-E4E7808D0186}" destId="{954F354E-488F-49D4-A54B-177D5FC63A4F}" srcOrd="2" destOrd="0" parTransId="{18870E5C-47DC-4F4A-BF0E-604149A6A0D4}" sibTransId="{07903147-83F6-47C9-9BD9-6219799B3FFD}"/>
    <dgm:cxn modelId="{239B079E-EF5C-4888-BAD8-34E99C1FB614}" type="presOf" srcId="{AECC29F5-7A89-4BF0-BB03-AF07D90F42C4}" destId="{40994343-8F80-44D7-88B3-9C76B14653C6}" srcOrd="0" destOrd="0" presId="urn:microsoft.com/office/officeart/2005/8/layout/lProcess2"/>
    <dgm:cxn modelId="{96FB25EE-4D8B-4A88-A9C3-1772F979BC55}" type="presOf" srcId="{F2112C11-F4C6-4602-8C99-F2D6289F26A8}" destId="{5D705D79-E357-44FA-8128-DC7728C1C426}" srcOrd="1" destOrd="0" presId="urn:microsoft.com/office/officeart/2005/8/layout/lProcess2"/>
    <dgm:cxn modelId="{7E068896-05D8-4421-9D2D-FD78A92DF039}" srcId="{F2112C11-F4C6-4602-8C99-F2D6289F26A8}" destId="{03C0FB56-782F-4A5E-B0FD-5A038ABDFF96}" srcOrd="0" destOrd="0" parTransId="{AAB175B0-64FE-41A8-AFB4-B74BF37A3D44}" sibTransId="{F4ED8C9B-5A50-4DC0-9DEF-A3BA0D16B197}"/>
    <dgm:cxn modelId="{B492DE9B-4A0C-41D8-B78D-E24080502B3A}" srcId="{9669DA5F-BB2C-4769-B85B-E4E7808D0186}" destId="{A68D453A-5F5B-46F0-BBDE-5902C407F4F4}" srcOrd="1" destOrd="0" parTransId="{FD645ABB-F4EC-4B53-8781-DFC9B9FD5EF9}" sibTransId="{42CBB10F-CA52-441A-B8B7-BD6DFA1B1B01}"/>
    <dgm:cxn modelId="{DA501494-1BE8-43F8-B54B-65CA0AD91785}" srcId="{F2112C11-F4C6-4602-8C99-F2D6289F26A8}" destId="{722E60FA-4103-4757-82C3-CA04BC8EDF5F}" srcOrd="2" destOrd="0" parTransId="{1C3F2F08-2D2A-40C6-97A4-393951B2DD69}" sibTransId="{99EB9C37-D43B-414D-87E0-070F669EF4E4}"/>
    <dgm:cxn modelId="{EE4A5275-B1FA-4279-9AC2-99612B7933D5}" type="presOf" srcId="{9669DA5F-BB2C-4769-B85B-E4E7808D0186}" destId="{C3D7A0C0-6384-4012-AE96-8DACE7B08E95}" srcOrd="0" destOrd="0" presId="urn:microsoft.com/office/officeart/2005/8/layout/lProcess2"/>
    <dgm:cxn modelId="{9AE82FFE-ECF2-4908-9E5D-1D2FE7E20C55}" srcId="{A5D88908-C416-4AFA-82FC-CEE6F488166F}" destId="{9669DA5F-BB2C-4769-B85B-E4E7808D0186}" srcOrd="0" destOrd="0" parTransId="{DFD12787-D096-476E-97DC-A8A36B6D8B42}" sibTransId="{3C4BFC01-BB40-4C11-92ED-A9C102B82F0E}"/>
    <dgm:cxn modelId="{D8BE17E2-7F81-41BC-BD61-6FFB2DD2D2F8}" type="presOf" srcId="{AD25D4A6-3DBA-4BA8-8A07-8915E3131D2C}" destId="{39BC3521-AD6A-4C1D-8635-F3374CFB333C}" srcOrd="0" destOrd="0" presId="urn:microsoft.com/office/officeart/2005/8/layout/lProcess2"/>
    <dgm:cxn modelId="{34F563B5-2C73-45AC-AF6E-B882AB14B036}" type="presOf" srcId="{722E60FA-4103-4757-82C3-CA04BC8EDF5F}" destId="{4EA1964E-8693-4BD5-B463-F434C0D0DE55}" srcOrd="0" destOrd="0" presId="urn:microsoft.com/office/officeart/2005/8/layout/lProcess2"/>
    <dgm:cxn modelId="{577BB960-E1BD-4D47-A676-F77F4F2DE891}" srcId="{A5D88908-C416-4AFA-82FC-CEE6F488166F}" destId="{F2112C11-F4C6-4602-8C99-F2D6289F26A8}" srcOrd="1" destOrd="0" parTransId="{F165773E-2B53-4F6C-9B2D-9166CAF081D9}" sibTransId="{00A9E834-99CE-4519-970F-54A8D1E5DD09}"/>
    <dgm:cxn modelId="{7139D71A-4DA3-424E-AA5E-D43B6B744242}" type="presOf" srcId="{03C0FB56-782F-4A5E-B0FD-5A038ABDFF96}" destId="{C816985B-5BBE-45EA-9235-E030EA8370CD}" srcOrd="0" destOrd="0" presId="urn:microsoft.com/office/officeart/2005/8/layout/lProcess2"/>
    <dgm:cxn modelId="{9B9F6E2D-E92B-4DB8-BE81-CF8DFCEC89A5}" type="presOf" srcId="{F2112C11-F4C6-4602-8C99-F2D6289F26A8}" destId="{1BADB636-A3C3-46DA-9AD9-1F389ED73299}" srcOrd="0" destOrd="0" presId="urn:microsoft.com/office/officeart/2005/8/layout/lProcess2"/>
    <dgm:cxn modelId="{9FB429F3-186F-4B21-8686-B7AC1DE0EEBE}" srcId="{9669DA5F-BB2C-4769-B85B-E4E7808D0186}" destId="{AECC29F5-7A89-4BF0-BB03-AF07D90F42C4}" srcOrd="0" destOrd="0" parTransId="{4EA6C200-3058-4450-B1EC-3034405B746B}" sibTransId="{25DCA94E-5E3B-4580-8C4D-3959CF034095}"/>
    <dgm:cxn modelId="{E4FE2FFD-3F20-488D-900B-B508E63E288A}" srcId="{F2112C11-F4C6-4602-8C99-F2D6289F26A8}" destId="{AD25D4A6-3DBA-4BA8-8A07-8915E3131D2C}" srcOrd="1" destOrd="0" parTransId="{5000915B-9D80-49DE-BE17-813D36472DE3}" sibTransId="{0AF75A56-469F-4A8B-B1F8-558FEBE5C529}"/>
    <dgm:cxn modelId="{56690A9D-6C10-42E3-B62A-E52E2B515E72}" type="presOf" srcId="{954F354E-488F-49D4-A54B-177D5FC63A4F}" destId="{6179806F-2BF7-4227-B773-8E5D4CA1EB6E}" srcOrd="0" destOrd="0" presId="urn:microsoft.com/office/officeart/2005/8/layout/lProcess2"/>
    <dgm:cxn modelId="{4E6A71B7-2ED8-46FF-8681-5525EAE2374E}" type="presParOf" srcId="{B12B38ED-9E81-4709-B7D2-4EE7269BF0F6}" destId="{8FAB5A6E-A5B2-4B1D-9CB8-54ABE044D2C8}" srcOrd="0" destOrd="0" presId="urn:microsoft.com/office/officeart/2005/8/layout/lProcess2"/>
    <dgm:cxn modelId="{20451D6A-C0D0-4584-AFBE-1D40467BC3B3}" type="presParOf" srcId="{8FAB5A6E-A5B2-4B1D-9CB8-54ABE044D2C8}" destId="{C3D7A0C0-6384-4012-AE96-8DACE7B08E95}" srcOrd="0" destOrd="0" presId="urn:microsoft.com/office/officeart/2005/8/layout/lProcess2"/>
    <dgm:cxn modelId="{86D89C0F-2A43-4D79-9830-56DA87044CC6}" type="presParOf" srcId="{8FAB5A6E-A5B2-4B1D-9CB8-54ABE044D2C8}" destId="{F6B41309-0662-4A64-B512-75CFA0BE639E}" srcOrd="1" destOrd="0" presId="urn:microsoft.com/office/officeart/2005/8/layout/lProcess2"/>
    <dgm:cxn modelId="{FCDAEA27-98FB-44A3-8A1F-525B3B0DFF65}" type="presParOf" srcId="{8FAB5A6E-A5B2-4B1D-9CB8-54ABE044D2C8}" destId="{DBBC312E-B0A4-4992-BC42-E9ABEF2FBEBC}" srcOrd="2" destOrd="0" presId="urn:microsoft.com/office/officeart/2005/8/layout/lProcess2"/>
    <dgm:cxn modelId="{C873EEB8-28A1-43C5-B467-4B443D948E78}" type="presParOf" srcId="{DBBC312E-B0A4-4992-BC42-E9ABEF2FBEBC}" destId="{AA77D061-C63C-4A84-BCE1-98AAA07582CF}" srcOrd="0" destOrd="0" presId="urn:microsoft.com/office/officeart/2005/8/layout/lProcess2"/>
    <dgm:cxn modelId="{2A9DA898-095D-4D73-B02A-CD520DAE44CD}" type="presParOf" srcId="{AA77D061-C63C-4A84-BCE1-98AAA07582CF}" destId="{40994343-8F80-44D7-88B3-9C76B14653C6}" srcOrd="0" destOrd="0" presId="urn:microsoft.com/office/officeart/2005/8/layout/lProcess2"/>
    <dgm:cxn modelId="{F5618390-D8B3-4752-B5AF-1BA233CA1D49}" type="presParOf" srcId="{AA77D061-C63C-4A84-BCE1-98AAA07582CF}" destId="{E4FFD411-CC1F-470F-A232-FD2AB7E98B6A}" srcOrd="1" destOrd="0" presId="urn:microsoft.com/office/officeart/2005/8/layout/lProcess2"/>
    <dgm:cxn modelId="{6A9B0700-EC9A-4A4C-BA04-C282184E14CE}" type="presParOf" srcId="{AA77D061-C63C-4A84-BCE1-98AAA07582CF}" destId="{AC7EC946-D00B-446A-AFB7-BBE95831CA45}" srcOrd="2" destOrd="0" presId="urn:microsoft.com/office/officeart/2005/8/layout/lProcess2"/>
    <dgm:cxn modelId="{B869EA4F-7E3B-41CF-AF33-DC514C3F7979}" type="presParOf" srcId="{AA77D061-C63C-4A84-BCE1-98AAA07582CF}" destId="{F3C919B2-BA9E-4BF6-A515-32C2814C31A9}" srcOrd="3" destOrd="0" presId="urn:microsoft.com/office/officeart/2005/8/layout/lProcess2"/>
    <dgm:cxn modelId="{37A4FD62-5E18-4C87-BE0D-A30F6D7CE8E2}" type="presParOf" srcId="{AA77D061-C63C-4A84-BCE1-98AAA07582CF}" destId="{6179806F-2BF7-4227-B773-8E5D4CA1EB6E}" srcOrd="4" destOrd="0" presId="urn:microsoft.com/office/officeart/2005/8/layout/lProcess2"/>
    <dgm:cxn modelId="{E2B88A1C-385E-4B2A-B080-8FDFFA818EF7}" type="presParOf" srcId="{B12B38ED-9E81-4709-B7D2-4EE7269BF0F6}" destId="{CA57B225-7791-4777-95CE-AA2B3E0761B1}" srcOrd="1" destOrd="0" presId="urn:microsoft.com/office/officeart/2005/8/layout/lProcess2"/>
    <dgm:cxn modelId="{B4A47C66-CB6B-4CEF-B5C1-B0508C4902AA}" type="presParOf" srcId="{B12B38ED-9E81-4709-B7D2-4EE7269BF0F6}" destId="{968D7F73-7D63-49B2-8F73-3FE9F9D725E9}" srcOrd="2" destOrd="0" presId="urn:microsoft.com/office/officeart/2005/8/layout/lProcess2"/>
    <dgm:cxn modelId="{65048024-9705-4B08-9AFD-C48F4B277160}" type="presParOf" srcId="{968D7F73-7D63-49B2-8F73-3FE9F9D725E9}" destId="{1BADB636-A3C3-46DA-9AD9-1F389ED73299}" srcOrd="0" destOrd="0" presId="urn:microsoft.com/office/officeart/2005/8/layout/lProcess2"/>
    <dgm:cxn modelId="{2CB2CED4-D5EC-418C-B09E-9B79403DBE5C}" type="presParOf" srcId="{968D7F73-7D63-49B2-8F73-3FE9F9D725E9}" destId="{5D705D79-E357-44FA-8128-DC7728C1C426}" srcOrd="1" destOrd="0" presId="urn:microsoft.com/office/officeart/2005/8/layout/lProcess2"/>
    <dgm:cxn modelId="{D68A89E4-7363-45F6-92C6-19FE93893760}" type="presParOf" srcId="{968D7F73-7D63-49B2-8F73-3FE9F9D725E9}" destId="{DD0E175E-0433-4F0D-ACEF-299054731EF1}" srcOrd="2" destOrd="0" presId="urn:microsoft.com/office/officeart/2005/8/layout/lProcess2"/>
    <dgm:cxn modelId="{87573738-D127-4A5A-B904-3BBF0487A739}" type="presParOf" srcId="{DD0E175E-0433-4F0D-ACEF-299054731EF1}" destId="{E6881601-A0BF-46E0-9B2E-AAA1BDAF1F3A}" srcOrd="0" destOrd="0" presId="urn:microsoft.com/office/officeart/2005/8/layout/lProcess2"/>
    <dgm:cxn modelId="{AE9E02B2-EC66-4A54-820B-FE46267819D4}" type="presParOf" srcId="{E6881601-A0BF-46E0-9B2E-AAA1BDAF1F3A}" destId="{C816985B-5BBE-45EA-9235-E030EA8370CD}" srcOrd="0" destOrd="0" presId="urn:microsoft.com/office/officeart/2005/8/layout/lProcess2"/>
    <dgm:cxn modelId="{73995E4E-4DAA-420E-B600-ADEEBBE81A3D}" type="presParOf" srcId="{E6881601-A0BF-46E0-9B2E-AAA1BDAF1F3A}" destId="{AA36A558-939D-4A37-93AC-FD289F54A0B0}" srcOrd="1" destOrd="0" presId="urn:microsoft.com/office/officeart/2005/8/layout/lProcess2"/>
    <dgm:cxn modelId="{E08AF532-245C-43FF-992F-1040F0D933A6}" type="presParOf" srcId="{E6881601-A0BF-46E0-9B2E-AAA1BDAF1F3A}" destId="{39BC3521-AD6A-4C1D-8635-F3374CFB333C}" srcOrd="2" destOrd="0" presId="urn:microsoft.com/office/officeart/2005/8/layout/lProcess2"/>
    <dgm:cxn modelId="{D6DE8E5F-0108-409A-B136-CA8BAFD36E80}" type="presParOf" srcId="{E6881601-A0BF-46E0-9B2E-AAA1BDAF1F3A}" destId="{701C32B3-117D-44F6-BF00-7904D5642695}" srcOrd="3" destOrd="0" presId="urn:microsoft.com/office/officeart/2005/8/layout/lProcess2"/>
    <dgm:cxn modelId="{3777D109-9D77-4706-8F61-593C5D729575}" type="presParOf" srcId="{E6881601-A0BF-46E0-9B2E-AAA1BDAF1F3A}" destId="{4EA1964E-8693-4BD5-B463-F434C0D0DE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7E3F3-DBCC-41B4-A352-C6D03018739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F4D7D28-C3FB-4AF1-95CF-863C685A9161}">
      <dgm:prSet phldrT="[Text]"/>
      <dgm:spPr/>
      <dgm:t>
        <a:bodyPr/>
        <a:lstStyle/>
        <a:p>
          <a:r>
            <a:rPr lang="zh-CN" altLang="en-US" dirty="0" smtClean="0"/>
            <a:t>慶祝</a:t>
          </a:r>
          <a:endParaRPr lang="en-US" dirty="0"/>
        </a:p>
      </dgm:t>
    </dgm:pt>
    <dgm:pt modelId="{3C57CEAA-F83D-4ACA-8094-B51A9BF37AC1}" type="parTrans" cxnId="{C0995AF0-35FB-4439-AC70-67F3EA4279B2}">
      <dgm:prSet/>
      <dgm:spPr/>
      <dgm:t>
        <a:bodyPr/>
        <a:lstStyle/>
        <a:p>
          <a:endParaRPr lang="en-US"/>
        </a:p>
      </dgm:t>
    </dgm:pt>
    <dgm:pt modelId="{BD22429C-7196-46D5-92B9-618B23461565}" type="sibTrans" cxnId="{C0995AF0-35FB-4439-AC70-67F3EA4279B2}">
      <dgm:prSet/>
      <dgm:spPr/>
      <dgm:t>
        <a:bodyPr/>
        <a:lstStyle/>
        <a:p>
          <a:endParaRPr lang="en-US"/>
        </a:p>
      </dgm:t>
    </dgm:pt>
    <dgm:pt modelId="{F1D90634-20FB-4F58-8109-E78A67A432EA}">
      <dgm:prSet phldrT="[Text]"/>
      <dgm:spPr/>
      <dgm:t>
        <a:bodyPr/>
        <a:lstStyle/>
        <a:p>
          <a:r>
            <a:rPr lang="zh-CN" altLang="en-US" dirty="0" smtClean="0"/>
            <a:t>掛鉤</a:t>
          </a:r>
          <a:endParaRPr lang="en-US" dirty="0"/>
        </a:p>
      </dgm:t>
    </dgm:pt>
    <dgm:pt modelId="{7646715C-B316-4316-89FB-E22DA38AED2F}" type="parTrans" cxnId="{283EF8D4-54EB-4FF6-B987-E7145A311768}">
      <dgm:prSet/>
      <dgm:spPr/>
      <dgm:t>
        <a:bodyPr/>
        <a:lstStyle/>
        <a:p>
          <a:endParaRPr lang="en-US"/>
        </a:p>
      </dgm:t>
    </dgm:pt>
    <dgm:pt modelId="{108309EB-BD00-425C-9475-65BC0C0209FE}" type="sibTrans" cxnId="{283EF8D4-54EB-4FF6-B987-E7145A311768}">
      <dgm:prSet/>
      <dgm:spPr/>
      <dgm:t>
        <a:bodyPr/>
        <a:lstStyle/>
        <a:p>
          <a:endParaRPr lang="en-US"/>
        </a:p>
      </dgm:t>
    </dgm:pt>
    <dgm:pt modelId="{51D95251-83BD-40D2-ADC3-EFE3F9B89FB5}">
      <dgm:prSet phldrT="[Text]"/>
      <dgm:spPr/>
      <dgm:t>
        <a:bodyPr/>
        <a:lstStyle/>
        <a:p>
          <a:r>
            <a:rPr lang="zh-CN" altLang="en-US" dirty="0" smtClean="0"/>
            <a:t>簡單</a:t>
          </a:r>
          <a:endParaRPr lang="en-US" dirty="0"/>
        </a:p>
      </dgm:t>
    </dgm:pt>
    <dgm:pt modelId="{2018F7BE-4C6C-424B-B56B-FAA80E6DF6CD}" type="parTrans" cxnId="{69C29DFD-F1C0-4761-AC29-2CCF67B5BEE2}">
      <dgm:prSet/>
      <dgm:spPr/>
      <dgm:t>
        <a:bodyPr/>
        <a:lstStyle/>
        <a:p>
          <a:endParaRPr lang="en-US"/>
        </a:p>
      </dgm:t>
    </dgm:pt>
    <dgm:pt modelId="{08F1D4D2-CE5D-4389-86D0-E841550C6788}" type="sibTrans" cxnId="{69C29DFD-F1C0-4761-AC29-2CCF67B5BEE2}">
      <dgm:prSet/>
      <dgm:spPr/>
      <dgm:t>
        <a:bodyPr/>
        <a:lstStyle/>
        <a:p>
          <a:endParaRPr lang="en-US"/>
        </a:p>
      </dgm:t>
    </dgm:pt>
    <dgm:pt modelId="{687BCB45-EB0A-436F-9C41-236ADBE7D948}" type="pres">
      <dgm:prSet presAssocID="{E807E3F3-DBCC-41B4-A352-C6D03018739F}" presName="compositeShape" presStyleCnt="0">
        <dgm:presLayoutVars>
          <dgm:chMax val="7"/>
          <dgm:dir/>
          <dgm:resizeHandles val="exact"/>
        </dgm:presLayoutVars>
      </dgm:prSet>
      <dgm:spPr/>
    </dgm:pt>
    <dgm:pt modelId="{5040877D-20B8-453D-9EEA-EE09D509810B}" type="pres">
      <dgm:prSet presAssocID="{E807E3F3-DBCC-41B4-A352-C6D03018739F}" presName="wedge1" presStyleLbl="node1" presStyleIdx="0" presStyleCnt="3"/>
      <dgm:spPr/>
      <dgm:t>
        <a:bodyPr/>
        <a:lstStyle/>
        <a:p>
          <a:endParaRPr lang="en-US"/>
        </a:p>
      </dgm:t>
    </dgm:pt>
    <dgm:pt modelId="{25399087-883D-4A2A-8FF7-F6FDAB22AE4F}" type="pres">
      <dgm:prSet presAssocID="{E807E3F3-DBCC-41B4-A352-C6D03018739F}" presName="dummy1a" presStyleCnt="0"/>
      <dgm:spPr/>
    </dgm:pt>
    <dgm:pt modelId="{A2AA8E28-65C0-4394-98DB-932291D017B0}" type="pres">
      <dgm:prSet presAssocID="{E807E3F3-DBCC-41B4-A352-C6D03018739F}" presName="dummy1b" presStyleCnt="0"/>
      <dgm:spPr/>
    </dgm:pt>
    <dgm:pt modelId="{7033E808-4A84-402E-8756-409720FEAE97}" type="pres">
      <dgm:prSet presAssocID="{E807E3F3-DBCC-41B4-A352-C6D03018739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DC423-8212-48F3-A5A6-F75317B35696}" type="pres">
      <dgm:prSet presAssocID="{E807E3F3-DBCC-41B4-A352-C6D03018739F}" presName="wedge2" presStyleLbl="node1" presStyleIdx="1" presStyleCnt="3"/>
      <dgm:spPr/>
      <dgm:t>
        <a:bodyPr/>
        <a:lstStyle/>
        <a:p>
          <a:endParaRPr lang="en-US"/>
        </a:p>
      </dgm:t>
    </dgm:pt>
    <dgm:pt modelId="{F0D47657-5182-45B7-B322-704F007C2B1B}" type="pres">
      <dgm:prSet presAssocID="{E807E3F3-DBCC-41B4-A352-C6D03018739F}" presName="dummy2a" presStyleCnt="0"/>
      <dgm:spPr/>
    </dgm:pt>
    <dgm:pt modelId="{B8DE3350-9F7F-41B0-8C73-E2F518FBC915}" type="pres">
      <dgm:prSet presAssocID="{E807E3F3-DBCC-41B4-A352-C6D03018739F}" presName="dummy2b" presStyleCnt="0"/>
      <dgm:spPr/>
    </dgm:pt>
    <dgm:pt modelId="{2A8E41A1-5104-4EF3-AF1D-F1193D399F55}" type="pres">
      <dgm:prSet presAssocID="{E807E3F3-DBCC-41B4-A352-C6D03018739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D0D9-BBD3-4628-AE1D-C0990EC565A0}" type="pres">
      <dgm:prSet presAssocID="{E807E3F3-DBCC-41B4-A352-C6D03018739F}" presName="wedge3" presStyleLbl="node1" presStyleIdx="2" presStyleCnt="3"/>
      <dgm:spPr/>
      <dgm:t>
        <a:bodyPr/>
        <a:lstStyle/>
        <a:p>
          <a:endParaRPr lang="en-US"/>
        </a:p>
      </dgm:t>
    </dgm:pt>
    <dgm:pt modelId="{C40E6C2A-A60A-4B33-97B1-DB1530CC550D}" type="pres">
      <dgm:prSet presAssocID="{E807E3F3-DBCC-41B4-A352-C6D03018739F}" presName="dummy3a" presStyleCnt="0"/>
      <dgm:spPr/>
    </dgm:pt>
    <dgm:pt modelId="{708000B9-8ED5-4589-8711-0C5F347154BE}" type="pres">
      <dgm:prSet presAssocID="{E807E3F3-DBCC-41B4-A352-C6D03018739F}" presName="dummy3b" presStyleCnt="0"/>
      <dgm:spPr/>
    </dgm:pt>
    <dgm:pt modelId="{47044034-9321-4BB8-906F-1EE9D31988E9}" type="pres">
      <dgm:prSet presAssocID="{E807E3F3-DBCC-41B4-A352-C6D03018739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7DA3-69F2-41BB-B202-E07AF855336B}" type="pres">
      <dgm:prSet presAssocID="{BD22429C-7196-46D5-92B9-618B23461565}" presName="arrowWedge1" presStyleLbl="fgSibTrans2D1" presStyleIdx="0" presStyleCnt="3"/>
      <dgm:spPr/>
    </dgm:pt>
    <dgm:pt modelId="{2A9AC19D-1ED4-4F01-94C0-E7C6A921001F}" type="pres">
      <dgm:prSet presAssocID="{108309EB-BD00-425C-9475-65BC0C0209FE}" presName="arrowWedge2" presStyleLbl="fgSibTrans2D1" presStyleIdx="1" presStyleCnt="3"/>
      <dgm:spPr/>
    </dgm:pt>
    <dgm:pt modelId="{9E65677F-1119-4092-B12A-E54FC96F8562}" type="pres">
      <dgm:prSet presAssocID="{08F1D4D2-CE5D-4389-86D0-E841550C6788}" presName="arrowWedge3" presStyleLbl="fgSibTrans2D1" presStyleIdx="2" presStyleCnt="3"/>
      <dgm:spPr/>
    </dgm:pt>
  </dgm:ptLst>
  <dgm:cxnLst>
    <dgm:cxn modelId="{A21734C2-AE3F-4333-A1FB-5B9B987D5A80}" type="presOf" srcId="{0F4D7D28-C3FB-4AF1-95CF-863C685A9161}" destId="{5040877D-20B8-453D-9EEA-EE09D509810B}" srcOrd="0" destOrd="0" presId="urn:microsoft.com/office/officeart/2005/8/layout/cycle8"/>
    <dgm:cxn modelId="{69C29DFD-F1C0-4761-AC29-2CCF67B5BEE2}" srcId="{E807E3F3-DBCC-41B4-A352-C6D03018739F}" destId="{51D95251-83BD-40D2-ADC3-EFE3F9B89FB5}" srcOrd="2" destOrd="0" parTransId="{2018F7BE-4C6C-424B-B56B-FAA80E6DF6CD}" sibTransId="{08F1D4D2-CE5D-4389-86D0-E841550C6788}"/>
    <dgm:cxn modelId="{66A3C100-4DDB-4103-B4E6-91632F4FD852}" type="presOf" srcId="{F1D90634-20FB-4F58-8109-E78A67A432EA}" destId="{32BDC423-8212-48F3-A5A6-F75317B35696}" srcOrd="0" destOrd="0" presId="urn:microsoft.com/office/officeart/2005/8/layout/cycle8"/>
    <dgm:cxn modelId="{6F704345-2494-4FD0-8563-6BF1E0C9E26F}" type="presOf" srcId="{F1D90634-20FB-4F58-8109-E78A67A432EA}" destId="{2A8E41A1-5104-4EF3-AF1D-F1193D399F55}" srcOrd="1" destOrd="0" presId="urn:microsoft.com/office/officeart/2005/8/layout/cycle8"/>
    <dgm:cxn modelId="{1454C367-2B0B-427A-BE14-C50409D17A06}" type="presOf" srcId="{51D95251-83BD-40D2-ADC3-EFE3F9B89FB5}" destId="{47044034-9321-4BB8-906F-1EE9D31988E9}" srcOrd="1" destOrd="0" presId="urn:microsoft.com/office/officeart/2005/8/layout/cycle8"/>
    <dgm:cxn modelId="{56DF2061-9297-4448-BC7F-CE20507F7E54}" type="presOf" srcId="{E807E3F3-DBCC-41B4-A352-C6D03018739F}" destId="{687BCB45-EB0A-436F-9C41-236ADBE7D948}" srcOrd="0" destOrd="0" presId="urn:microsoft.com/office/officeart/2005/8/layout/cycle8"/>
    <dgm:cxn modelId="{55675856-2C51-48E1-9BC2-3DC9777E60CE}" type="presOf" srcId="{0F4D7D28-C3FB-4AF1-95CF-863C685A9161}" destId="{7033E808-4A84-402E-8756-409720FEAE97}" srcOrd="1" destOrd="0" presId="urn:microsoft.com/office/officeart/2005/8/layout/cycle8"/>
    <dgm:cxn modelId="{283EF8D4-54EB-4FF6-B987-E7145A311768}" srcId="{E807E3F3-DBCC-41B4-A352-C6D03018739F}" destId="{F1D90634-20FB-4F58-8109-E78A67A432EA}" srcOrd="1" destOrd="0" parTransId="{7646715C-B316-4316-89FB-E22DA38AED2F}" sibTransId="{108309EB-BD00-425C-9475-65BC0C0209FE}"/>
    <dgm:cxn modelId="{D3D44C4E-A5BE-48CD-B317-3D2A9ABE59F1}" type="presOf" srcId="{51D95251-83BD-40D2-ADC3-EFE3F9B89FB5}" destId="{3936D0D9-BBD3-4628-AE1D-C0990EC565A0}" srcOrd="0" destOrd="0" presId="urn:microsoft.com/office/officeart/2005/8/layout/cycle8"/>
    <dgm:cxn modelId="{C0995AF0-35FB-4439-AC70-67F3EA4279B2}" srcId="{E807E3F3-DBCC-41B4-A352-C6D03018739F}" destId="{0F4D7D28-C3FB-4AF1-95CF-863C685A9161}" srcOrd="0" destOrd="0" parTransId="{3C57CEAA-F83D-4ACA-8094-B51A9BF37AC1}" sibTransId="{BD22429C-7196-46D5-92B9-618B23461565}"/>
    <dgm:cxn modelId="{7AF968F6-0394-42E8-AA24-A28CB696F050}" type="presParOf" srcId="{687BCB45-EB0A-436F-9C41-236ADBE7D948}" destId="{5040877D-20B8-453D-9EEA-EE09D509810B}" srcOrd="0" destOrd="0" presId="urn:microsoft.com/office/officeart/2005/8/layout/cycle8"/>
    <dgm:cxn modelId="{AEA45AAE-16EB-4B22-98FB-AC034B32ADE9}" type="presParOf" srcId="{687BCB45-EB0A-436F-9C41-236ADBE7D948}" destId="{25399087-883D-4A2A-8FF7-F6FDAB22AE4F}" srcOrd="1" destOrd="0" presId="urn:microsoft.com/office/officeart/2005/8/layout/cycle8"/>
    <dgm:cxn modelId="{A6D77DD8-A504-4042-A0B2-51C57275DEE0}" type="presParOf" srcId="{687BCB45-EB0A-436F-9C41-236ADBE7D948}" destId="{A2AA8E28-65C0-4394-98DB-932291D017B0}" srcOrd="2" destOrd="0" presId="urn:microsoft.com/office/officeart/2005/8/layout/cycle8"/>
    <dgm:cxn modelId="{C215D316-5080-4454-B899-80AD2845E335}" type="presParOf" srcId="{687BCB45-EB0A-436F-9C41-236ADBE7D948}" destId="{7033E808-4A84-402E-8756-409720FEAE97}" srcOrd="3" destOrd="0" presId="urn:microsoft.com/office/officeart/2005/8/layout/cycle8"/>
    <dgm:cxn modelId="{63AFFA06-C07D-4CAE-97F7-8AEEB0EF242F}" type="presParOf" srcId="{687BCB45-EB0A-436F-9C41-236ADBE7D948}" destId="{32BDC423-8212-48F3-A5A6-F75317B35696}" srcOrd="4" destOrd="0" presId="urn:microsoft.com/office/officeart/2005/8/layout/cycle8"/>
    <dgm:cxn modelId="{78BC6250-B345-4FFD-AF2A-35A295DDABEF}" type="presParOf" srcId="{687BCB45-EB0A-436F-9C41-236ADBE7D948}" destId="{F0D47657-5182-45B7-B322-704F007C2B1B}" srcOrd="5" destOrd="0" presId="urn:microsoft.com/office/officeart/2005/8/layout/cycle8"/>
    <dgm:cxn modelId="{4A45D3EA-20F0-489C-8B52-CD29B1F98C0F}" type="presParOf" srcId="{687BCB45-EB0A-436F-9C41-236ADBE7D948}" destId="{B8DE3350-9F7F-41B0-8C73-E2F518FBC915}" srcOrd="6" destOrd="0" presId="urn:microsoft.com/office/officeart/2005/8/layout/cycle8"/>
    <dgm:cxn modelId="{195E59EA-449E-48C5-8F53-7A5721D73F01}" type="presParOf" srcId="{687BCB45-EB0A-436F-9C41-236ADBE7D948}" destId="{2A8E41A1-5104-4EF3-AF1D-F1193D399F55}" srcOrd="7" destOrd="0" presId="urn:microsoft.com/office/officeart/2005/8/layout/cycle8"/>
    <dgm:cxn modelId="{CB46DD56-E744-4434-8768-80D4FA51E754}" type="presParOf" srcId="{687BCB45-EB0A-436F-9C41-236ADBE7D948}" destId="{3936D0D9-BBD3-4628-AE1D-C0990EC565A0}" srcOrd="8" destOrd="0" presId="urn:microsoft.com/office/officeart/2005/8/layout/cycle8"/>
    <dgm:cxn modelId="{8FEE9D96-3409-46C6-84C0-75BE2C336501}" type="presParOf" srcId="{687BCB45-EB0A-436F-9C41-236ADBE7D948}" destId="{C40E6C2A-A60A-4B33-97B1-DB1530CC550D}" srcOrd="9" destOrd="0" presId="urn:microsoft.com/office/officeart/2005/8/layout/cycle8"/>
    <dgm:cxn modelId="{51A284D1-F20D-4CE3-9371-4FF8155B03F7}" type="presParOf" srcId="{687BCB45-EB0A-436F-9C41-236ADBE7D948}" destId="{708000B9-8ED5-4589-8711-0C5F347154BE}" srcOrd="10" destOrd="0" presId="urn:microsoft.com/office/officeart/2005/8/layout/cycle8"/>
    <dgm:cxn modelId="{3B71F6B9-5A86-472F-8FD0-39F7DD2F41E9}" type="presParOf" srcId="{687BCB45-EB0A-436F-9C41-236ADBE7D948}" destId="{47044034-9321-4BB8-906F-1EE9D31988E9}" srcOrd="11" destOrd="0" presId="urn:microsoft.com/office/officeart/2005/8/layout/cycle8"/>
    <dgm:cxn modelId="{AC726093-FF8C-44FA-9E90-983F38C0BCE0}" type="presParOf" srcId="{687BCB45-EB0A-436F-9C41-236ADBE7D948}" destId="{54067DA3-69F2-41BB-B202-E07AF855336B}" srcOrd="12" destOrd="0" presId="urn:microsoft.com/office/officeart/2005/8/layout/cycle8"/>
    <dgm:cxn modelId="{1A22749B-C15F-48F7-B6BD-B6C76290F7EA}" type="presParOf" srcId="{687BCB45-EB0A-436F-9C41-236ADBE7D948}" destId="{2A9AC19D-1ED4-4F01-94C0-E7C6A921001F}" srcOrd="13" destOrd="0" presId="urn:microsoft.com/office/officeart/2005/8/layout/cycle8"/>
    <dgm:cxn modelId="{C32F3F8F-E397-4A5B-819C-5C06E628D625}" type="presParOf" srcId="{687BCB45-EB0A-436F-9C41-236ADBE7D948}" destId="{9E65677F-1119-4092-B12A-E54FC96F85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7EEBB-AEBB-4C70-A6EB-9F97610AFEFA}">
      <dsp:nvSpPr>
        <dsp:cNvPr id="0" name=""/>
        <dsp:cNvSpPr/>
      </dsp:nvSpPr>
      <dsp:spPr>
        <a:xfrm>
          <a:off x="0" y="412339"/>
          <a:ext cx="6248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7B347-618E-474F-99F8-71D24F62EF82}">
      <dsp:nvSpPr>
        <dsp:cNvPr id="0" name=""/>
        <dsp:cNvSpPr/>
      </dsp:nvSpPr>
      <dsp:spPr>
        <a:xfrm>
          <a:off x="312420" y="13819"/>
          <a:ext cx="4373880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难        </a:t>
          </a:r>
          <a:r>
            <a:rPr lang="en-US" altLang="zh-CN" sz="3600" kern="1200" dirty="0" smtClean="0"/>
            <a:t>-    </a:t>
          </a:r>
          <a:r>
            <a:rPr lang="zh-CN" altLang="en-US" sz="3600" kern="1200" dirty="0" smtClean="0"/>
            <a:t>堅持不了</a:t>
          </a:r>
          <a:endParaRPr lang="en-US" sz="3600" kern="1200" dirty="0"/>
        </a:p>
      </dsp:txBody>
      <dsp:txXfrm>
        <a:off x="351328" y="52727"/>
        <a:ext cx="4296064" cy="719224"/>
      </dsp:txXfrm>
    </dsp:sp>
    <dsp:sp modelId="{74B7DD2E-FFC3-4D9A-B70A-480C59B5D05B}">
      <dsp:nvSpPr>
        <dsp:cNvPr id="0" name=""/>
        <dsp:cNvSpPr/>
      </dsp:nvSpPr>
      <dsp:spPr>
        <a:xfrm>
          <a:off x="0" y="1637059"/>
          <a:ext cx="6248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21D43-5382-48D9-9B1A-411B09E13E11}">
      <dsp:nvSpPr>
        <dsp:cNvPr id="0" name=""/>
        <dsp:cNvSpPr/>
      </dsp:nvSpPr>
      <dsp:spPr>
        <a:xfrm>
          <a:off x="312420" y="1238539"/>
          <a:ext cx="4373880" cy="7970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闷        </a:t>
          </a:r>
          <a:r>
            <a:rPr lang="en-US" altLang="zh-CN" sz="3600" kern="1200" dirty="0" smtClean="0"/>
            <a:t>-    </a:t>
          </a:r>
          <a:r>
            <a:rPr lang="zh-CN" altLang="en-US" sz="3600" kern="1200" dirty="0" smtClean="0"/>
            <a:t>興趣不大</a:t>
          </a:r>
          <a:endParaRPr lang="en-US" sz="3600" kern="1200" dirty="0"/>
        </a:p>
      </dsp:txBody>
      <dsp:txXfrm>
        <a:off x="351328" y="1277447"/>
        <a:ext cx="4296064" cy="719224"/>
      </dsp:txXfrm>
    </dsp:sp>
    <dsp:sp modelId="{3B04FD90-772E-450C-A5FD-AAE4FC2A360C}">
      <dsp:nvSpPr>
        <dsp:cNvPr id="0" name=""/>
        <dsp:cNvSpPr/>
      </dsp:nvSpPr>
      <dsp:spPr>
        <a:xfrm>
          <a:off x="0" y="2861780"/>
          <a:ext cx="6248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2B033-7B76-49E8-91F6-824EE436443F}">
      <dsp:nvSpPr>
        <dsp:cNvPr id="0" name=""/>
        <dsp:cNvSpPr/>
      </dsp:nvSpPr>
      <dsp:spPr>
        <a:xfrm>
          <a:off x="312420" y="2463259"/>
          <a:ext cx="4373880" cy="797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忙        </a:t>
          </a:r>
          <a:r>
            <a:rPr lang="en-US" altLang="zh-CN" sz="3600" kern="1200" dirty="0" smtClean="0"/>
            <a:t>-    </a:t>
          </a:r>
          <a:r>
            <a:rPr lang="zh-CN" altLang="en-US" sz="3600" kern="1200" dirty="0" smtClean="0"/>
            <a:t>沒有時間</a:t>
          </a:r>
          <a:endParaRPr lang="en-US" sz="3600" kern="1200" dirty="0"/>
        </a:p>
      </dsp:txBody>
      <dsp:txXfrm>
        <a:off x="351328" y="2502167"/>
        <a:ext cx="429606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7EEBB-AEBB-4C70-A6EB-9F97610AFEFA}">
      <dsp:nvSpPr>
        <dsp:cNvPr id="0" name=""/>
        <dsp:cNvSpPr/>
      </dsp:nvSpPr>
      <dsp:spPr>
        <a:xfrm>
          <a:off x="0" y="670079"/>
          <a:ext cx="82296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7B347-618E-474F-99F8-71D24F62EF82}">
      <dsp:nvSpPr>
        <dsp:cNvPr id="0" name=""/>
        <dsp:cNvSpPr/>
      </dsp:nvSpPr>
      <dsp:spPr>
        <a:xfrm>
          <a:off x="411480" y="20639"/>
          <a:ext cx="7284776" cy="1298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       难        </a:t>
          </a:r>
          <a:r>
            <a:rPr lang="en-US" altLang="zh-CN" sz="4400" kern="1200" dirty="0" smtClean="0"/>
            <a:t>-    </a:t>
          </a:r>
          <a:r>
            <a:rPr lang="zh-CN" altLang="en-US" sz="4400" kern="1200" dirty="0" smtClean="0"/>
            <a:t>堅持不了</a:t>
          </a:r>
          <a:endParaRPr lang="en-US" sz="5400" kern="1200" dirty="0"/>
        </a:p>
      </dsp:txBody>
      <dsp:txXfrm>
        <a:off x="474886" y="84045"/>
        <a:ext cx="7157964" cy="1172068"/>
      </dsp:txXfrm>
    </dsp:sp>
    <dsp:sp modelId="{74B7DD2E-FFC3-4D9A-B70A-480C59B5D05B}">
      <dsp:nvSpPr>
        <dsp:cNvPr id="0" name=""/>
        <dsp:cNvSpPr/>
      </dsp:nvSpPr>
      <dsp:spPr>
        <a:xfrm>
          <a:off x="0" y="2665919"/>
          <a:ext cx="82296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21D43-5382-48D9-9B1A-411B09E13E11}">
      <dsp:nvSpPr>
        <dsp:cNvPr id="0" name=""/>
        <dsp:cNvSpPr/>
      </dsp:nvSpPr>
      <dsp:spPr>
        <a:xfrm>
          <a:off x="411480" y="2016480"/>
          <a:ext cx="7284718" cy="12988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        </a:t>
          </a:r>
          <a:r>
            <a:rPr lang="zh-CN" altLang="en-US" sz="4400" kern="1200" dirty="0" smtClean="0"/>
            <a:t>闷        </a:t>
          </a:r>
          <a:r>
            <a:rPr lang="en-US" altLang="zh-CN" sz="4400" kern="1200" dirty="0" smtClean="0"/>
            <a:t>-    </a:t>
          </a:r>
          <a:r>
            <a:rPr lang="zh-CN" altLang="en-US" sz="4400" kern="1200" dirty="0" smtClean="0"/>
            <a:t>興趣不大</a:t>
          </a:r>
          <a:endParaRPr lang="en-US" sz="4400" kern="1200" dirty="0"/>
        </a:p>
      </dsp:txBody>
      <dsp:txXfrm>
        <a:off x="474886" y="2079886"/>
        <a:ext cx="7157906" cy="1172068"/>
      </dsp:txXfrm>
    </dsp:sp>
    <dsp:sp modelId="{3B04FD90-772E-450C-A5FD-AAE4FC2A360C}">
      <dsp:nvSpPr>
        <dsp:cNvPr id="0" name=""/>
        <dsp:cNvSpPr/>
      </dsp:nvSpPr>
      <dsp:spPr>
        <a:xfrm>
          <a:off x="0" y="4661760"/>
          <a:ext cx="82296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2B033-7B76-49E8-91F6-824EE436443F}">
      <dsp:nvSpPr>
        <dsp:cNvPr id="0" name=""/>
        <dsp:cNvSpPr/>
      </dsp:nvSpPr>
      <dsp:spPr>
        <a:xfrm>
          <a:off x="411480" y="4012320"/>
          <a:ext cx="7284776" cy="1298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       </a:t>
          </a:r>
          <a:r>
            <a:rPr lang="zh-CN" altLang="en-US" sz="4400" kern="1200" dirty="0" smtClean="0"/>
            <a:t>忙        </a:t>
          </a:r>
          <a:r>
            <a:rPr lang="en-US" altLang="zh-CN" sz="4400" kern="1200" dirty="0" smtClean="0"/>
            <a:t>-    </a:t>
          </a:r>
          <a:r>
            <a:rPr lang="zh-CN" altLang="en-US" sz="4400" kern="1200" dirty="0" smtClean="0"/>
            <a:t>沒有時間</a:t>
          </a:r>
          <a:endParaRPr lang="en-US" sz="5400" kern="1200" dirty="0"/>
        </a:p>
      </dsp:txBody>
      <dsp:txXfrm>
        <a:off x="474886" y="4075726"/>
        <a:ext cx="7157964" cy="117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C4480-E214-47E2-B429-9B37D38F0AD2}">
      <dsp:nvSpPr>
        <dsp:cNvPr id="0" name=""/>
        <dsp:cNvSpPr/>
      </dsp:nvSpPr>
      <dsp:spPr>
        <a:xfrm>
          <a:off x="198882" y="61722"/>
          <a:ext cx="4905756" cy="49057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對的事</a:t>
          </a:r>
          <a:endParaRPr lang="en-US" altLang="zh-CN" sz="6500" kern="1200" dirty="0" smtClean="0"/>
        </a:p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（</a:t>
          </a:r>
          <a:r>
            <a:rPr lang="en-US" altLang="zh-CN" sz="6500" kern="1200" dirty="0" smtClean="0"/>
            <a:t>Right</a:t>
          </a:r>
          <a:r>
            <a:rPr lang="zh-CN" altLang="en-US" sz="6500" kern="1200" dirty="0" smtClean="0"/>
            <a:t>）</a:t>
          </a:r>
          <a:endParaRPr lang="en-US" sz="6500" kern="1200" dirty="0"/>
        </a:p>
      </dsp:txBody>
      <dsp:txXfrm>
        <a:off x="883920" y="640216"/>
        <a:ext cx="2828544" cy="3748767"/>
      </dsp:txXfrm>
    </dsp:sp>
    <dsp:sp modelId="{B7BBC8CA-D9EE-44E2-908B-BA0D009EC59B}">
      <dsp:nvSpPr>
        <dsp:cNvPr id="0" name=""/>
        <dsp:cNvSpPr/>
      </dsp:nvSpPr>
      <dsp:spPr>
        <a:xfrm>
          <a:off x="3734562" y="61722"/>
          <a:ext cx="4905756" cy="490575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喜歡的（</a:t>
          </a:r>
          <a:r>
            <a:rPr lang="en-US" altLang="zh-CN" sz="6500" kern="1200" dirty="0" smtClean="0"/>
            <a:t>Want</a:t>
          </a:r>
          <a:r>
            <a:rPr lang="zh-CN" altLang="en-US" sz="6500" kern="1200" dirty="0" smtClean="0"/>
            <a:t>）</a:t>
          </a:r>
          <a:endParaRPr lang="en-US" sz="6500" kern="1200" dirty="0"/>
        </a:p>
      </dsp:txBody>
      <dsp:txXfrm>
        <a:off x="5126736" y="640216"/>
        <a:ext cx="2828544" cy="3748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9EF8-FD70-4D61-BE34-92B227E6028B}">
      <dsp:nvSpPr>
        <dsp:cNvPr id="0" name=""/>
        <dsp:cNvSpPr/>
      </dsp:nvSpPr>
      <dsp:spPr>
        <a:xfrm>
          <a:off x="5818905" y="0"/>
          <a:ext cx="3020293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Tiny Habit</a:t>
          </a:r>
          <a:endParaRPr lang="en-US" sz="3200" kern="1200" dirty="0"/>
        </a:p>
      </dsp:txBody>
      <dsp:txXfrm>
        <a:off x="5818905" y="0"/>
        <a:ext cx="3020293" cy="525779"/>
      </dsp:txXfrm>
    </dsp:sp>
    <dsp:sp modelId="{6B6BA3BB-077C-4E22-876A-A83CEC576224}">
      <dsp:nvSpPr>
        <dsp:cNvPr id="0" name=""/>
        <dsp:cNvSpPr/>
      </dsp:nvSpPr>
      <dsp:spPr>
        <a:xfrm>
          <a:off x="2399083" y="0"/>
          <a:ext cx="2846131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行動</a:t>
          </a:r>
          <a:endParaRPr lang="en-US" sz="3200" kern="1200" dirty="0"/>
        </a:p>
      </dsp:txBody>
      <dsp:txXfrm>
        <a:off x="2399083" y="0"/>
        <a:ext cx="2846131" cy="525779"/>
      </dsp:txXfrm>
    </dsp:sp>
    <dsp:sp modelId="{00A01150-1920-4D76-828D-10037DB99989}">
      <dsp:nvSpPr>
        <dsp:cNvPr id="0" name=""/>
        <dsp:cNvSpPr/>
      </dsp:nvSpPr>
      <dsp:spPr>
        <a:xfrm>
          <a:off x="0" y="0"/>
          <a:ext cx="2049742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你的目標</a:t>
          </a:r>
          <a:endParaRPr lang="en-US" sz="2800" kern="1200" dirty="0"/>
        </a:p>
      </dsp:txBody>
      <dsp:txXfrm>
        <a:off x="0" y="0"/>
        <a:ext cx="2049742" cy="525779"/>
      </dsp:txXfrm>
    </dsp:sp>
    <dsp:sp modelId="{7BE9F28F-83AE-4A98-9365-2B9944C8682F}">
      <dsp:nvSpPr>
        <dsp:cNvPr id="0" name=""/>
        <dsp:cNvSpPr/>
      </dsp:nvSpPr>
      <dsp:spPr>
        <a:xfrm>
          <a:off x="0" y="533396"/>
          <a:ext cx="2027323" cy="734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身體健康</a:t>
          </a:r>
          <a:endParaRPr lang="en-US" sz="2800" kern="1200" dirty="0"/>
        </a:p>
      </dsp:txBody>
      <dsp:txXfrm>
        <a:off x="21503" y="554899"/>
        <a:ext cx="1984317" cy="691176"/>
      </dsp:txXfrm>
    </dsp:sp>
    <dsp:sp modelId="{A93C434E-FF6C-4218-9F6E-D918FB9D21B4}">
      <dsp:nvSpPr>
        <dsp:cNvPr id="0" name=""/>
        <dsp:cNvSpPr/>
      </dsp:nvSpPr>
      <dsp:spPr>
        <a:xfrm rot="21406027">
          <a:off x="2026845" y="855934"/>
          <a:ext cx="601319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601319" y="275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2472" y="868499"/>
        <a:ext cx="30065" cy="30065"/>
      </dsp:txXfrm>
    </dsp:sp>
    <dsp:sp modelId="{A99C1BBB-A062-43CC-AF14-90BC564AB38A}">
      <dsp:nvSpPr>
        <dsp:cNvPr id="0" name=""/>
        <dsp:cNvSpPr/>
      </dsp:nvSpPr>
      <dsp:spPr>
        <a:xfrm>
          <a:off x="2627686" y="533399"/>
          <a:ext cx="2291066" cy="66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每天喝</a:t>
          </a:r>
          <a:r>
            <a:rPr lang="en-US" altLang="zh-CN" sz="2800" kern="1200" dirty="0" smtClean="0"/>
            <a:t>8</a:t>
          </a:r>
          <a:r>
            <a:rPr lang="zh-CN" altLang="en-US" sz="2800" kern="1200" dirty="0" smtClean="0"/>
            <a:t>杯水</a:t>
          </a:r>
          <a:endParaRPr lang="en-US" sz="2800" kern="1200" dirty="0"/>
        </a:p>
      </dsp:txBody>
      <dsp:txXfrm>
        <a:off x="2647203" y="552916"/>
        <a:ext cx="2252032" cy="627321"/>
      </dsp:txXfrm>
    </dsp:sp>
    <dsp:sp modelId="{3396EFDA-45BC-4B4C-9952-3352AC8CAB1C}">
      <dsp:nvSpPr>
        <dsp:cNvPr id="0" name=""/>
        <dsp:cNvSpPr/>
      </dsp:nvSpPr>
      <dsp:spPr>
        <a:xfrm rot="21113309">
          <a:off x="4913766" y="768644"/>
          <a:ext cx="996944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996944" y="275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7315" y="771318"/>
        <a:ext cx="49847" cy="49847"/>
      </dsp:txXfrm>
    </dsp:sp>
    <dsp:sp modelId="{9A2A7629-95D4-41F6-A760-51D7797EDFC2}">
      <dsp:nvSpPr>
        <dsp:cNvPr id="0" name=""/>
        <dsp:cNvSpPr/>
      </dsp:nvSpPr>
      <dsp:spPr>
        <a:xfrm>
          <a:off x="5905724" y="457198"/>
          <a:ext cx="2933474" cy="537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AFTER</a:t>
          </a:r>
          <a:r>
            <a:rPr lang="zh-CN" altLang="en-US" sz="2700" kern="1200" dirty="0" smtClean="0"/>
            <a:t>坐下</a:t>
          </a:r>
          <a:r>
            <a:rPr lang="en-US" altLang="zh-CN" sz="2700" kern="1200" dirty="0" smtClean="0"/>
            <a:t>(</a:t>
          </a:r>
          <a:r>
            <a:rPr lang="zh-CN" altLang="en-US" sz="2700" kern="1200" dirty="0" smtClean="0"/>
            <a:t>書桌前</a:t>
          </a:r>
          <a:r>
            <a:rPr lang="en-US" altLang="zh-CN" sz="2700" kern="1200" dirty="0" smtClean="0"/>
            <a:t>)</a:t>
          </a:r>
          <a:endParaRPr lang="en-US" sz="2700" kern="1200" dirty="0"/>
        </a:p>
      </dsp:txBody>
      <dsp:txXfrm>
        <a:off x="5921464" y="472938"/>
        <a:ext cx="2901994" cy="505938"/>
      </dsp:txXfrm>
    </dsp:sp>
    <dsp:sp modelId="{4280FBC9-5DB6-4A5D-8DBC-8C54195957E1}">
      <dsp:nvSpPr>
        <dsp:cNvPr id="0" name=""/>
        <dsp:cNvSpPr/>
      </dsp:nvSpPr>
      <dsp:spPr>
        <a:xfrm rot="1241670">
          <a:off x="4868987" y="1111544"/>
          <a:ext cx="1542595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542595" y="275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1720" y="1100577"/>
        <a:ext cx="77129" cy="77129"/>
      </dsp:txXfrm>
    </dsp:sp>
    <dsp:sp modelId="{B846D111-CB2B-4073-B765-4727F36599F6}">
      <dsp:nvSpPr>
        <dsp:cNvPr id="0" name=""/>
        <dsp:cNvSpPr/>
      </dsp:nvSpPr>
      <dsp:spPr>
        <a:xfrm>
          <a:off x="6361817" y="1142998"/>
          <a:ext cx="2077335" cy="537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喝，兩口水</a:t>
          </a:r>
          <a:endParaRPr lang="en-US" sz="2800" kern="1200" dirty="0"/>
        </a:p>
      </dsp:txBody>
      <dsp:txXfrm>
        <a:off x="6377557" y="1158738"/>
        <a:ext cx="2045855" cy="505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9EF8-FD70-4D61-BE34-92B227E6028B}">
      <dsp:nvSpPr>
        <dsp:cNvPr id="0" name=""/>
        <dsp:cNvSpPr/>
      </dsp:nvSpPr>
      <dsp:spPr>
        <a:xfrm>
          <a:off x="5833858" y="0"/>
          <a:ext cx="2990409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833858" y="0"/>
        <a:ext cx="2990409" cy="525779"/>
      </dsp:txXfrm>
    </dsp:sp>
    <dsp:sp modelId="{6B6BA3BB-077C-4E22-876A-A83CEC576224}">
      <dsp:nvSpPr>
        <dsp:cNvPr id="0" name=""/>
        <dsp:cNvSpPr/>
      </dsp:nvSpPr>
      <dsp:spPr>
        <a:xfrm>
          <a:off x="2414026" y="0"/>
          <a:ext cx="2846131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414026" y="0"/>
        <a:ext cx="2846131" cy="525779"/>
      </dsp:txXfrm>
    </dsp:sp>
    <dsp:sp modelId="{00A01150-1920-4D76-828D-10037DB99989}">
      <dsp:nvSpPr>
        <dsp:cNvPr id="0" name=""/>
        <dsp:cNvSpPr/>
      </dsp:nvSpPr>
      <dsp:spPr>
        <a:xfrm>
          <a:off x="0" y="0"/>
          <a:ext cx="2049742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0" y="0"/>
        <a:ext cx="2049742" cy="525779"/>
      </dsp:txXfrm>
    </dsp:sp>
    <dsp:sp modelId="{7BE9F28F-83AE-4A98-9365-2B9944C8682F}">
      <dsp:nvSpPr>
        <dsp:cNvPr id="0" name=""/>
        <dsp:cNvSpPr/>
      </dsp:nvSpPr>
      <dsp:spPr>
        <a:xfrm>
          <a:off x="0" y="533396"/>
          <a:ext cx="2027323" cy="734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與神的關係</a:t>
          </a:r>
          <a:endParaRPr lang="en-US" sz="2800" kern="1200" dirty="0"/>
        </a:p>
      </dsp:txBody>
      <dsp:txXfrm>
        <a:off x="21503" y="554899"/>
        <a:ext cx="1984317" cy="691176"/>
      </dsp:txXfrm>
    </dsp:sp>
    <dsp:sp modelId="{A93C434E-FF6C-4218-9F6E-D918FB9D21B4}">
      <dsp:nvSpPr>
        <dsp:cNvPr id="0" name=""/>
        <dsp:cNvSpPr/>
      </dsp:nvSpPr>
      <dsp:spPr>
        <a:xfrm rot="21410728">
          <a:off x="2026856" y="855934"/>
          <a:ext cx="616238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616238" y="275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9570" y="868126"/>
        <a:ext cx="30811" cy="30811"/>
      </dsp:txXfrm>
    </dsp:sp>
    <dsp:sp modelId="{A99C1BBB-A062-43CC-AF14-90BC564AB38A}">
      <dsp:nvSpPr>
        <dsp:cNvPr id="0" name=""/>
        <dsp:cNvSpPr/>
      </dsp:nvSpPr>
      <dsp:spPr>
        <a:xfrm>
          <a:off x="2642628" y="533399"/>
          <a:ext cx="2291066" cy="66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每天聽詩歌</a:t>
          </a:r>
          <a:endParaRPr lang="en-US" sz="2800" kern="1200" dirty="0"/>
        </a:p>
      </dsp:txBody>
      <dsp:txXfrm>
        <a:off x="2662145" y="552916"/>
        <a:ext cx="2252032" cy="627321"/>
      </dsp:txXfrm>
    </dsp:sp>
    <dsp:sp modelId="{3396EFDA-45BC-4B4C-9952-3352AC8CAB1C}">
      <dsp:nvSpPr>
        <dsp:cNvPr id="0" name=""/>
        <dsp:cNvSpPr/>
      </dsp:nvSpPr>
      <dsp:spPr>
        <a:xfrm rot="21253501">
          <a:off x="4930148" y="768644"/>
          <a:ext cx="1397997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397997" y="275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4197" y="761292"/>
        <a:ext cx="69899" cy="69899"/>
      </dsp:txXfrm>
    </dsp:sp>
    <dsp:sp modelId="{9A2A7629-95D4-41F6-A760-51D7797EDFC2}">
      <dsp:nvSpPr>
        <dsp:cNvPr id="0" name=""/>
        <dsp:cNvSpPr/>
      </dsp:nvSpPr>
      <dsp:spPr>
        <a:xfrm>
          <a:off x="6324598" y="457198"/>
          <a:ext cx="2265163" cy="537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AFTER</a:t>
          </a:r>
          <a:r>
            <a:rPr lang="zh-CN" altLang="en-US" sz="2500" kern="1200" dirty="0" smtClean="0"/>
            <a:t>汽車打火</a:t>
          </a:r>
          <a:endParaRPr lang="en-US" sz="2500" kern="1200" dirty="0"/>
        </a:p>
      </dsp:txBody>
      <dsp:txXfrm>
        <a:off x="6340338" y="472938"/>
        <a:ext cx="2233683" cy="505938"/>
      </dsp:txXfrm>
    </dsp:sp>
    <dsp:sp modelId="{4280FBC9-5DB6-4A5D-8DBC-8C54195957E1}">
      <dsp:nvSpPr>
        <dsp:cNvPr id="0" name=""/>
        <dsp:cNvSpPr/>
      </dsp:nvSpPr>
      <dsp:spPr>
        <a:xfrm rot="1507615">
          <a:off x="4872952" y="1111544"/>
          <a:ext cx="1283792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283792" y="275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2754" y="1107047"/>
        <a:ext cx="64189" cy="64189"/>
      </dsp:txXfrm>
    </dsp:sp>
    <dsp:sp modelId="{B846D111-CB2B-4073-B765-4727F36599F6}">
      <dsp:nvSpPr>
        <dsp:cNvPr id="0" name=""/>
        <dsp:cNvSpPr/>
      </dsp:nvSpPr>
      <dsp:spPr>
        <a:xfrm>
          <a:off x="6096002" y="1142998"/>
          <a:ext cx="2647074" cy="537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播放，一首詩歌</a:t>
          </a:r>
          <a:endParaRPr lang="en-US" sz="2800" kern="1200" dirty="0"/>
        </a:p>
      </dsp:txBody>
      <dsp:txXfrm>
        <a:off x="6111742" y="1158738"/>
        <a:ext cx="2615594" cy="505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9EF8-FD70-4D61-BE34-92B227E6028B}">
      <dsp:nvSpPr>
        <dsp:cNvPr id="0" name=""/>
        <dsp:cNvSpPr/>
      </dsp:nvSpPr>
      <dsp:spPr>
        <a:xfrm>
          <a:off x="5818918" y="0"/>
          <a:ext cx="3020280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818918" y="0"/>
        <a:ext cx="3020280" cy="525779"/>
      </dsp:txXfrm>
    </dsp:sp>
    <dsp:sp modelId="{6B6BA3BB-077C-4E22-876A-A83CEC576224}">
      <dsp:nvSpPr>
        <dsp:cNvPr id="0" name=""/>
        <dsp:cNvSpPr/>
      </dsp:nvSpPr>
      <dsp:spPr>
        <a:xfrm>
          <a:off x="2399090" y="0"/>
          <a:ext cx="2846131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399090" y="0"/>
        <a:ext cx="2846131" cy="525779"/>
      </dsp:txXfrm>
    </dsp:sp>
    <dsp:sp modelId="{00A01150-1920-4D76-828D-10037DB99989}">
      <dsp:nvSpPr>
        <dsp:cNvPr id="0" name=""/>
        <dsp:cNvSpPr/>
      </dsp:nvSpPr>
      <dsp:spPr>
        <a:xfrm>
          <a:off x="0" y="0"/>
          <a:ext cx="2049742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0" y="0"/>
        <a:ext cx="2049742" cy="525779"/>
      </dsp:txXfrm>
    </dsp:sp>
    <dsp:sp modelId="{7BE9F28F-83AE-4A98-9365-2B9944C8682F}">
      <dsp:nvSpPr>
        <dsp:cNvPr id="0" name=""/>
        <dsp:cNvSpPr/>
      </dsp:nvSpPr>
      <dsp:spPr>
        <a:xfrm>
          <a:off x="0" y="533396"/>
          <a:ext cx="2027323" cy="734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舒緩壓力</a:t>
          </a:r>
          <a:endParaRPr lang="en-US" sz="2800" kern="1200" dirty="0"/>
        </a:p>
      </dsp:txBody>
      <dsp:txXfrm>
        <a:off x="21503" y="554899"/>
        <a:ext cx="1984317" cy="691176"/>
      </dsp:txXfrm>
    </dsp:sp>
    <dsp:sp modelId="{A93C434E-FF6C-4218-9F6E-D918FB9D21B4}">
      <dsp:nvSpPr>
        <dsp:cNvPr id="0" name=""/>
        <dsp:cNvSpPr/>
      </dsp:nvSpPr>
      <dsp:spPr>
        <a:xfrm rot="21406029">
          <a:off x="2026845" y="855934"/>
          <a:ext cx="601326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601326" y="275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2475" y="868499"/>
        <a:ext cx="30066" cy="30066"/>
      </dsp:txXfrm>
    </dsp:sp>
    <dsp:sp modelId="{A99C1BBB-A062-43CC-AF14-90BC564AB38A}">
      <dsp:nvSpPr>
        <dsp:cNvPr id="0" name=""/>
        <dsp:cNvSpPr/>
      </dsp:nvSpPr>
      <dsp:spPr>
        <a:xfrm>
          <a:off x="2627692" y="533399"/>
          <a:ext cx="2291066" cy="66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減壓運動</a:t>
          </a:r>
          <a:endParaRPr lang="en-US" sz="2800" kern="1200" dirty="0"/>
        </a:p>
      </dsp:txBody>
      <dsp:txXfrm>
        <a:off x="2647209" y="552916"/>
        <a:ext cx="2252032" cy="627321"/>
      </dsp:txXfrm>
    </dsp:sp>
    <dsp:sp modelId="{3396EFDA-45BC-4B4C-9952-3352AC8CAB1C}">
      <dsp:nvSpPr>
        <dsp:cNvPr id="0" name=""/>
        <dsp:cNvSpPr/>
      </dsp:nvSpPr>
      <dsp:spPr>
        <a:xfrm rot="21151409">
          <a:off x="4914193" y="769093"/>
          <a:ext cx="1074176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074176" y="275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4427" y="769836"/>
        <a:ext cx="53708" cy="53708"/>
      </dsp:txXfrm>
    </dsp:sp>
    <dsp:sp modelId="{9A2A7629-95D4-41F6-A760-51D7797EDFC2}">
      <dsp:nvSpPr>
        <dsp:cNvPr id="0" name=""/>
        <dsp:cNvSpPr/>
      </dsp:nvSpPr>
      <dsp:spPr>
        <a:xfrm>
          <a:off x="5983804" y="458096"/>
          <a:ext cx="2735651" cy="537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AFTER</a:t>
          </a:r>
          <a:r>
            <a:rPr lang="zh-CN" altLang="en-US" sz="3000" kern="1200" dirty="0" smtClean="0"/>
            <a:t>刷牙之後</a:t>
          </a:r>
          <a:endParaRPr lang="en-US" sz="3000" kern="1200" dirty="0"/>
        </a:p>
      </dsp:txBody>
      <dsp:txXfrm>
        <a:off x="5999544" y="473836"/>
        <a:ext cx="2704171" cy="505938"/>
      </dsp:txXfrm>
    </dsp:sp>
    <dsp:sp modelId="{4280FBC9-5DB6-4A5D-8DBC-8C54195957E1}">
      <dsp:nvSpPr>
        <dsp:cNvPr id="0" name=""/>
        <dsp:cNvSpPr/>
      </dsp:nvSpPr>
      <dsp:spPr>
        <a:xfrm rot="1743685">
          <a:off x="4851876" y="1097026"/>
          <a:ext cx="1062474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062474" y="275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6552" y="1098061"/>
        <a:ext cx="53123" cy="53123"/>
      </dsp:txXfrm>
    </dsp:sp>
    <dsp:sp modelId="{B846D111-CB2B-4073-B765-4727F36599F6}">
      <dsp:nvSpPr>
        <dsp:cNvPr id="0" name=""/>
        <dsp:cNvSpPr/>
      </dsp:nvSpPr>
      <dsp:spPr>
        <a:xfrm>
          <a:off x="5847467" y="1113961"/>
          <a:ext cx="2991731" cy="537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深呼吸，</a:t>
          </a:r>
          <a:r>
            <a:rPr lang="en-US" altLang="zh-CN" sz="2800" kern="1200" dirty="0" smtClean="0"/>
            <a:t>2</a:t>
          </a:r>
          <a:r>
            <a:rPr lang="zh-CN" altLang="en-US" sz="2800" kern="1200" dirty="0" smtClean="0"/>
            <a:t>次</a:t>
          </a:r>
          <a:endParaRPr lang="en-US" sz="2800" kern="1200" dirty="0"/>
        </a:p>
      </dsp:txBody>
      <dsp:txXfrm>
        <a:off x="5863207" y="1129701"/>
        <a:ext cx="2960251" cy="505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A0C0-6384-4012-AE96-8DACE7B08E95}">
      <dsp:nvSpPr>
        <dsp:cNvPr id="0" name=""/>
        <dsp:cNvSpPr/>
      </dsp:nvSpPr>
      <dsp:spPr>
        <a:xfrm>
          <a:off x="4576" y="0"/>
          <a:ext cx="4402335" cy="5715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Seek </a:t>
          </a:r>
          <a:r>
            <a:rPr lang="zh-CN" altLang="en-US" sz="6500" kern="1200" dirty="0" smtClean="0"/>
            <a:t>尋求</a:t>
          </a:r>
          <a:endParaRPr lang="en-US" sz="6500" kern="1200" dirty="0"/>
        </a:p>
      </dsp:txBody>
      <dsp:txXfrm>
        <a:off x="4576" y="0"/>
        <a:ext cx="4402335" cy="1714500"/>
      </dsp:txXfrm>
    </dsp:sp>
    <dsp:sp modelId="{40994343-8F80-44D7-88B3-9C76B14653C6}">
      <dsp:nvSpPr>
        <dsp:cNvPr id="0" name=""/>
        <dsp:cNvSpPr/>
      </dsp:nvSpPr>
      <dsp:spPr>
        <a:xfrm>
          <a:off x="444810" y="1714988"/>
          <a:ext cx="3521868" cy="1122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Hope </a:t>
          </a:r>
          <a:r>
            <a:rPr lang="zh-CN" altLang="en-US" sz="3700" kern="1200" dirty="0" smtClean="0"/>
            <a:t>盼望</a:t>
          </a:r>
          <a:endParaRPr lang="en-US" sz="3700" kern="1200" dirty="0"/>
        </a:p>
      </dsp:txBody>
      <dsp:txXfrm>
        <a:off x="477695" y="1747873"/>
        <a:ext cx="3456098" cy="1056998"/>
      </dsp:txXfrm>
    </dsp:sp>
    <dsp:sp modelId="{AC7EC946-D00B-446A-AFB7-BBE95831CA45}">
      <dsp:nvSpPr>
        <dsp:cNvPr id="0" name=""/>
        <dsp:cNvSpPr/>
      </dsp:nvSpPr>
      <dsp:spPr>
        <a:xfrm>
          <a:off x="444810" y="3010490"/>
          <a:ext cx="3521868" cy="112276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Acceptance </a:t>
          </a:r>
          <a:r>
            <a:rPr lang="zh-CN" altLang="en-US" sz="3700" kern="1200" dirty="0" smtClean="0"/>
            <a:t>接納</a:t>
          </a:r>
          <a:endParaRPr lang="en-US" sz="3700" kern="1200" dirty="0"/>
        </a:p>
      </dsp:txBody>
      <dsp:txXfrm>
        <a:off x="477695" y="3043375"/>
        <a:ext cx="3456098" cy="1056998"/>
      </dsp:txXfrm>
    </dsp:sp>
    <dsp:sp modelId="{6179806F-2BF7-4227-B773-8E5D4CA1EB6E}">
      <dsp:nvSpPr>
        <dsp:cNvPr id="0" name=""/>
        <dsp:cNvSpPr/>
      </dsp:nvSpPr>
      <dsp:spPr>
        <a:xfrm>
          <a:off x="444810" y="4305992"/>
          <a:ext cx="3521868" cy="112276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Pleasure </a:t>
          </a:r>
          <a:r>
            <a:rPr lang="zh-CN" altLang="en-US" sz="3700" kern="1200" dirty="0" smtClean="0"/>
            <a:t>快樂</a:t>
          </a:r>
          <a:endParaRPr lang="en-US" sz="3700" kern="1200" dirty="0"/>
        </a:p>
      </dsp:txBody>
      <dsp:txXfrm>
        <a:off x="477695" y="4338877"/>
        <a:ext cx="3456098" cy="1056998"/>
      </dsp:txXfrm>
    </dsp:sp>
    <dsp:sp modelId="{1BADB636-A3C3-46DA-9AD9-1F389ED73299}">
      <dsp:nvSpPr>
        <dsp:cNvPr id="0" name=""/>
        <dsp:cNvSpPr/>
      </dsp:nvSpPr>
      <dsp:spPr>
        <a:xfrm>
          <a:off x="4737087" y="0"/>
          <a:ext cx="4402335" cy="5715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Avoid </a:t>
          </a:r>
          <a:r>
            <a:rPr lang="zh-CN" altLang="en-US" sz="6500" kern="1200" dirty="0" smtClean="0"/>
            <a:t>避免</a:t>
          </a:r>
          <a:endParaRPr lang="en-US" sz="6500" kern="1200" dirty="0"/>
        </a:p>
      </dsp:txBody>
      <dsp:txXfrm>
        <a:off x="4737087" y="0"/>
        <a:ext cx="4402335" cy="1714500"/>
      </dsp:txXfrm>
    </dsp:sp>
    <dsp:sp modelId="{C816985B-5BBE-45EA-9235-E030EA8370CD}">
      <dsp:nvSpPr>
        <dsp:cNvPr id="0" name=""/>
        <dsp:cNvSpPr/>
      </dsp:nvSpPr>
      <dsp:spPr>
        <a:xfrm>
          <a:off x="5177321" y="1714988"/>
          <a:ext cx="3521868" cy="11227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Fear </a:t>
          </a:r>
          <a:r>
            <a:rPr lang="zh-CN" altLang="en-US" sz="3700" kern="1200" dirty="0" smtClean="0"/>
            <a:t>恐懼</a:t>
          </a:r>
          <a:endParaRPr lang="en-US" sz="3700" kern="1200" dirty="0"/>
        </a:p>
      </dsp:txBody>
      <dsp:txXfrm>
        <a:off x="5210206" y="1747873"/>
        <a:ext cx="3456098" cy="1056998"/>
      </dsp:txXfrm>
    </dsp:sp>
    <dsp:sp modelId="{39BC3521-AD6A-4C1D-8635-F3374CFB333C}">
      <dsp:nvSpPr>
        <dsp:cNvPr id="0" name=""/>
        <dsp:cNvSpPr/>
      </dsp:nvSpPr>
      <dsp:spPr>
        <a:xfrm>
          <a:off x="5177321" y="3010490"/>
          <a:ext cx="3521868" cy="11227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Rejection </a:t>
          </a:r>
          <a:r>
            <a:rPr lang="zh-CN" altLang="en-US" sz="3700" kern="1200" dirty="0" smtClean="0"/>
            <a:t>拒絕</a:t>
          </a:r>
          <a:endParaRPr lang="en-US" sz="3700" kern="1200" dirty="0"/>
        </a:p>
      </dsp:txBody>
      <dsp:txXfrm>
        <a:off x="5210206" y="3043375"/>
        <a:ext cx="3456098" cy="1056998"/>
      </dsp:txXfrm>
    </dsp:sp>
    <dsp:sp modelId="{4EA1964E-8693-4BD5-B463-F434C0D0DE55}">
      <dsp:nvSpPr>
        <dsp:cNvPr id="0" name=""/>
        <dsp:cNvSpPr/>
      </dsp:nvSpPr>
      <dsp:spPr>
        <a:xfrm>
          <a:off x="5177321" y="4305992"/>
          <a:ext cx="3521868" cy="1122768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Pain </a:t>
          </a:r>
          <a:r>
            <a:rPr lang="zh-CN" altLang="en-US" sz="3700" kern="1200" dirty="0" smtClean="0"/>
            <a:t>痛苦</a:t>
          </a:r>
          <a:endParaRPr lang="en-US" sz="3700" kern="1200" dirty="0"/>
        </a:p>
      </dsp:txBody>
      <dsp:txXfrm>
        <a:off x="5210206" y="4338877"/>
        <a:ext cx="3456098" cy="10569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A0C0-6384-4012-AE96-8DACE7B08E95}">
      <dsp:nvSpPr>
        <dsp:cNvPr id="0" name=""/>
        <dsp:cNvSpPr/>
      </dsp:nvSpPr>
      <dsp:spPr>
        <a:xfrm>
          <a:off x="4576" y="0"/>
          <a:ext cx="4402335" cy="6096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Seek </a:t>
          </a:r>
          <a:r>
            <a:rPr lang="zh-CN" altLang="en-US" sz="6500" kern="1200" dirty="0" smtClean="0"/>
            <a:t>尋求</a:t>
          </a:r>
          <a:endParaRPr lang="en-US" sz="6500" kern="1200" dirty="0"/>
        </a:p>
      </dsp:txBody>
      <dsp:txXfrm>
        <a:off x="4576" y="0"/>
        <a:ext cx="4402335" cy="1828800"/>
      </dsp:txXfrm>
    </dsp:sp>
    <dsp:sp modelId="{40994343-8F80-44D7-88B3-9C76B14653C6}">
      <dsp:nvSpPr>
        <dsp:cNvPr id="0" name=""/>
        <dsp:cNvSpPr/>
      </dsp:nvSpPr>
      <dsp:spPr>
        <a:xfrm>
          <a:off x="444810" y="1829320"/>
          <a:ext cx="3521868" cy="11976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Hope </a:t>
          </a:r>
          <a:r>
            <a:rPr lang="zh-CN" altLang="en-US" sz="3200" kern="1200" dirty="0" smtClean="0"/>
            <a:t>盼望</a:t>
          </a:r>
          <a:endParaRPr lang="en-US" sz="3200" kern="1200" dirty="0"/>
        </a:p>
      </dsp:txBody>
      <dsp:txXfrm>
        <a:off x="479887" y="1864397"/>
        <a:ext cx="3451714" cy="1127465"/>
      </dsp:txXfrm>
    </dsp:sp>
    <dsp:sp modelId="{AC7EC946-D00B-446A-AFB7-BBE95831CA45}">
      <dsp:nvSpPr>
        <dsp:cNvPr id="0" name=""/>
        <dsp:cNvSpPr/>
      </dsp:nvSpPr>
      <dsp:spPr>
        <a:xfrm>
          <a:off x="444810" y="3211190"/>
          <a:ext cx="3521868" cy="119761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Acceptance </a:t>
          </a:r>
          <a:r>
            <a:rPr lang="zh-CN" altLang="en-US" sz="3200" kern="1200" dirty="0" smtClean="0"/>
            <a:t>接納</a:t>
          </a:r>
          <a:endParaRPr lang="en-US" sz="3200" kern="1200" dirty="0"/>
        </a:p>
      </dsp:txBody>
      <dsp:txXfrm>
        <a:off x="479887" y="3246267"/>
        <a:ext cx="3451714" cy="1127465"/>
      </dsp:txXfrm>
    </dsp:sp>
    <dsp:sp modelId="{6179806F-2BF7-4227-B773-8E5D4CA1EB6E}">
      <dsp:nvSpPr>
        <dsp:cNvPr id="0" name=""/>
        <dsp:cNvSpPr/>
      </dsp:nvSpPr>
      <dsp:spPr>
        <a:xfrm>
          <a:off x="444810" y="4593059"/>
          <a:ext cx="3521868" cy="119761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Pleasure </a:t>
          </a:r>
          <a:r>
            <a:rPr lang="zh-CN" altLang="en-US" sz="3200" kern="1200" dirty="0" smtClean="0"/>
            <a:t>快樂</a:t>
          </a:r>
          <a:endParaRPr lang="en-US" sz="3200" kern="1200" dirty="0"/>
        </a:p>
      </dsp:txBody>
      <dsp:txXfrm>
        <a:off x="479887" y="4628136"/>
        <a:ext cx="3451714" cy="1127465"/>
      </dsp:txXfrm>
    </dsp:sp>
    <dsp:sp modelId="{1BADB636-A3C3-46DA-9AD9-1F389ED73299}">
      <dsp:nvSpPr>
        <dsp:cNvPr id="0" name=""/>
        <dsp:cNvSpPr/>
      </dsp:nvSpPr>
      <dsp:spPr>
        <a:xfrm>
          <a:off x="4737087" y="0"/>
          <a:ext cx="4402335" cy="6096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0000"/>
              </a:solidFill>
            </a:rPr>
            <a:t>Tiny Habit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4737087" y="0"/>
        <a:ext cx="4402335" cy="1828800"/>
      </dsp:txXfrm>
    </dsp:sp>
    <dsp:sp modelId="{C816985B-5BBE-45EA-9235-E030EA8370CD}">
      <dsp:nvSpPr>
        <dsp:cNvPr id="0" name=""/>
        <dsp:cNvSpPr/>
      </dsp:nvSpPr>
      <dsp:spPr>
        <a:xfrm>
          <a:off x="5177321" y="1829320"/>
          <a:ext cx="3521868" cy="11976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Change Is Possible</a:t>
          </a:r>
          <a:r>
            <a:rPr lang="zh-CN" altLang="en-US" sz="3200" b="1" kern="1200" dirty="0" smtClean="0">
              <a:solidFill>
                <a:srgbClr val="FF0000"/>
              </a:solidFill>
            </a:rPr>
            <a:t>我能改變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5212398" y="1864397"/>
        <a:ext cx="3451714" cy="1127465"/>
      </dsp:txXfrm>
    </dsp:sp>
    <dsp:sp modelId="{39BC3521-AD6A-4C1D-8635-F3374CFB333C}">
      <dsp:nvSpPr>
        <dsp:cNvPr id="0" name=""/>
        <dsp:cNvSpPr/>
      </dsp:nvSpPr>
      <dsp:spPr>
        <a:xfrm>
          <a:off x="5177321" y="3211190"/>
          <a:ext cx="3521868" cy="119761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Sharing My Success </a:t>
          </a:r>
          <a:r>
            <a:rPr lang="zh-CN" altLang="en-US" sz="3200" b="1" kern="1200" dirty="0" smtClean="0">
              <a:solidFill>
                <a:srgbClr val="FF0000"/>
              </a:solidFill>
            </a:rPr>
            <a:t>分享成功的喜悅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5212398" y="3246267"/>
        <a:ext cx="3451714" cy="1127465"/>
      </dsp:txXfrm>
    </dsp:sp>
    <dsp:sp modelId="{4EA1964E-8693-4BD5-B463-F434C0D0DE55}">
      <dsp:nvSpPr>
        <dsp:cNvPr id="0" name=""/>
        <dsp:cNvSpPr/>
      </dsp:nvSpPr>
      <dsp:spPr>
        <a:xfrm>
          <a:off x="5177321" y="4593059"/>
          <a:ext cx="3521868" cy="119761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Celebrate</a:t>
          </a:r>
          <a:r>
            <a:rPr lang="zh-CN" altLang="en-US" sz="3200" kern="1200" dirty="0" smtClean="0"/>
            <a:t> 慶祝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5212398" y="4628136"/>
        <a:ext cx="3451714" cy="11274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0877D-20B8-453D-9EEA-EE09D509810B}">
      <dsp:nvSpPr>
        <dsp:cNvPr id="0" name=""/>
        <dsp:cNvSpPr/>
      </dsp:nvSpPr>
      <dsp:spPr>
        <a:xfrm>
          <a:off x="188658" y="321719"/>
          <a:ext cx="1628705" cy="162870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慶祝</a:t>
          </a:r>
          <a:endParaRPr lang="en-US" sz="2000" kern="1200" dirty="0"/>
        </a:p>
      </dsp:txBody>
      <dsp:txXfrm>
        <a:off x="1047024" y="666850"/>
        <a:ext cx="581680" cy="484733"/>
      </dsp:txXfrm>
    </dsp:sp>
    <dsp:sp modelId="{32BDC423-8212-48F3-A5A6-F75317B35696}">
      <dsp:nvSpPr>
        <dsp:cNvPr id="0" name=""/>
        <dsp:cNvSpPr/>
      </dsp:nvSpPr>
      <dsp:spPr>
        <a:xfrm>
          <a:off x="155114" y="379887"/>
          <a:ext cx="1628705" cy="162870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掛鉤</a:t>
          </a:r>
          <a:endParaRPr lang="en-US" sz="2000" kern="1200" dirty="0"/>
        </a:p>
      </dsp:txBody>
      <dsp:txXfrm>
        <a:off x="542901" y="1436607"/>
        <a:ext cx="872520" cy="426565"/>
      </dsp:txXfrm>
    </dsp:sp>
    <dsp:sp modelId="{3936D0D9-BBD3-4628-AE1D-C0990EC565A0}">
      <dsp:nvSpPr>
        <dsp:cNvPr id="0" name=""/>
        <dsp:cNvSpPr/>
      </dsp:nvSpPr>
      <dsp:spPr>
        <a:xfrm>
          <a:off x="121571" y="321719"/>
          <a:ext cx="1628705" cy="162870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簡單</a:t>
          </a:r>
          <a:endParaRPr lang="en-US" sz="2000" kern="1200" dirty="0"/>
        </a:p>
      </dsp:txBody>
      <dsp:txXfrm>
        <a:off x="310229" y="666850"/>
        <a:ext cx="581680" cy="484733"/>
      </dsp:txXfrm>
    </dsp:sp>
    <dsp:sp modelId="{54067DA3-69F2-41BB-B202-E07AF855336B}">
      <dsp:nvSpPr>
        <dsp:cNvPr id="0" name=""/>
        <dsp:cNvSpPr/>
      </dsp:nvSpPr>
      <dsp:spPr>
        <a:xfrm>
          <a:off x="87968" y="220895"/>
          <a:ext cx="1830354" cy="18303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AC19D-1ED4-4F01-94C0-E7C6A921001F}">
      <dsp:nvSpPr>
        <dsp:cNvPr id="0" name=""/>
        <dsp:cNvSpPr/>
      </dsp:nvSpPr>
      <dsp:spPr>
        <a:xfrm>
          <a:off x="54290" y="278960"/>
          <a:ext cx="1830354" cy="18303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5677F-1119-4092-B12A-E54FC96F8562}">
      <dsp:nvSpPr>
        <dsp:cNvPr id="0" name=""/>
        <dsp:cNvSpPr/>
      </dsp:nvSpPr>
      <dsp:spPr>
        <a:xfrm>
          <a:off x="20612" y="220895"/>
          <a:ext cx="1830354" cy="18303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ED8415-AAD5-4DBC-AA12-6FBD6F1BA88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89D904-61FA-44E8-88DF-C080EE3A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F6AC8A-8EFA-4861-A53E-914EC4640C8D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5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5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8FA0E-52EE-4FCA-81AE-A721C094C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95D97-0FF4-4E65-B9E5-DA6EBBD37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B05CA-1679-456E-996A-1979C30B68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A55C3-4C50-4FE7-9AC7-AB74810C9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9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FC2A4-B27C-448B-BDF5-98B139D9EA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2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7B5E6-2230-4547-9065-1D3F8F8592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6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08AC9-AEA5-4F7A-A01F-582ED798E3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6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44987-C711-4DEC-BB70-42178FE68B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65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64F34-1FF5-40F3-B4CB-5065A49109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70522-5B70-498B-AF77-CB29894ED3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1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69BDD-D672-4B2A-A577-9CC2DB9293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8F7D60-888F-4A5A-B077-B5D1049B0D2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slideLayout" Target="../slideLayouts/slideLayout14.xml"/><Relationship Id="rId16" Type="http://schemas.openxmlformats.org/officeDocument/2006/relationships/diagramQuickStyle" Target="../diagrams/quickStyle6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jpeg"/><Relationship Id="rId11" Type="http://schemas.openxmlformats.org/officeDocument/2006/relationships/diagramColors" Target="../diagrams/colors9.xml"/><Relationship Id="rId5" Type="http://schemas.openxmlformats.org/officeDocument/2006/relationships/image" Target="../media/image54.jpeg"/><Relationship Id="rId10" Type="http://schemas.openxmlformats.org/officeDocument/2006/relationships/diagramQuickStyle" Target="../diagrams/quickStyle9.xml"/><Relationship Id="rId4" Type="http://schemas.openxmlformats.org/officeDocument/2006/relationships/hyperlink" Target="http://cnbible.com/ephesians/3-20.htm" TargetMode="External"/><Relationship Id="rId9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dirty="0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dirty="0" smtClean="0">
                <a:solidFill>
                  <a:srgbClr val="FFFF00"/>
                </a:solidFill>
                <a:latin typeface="Matura MT Script Capitals" pitchFamily="66" charset="0"/>
              </a:rPr>
              <a:t>  2017 </a:t>
            </a:r>
            <a:r>
              <a:rPr lang="zh-TW" altLang="en-US" sz="4000" dirty="0" smtClean="0">
                <a:ea typeface="新細明體" pitchFamily="18" charset="-120"/>
              </a:rPr>
              <a:t>    </a:t>
            </a:r>
            <a:endParaRPr lang="en-US" altLang="en-US" sz="40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2CM-3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#): 119C</a:t>
            </a: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CN" altLang="en-US" dirty="0" smtClean="0">
                <a:solidFill>
                  <a:srgbClr val="FFFF00"/>
                </a:solidFill>
                <a:ea typeface="新細明體" pitchFamily="18" charset="-120"/>
              </a:rPr>
              <a:t>陳德堅 </a:t>
            </a:r>
            <a:r>
              <a:rPr lang="en-US" altLang="zh-CN" dirty="0" smtClean="0">
                <a:solidFill>
                  <a:srgbClr val="FFFF00"/>
                </a:solidFill>
                <a:ea typeface="新細明體" pitchFamily="18" charset="-120"/>
              </a:rPr>
              <a:t>Jacky </a:t>
            </a:r>
            <a:endParaRPr lang="en-US" altLang="zh-CN" dirty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CN" dirty="0" smtClean="0">
                <a:solidFill>
                  <a:srgbClr val="FFFF00"/>
                </a:solidFill>
                <a:ea typeface="新細明體" pitchFamily="18" charset="-120"/>
              </a:rPr>
              <a:t>				 </a:t>
            </a:r>
            <a:r>
              <a:rPr lang="zh-CN" altLang="en-US" dirty="0" smtClean="0">
                <a:solidFill>
                  <a:srgbClr val="FFFF00"/>
                </a:solidFill>
                <a:ea typeface="新細明體" pitchFamily="18" charset="-120"/>
              </a:rPr>
              <a:t>圣迦谷羅省基督教會</a:t>
            </a: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國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zh-CN" altLang="en-US" dirty="0" smtClean="0">
                <a:solidFill>
                  <a:srgbClr val="FFFF00"/>
                </a:solidFill>
                <a:ea typeface="新細明體" pitchFamily="18" charset="-120"/>
              </a:rPr>
              <a:t>用高科技輕鬆靈修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基督徒生活忙碌，屬靈生活不固定，身心靈疲憊。用智慧型手機，應用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Stanford  Univ. 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斯坦福大學的方法，輕鬆建立良好習慣，使平信徒有力量參與各樣教會的事工。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dirty="0" smtClean="0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FF00"/>
                </a:solidFill>
              </a:rPr>
              <a:t>       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3077" name="Picture 5" descr="abc logo_color (2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6654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忙亂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(Messy)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無力感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 of Control)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沮喪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(Depressed)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198"/>
            <a:ext cx="2514600" cy="1941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94923"/>
            <a:ext cx="4724400" cy="31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795" y="2066925"/>
            <a:ext cx="3560409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我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信</a:t>
            </a: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！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當如何行？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4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2421275"/>
              </p:ext>
            </p:extLst>
          </p:nvPr>
        </p:nvGraphicFramePr>
        <p:xfrm>
          <a:off x="533400" y="4572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005">
            <a:off x="6355211" y="1620849"/>
            <a:ext cx="2487858" cy="1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74" y="2438400"/>
            <a:ext cx="2935493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3657600" cy="5566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1183" y="363597"/>
            <a:ext cx="40432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宋体"/>
              </a:rPr>
              <a:t>Duke University</a:t>
            </a: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宋体"/>
              </a:rPr>
              <a:t>杜克大學的研究</a:t>
            </a:r>
            <a:r>
              <a:rPr lang="en-US" altLang="zh-CN" sz="3200" b="1" dirty="0">
                <a:solidFill>
                  <a:srgbClr val="FF0000"/>
                </a:solidFill>
                <a:latin typeface="宋体"/>
              </a:rPr>
              <a:t>:</a:t>
            </a: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宋体"/>
              </a:rPr>
              <a:t>人每天的行為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/>
              </a:rPr>
              <a:t>,</a:t>
            </a: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宋体"/>
              </a:rPr>
              <a:t>有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/>
              </a:rPr>
              <a:t>40%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/>
              </a:rPr>
              <a:t>是習慣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/>
              </a:rPr>
              <a:t>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419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   秘密就在習慣里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/>
              <a:t>“</a:t>
            </a:r>
            <a:r>
              <a:rPr lang="zh-CN" altLang="en-US" sz="3200" b="1" dirty="0" smtClean="0"/>
              <a:t>内化的</a:t>
            </a:r>
            <a:r>
              <a:rPr lang="en-US" altLang="zh-CN" sz="3200" b="1" dirty="0" smtClean="0"/>
              <a:t>”</a:t>
            </a:r>
            <a:r>
              <a:rPr lang="zh-CN" altLang="en-US" sz="3200" b="1" dirty="0" smtClean="0"/>
              <a:t>基督徒生活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25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492" y="17528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早</a:t>
            </a:r>
            <a:r>
              <a:rPr lang="zh-CN" altLang="en-US" sz="2800" b="1" i="1" dirty="0" smtClean="0"/>
              <a:t>餐：打果汁的故事</a:t>
            </a:r>
            <a:endParaRPr lang="en-US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90957" y="698500"/>
            <a:ext cx="2318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Professional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專業型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6710"/>
            <a:ext cx="3128963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3812" y="22098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使用次數：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0</a:t>
            </a:r>
          </a:p>
          <a:p>
            <a:endParaRPr lang="en-US" sz="7200" b="1" dirty="0">
              <a:solidFill>
                <a:srgbClr val="FF0000"/>
              </a:solidFill>
            </a:endParaRPr>
          </a:p>
          <a:p>
            <a:r>
              <a:rPr lang="zh-CN" altLang="en-US" sz="4800" b="1" dirty="0" smtClean="0"/>
              <a:t> </a:t>
            </a:r>
            <a:r>
              <a:rPr lang="en-US" altLang="zh-CN" sz="4800" b="1" dirty="0"/>
              <a:t> </a:t>
            </a:r>
            <a:r>
              <a:rPr lang="en-US" altLang="zh-CN" sz="4800" b="1" dirty="0" smtClean="0"/>
              <a:t>   </a:t>
            </a:r>
            <a:r>
              <a:rPr lang="zh-CN" altLang="en-US" sz="4800" b="1" dirty="0" smtClean="0"/>
              <a:t> 新習慣：難</a:t>
            </a:r>
            <a:r>
              <a:rPr lang="en-US" altLang="zh-CN" sz="4800" b="1" dirty="0" smtClean="0"/>
              <a:t>!</a:t>
            </a:r>
          </a:p>
          <a:p>
            <a:r>
              <a:rPr lang="zh-CN" altLang="en-US" sz="4800" b="1" dirty="0" smtClean="0"/>
              <a:t>  大腦</a:t>
            </a:r>
            <a:r>
              <a:rPr lang="zh-CN" altLang="en-US" sz="4800" b="1" dirty="0"/>
              <a:t>会</a:t>
            </a:r>
            <a:r>
              <a:rPr lang="zh-CN" altLang="en-US" sz="4800" b="1" dirty="0" smtClean="0"/>
              <a:t>自動抵抗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248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4" y="1371601"/>
            <a:ext cx="5595256" cy="5105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sz="2400" b="1" dirty="0" smtClean="0"/>
          </a:p>
          <a:p>
            <a:pPr marL="457200" lvl="1" indent="0">
              <a:buNone/>
            </a:pPr>
            <a:endParaRPr lang="en-US" altLang="zh-CN" sz="2400" b="1" dirty="0" smtClean="0"/>
          </a:p>
          <a:p>
            <a:pPr marL="457200" lvl="1" indent="0">
              <a:buNone/>
            </a:pPr>
            <a:endParaRPr lang="en-US" altLang="zh-CN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方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法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使用斯坦福大學</a:t>
            </a:r>
            <a:r>
              <a:rPr lang="en-US" altLang="zh-CN" sz="2400" b="1" dirty="0"/>
              <a:t>20</a:t>
            </a:r>
            <a:r>
              <a:rPr lang="zh-CN" altLang="en-US" sz="2400" b="1" dirty="0"/>
              <a:t>年的研究成果</a:t>
            </a:r>
            <a:r>
              <a:rPr lang="en-US" altLang="zh-CN" sz="2400" b="1" dirty="0"/>
              <a:t> – Tiny Habit, </a:t>
            </a:r>
            <a:r>
              <a:rPr lang="zh-CN" altLang="en-US" sz="2400" b="1" dirty="0">
                <a:solidFill>
                  <a:srgbClr val="FF0000"/>
                </a:solidFill>
              </a:rPr>
              <a:t>喜樂、輕鬆地</a:t>
            </a:r>
            <a:r>
              <a:rPr lang="zh-CN" altLang="en-US" sz="2400" b="1" dirty="0"/>
              <a:t>建立習慣</a:t>
            </a:r>
            <a:endParaRPr lang="en-US" altLang="zh-CN" sz="2400" b="1" dirty="0"/>
          </a:p>
          <a:p>
            <a:pPr marL="457200" lvl="1" indent="0">
              <a:buNone/>
            </a:pPr>
            <a:endParaRPr lang="en-US" altLang="zh-CN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72543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prstClr val="white"/>
                </a:solidFill>
              </a:rPr>
              <a:t>Agenda: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" y="1066800"/>
            <a:ext cx="3373934" cy="1700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06" y="2971800"/>
            <a:ext cx="3249067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 dirty="0"/>
              <a:t>馬太福音十三章</a:t>
            </a:r>
            <a:r>
              <a:rPr lang="en-US" sz="2000" b="1" dirty="0"/>
              <a:t>31</a:t>
            </a:r>
            <a:r>
              <a:rPr lang="en-US" altLang="zh-CN" sz="2000" b="1" dirty="0"/>
              <a:t>-32</a:t>
            </a:r>
            <a:r>
              <a:rPr lang="zh-CN" altLang="en-US" sz="2000" b="1" dirty="0"/>
              <a:t>節：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endParaRPr lang="en-US" altLang="zh-CN" sz="2400" b="1" dirty="0"/>
          </a:p>
          <a:p>
            <a:pPr>
              <a:lnSpc>
                <a:spcPct val="80000"/>
              </a:lnSpc>
            </a:pPr>
            <a:r>
              <a:rPr lang="zh-CN" altLang="en-US" dirty="0"/>
              <a:t>祂又設個比喻對他們說：天國好像一粒芥菜種，有人拿去種在田裡。</a:t>
            </a: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zh-CN" altLang="en-US" dirty="0"/>
              <a:t>這原是百種里最小的；等到長起來，卻比各樣的菜都大，且成了樹。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748" y="259807"/>
            <a:ext cx="8067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Stanford</a:t>
            </a:r>
            <a:r>
              <a:rPr lang="zh-CN" altLang="en-US" sz="2400" b="1" dirty="0" smtClean="0"/>
              <a:t>斯坦福</a:t>
            </a:r>
            <a:r>
              <a:rPr lang="zh-CN" altLang="en-US" sz="2400" b="1" dirty="0"/>
              <a:t>教授</a:t>
            </a:r>
            <a:r>
              <a:rPr lang="en-US" altLang="zh-CN" sz="2400" b="1" dirty="0" smtClean="0"/>
              <a:t>Dr. </a:t>
            </a:r>
            <a:r>
              <a:rPr lang="en-US" altLang="zh-CN" sz="2400" b="1" dirty="0" err="1" smtClean="0"/>
              <a:t>Fogg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二十年的研究成果： </a:t>
            </a:r>
            <a:r>
              <a:rPr lang="en-US" altLang="zh-CN" sz="2400" b="1" dirty="0" smtClean="0"/>
              <a:t>Tiny Habit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199"/>
            <a:ext cx="4905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362200" y="1276350"/>
            <a:ext cx="27432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990600"/>
            <a:ext cx="3878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B = M.A.T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ehavior=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otivation *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bility *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rigger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行</a:t>
            </a:r>
            <a:r>
              <a:rPr lang="zh-CN" altLang="en-US" sz="2400" b="1" dirty="0">
                <a:solidFill>
                  <a:srgbClr val="FF0000"/>
                </a:solidFill>
              </a:rPr>
              <a:t>為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=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動機 * </a:t>
            </a:r>
            <a:r>
              <a:rPr lang="zh-CN" altLang="en-US" sz="2400" b="1" dirty="0">
                <a:solidFill>
                  <a:srgbClr val="FF0000"/>
                </a:solidFill>
              </a:rPr>
              <a:t>能力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* 觸發器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702">
            <a:off x="77922" y="3188916"/>
            <a:ext cx="27432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817">
            <a:off x="40115" y="4576804"/>
            <a:ext cx="2537460" cy="115062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98152"/>
              </p:ext>
            </p:extLst>
          </p:nvPr>
        </p:nvGraphicFramePr>
        <p:xfrm>
          <a:off x="3121457" y="3428999"/>
          <a:ext cx="5862631" cy="25930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477"/>
                <a:gridCol w="1346838"/>
                <a:gridCol w="1465658"/>
                <a:gridCol w="1465658"/>
              </a:tblGrid>
              <a:tr h="8635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行為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動機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能力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觸發器</a:t>
                      </a:r>
                      <a:endParaRPr lang="en-US" sz="3200" dirty="0"/>
                    </a:p>
                  </a:txBody>
                  <a:tcPr/>
                </a:tc>
              </a:tr>
              <a:tr h="1729514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   </a:t>
                      </a:r>
                      <a:r>
                        <a:rPr lang="zh-CN" altLang="en-US" sz="3600" b="1" dirty="0" smtClean="0">
                          <a:solidFill>
                            <a:srgbClr val="FF0000"/>
                          </a:solidFill>
                        </a:rPr>
                        <a:t>沒有</a:t>
                      </a:r>
                      <a:endParaRPr lang="en-US" altLang="zh-CN" sz="3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3600" b="1" u="none" dirty="0" smtClean="0">
                          <a:solidFill>
                            <a:srgbClr val="FF0000"/>
                          </a:solidFill>
                        </a:rPr>
                        <a:t>聽</a:t>
                      </a:r>
                      <a:r>
                        <a:rPr lang="zh-CN" altLang="en-US" sz="3600" dirty="0" smtClean="0"/>
                        <a:t>電話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486"/>
            <a:ext cx="7391400" cy="55493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10693" y="2895600"/>
            <a:ext cx="1399742" cy="2122712"/>
            <a:chOff x="5910693" y="2895600"/>
            <a:chExt cx="1399742" cy="2122712"/>
          </a:xfrm>
        </p:grpSpPr>
        <p:grpSp>
          <p:nvGrpSpPr>
            <p:cNvPr id="7" name="Group 6"/>
            <p:cNvGrpSpPr/>
            <p:nvPr/>
          </p:nvGrpSpPr>
          <p:grpSpPr>
            <a:xfrm>
              <a:off x="5910693" y="2895600"/>
              <a:ext cx="1399742" cy="2122712"/>
              <a:chOff x="5910693" y="2895600"/>
              <a:chExt cx="1399742" cy="2122712"/>
            </a:xfrm>
          </p:grpSpPr>
          <p:pic>
            <p:nvPicPr>
              <p:cNvPr id="4" name="Picture 3" descr="C:\Users\dejchen\AppData\Local\Microsoft\Windows\Temporary Internet Files\Content.IE5\IUKHVHAO\3D-Spiral-Star[1]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0734" y="4386942"/>
                <a:ext cx="892961" cy="631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910693" y="2895600"/>
                <a:ext cx="139974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zh-CN" altLang="en-US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屬靈操練</a:t>
                </a:r>
                <a:endParaRPr lang="en-US" altLang="zh-CN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  <a:p>
                <a:pPr algn="ctr"/>
                <a:r>
                  <a:rPr lang="zh-CN" altLang="en-US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從這裡開始 </a:t>
                </a:r>
                <a:endParaRPr lang="en-US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5" name="Down Arrow 4"/>
            <p:cNvSpPr/>
            <p:nvPr/>
          </p:nvSpPr>
          <p:spPr>
            <a:xfrm>
              <a:off x="6728686" y="3657600"/>
              <a:ext cx="217056" cy="8239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5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011886" cy="6008915"/>
          </a:xfrm>
          <a:prstGeom prst="rect">
            <a:avLst/>
          </a:prstGeom>
        </p:spPr>
      </p:pic>
      <p:pic>
        <p:nvPicPr>
          <p:cNvPr id="1026" name="Picture 2" descr="C:\Users\dejchen\AppData\Local\Microsoft\Windows\Temporary Internet Files\Content.IE5\ZJM0UW47\sad-fac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25" y="2850016"/>
            <a:ext cx="606201" cy="60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jchen\AppData\Local\Microsoft\Windows\Temporary Internet Files\Content.IE5\IUKHVHAO\3D-Spiral-Star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47" y="762000"/>
            <a:ext cx="892961" cy="6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389413" y="1393370"/>
            <a:ext cx="206827" cy="1456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077200" cy="6057900"/>
          </a:xfrm>
          <a:prstGeom prst="rect">
            <a:avLst/>
          </a:prstGeom>
        </p:spPr>
      </p:pic>
      <p:pic>
        <p:nvPicPr>
          <p:cNvPr id="3" name="Picture 3" descr="C:\Users\dejchen\AppData\Local\Microsoft\Windows\Temporary Internet Files\Content.IE5\IUKHVHAO\3D-Spiral-Star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5430"/>
            <a:ext cx="892961" cy="6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jchen\AppData\Local\Microsoft\Windows\Temporary Internet Files\Content.IE5\JXRUPAW3\pray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66" y="4212771"/>
            <a:ext cx="7700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77254" y="489505"/>
            <a:ext cx="3566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大卫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王（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King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David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9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800" y="3823073"/>
            <a:ext cx="8883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i="1" dirty="0" smtClean="0">
                <a:solidFill>
                  <a:srgbClr val="00B0F0"/>
                </a:solidFill>
              </a:rPr>
              <a:t>在教會主日學，青少年事工</a:t>
            </a:r>
            <a:r>
              <a:rPr lang="en-US" altLang="zh-CN" sz="3600" i="1" dirty="0">
                <a:solidFill>
                  <a:srgbClr val="00B0F0"/>
                </a:solidFill>
              </a:rPr>
              <a:t> </a:t>
            </a:r>
            <a:r>
              <a:rPr lang="zh-CN" altLang="en-US" sz="3600" i="1" dirty="0" smtClean="0">
                <a:solidFill>
                  <a:srgbClr val="00B0F0"/>
                </a:solidFill>
              </a:rPr>
              <a:t>服</a:t>
            </a:r>
            <a:r>
              <a:rPr lang="zh-CN" altLang="en-US" sz="3600" i="1" dirty="0">
                <a:solidFill>
                  <a:srgbClr val="00B0F0"/>
                </a:solidFill>
              </a:rPr>
              <a:t>事</a:t>
            </a:r>
            <a:endParaRPr lang="en-US" sz="3600" i="1" dirty="0" smtClean="0">
              <a:solidFill>
                <a:srgbClr val="00B0F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rgbClr val="FF0000"/>
                </a:solidFill>
              </a:rPr>
              <a:t>Oracle</a:t>
            </a:r>
            <a:r>
              <a:rPr lang="zh-CN" altLang="en-US" sz="3600" i="1" dirty="0">
                <a:solidFill>
                  <a:srgbClr val="FF0000"/>
                </a:solidFill>
              </a:rPr>
              <a:t>公司</a:t>
            </a:r>
            <a:r>
              <a:rPr lang="en-US" altLang="zh-CN" sz="3600" i="1" dirty="0" smtClean="0">
                <a:solidFill>
                  <a:srgbClr val="FF0000"/>
                </a:solidFill>
              </a:rPr>
              <a:t>    </a:t>
            </a:r>
            <a:r>
              <a:rPr lang="en-US" altLang="zh-CN" sz="3600" i="1" dirty="0" smtClean="0"/>
              <a:t>- </a:t>
            </a:r>
            <a:r>
              <a:rPr lang="zh-CN" altLang="en-US" sz="3600" i="1" dirty="0" smtClean="0"/>
              <a:t>雲端技術設計師，</a:t>
            </a:r>
            <a:r>
              <a:rPr lang="en-US" altLang="zh-CN" sz="3600" i="1" dirty="0" smtClean="0"/>
              <a:t>16</a:t>
            </a:r>
            <a:r>
              <a:rPr lang="zh-CN" altLang="en-US" sz="3600" i="1" dirty="0"/>
              <a:t> </a:t>
            </a:r>
            <a:r>
              <a:rPr lang="en-US" altLang="zh-CN" sz="3600" i="1" dirty="0" smtClean="0"/>
              <a:t>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rgbClr val="FF0000"/>
                </a:solidFill>
              </a:rPr>
              <a:t>Azusa Pacific  </a:t>
            </a:r>
            <a:r>
              <a:rPr lang="en-US" altLang="zh-CN" sz="3600" i="1" dirty="0" smtClean="0"/>
              <a:t>- </a:t>
            </a:r>
            <a:r>
              <a:rPr lang="en-US" sz="3600" i="1" dirty="0" smtClean="0"/>
              <a:t>Leadership Master </a:t>
            </a:r>
            <a:r>
              <a:rPr lang="zh-CN" altLang="en-US" sz="3600" i="1" dirty="0" smtClean="0"/>
              <a:t>（在读）</a:t>
            </a:r>
            <a:endParaRPr lang="en-US" altLang="zh-CN" sz="36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rgbClr val="00B050"/>
                </a:solidFill>
              </a:rPr>
              <a:t>Tiny Habit 	    </a:t>
            </a:r>
            <a:r>
              <a:rPr lang="en-US" altLang="zh-CN" sz="3600" i="1" dirty="0" smtClean="0"/>
              <a:t>- </a:t>
            </a:r>
            <a:r>
              <a:rPr lang="en-US" sz="3600" i="1" dirty="0" smtClean="0"/>
              <a:t>Certified </a:t>
            </a:r>
            <a:r>
              <a:rPr lang="en-US" sz="3600" i="1" dirty="0" smtClean="0">
                <a:solidFill>
                  <a:srgbClr val="00B050"/>
                </a:solidFill>
              </a:rPr>
              <a:t>Coach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41004"/>
            <a:ext cx="3169024" cy="2448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50" y="609600"/>
            <a:ext cx="2926312" cy="292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088"/>
            <a:ext cx="5982350" cy="10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371600"/>
            <a:ext cx="6019800" cy="3048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simplify</a:t>
            </a:r>
            <a:br>
              <a:rPr lang="en-US" sz="4000" dirty="0" smtClean="0"/>
            </a:br>
            <a:r>
              <a:rPr lang="zh-CN" altLang="en-US" sz="4000" dirty="0" smtClean="0"/>
              <a:t>簡單就是好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572000"/>
            <a:ext cx="8229601" cy="18288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將你要做的事，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分解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成最小，最容易的。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不超過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30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秒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  <a:endParaRPr lang="en-US" sz="17000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71800" y="2974908"/>
            <a:ext cx="5867400" cy="22828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Attach </a:t>
            </a:r>
            <a:r>
              <a:rPr lang="zh-CN" alt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掛鉤</a:t>
            </a: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b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zh-CN" altLang="en-US" sz="4000" cap="none" dirty="0" smtClean="0">
                <a:solidFill>
                  <a:srgbClr val="FF0000"/>
                </a:solidFill>
                <a:ea typeface="+mn-ea"/>
                <a:cs typeface="+mn-cs"/>
              </a:rPr>
              <a:t>將</a:t>
            </a:r>
            <a:r>
              <a:rPr lang="en-US" altLang="zh-CN" sz="4000" cap="none" dirty="0" smtClean="0">
                <a:solidFill>
                  <a:srgbClr val="FF0000"/>
                </a:solidFill>
                <a:ea typeface="+mn-ea"/>
                <a:cs typeface="+mn-cs"/>
              </a:rPr>
              <a:t>Tiny Habit</a:t>
            </a:r>
            <a:r>
              <a:rPr lang="zh-CN" altLang="en-US" sz="4000" cap="none" dirty="0" smtClean="0">
                <a:solidFill>
                  <a:srgbClr val="00B0F0"/>
                </a:solidFill>
                <a:ea typeface="+mn-ea"/>
                <a:cs typeface="+mn-cs"/>
              </a:rPr>
              <a:t>掛鉤</a:t>
            </a:r>
            <a:r>
              <a:rPr lang="en-US" altLang="zh-CN" sz="4000" cap="none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altLang="zh-CN" sz="4000" cap="none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zh-CN" altLang="en-US" sz="4000" cap="none" dirty="0" smtClean="0">
                <a:solidFill>
                  <a:srgbClr val="FF0000"/>
                </a:solidFill>
                <a:ea typeface="+mn-ea"/>
                <a:cs typeface="+mn-cs"/>
              </a:rPr>
              <a:t>在你</a:t>
            </a:r>
            <a:r>
              <a:rPr lang="zh-CN" altLang="en-US" sz="4000" cap="none" dirty="0" smtClean="0">
                <a:solidFill>
                  <a:srgbClr val="00B0F0"/>
                </a:solidFill>
                <a:ea typeface="+mn-ea"/>
                <a:cs typeface="+mn-cs"/>
              </a:rPr>
              <a:t>日常</a:t>
            </a:r>
            <a:r>
              <a:rPr lang="zh-CN" altLang="en-US" sz="4000" cap="none" dirty="0" smtClean="0">
                <a:solidFill>
                  <a:srgbClr val="FF0000"/>
                </a:solidFill>
                <a:ea typeface="+mn-ea"/>
                <a:cs typeface="+mn-cs"/>
              </a:rPr>
              <a:t>要做的事情上</a:t>
            </a:r>
            <a:endParaRPr lang="en-US" sz="4000" b="0" cap="none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  <a:endParaRPr lang="en-US" sz="17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25034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Celebrate</a:t>
            </a:r>
            <a:b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zh-CN" altLang="en-US" sz="4000" cap="none" dirty="0" smtClean="0">
                <a:solidFill>
                  <a:srgbClr val="FF0000"/>
                </a:solidFill>
                <a:ea typeface="+mn-ea"/>
                <a:cs typeface="+mn-cs"/>
              </a:rPr>
              <a:t>立刻</a:t>
            </a:r>
            <a:r>
              <a:rPr lang="zh-CN" altLang="en-US" sz="4000" cap="none" dirty="0" smtClean="0">
                <a:solidFill>
                  <a:srgbClr val="92D050"/>
                </a:solidFill>
                <a:ea typeface="+mn-ea"/>
                <a:cs typeface="+mn-cs"/>
              </a:rPr>
              <a:t>慶祝</a:t>
            </a:r>
            <a:r>
              <a:rPr lang="zh-CN" altLang="en-US" sz="4000" cap="none" dirty="0" smtClean="0">
                <a:solidFill>
                  <a:srgbClr val="FF0000"/>
                </a:solidFill>
                <a:ea typeface="+mn-ea"/>
                <a:cs typeface="+mn-cs"/>
              </a:rPr>
              <a:t>，加入正能量。</a:t>
            </a:r>
            <a:r>
              <a:rPr lang="en-US" altLang="zh-CN" sz="4000" cap="none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altLang="zh-CN" sz="4000" cap="none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zh-CN" altLang="en-US" sz="4000" cap="none" dirty="0" smtClean="0">
                <a:solidFill>
                  <a:srgbClr val="FF0000"/>
                </a:solidFill>
                <a:ea typeface="+mn-ea"/>
                <a:cs typeface="+mn-cs"/>
              </a:rPr>
              <a:t>分享給同伴。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305800" cy="117645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T.E.A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4000" b="1" dirty="0" smtClean="0">
                <a:latin typeface="+mj-lt"/>
              </a:rPr>
              <a:t>iny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E</a:t>
            </a:r>
            <a:r>
              <a:rPr lang="en-US" sz="4000" b="1" dirty="0" smtClean="0">
                <a:latin typeface="+mj-lt"/>
              </a:rPr>
              <a:t>njoyable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A</a:t>
            </a:r>
            <a:r>
              <a:rPr lang="en-US" sz="4000" b="1" dirty="0" smtClean="0">
                <a:latin typeface="+mj-lt"/>
              </a:rPr>
              <a:t>ction </a:t>
            </a:r>
            <a:endParaRPr lang="en-US" sz="4000" b="1" dirty="0">
              <a:latin typeface="+mj-lt"/>
            </a:endParaRPr>
          </a:p>
          <a:p>
            <a:pPr algn="ctr"/>
            <a:r>
              <a:rPr lang="zh-CN" altLang="en-US" sz="4000" b="1" dirty="0" smtClean="0">
                <a:latin typeface="+mj-lt"/>
              </a:rPr>
              <a:t>微小、愉快的行動</a:t>
            </a:r>
            <a:endParaRPr lang="en-US" sz="40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1582210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64592" y="1193457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rPr>
              <a:t>1</a:t>
            </a:r>
            <a:endParaRPr lang="en-US" sz="17000" b="1" dirty="0">
              <a:solidFill>
                <a:srgbClr val="F2620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5240" y="2240980"/>
            <a:ext cx="1931160" cy="762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spc="6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簡</a:t>
            </a:r>
            <a:r>
              <a:rPr lang="zh-CN" altLang="en-US" sz="32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單</a:t>
            </a:r>
            <a:endParaRPr lang="en-US" sz="24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50528" y="1628355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24254" y="35052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2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33586" y="3859466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74040" y="4410518"/>
            <a:ext cx="1931160" cy="86982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en-US" sz="3200" b="1" spc="60" dirty="0" smtClean="0">
                <a:solidFill>
                  <a:srgbClr val="FF0000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Attach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掛鉤</a:t>
            </a:r>
            <a:endParaRPr lang="en-US" sz="32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42118" y="3989086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59604" y="3407228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rPr>
              <a:t>3</a:t>
            </a:r>
            <a:endParaRPr lang="en-US" sz="17000" b="1" dirty="0">
              <a:solidFill>
                <a:srgbClr val="65B131">
                  <a:alpha val="64000"/>
                </a:srgb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62600" y="3773360"/>
            <a:ext cx="2057400" cy="2057400"/>
            <a:chOff x="5562600" y="3773360"/>
            <a:chExt cx="2057400" cy="2057400"/>
          </a:xfrm>
        </p:grpSpPr>
        <p:sp>
          <p:nvSpPr>
            <p:cNvPr id="5" name="Oval 4"/>
            <p:cNvSpPr/>
            <p:nvPr/>
          </p:nvSpPr>
          <p:spPr>
            <a:xfrm>
              <a:off x="5562600" y="3773360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49810" y="4410517"/>
              <a:ext cx="1931160" cy="838199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b="1" spc="60" dirty="0" smtClean="0">
                  <a:solidFill>
                    <a:srgbClr val="FF0000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Celebrate</a:t>
              </a:r>
              <a:r>
                <a:rPr lang="zh-CN" altLang="en-US" sz="3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慶祝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807928" y="382507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529680" y="1871648"/>
            <a:ext cx="207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不超過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</a:rPr>
              <a:t>秒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43988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4"/>
                </a:solidFill>
              </a:rPr>
              <a:t>現有的習慣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0" y="3455576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</a:rPr>
              <a:t>提</a:t>
            </a:r>
            <a:r>
              <a:rPr lang="zh-CN" altLang="en-US" sz="2400" b="1" dirty="0" smtClean="0">
                <a:solidFill>
                  <a:schemeClr val="accent2"/>
                </a:solidFill>
              </a:rPr>
              <a:t>供正能量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3106" y="228600"/>
            <a:ext cx="2057400" cy="2708434"/>
            <a:chOff x="3355882" y="1193457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3355882" y="1582210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5274" y="1193457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5882" y="2039409"/>
              <a:ext cx="2057400" cy="160020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每天</a:t>
              </a:r>
              <a:endParaRPr lang="en-US" altLang="zh-CN" sz="32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讀</a:t>
              </a:r>
              <a:r>
                <a:rPr lang="en-US" altLang="zh-CN" sz="32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1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節</a:t>
              </a:r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聖經</a:t>
              </a:r>
              <a:endParaRPr lang="en-US" sz="2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61904" y="1628355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24254" y="35052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2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6641" y="3886200"/>
            <a:ext cx="2057400" cy="2057400"/>
            <a:chOff x="1533586" y="3859466"/>
            <a:chExt cx="2057400" cy="2057400"/>
          </a:xfrm>
        </p:grpSpPr>
        <p:sp>
          <p:nvSpPr>
            <p:cNvPr id="4" name="Oval 3"/>
            <p:cNvSpPr/>
            <p:nvPr/>
          </p:nvSpPr>
          <p:spPr>
            <a:xfrm>
              <a:off x="1533586" y="3859466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3586" y="3859466"/>
              <a:ext cx="1980919" cy="1905000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endParaRPr lang="en-US" sz="32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36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掛鉤</a:t>
              </a:r>
              <a:endParaRPr lang="en-US" altLang="zh-CN" sz="36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AFTER</a:t>
              </a:r>
            </a:p>
            <a:p>
              <a:pPr algn="ctr">
                <a:lnSpc>
                  <a:spcPct val="8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刷牙之後</a:t>
              </a:r>
              <a:endParaRPr lang="en-US" sz="36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772410" y="3901890"/>
              <a:ext cx="1583472" cy="1710176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50104" y="3407227"/>
            <a:ext cx="2057400" cy="2708434"/>
            <a:chOff x="6150104" y="3407227"/>
            <a:chExt cx="2057400" cy="2708434"/>
          </a:xfrm>
        </p:grpSpPr>
        <p:sp>
          <p:nvSpPr>
            <p:cNvPr id="17" name="TextBox 16"/>
            <p:cNvSpPr txBox="1"/>
            <p:nvPr/>
          </p:nvSpPr>
          <p:spPr>
            <a:xfrm>
              <a:off x="6569204" y="3407227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150104" y="3886200"/>
              <a:ext cx="2057400" cy="2057400"/>
              <a:chOff x="5562600" y="3773360"/>
              <a:chExt cx="2057400" cy="2057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562600" y="3773360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5000">
                    <a:srgbClr val="84D830"/>
                  </a:gs>
                  <a:gs pos="48000">
                    <a:srgbClr val="7BCF27"/>
                  </a:gs>
                  <a:gs pos="100000">
                    <a:srgbClr val="56901C"/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88840" y="4116898"/>
                <a:ext cx="1931160" cy="8381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32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慶祝</a:t>
                </a:r>
                <a:endParaRPr lang="en-US" altLang="zh-CN" sz="32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altLang="zh-CN" sz="32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Awesome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zh-CN" altLang="en-US" sz="32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真棒</a:t>
                </a:r>
                <a:r>
                  <a:rPr lang="en-US" altLang="zh-CN" sz="32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!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07928" y="3825079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684041" y="3163207"/>
            <a:ext cx="23070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   主</a:t>
            </a:r>
            <a:r>
              <a:rPr lang="zh-CN" altLang="en-US" sz="2800" dirty="0">
                <a:solidFill>
                  <a:srgbClr val="FF0000"/>
                </a:solidFill>
              </a:rPr>
              <a:t>題</a:t>
            </a:r>
            <a:r>
              <a:rPr lang="zh-CN" altLang="en-US" sz="2800" dirty="0" smtClean="0">
                <a:solidFill>
                  <a:srgbClr val="FF0000"/>
                </a:solidFill>
              </a:rPr>
              <a:t>：靈修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rgbClr val="002060"/>
                </a:solidFill>
              </a:rPr>
              <a:t>   行</a:t>
            </a:r>
            <a:r>
              <a:rPr lang="zh-CN" altLang="en-US" sz="2400" dirty="0">
                <a:solidFill>
                  <a:srgbClr val="002060"/>
                </a:solidFill>
              </a:rPr>
              <a:t>動</a:t>
            </a:r>
            <a:r>
              <a:rPr lang="zh-CN" altLang="en-US" sz="2400" dirty="0" smtClean="0">
                <a:solidFill>
                  <a:srgbClr val="002060"/>
                </a:solidFill>
              </a:rPr>
              <a:t>：讀聖經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228600"/>
            <a:ext cx="4191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Tiny Habit</a:t>
            </a:r>
            <a:r>
              <a:rPr lang="zh-CN" alt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例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子：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6" name="Straight Connector 25"/>
          <p:cNvCxnSpPr>
            <a:stCxn id="4" idx="6"/>
            <a:endCxn id="5" idx="2"/>
          </p:cNvCxnSpPr>
          <p:nvPr/>
        </p:nvCxnSpPr>
        <p:spPr>
          <a:xfrm>
            <a:off x="3684041" y="4914900"/>
            <a:ext cx="2466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5" idx="0"/>
          </p:cNvCxnSpPr>
          <p:nvPr/>
        </p:nvCxnSpPr>
        <p:spPr>
          <a:xfrm>
            <a:off x="5715000" y="2133600"/>
            <a:ext cx="1463804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0"/>
          </p:cNvCxnSpPr>
          <p:nvPr/>
        </p:nvCxnSpPr>
        <p:spPr>
          <a:xfrm flipV="1">
            <a:off x="2655341" y="2209800"/>
            <a:ext cx="1363093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19620" y="1044204"/>
            <a:ext cx="207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不超過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</a:rPr>
              <a:t>秒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9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6282472"/>
              </p:ext>
            </p:extLst>
          </p:nvPr>
        </p:nvGraphicFramePr>
        <p:xfrm>
          <a:off x="175230" y="1524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1850935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Joy</a:t>
            </a: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喜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樂的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" y="5702297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林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多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前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書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章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節：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無</a:t>
            </a:r>
            <a:r>
              <a:rPr lang="zh-TW" altLang="en-US" sz="2400" b="1" dirty="0">
                <a:solidFill>
                  <a:srgbClr val="FF0000"/>
                </a:solidFill>
              </a:rPr>
              <a:t>論作甚麼，都要為榮耀神而行。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502150" y="3051264"/>
            <a:ext cx="266700" cy="1945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1791" y="4996934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建立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習慣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從這裡開始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2286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Tiny Habit</a:t>
            </a:r>
            <a:r>
              <a:rPr lang="zh-CN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適用於</a:t>
            </a:r>
            <a:r>
              <a:rPr lang="zh-CN" alt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你的</a:t>
            </a:r>
            <a:r>
              <a:rPr lang="zh-CN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各種目標：魔術棒</a:t>
            </a:r>
            <a:endParaRPr lang="en-US" altLang="zh-CN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CN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 You 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WANT</a:t>
            </a:r>
            <a:r>
              <a:rPr 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zh-CN" alt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你</a:t>
            </a:r>
            <a:r>
              <a:rPr lang="zh-CN" altLang="en-US" sz="36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很想</a:t>
            </a:r>
            <a:r>
              <a:rPr lang="zh-CN" alt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做什麼？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0109" y="2514600"/>
            <a:ext cx="8456691" cy="2568952"/>
            <a:chOff x="260451" y="1404257"/>
            <a:chExt cx="8456691" cy="2568952"/>
          </a:xfrm>
        </p:grpSpPr>
        <p:sp>
          <p:nvSpPr>
            <p:cNvPr id="9" name="TextBox 8"/>
            <p:cNvSpPr txBox="1"/>
            <p:nvPr/>
          </p:nvSpPr>
          <p:spPr>
            <a:xfrm>
              <a:off x="260451" y="1404257"/>
              <a:ext cx="402065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1.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：</a:t>
              </a:r>
              <a:r>
                <a:rPr lang="zh-CN" altLang="en-US" sz="2800" u="sng" dirty="0" smtClean="0">
                  <a:solidFill>
                    <a:srgbClr val="FF0000"/>
                  </a:solidFill>
                </a:rPr>
                <a:t>你與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神的關係</a:t>
              </a:r>
              <a:endParaRPr lang="en-US" altLang="zh-CN" sz="2800" dirty="0" smtClean="0">
                <a:solidFill>
                  <a:srgbClr val="FF0000"/>
                </a:solidFill>
              </a:endParaRPr>
            </a:p>
            <a:p>
              <a:r>
                <a:rPr lang="zh-CN" altLang="en-US" sz="2400" dirty="0" smtClean="0">
                  <a:solidFill>
                    <a:srgbClr val="002060"/>
                  </a:solidFill>
                </a:rPr>
                <a:t>          </a:t>
              </a:r>
              <a:r>
                <a:rPr lang="zh-CN" altLang="en-US" sz="2400" dirty="0">
                  <a:solidFill>
                    <a:srgbClr val="002060"/>
                  </a:solidFill>
                </a:rPr>
                <a:t>行動</a:t>
              </a:r>
              <a:r>
                <a:rPr lang="zh-CN" altLang="en-US" sz="2400" dirty="0" smtClean="0">
                  <a:solidFill>
                    <a:srgbClr val="002060"/>
                  </a:solidFill>
                </a:rPr>
                <a:t>：每天禱告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14737" y="1404257"/>
              <a:ext cx="410240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2. 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：</a:t>
              </a:r>
              <a:r>
                <a:rPr lang="zh-CN" altLang="en-US" sz="2800" u="sng" dirty="0" smtClean="0">
                  <a:solidFill>
                    <a:srgbClr val="FF0000"/>
                  </a:solidFill>
                </a:rPr>
                <a:t>你的</a:t>
              </a:r>
              <a:r>
                <a:rPr lang="zh-CN" altLang="en-US" sz="2800" dirty="0">
                  <a:solidFill>
                    <a:srgbClr val="FF0000"/>
                  </a:solidFill>
                </a:rPr>
                <a:t>屬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靈</a:t>
              </a:r>
              <a:r>
                <a:rPr lang="zh-CN" altLang="en-US" sz="2800" dirty="0">
                  <a:solidFill>
                    <a:srgbClr val="FF0000"/>
                  </a:solidFill>
                </a:rPr>
                <a:t>學習</a:t>
              </a:r>
              <a:endParaRPr lang="en-US" altLang="zh-CN" sz="2800" dirty="0" smtClean="0">
                <a:solidFill>
                  <a:srgbClr val="FF0000"/>
                </a:solidFill>
              </a:endParaRPr>
            </a:p>
            <a:p>
              <a:r>
                <a:rPr lang="zh-CN" altLang="en-US" sz="2400" dirty="0" smtClean="0">
                  <a:solidFill>
                    <a:srgbClr val="002060"/>
                  </a:solidFill>
                </a:rPr>
                <a:t>          </a:t>
              </a:r>
              <a:r>
                <a:rPr lang="zh-CN" altLang="en-US" sz="2400" dirty="0">
                  <a:solidFill>
                    <a:srgbClr val="002060"/>
                  </a:solidFill>
                </a:rPr>
                <a:t>行動</a:t>
              </a:r>
              <a:r>
                <a:rPr lang="zh-CN" altLang="en-US" sz="2400" dirty="0" smtClean="0">
                  <a:solidFill>
                    <a:srgbClr val="002060"/>
                  </a:solidFill>
                </a:rPr>
                <a:t>：每天讀聖經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3106" y="3080657"/>
              <a:ext cx="44312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>
                  <a:solidFill>
                    <a:srgbClr val="FF0000"/>
                  </a:solidFill>
                </a:rPr>
                <a:t>3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. 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：</a:t>
              </a:r>
              <a:r>
                <a:rPr lang="zh-CN" altLang="en-US" sz="2800" u="sng" dirty="0" smtClean="0">
                  <a:solidFill>
                    <a:srgbClr val="FF0000"/>
                  </a:solidFill>
                </a:rPr>
                <a:t>你與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家人的關係</a:t>
              </a:r>
              <a:endParaRPr lang="en-US" altLang="zh-CN" sz="2400" dirty="0" smtClean="0">
                <a:solidFill>
                  <a:srgbClr val="002060"/>
                </a:solidFill>
              </a:endParaRPr>
            </a:p>
            <a:p>
              <a:r>
                <a:rPr lang="en-US" altLang="zh-CN" sz="2400" dirty="0">
                  <a:solidFill>
                    <a:srgbClr val="002060"/>
                  </a:solidFill>
                </a:rPr>
                <a:t> </a:t>
              </a:r>
              <a:r>
                <a:rPr lang="en-US" altLang="zh-CN" sz="2400" dirty="0" smtClean="0">
                  <a:solidFill>
                    <a:srgbClr val="002060"/>
                  </a:solidFill>
                </a:rPr>
                <a:t>        </a:t>
              </a:r>
              <a:r>
                <a:rPr lang="zh-CN" altLang="en-US" sz="2400" dirty="0" smtClean="0">
                  <a:solidFill>
                    <a:srgbClr val="002060"/>
                  </a:solidFill>
                </a:rPr>
                <a:t>行動：說一句感謝的話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4737" y="3004457"/>
              <a:ext cx="410240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>
                  <a:solidFill>
                    <a:srgbClr val="FF0000"/>
                  </a:solidFill>
                </a:rPr>
                <a:t>4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. 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：整理</a:t>
              </a:r>
              <a:r>
                <a:rPr lang="zh-CN" altLang="en-US" sz="2800" u="sng" dirty="0" smtClean="0">
                  <a:solidFill>
                    <a:srgbClr val="FF0000"/>
                  </a:solidFill>
                </a:rPr>
                <a:t>你的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家居</a:t>
              </a:r>
              <a:endParaRPr lang="en-US" altLang="zh-CN" sz="2800" dirty="0" smtClean="0">
                <a:solidFill>
                  <a:srgbClr val="FF0000"/>
                </a:solidFill>
              </a:endParaRPr>
            </a:p>
            <a:p>
              <a:r>
                <a:rPr lang="zh-CN" altLang="en-US" sz="2400" dirty="0" smtClean="0">
                  <a:solidFill>
                    <a:srgbClr val="002060"/>
                  </a:solidFill>
                </a:rPr>
                <a:t>          行動：</a:t>
              </a:r>
              <a:r>
                <a:rPr lang="zh-CN" altLang="en-US" sz="2400" dirty="0">
                  <a:solidFill>
                    <a:srgbClr val="002060"/>
                  </a:solidFill>
                </a:rPr>
                <a:t>快</a:t>
              </a:r>
              <a:r>
                <a:rPr lang="zh-CN" altLang="en-US" sz="2400" dirty="0" smtClean="0">
                  <a:solidFill>
                    <a:srgbClr val="002060"/>
                  </a:solidFill>
                </a:rPr>
                <a:t>速清理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86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49" y="228600"/>
            <a:ext cx="480131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方正楷体" panose="03000509000000000000" pitchFamily="65" charset="-122"/>
                <a:ea typeface="方正楷体" panose="03000509000000000000" pitchFamily="65" charset="-122"/>
              </a:rPr>
              <a:t>三種類型的</a:t>
            </a:r>
            <a:r>
              <a:rPr lang="zh-CN" altLang="en-US" sz="4000" dirty="0" smtClean="0">
                <a:solidFill>
                  <a:srgbClr val="FF0000"/>
                </a:solidFill>
                <a:latin typeface="方正楷体" panose="03000509000000000000" pitchFamily="65" charset="-122"/>
                <a:ea typeface="方正楷体" panose="03000509000000000000" pitchFamily="65" charset="-122"/>
              </a:rPr>
              <a:t>習慣</a:t>
            </a:r>
            <a:endParaRPr lang="en-US" altLang="zh-CN" sz="4000" dirty="0" smtClean="0">
              <a:solidFill>
                <a:srgbClr val="FF0000"/>
              </a:solidFill>
              <a:latin typeface="方正楷体" panose="03000509000000000000" pitchFamily="65" charset="-122"/>
              <a:ea typeface="方正楷体" panose="03000509000000000000" pitchFamily="65" charset="-122"/>
            </a:endParaRPr>
          </a:p>
          <a:p>
            <a:endParaRPr lang="en-US" sz="2000" dirty="0" smtClean="0">
              <a:solidFill>
                <a:srgbClr val="FF0000"/>
              </a:solidFill>
              <a:latin typeface="方正楷体" panose="03000509000000000000" pitchFamily="65" charset="-122"/>
              <a:ea typeface="方正楷体" panose="03000509000000000000" pitchFamily="65" charset="-122"/>
            </a:endParaRPr>
          </a:p>
          <a:p>
            <a:pPr marL="914400" indent="-914400">
              <a:buAutoNum type="arabicPeriod"/>
            </a:pPr>
            <a:r>
              <a:rPr lang="en-US" sz="3600" dirty="0" smtClean="0">
                <a:solidFill>
                  <a:srgbClr val="00B050"/>
                </a:solidFill>
              </a:rPr>
              <a:t>Blaze (</a:t>
            </a:r>
            <a:r>
              <a:rPr lang="zh-CN" altLang="en-US" sz="3600" dirty="0">
                <a:solidFill>
                  <a:srgbClr val="00B050"/>
                </a:solidFill>
              </a:rPr>
              <a:t>小草</a:t>
            </a:r>
            <a:r>
              <a:rPr lang="en-US" sz="36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altLang="zh-CN" sz="3600" dirty="0" smtClean="0">
                <a:solidFill>
                  <a:srgbClr val="00B050"/>
                </a:solidFill>
              </a:rPr>
              <a:t>	</a:t>
            </a:r>
            <a:r>
              <a:rPr lang="zh-CN" altLang="en-US" sz="3600" dirty="0">
                <a:solidFill>
                  <a:srgbClr val="00B050"/>
                </a:solidFill>
              </a:rPr>
              <a:t>只</a:t>
            </a:r>
            <a:r>
              <a:rPr lang="zh-CN" altLang="en-US" sz="3600" dirty="0" smtClean="0">
                <a:solidFill>
                  <a:srgbClr val="00B050"/>
                </a:solidFill>
              </a:rPr>
              <a:t>是一個動作</a:t>
            </a:r>
            <a:endParaRPr lang="en-US" sz="3600" dirty="0" smtClean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2. 	Shrub (</a:t>
            </a:r>
            <a:r>
              <a:rPr lang="zh-CN" altLang="en-US" sz="3600" dirty="0">
                <a:solidFill>
                  <a:srgbClr val="00B050"/>
                </a:solidFill>
              </a:rPr>
              <a:t>灌木</a:t>
            </a:r>
            <a:r>
              <a:rPr lang="en-US" altLang="zh-CN" sz="3600" dirty="0" smtClean="0">
                <a:solidFill>
                  <a:srgbClr val="00B050"/>
                </a:solidFill>
              </a:rPr>
              <a:t>)</a:t>
            </a:r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	</a:t>
            </a:r>
            <a:r>
              <a:rPr lang="zh-CN" altLang="en-US" sz="3600" dirty="0" smtClean="0">
                <a:solidFill>
                  <a:srgbClr val="00B050"/>
                </a:solidFill>
              </a:rPr>
              <a:t>會增加一定的次數</a:t>
            </a:r>
            <a:endParaRPr lang="en-US" altLang="zh-CN" sz="3600" dirty="0" smtClean="0">
              <a:solidFill>
                <a:srgbClr val="00B050"/>
              </a:solidFill>
            </a:endParaRPr>
          </a:p>
          <a:p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3. 	Tree (</a:t>
            </a:r>
            <a:r>
              <a:rPr lang="zh-CN" altLang="en-US" sz="3600" dirty="0">
                <a:solidFill>
                  <a:srgbClr val="00B050"/>
                </a:solidFill>
              </a:rPr>
              <a:t>大樹</a:t>
            </a:r>
            <a:r>
              <a:rPr lang="en-US" altLang="zh-CN" sz="3600" dirty="0" smtClean="0">
                <a:solidFill>
                  <a:srgbClr val="00B050"/>
                </a:solidFill>
              </a:rPr>
              <a:t>)</a:t>
            </a:r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zh-CN" altLang="en-US" sz="3600" dirty="0" smtClean="0">
                <a:solidFill>
                  <a:srgbClr val="00B050"/>
                </a:solidFill>
              </a:rPr>
              <a:t>可擴展到各個方面</a:t>
            </a:r>
            <a:endParaRPr lang="en-US" altLang="zh-CN" sz="3600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</a:rPr>
              <a:t>KeyStone</a:t>
            </a:r>
            <a:r>
              <a:rPr lang="en-US" sz="3600" b="1" dirty="0" smtClean="0">
                <a:solidFill>
                  <a:srgbClr val="FF0000"/>
                </a:solidFill>
              </a:rPr>
              <a:t> Habit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70" y="2667000"/>
            <a:ext cx="2256056" cy="1409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69" y="4419600"/>
            <a:ext cx="2940259" cy="1958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103632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22028336"/>
              </p:ext>
            </p:extLst>
          </p:nvPr>
        </p:nvGraphicFramePr>
        <p:xfrm>
          <a:off x="228600" y="228601"/>
          <a:ext cx="8839199" cy="17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149153912"/>
              </p:ext>
            </p:extLst>
          </p:nvPr>
        </p:nvGraphicFramePr>
        <p:xfrm>
          <a:off x="228600" y="2209800"/>
          <a:ext cx="8839199" cy="17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819150287"/>
              </p:ext>
            </p:extLst>
          </p:nvPr>
        </p:nvGraphicFramePr>
        <p:xfrm>
          <a:off x="228600" y="4267200"/>
          <a:ext cx="8839199" cy="17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301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82" y="228600"/>
            <a:ext cx="3709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Tiny Habit </a:t>
            </a:r>
            <a:r>
              <a:rPr lang="zh-CN" alt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例子</a:t>
            </a:r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：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458200" cy="22860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AFTER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汽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車</a:t>
            </a:r>
            <a:r>
              <a:rPr lang="zh-CN" altLang="en-US" sz="4000" b="1" dirty="0" smtClean="0">
                <a:solidFill>
                  <a:srgbClr val="FF0000"/>
                </a:solidFill>
                <a:latin typeface="+mj-lt"/>
              </a:rPr>
              <a:t>熄火后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，立刻</a:t>
            </a:r>
            <a:r>
              <a:rPr lang="zh-CN" altLang="en-US" sz="4000" b="1" dirty="0">
                <a:solidFill>
                  <a:srgbClr val="FF0000"/>
                </a:solidFill>
                <a:latin typeface="+mj-lt"/>
              </a:rPr>
              <a:t>讀</a:t>
            </a:r>
            <a:r>
              <a:rPr lang="en-US" altLang="zh-CN" sz="40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+mj-lt"/>
              </a:rPr>
              <a:t>節聖經</a:t>
            </a:r>
            <a:endParaRPr lang="en-US" altLang="zh-CN" sz="4000" b="1" dirty="0" smtClean="0">
              <a:solidFill>
                <a:srgbClr val="FF0000"/>
              </a:solidFill>
              <a:latin typeface="+mj-lt"/>
            </a:endParaRPr>
          </a:p>
          <a:p>
            <a:endParaRPr lang="en-US" altLang="zh-CN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altLang="zh-C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2. </a:t>
            </a:r>
            <a:r>
              <a:rPr lang="en-US" altLang="zh-CN" sz="4000" b="1" dirty="0" smtClean="0">
                <a:solidFill>
                  <a:srgbClr val="FF0000"/>
                </a:solidFill>
                <a:latin typeface="+mj-lt"/>
              </a:rPr>
              <a:t>AFTER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早上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起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床，</a:t>
            </a:r>
            <a:r>
              <a:rPr lang="zh-CN" altLang="en-US" sz="4000" b="1" dirty="0" smtClean="0">
                <a:solidFill>
                  <a:srgbClr val="FF0000"/>
                </a:solidFill>
                <a:latin typeface="+mj-lt"/>
              </a:rPr>
              <a:t>腳一踏在地上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，立刻</a:t>
            </a:r>
            <a:r>
              <a:rPr lang="zh-CN" altLang="en-US" sz="4000" b="1" dirty="0">
                <a:solidFill>
                  <a:srgbClr val="FF0000"/>
                </a:solidFill>
                <a:latin typeface="+mj-lt"/>
              </a:rPr>
              <a:t>說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：今天是耶和華所定的日子，我在其中要歡喜快樂！</a:t>
            </a:r>
            <a:endParaRPr lang="en-US" altLang="zh-CN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6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ABC</a:t>
            </a:r>
            <a:r>
              <a:rPr lang="zh-CN" altLang="en-US" sz="2800" dirty="0" smtClean="0"/>
              <a:t>北美華人基督徒教育大會</a:t>
            </a:r>
            <a:endParaRPr lang="en-US" altLang="zh-CN" sz="2800" dirty="0" smtClean="0"/>
          </a:p>
          <a:p>
            <a:r>
              <a:rPr lang="en-US" altLang="zh-CN" sz="2800" dirty="0" smtClean="0"/>
              <a:t>2017</a:t>
            </a:r>
            <a:r>
              <a:rPr lang="zh-CN" altLang="en-US" sz="2800" dirty="0"/>
              <a:t>年</a:t>
            </a:r>
            <a:r>
              <a:rPr lang="en-US" altLang="zh-CN" sz="2800" dirty="0" smtClean="0"/>
              <a:t>9</a:t>
            </a:r>
            <a:r>
              <a:rPr lang="zh-CN" altLang="en-US" sz="2800" dirty="0"/>
              <a:t>月</a:t>
            </a:r>
            <a:r>
              <a:rPr lang="en-US" altLang="zh-CN" sz="2800" dirty="0" smtClean="0"/>
              <a:t>16</a:t>
            </a:r>
            <a:r>
              <a:rPr lang="zh-CN" altLang="en-US" sz="2800" dirty="0"/>
              <a:t>日</a:t>
            </a:r>
            <a:endParaRPr lang="en-US" altLang="zh-CN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0" dirty="0" smtClean="0">
                <a:solidFill>
                  <a:srgbClr val="262626"/>
                </a:solidFill>
              </a:rPr>
              <a:t/>
            </a:r>
            <a:br>
              <a:rPr lang="en-US" sz="2400" b="0" dirty="0" smtClean="0">
                <a:solidFill>
                  <a:srgbClr val="262626"/>
                </a:solidFill>
              </a:rPr>
            </a:br>
            <a:r>
              <a:rPr lang="en-US" sz="2400" b="0" dirty="0" smtClean="0">
                <a:solidFill>
                  <a:srgbClr val="262626"/>
                </a:solidFill>
              </a:rPr>
              <a:t>		</a:t>
            </a:r>
            <a:r>
              <a:rPr lang="zh-CN" altLang="en-US" sz="5600" b="0" dirty="0" smtClean="0">
                <a:solidFill>
                  <a:prstClr val="white"/>
                </a:solidFill>
              </a:rPr>
              <a:t>信 與 行</a:t>
            </a:r>
            <a:r>
              <a:rPr lang="en-US" altLang="zh-CN" sz="5600" b="0" dirty="0" smtClean="0">
                <a:solidFill>
                  <a:prstClr val="white"/>
                </a:solidFill>
              </a:rPr>
              <a:t/>
            </a:r>
            <a:br>
              <a:rPr lang="en-US" altLang="zh-CN" sz="5600" b="0" dirty="0" smtClean="0">
                <a:solidFill>
                  <a:prstClr val="white"/>
                </a:solidFill>
              </a:rPr>
            </a:br>
            <a:r>
              <a:rPr lang="en-US" altLang="zh-CN" sz="5600" b="0" dirty="0" smtClean="0">
                <a:solidFill>
                  <a:prstClr val="white"/>
                </a:solidFill>
              </a:rPr>
              <a:t>- </a:t>
            </a:r>
            <a:r>
              <a:rPr lang="zh-CN" altLang="en-US" b="0" dirty="0" smtClean="0">
                <a:solidFill>
                  <a:prstClr val="white"/>
                </a:solidFill>
              </a:rPr>
              <a:t>用高科技，輕鬆建立屬靈習慣</a:t>
            </a:r>
            <a:endParaRPr lang="en-US" sz="5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8302006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6062" y="259171"/>
            <a:ext cx="6061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人的六大核心需要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/ 6 Core Motivators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903851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0800" y="147934"/>
            <a:ext cx="483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正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面需要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/ Positive Motivators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168" y="1905000"/>
            <a:ext cx="832832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168" y="3352800"/>
            <a:ext cx="832832" cy="800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168" y="5257800"/>
            <a:ext cx="832832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7" y="96261"/>
            <a:ext cx="906690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Tiny Habit</a:t>
            </a:r>
            <a:r>
              <a:rPr lang="zh-CN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是一種技能（</a:t>
            </a:r>
            <a:r>
              <a:rPr lang="en-US" altLang="zh-C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Skill </a:t>
            </a:r>
            <a:r>
              <a:rPr lang="zh-CN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en-US" altLang="zh-CN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CN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有規律的（屬靈）生活 </a:t>
            </a:r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(Routine)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成就感 </a:t>
            </a:r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r>
              <a:rPr lang="en-US" altLang="zh-C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(Accomplishment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生活有盼望 </a:t>
            </a:r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    (Hope)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3733800"/>
            <a:ext cx="3958590" cy="29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3044190" cy="47788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36330" y="266700"/>
            <a:ext cx="3128963" cy="5753100"/>
            <a:chOff x="4936330" y="266700"/>
            <a:chExt cx="3128963" cy="6286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330" y="990600"/>
              <a:ext cx="3128963" cy="5562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86399" y="266700"/>
              <a:ext cx="22445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</a:rPr>
                <a:t>器皿，工具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254000"/>
            <a:ext cx="7802880" cy="6036826"/>
            <a:chOff x="701040" y="122494"/>
            <a:chExt cx="7802880" cy="60368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" y="122494"/>
              <a:ext cx="7802880" cy="5852160"/>
            </a:xfrm>
            <a:prstGeom prst="rect">
              <a:avLst/>
            </a:prstGeom>
          </p:spPr>
        </p:pic>
        <p:sp>
          <p:nvSpPr>
            <p:cNvPr id="4" name="Up Arrow 3"/>
            <p:cNvSpPr/>
            <p:nvPr/>
          </p:nvSpPr>
          <p:spPr>
            <a:xfrm>
              <a:off x="6968924" y="4495800"/>
              <a:ext cx="762000" cy="1219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9677" y="578998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i="1" dirty="0" smtClean="0">
                  <a:solidFill>
                    <a:srgbClr val="FF0000"/>
                  </a:solidFill>
                </a:rPr>
                <a:t>屬靈征戰的武器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4" y="1371601"/>
            <a:ext cx="5595256" cy="5105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sz="2400" b="1" dirty="0" smtClean="0"/>
          </a:p>
          <a:p>
            <a:pPr marL="457200" lvl="1" indent="0">
              <a:buNone/>
            </a:pPr>
            <a:endParaRPr lang="en-US" altLang="zh-CN" sz="2400" b="1" dirty="0"/>
          </a:p>
          <a:p>
            <a:pPr marL="457200" lvl="1" indent="0">
              <a:buNone/>
            </a:pPr>
            <a:endParaRPr lang="en-US" altLang="zh-CN" sz="2400" b="1" dirty="0" smtClean="0"/>
          </a:p>
          <a:p>
            <a:pPr marL="457200" lvl="1" indent="0">
              <a:buNone/>
            </a:pPr>
            <a:endParaRPr lang="en-US" altLang="zh-CN" sz="2400" b="1" dirty="0"/>
          </a:p>
          <a:p>
            <a:pPr marL="457200" lvl="1" indent="0">
              <a:buNone/>
            </a:pPr>
            <a:endParaRPr lang="en-US" altLang="zh-CN" sz="2400" b="1" dirty="0" smtClean="0"/>
          </a:p>
          <a:p>
            <a:pPr marL="457200" lvl="1" indent="0">
              <a:buNone/>
            </a:pPr>
            <a:endParaRPr lang="en-US" altLang="zh-CN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演示</a:t>
            </a:r>
            <a:r>
              <a:rPr lang="en-US" altLang="zh-CN" sz="2400" b="1" dirty="0"/>
              <a:t>/ </a:t>
            </a:r>
            <a:r>
              <a:rPr lang="en-US" altLang="zh-CN" sz="2400" b="1" dirty="0" smtClean="0"/>
              <a:t>Demo</a:t>
            </a:r>
            <a:r>
              <a:rPr lang="zh-CN" altLang="en-US" sz="2400" b="1" dirty="0" smtClean="0"/>
              <a:t>，見證</a:t>
            </a:r>
            <a:endParaRPr lang="en-US" altLang="zh-CN" sz="24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Android </a:t>
            </a:r>
            <a:r>
              <a:rPr lang="zh-CN" altLang="en-US" sz="2400" b="1" dirty="0" smtClean="0"/>
              <a:t>或 </a:t>
            </a:r>
            <a:r>
              <a:rPr lang="en-US" altLang="zh-CN" sz="2400" b="1" dirty="0" smtClean="0"/>
              <a:t>Apple Smart Phone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問答</a:t>
            </a:r>
            <a:r>
              <a:rPr lang="en-US" altLang="zh-CN" sz="2400" b="1" dirty="0"/>
              <a:t>/ Q &amp; A</a:t>
            </a:r>
            <a:endParaRPr lang="en-US" altLang="zh-CN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3472543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prstClr val="white"/>
                </a:solidFill>
              </a:rPr>
              <a:t>Agenda: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1066800"/>
            <a:ext cx="3373934" cy="1700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64" y="3048000"/>
            <a:ext cx="3249067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 dirty="0"/>
              <a:t>馬太福音十三章</a:t>
            </a:r>
            <a:r>
              <a:rPr lang="en-US" sz="2000" b="1" dirty="0"/>
              <a:t>31</a:t>
            </a:r>
            <a:r>
              <a:rPr lang="en-US" altLang="zh-CN" sz="2000" b="1" dirty="0"/>
              <a:t>-32</a:t>
            </a:r>
            <a:r>
              <a:rPr lang="zh-CN" altLang="en-US" sz="2000" b="1" dirty="0"/>
              <a:t>節：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endParaRPr lang="en-US" altLang="zh-CN" sz="2000" b="1" dirty="0" smtClean="0"/>
          </a:p>
          <a:p>
            <a:pPr>
              <a:lnSpc>
                <a:spcPct val="80000"/>
              </a:lnSpc>
            </a:pPr>
            <a:r>
              <a:rPr lang="zh-CN" altLang="en-US" dirty="0"/>
              <a:t>祂又設個比喻對他們說：天國好像一粒芥菜種，有人拿去種在田裡。</a:t>
            </a: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zh-CN" altLang="en-US" dirty="0"/>
              <a:t>這原是百種里最小的；等到長起來，卻比各樣的菜都大，且成了樹。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82" y="896469"/>
            <a:ext cx="6172200" cy="59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9906" y="4343400"/>
            <a:ext cx="227177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免費！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570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	</a:t>
            </a:r>
            <a:r>
              <a:rPr lang="zh-CN" altLang="en-US" sz="2800" dirty="0" smtClean="0">
                <a:solidFill>
                  <a:srgbClr val="FF0000"/>
                </a:solidFill>
              </a:rPr>
              <a:t>斯坦福大學</a:t>
            </a:r>
            <a:r>
              <a:rPr lang="en-US" altLang="zh-CN" sz="2800" dirty="0" smtClean="0">
                <a:solidFill>
                  <a:srgbClr val="FF0000"/>
                </a:solidFill>
              </a:rPr>
              <a:t>Dr.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Fogg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</a:rPr>
              <a:t>博士的</a:t>
            </a:r>
            <a:r>
              <a:rPr lang="en-US" altLang="zh-CN" sz="2800" dirty="0" smtClean="0">
                <a:solidFill>
                  <a:srgbClr val="FF0000"/>
                </a:solidFill>
              </a:rPr>
              <a:t>5</a:t>
            </a:r>
            <a:r>
              <a:rPr lang="zh-CN" altLang="en-US" sz="2800" dirty="0" smtClean="0">
                <a:solidFill>
                  <a:srgbClr val="FF0000"/>
                </a:solidFill>
              </a:rPr>
              <a:t>天免费</a:t>
            </a:r>
            <a:r>
              <a:rPr lang="en-US" altLang="zh-CN" sz="2800" dirty="0" smtClean="0">
                <a:solidFill>
                  <a:srgbClr val="FF0000"/>
                </a:solidFill>
              </a:rPr>
              <a:t>Program</a:t>
            </a:r>
          </a:p>
          <a:p>
            <a:r>
              <a:rPr lang="en-US" sz="2800" dirty="0"/>
              <a:t>http://tinyhabitsacademy.org/5-day-tiny-habits-program/</a:t>
            </a:r>
          </a:p>
        </p:txBody>
      </p:sp>
    </p:spTree>
    <p:extLst>
      <p:ext uri="{BB962C8B-B14F-4D97-AF65-F5344CB8AC3E}">
        <p14:creationId xmlns:p14="http://schemas.microsoft.com/office/powerpoint/2010/main" val="31057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7" y="1095969"/>
            <a:ext cx="5410200" cy="381000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以弗所書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r>
              <a:rPr lang="zh-CN" altLang="en-US" sz="2400" dirty="0" smtClean="0">
                <a:solidFill>
                  <a:schemeClr val="bg1"/>
                </a:solidFill>
              </a:rPr>
              <a:t>章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19 </a:t>
            </a:r>
            <a:r>
              <a:rPr lang="en-US" altLang="zh-CN" sz="2400" dirty="0" smtClean="0">
                <a:solidFill>
                  <a:schemeClr val="bg1"/>
                </a:solidFill>
              </a:rPr>
              <a:t>– 20</a:t>
            </a:r>
            <a:r>
              <a:rPr lang="zh-CN" altLang="en-US" sz="2400" dirty="0">
                <a:solidFill>
                  <a:schemeClr val="bg1"/>
                </a:solidFill>
              </a:rPr>
              <a:t>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solidFill>
                  <a:srgbClr val="7BCF27"/>
                </a:solidFill>
                <a:hlinkClick r:id="rId4"/>
              </a:rPr>
              <a:t>19</a:t>
            </a:r>
            <a:r>
              <a:rPr lang="zh-TW" altLang="en-US" sz="2400" b="1" dirty="0" smtClean="0">
                <a:solidFill>
                  <a:srgbClr val="7BCF27"/>
                </a:solidFill>
              </a:rPr>
              <a:t>並</a:t>
            </a:r>
            <a:r>
              <a:rPr lang="zh-CN" altLang="en-US" sz="2400" b="1" dirty="0">
                <a:solidFill>
                  <a:srgbClr val="7BCF27"/>
                </a:solidFill>
              </a:rPr>
              <a:t>知道</a:t>
            </a:r>
            <a:r>
              <a:rPr lang="zh-TW" altLang="en-US" sz="2400" b="1" dirty="0" smtClean="0">
                <a:solidFill>
                  <a:srgbClr val="7BCF27"/>
                </a:solidFill>
              </a:rPr>
              <a:t>這</a:t>
            </a:r>
            <a:r>
              <a:rPr lang="zh-TW" altLang="en-US" sz="2400" b="1" dirty="0">
                <a:solidFill>
                  <a:srgbClr val="7BCF27"/>
                </a:solidFill>
              </a:rPr>
              <a:t>愛是過於人所能測度的，便叫神一切所充滿的充滿了你們</a:t>
            </a:r>
            <a:r>
              <a:rPr lang="zh-TW" altLang="en-US" sz="2400" b="1" dirty="0" smtClean="0">
                <a:solidFill>
                  <a:srgbClr val="7BCF27"/>
                </a:solidFill>
              </a:rPr>
              <a:t>。</a:t>
            </a:r>
            <a:endParaRPr lang="en-US" altLang="zh-TW" sz="2400" b="1" dirty="0" smtClean="0">
              <a:solidFill>
                <a:srgbClr val="7BCF27"/>
              </a:solidFill>
            </a:endParaRPr>
          </a:p>
          <a:p>
            <a:endParaRPr lang="en-US" altLang="zh-TW" sz="2400" b="1" dirty="0">
              <a:solidFill>
                <a:srgbClr val="7BCF27"/>
              </a:solidFill>
              <a:hlinkClick r:id="rId4"/>
            </a:endParaRPr>
          </a:p>
          <a:p>
            <a:r>
              <a:rPr lang="en-US" altLang="zh-TW" sz="2400" b="1" dirty="0" smtClean="0">
                <a:solidFill>
                  <a:srgbClr val="7BCF27"/>
                </a:solidFill>
                <a:hlinkClick r:id="rId4"/>
              </a:rPr>
              <a:t>20</a:t>
            </a:r>
            <a:r>
              <a:rPr lang="zh-TW" altLang="en-US" sz="2400" b="1" dirty="0">
                <a:solidFill>
                  <a:srgbClr val="7BCF27"/>
                </a:solidFill>
              </a:rPr>
              <a:t>神能照著運行在我們心裡的大力，充充足足地成就一切，超過我們所求所想的。</a:t>
            </a:r>
            <a:endParaRPr lang="en-US" sz="2400" b="1" dirty="0">
              <a:solidFill>
                <a:srgbClr val="7BCF2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00847686"/>
              </p:ext>
            </p:extLst>
          </p:nvPr>
        </p:nvGraphicFramePr>
        <p:xfrm>
          <a:off x="5610022" y="3013377"/>
          <a:ext cx="1938935" cy="233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3" y="1447800"/>
            <a:ext cx="5595256" cy="5105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問題</a:t>
            </a:r>
            <a:endParaRPr lang="en-US" altLang="zh-CN" sz="24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基</a:t>
            </a:r>
            <a:r>
              <a:rPr lang="zh-CN" altLang="en-US" sz="2400" b="1" dirty="0"/>
              <a:t>督</a:t>
            </a:r>
            <a:r>
              <a:rPr lang="zh-CN" altLang="en-US" sz="2400" b="1" dirty="0" smtClean="0"/>
              <a:t>徒希望建立屬靈習慣，卻有心無力，怎麼辦？</a:t>
            </a:r>
            <a:endParaRPr lang="en-US" altLang="zh-CN" sz="2400" b="1" dirty="0" smtClean="0"/>
          </a:p>
          <a:p>
            <a:pPr marL="457200" lvl="1" indent="0">
              <a:buNone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</a:rPr>
              <a:t>方法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使用斯坦福大學</a:t>
            </a:r>
            <a:r>
              <a:rPr lang="en-US" altLang="zh-CN" sz="2400" b="1" dirty="0" smtClean="0"/>
              <a:t>20</a:t>
            </a:r>
            <a:r>
              <a:rPr lang="zh-CN" altLang="en-US" sz="2400" b="1" dirty="0" smtClean="0"/>
              <a:t>年的研究成果</a:t>
            </a:r>
            <a:r>
              <a:rPr lang="en-US" altLang="zh-CN" sz="2400" b="1" dirty="0" smtClean="0"/>
              <a:t> – Tiny Habit, </a:t>
            </a:r>
            <a:r>
              <a:rPr lang="zh-CN" altLang="en-US" sz="2400" b="1" dirty="0" smtClean="0"/>
              <a:t>喜樂、輕鬆地建立習慣</a:t>
            </a:r>
            <a:endParaRPr lang="en-US" altLang="zh-CN" sz="2400" b="1" dirty="0" smtClean="0"/>
          </a:p>
          <a:p>
            <a:pPr marL="457200" lvl="1" indent="0">
              <a:buNone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</a:t>
            </a:r>
            <a:endParaRPr lang="en-US" altLang="zh-CN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演示</a:t>
            </a:r>
            <a:r>
              <a:rPr lang="en-US" altLang="zh-CN" sz="2400" b="1" dirty="0" smtClean="0"/>
              <a:t>/ Demo </a:t>
            </a:r>
            <a:r>
              <a:rPr lang="zh-CN" altLang="en-US" sz="2400" b="1" dirty="0" smtClean="0"/>
              <a:t>，見證</a:t>
            </a:r>
            <a:endParaRPr lang="en-US" altLang="zh-CN" sz="2400" b="1" dirty="0" smtClean="0"/>
          </a:p>
          <a:p>
            <a:pPr marL="457200" lvl="1" indent="0">
              <a:buNone/>
            </a:pPr>
            <a:r>
              <a:rPr lang="en-US" altLang="zh-CN" sz="2400" b="1" dirty="0" smtClean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問答</a:t>
            </a:r>
            <a:r>
              <a:rPr lang="en-US" altLang="zh-CN" sz="2400" b="1" dirty="0" smtClean="0"/>
              <a:t>/ Q &amp; A</a:t>
            </a:r>
          </a:p>
          <a:p>
            <a:pPr marL="457200" lvl="1" indent="0">
              <a:buNone/>
            </a:pPr>
            <a:r>
              <a:rPr lang="en-US" altLang="zh-CN" sz="2400" b="1" dirty="0" smtClean="0"/>
              <a:t>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2543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prstClr val="white"/>
                </a:solidFill>
              </a:rPr>
              <a:t>Agenda: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971551"/>
            <a:ext cx="3373934" cy="1700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64" y="2971800"/>
            <a:ext cx="3249067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 dirty="0" smtClean="0"/>
              <a:t>馬太福音十三章</a:t>
            </a:r>
            <a:r>
              <a:rPr lang="en-US" sz="2000" b="1" dirty="0" smtClean="0"/>
              <a:t>31</a:t>
            </a:r>
            <a:r>
              <a:rPr lang="en-US" altLang="zh-CN" sz="2000" b="1" dirty="0" smtClean="0"/>
              <a:t>-32</a:t>
            </a:r>
            <a:r>
              <a:rPr lang="zh-CN" altLang="en-US" sz="2000" b="1" dirty="0"/>
              <a:t>節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pPr>
              <a:lnSpc>
                <a:spcPct val="80000"/>
              </a:lnSpc>
            </a:pPr>
            <a:endParaRPr lang="en-US" altLang="zh-CN" sz="2000" b="1" dirty="0" smtClean="0"/>
          </a:p>
          <a:p>
            <a:pPr>
              <a:lnSpc>
                <a:spcPct val="80000"/>
              </a:lnSpc>
            </a:pPr>
            <a:r>
              <a:rPr lang="zh-CN" altLang="en-US" dirty="0" smtClean="0"/>
              <a:t>祂又設個比喻對他們說：天國好像一粒芥菜種，有人拿去種在田裡。</a:t>
            </a:r>
            <a:endParaRPr lang="en-US" altLang="zh-CN" dirty="0" smtClean="0"/>
          </a:p>
          <a:p>
            <a:pPr>
              <a:lnSpc>
                <a:spcPct val="80000"/>
              </a:lnSpc>
            </a:pPr>
            <a:endParaRPr lang="en-US" altLang="zh-CN" dirty="0" smtClean="0"/>
          </a:p>
          <a:p>
            <a:pPr>
              <a:lnSpc>
                <a:spcPct val="80000"/>
              </a:lnSpc>
            </a:pPr>
            <a:r>
              <a:rPr lang="zh-CN" altLang="en-US" dirty="0" smtClean="0"/>
              <a:t>這原是百種里最小的；等到長起來，卻比各樣的菜都大，且成了樹。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3376" y="20827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傅立</a:t>
            </a:r>
            <a:r>
              <a:rPr lang="zh-CN" altLang="en-US" sz="2800" dirty="0" smtClean="0">
                <a:solidFill>
                  <a:srgbClr val="FF0000"/>
                </a:solidFill>
              </a:rPr>
              <a:t>德牧師的</a:t>
            </a:r>
            <a:r>
              <a:rPr lang="zh-CN" altLang="en-US" sz="2800" dirty="0">
                <a:solidFill>
                  <a:srgbClr val="FF0000"/>
                </a:solidFill>
              </a:rPr>
              <a:t>故事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0055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哥</a:t>
            </a:r>
            <a:r>
              <a:rPr lang="zh-TW" altLang="en-US" b="1" dirty="0" smtClean="0"/>
              <a:t>林</a:t>
            </a:r>
            <a:r>
              <a:rPr lang="zh-CN" altLang="en-US" b="1" dirty="0" smtClean="0"/>
              <a:t>多</a:t>
            </a:r>
            <a:r>
              <a:rPr lang="zh-TW" altLang="en-US" b="1" dirty="0" smtClean="0"/>
              <a:t>後</a:t>
            </a:r>
            <a:r>
              <a:rPr lang="zh-CN" altLang="en-US" b="1" dirty="0" smtClean="0"/>
              <a:t>書</a:t>
            </a:r>
            <a:r>
              <a:rPr lang="en-US" altLang="zh-CN" b="1" dirty="0" smtClean="0"/>
              <a:t>12</a:t>
            </a:r>
            <a:r>
              <a:rPr lang="zh-CN" altLang="en-US" b="1" dirty="0" smtClean="0"/>
              <a:t>章</a:t>
            </a:r>
            <a:r>
              <a:rPr lang="en-US" altLang="zh-TW" b="1" dirty="0" smtClean="0"/>
              <a:t>9</a:t>
            </a:r>
            <a:r>
              <a:rPr lang="zh-CN" altLang="en-US" b="1" dirty="0" smtClean="0"/>
              <a:t>節</a:t>
            </a:r>
            <a:r>
              <a:rPr lang="en-US" altLang="zh-CN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祂</a:t>
            </a:r>
            <a:r>
              <a:rPr lang="zh-TW" altLang="en-US" dirty="0"/>
              <a:t>對我說</a:t>
            </a:r>
            <a:r>
              <a:rPr lang="zh-TW" altLang="en-US" dirty="0" smtClean="0"/>
              <a:t>：我</a:t>
            </a:r>
            <a:r>
              <a:rPr lang="zh-TW" altLang="en-US" dirty="0"/>
              <a:t>的恩典夠你用的，因為我的能力是在人的軟弱上顯得完全</a:t>
            </a:r>
            <a:r>
              <a:rPr lang="zh-TW" altLang="en-US" dirty="0" smtClean="0"/>
              <a:t>。</a:t>
            </a:r>
            <a:r>
              <a:rPr lang="zh-CN" altLang="en-US" dirty="0" smtClean="0"/>
              <a:t>”</a:t>
            </a:r>
            <a:r>
              <a:rPr lang="zh-TW" altLang="en-US" dirty="0" smtClean="0"/>
              <a:t>所</a:t>
            </a:r>
            <a:r>
              <a:rPr lang="zh-TW" altLang="en-US" dirty="0"/>
              <a:t>以，我更喜歡誇自己的軟弱，</a:t>
            </a:r>
            <a:r>
              <a:rPr lang="zh-TW" altLang="en-US" dirty="0">
                <a:solidFill>
                  <a:srgbClr val="FF0000"/>
                </a:solidFill>
              </a:rPr>
              <a:t>好叫基督的能力覆庇我</a:t>
            </a:r>
            <a:r>
              <a:rPr lang="zh-TW" altLang="en-US" dirty="0"/>
              <a:t>。」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9"/>
            <a:ext cx="91440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無法堅持靈修（讀聖經）的幾個原因：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4065046"/>
              </p:ext>
            </p:extLst>
          </p:nvPr>
        </p:nvGraphicFramePr>
        <p:xfrm>
          <a:off x="1524000" y="1397000"/>
          <a:ext cx="62484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73184" y="51689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馬</a:t>
            </a:r>
            <a:r>
              <a:rPr lang="zh-TW" altLang="en-US" dirty="0" smtClean="0">
                <a:solidFill>
                  <a:srgbClr val="FF0000"/>
                </a:solidFill>
              </a:rPr>
              <a:t>太</a:t>
            </a:r>
            <a:r>
              <a:rPr lang="zh-CN" altLang="en-US" dirty="0" smtClean="0">
                <a:solidFill>
                  <a:srgbClr val="FF0000"/>
                </a:solidFill>
              </a:rPr>
              <a:t>福音</a:t>
            </a:r>
            <a:r>
              <a:rPr lang="en-US" altLang="zh-CN" dirty="0" smtClean="0">
                <a:solidFill>
                  <a:srgbClr val="FF0000"/>
                </a:solidFill>
              </a:rPr>
              <a:t>23</a:t>
            </a:r>
            <a:r>
              <a:rPr lang="zh-CN" altLang="en-US" dirty="0" smtClean="0">
                <a:solidFill>
                  <a:srgbClr val="FF0000"/>
                </a:solidFill>
              </a:rPr>
              <a:t>章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節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耶穌</a:t>
            </a:r>
            <a:r>
              <a:rPr lang="zh-TW" altLang="en-US" dirty="0" smtClean="0">
                <a:solidFill>
                  <a:srgbClr val="FF0000"/>
                </a:solidFill>
              </a:rPr>
              <a:t>說：</a:t>
            </a:r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文</a:t>
            </a:r>
            <a:r>
              <a:rPr lang="zh-TW" altLang="en-US" dirty="0">
                <a:solidFill>
                  <a:srgbClr val="FF0000"/>
                </a:solidFill>
              </a:rPr>
              <a:t>士和法利賽人，坐在摩西的位上</a:t>
            </a:r>
            <a:r>
              <a:rPr lang="zh-TW" altLang="en-US" dirty="0" smtClean="0">
                <a:solidFill>
                  <a:srgbClr val="FF0000"/>
                </a:solidFill>
              </a:rPr>
              <a:t>； 凡</a:t>
            </a:r>
            <a:r>
              <a:rPr lang="zh-TW" altLang="en-US" dirty="0">
                <a:solidFill>
                  <a:srgbClr val="FF0000"/>
                </a:solidFill>
              </a:rPr>
              <a:t>他們所吩咐你們的，你們都要謹守、遵行；但不要效法他們的行為；因為他們能說不能行</a:t>
            </a:r>
            <a:r>
              <a:rPr lang="zh-TW" altLang="en-US" dirty="0" smtClean="0">
                <a:solidFill>
                  <a:srgbClr val="FF0000"/>
                </a:solidFill>
              </a:rPr>
              <a:t>。」</a:t>
            </a:r>
            <a:r>
              <a:rPr lang="zh-TW" altLang="en-US" dirty="0">
                <a:solidFill>
                  <a:srgbClr val="FF0000"/>
                </a:solidFill>
              </a:rPr>
              <a:t>他們把難擔的重擔，捆起來擱在人的肩上；但自己一個指頭也不肯</a:t>
            </a:r>
            <a:r>
              <a:rPr lang="zh-TW" altLang="en-US" dirty="0" smtClean="0">
                <a:solidFill>
                  <a:srgbClr val="FF0000"/>
                </a:solidFill>
              </a:rPr>
              <a:t>動</a:t>
            </a:r>
            <a:r>
              <a:rPr lang="zh-CN" altLang="en-US" dirty="0" smtClean="0">
                <a:solidFill>
                  <a:srgbClr val="FF0000"/>
                </a:solidFill>
              </a:rPr>
              <a:t>。”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4" y="1371601"/>
            <a:ext cx="5595256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問題</a:t>
            </a:r>
            <a:endParaRPr lang="en-US" altLang="zh-CN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基督徒希望建立</a:t>
            </a:r>
            <a:r>
              <a:rPr lang="zh-CN" altLang="en-US" sz="2400" b="1" dirty="0">
                <a:solidFill>
                  <a:srgbClr val="FF0000"/>
                </a:solidFill>
              </a:rPr>
              <a:t>屬靈習慣</a:t>
            </a:r>
            <a:r>
              <a:rPr lang="zh-CN" altLang="en-US" sz="2400" b="1" dirty="0"/>
              <a:t>，卻</a:t>
            </a:r>
            <a:r>
              <a:rPr lang="zh-CN" altLang="en-US" sz="2400" b="1" dirty="0">
                <a:solidFill>
                  <a:srgbClr val="FF0000"/>
                </a:solidFill>
              </a:rPr>
              <a:t>有心無力</a:t>
            </a:r>
            <a:r>
              <a:rPr lang="zh-CN" altLang="en-US" sz="2400" b="1" dirty="0"/>
              <a:t>，怎麼辦？</a:t>
            </a:r>
            <a:endParaRPr lang="en-US" altLang="zh-CN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3472543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prstClr val="white"/>
                </a:solidFill>
              </a:rPr>
              <a:t>Agenda: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31" y="2971800"/>
            <a:ext cx="3249067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 dirty="0"/>
              <a:t>馬太福音十三章</a:t>
            </a:r>
            <a:r>
              <a:rPr lang="en-US" sz="2000" b="1" dirty="0"/>
              <a:t>31</a:t>
            </a:r>
            <a:r>
              <a:rPr lang="en-US" altLang="zh-CN" sz="2000" b="1" dirty="0"/>
              <a:t>-32</a:t>
            </a:r>
            <a:r>
              <a:rPr lang="zh-CN" altLang="en-US" sz="2000" b="1" dirty="0"/>
              <a:t>節：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endParaRPr lang="en-US" altLang="zh-CN" b="1" dirty="0"/>
          </a:p>
          <a:p>
            <a:pPr>
              <a:lnSpc>
                <a:spcPct val="80000"/>
              </a:lnSpc>
            </a:pPr>
            <a:r>
              <a:rPr lang="zh-CN" altLang="en-US" dirty="0"/>
              <a:t>祂又設個比喻對他們說：天國好像一粒芥菜種，有人拿去種在田裡。</a:t>
            </a: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zh-CN" altLang="en-US" dirty="0"/>
              <a:t>這原是百種里最小的；等到長起來，卻比各樣的菜都大，且成了樹。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" y="1066800"/>
            <a:ext cx="3373934" cy="1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795" y="2066925"/>
            <a:ext cx="3560409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But How?</a:t>
            </a:r>
          </a:p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怎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麼做？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8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838200"/>
            <a:ext cx="6083327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3352800" cy="366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249" y="3886200"/>
            <a:ext cx="48494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FF0000"/>
                </a:solidFill>
              </a:rPr>
              <a:t>     </a:t>
            </a:r>
            <a:r>
              <a:rPr lang="zh-CN" altLang="en-US" sz="4000" i="1" dirty="0" smtClean="0">
                <a:solidFill>
                  <a:srgbClr val="FF0000"/>
                </a:solidFill>
              </a:rPr>
              <a:t>但是，聚會之後</a:t>
            </a:r>
            <a:endParaRPr lang="en-US" altLang="zh-CN" sz="4000" i="1" dirty="0" smtClean="0">
              <a:solidFill>
                <a:srgbClr val="FF0000"/>
              </a:solidFill>
            </a:endParaRPr>
          </a:p>
          <a:p>
            <a:endParaRPr lang="en-US" altLang="zh-CN" sz="2400" i="1" dirty="0" smtClean="0"/>
          </a:p>
          <a:p>
            <a:r>
              <a:rPr lang="zh-CN" altLang="en-US" sz="4000" b="1" i="1" dirty="0" smtClean="0"/>
              <a:t>教會牧者 </a:t>
            </a:r>
            <a:r>
              <a:rPr lang="en-US" altLang="zh-CN" sz="4000" b="1" i="1" dirty="0" smtClean="0"/>
              <a:t>– </a:t>
            </a:r>
            <a:r>
              <a:rPr lang="zh-CN" altLang="en-US" sz="4000" b="1" i="1" dirty="0" smtClean="0"/>
              <a:t>缺乏同工</a:t>
            </a:r>
            <a:endParaRPr lang="en-US" altLang="zh-CN" sz="4000" b="1" i="1" dirty="0"/>
          </a:p>
          <a:p>
            <a:r>
              <a:rPr lang="zh-CN" altLang="en-US" sz="4000" b="1" i="1" dirty="0" smtClean="0"/>
              <a:t>平</a:t>
            </a:r>
            <a:r>
              <a:rPr lang="zh-CN" altLang="en-US" sz="4000" b="1" i="1" dirty="0"/>
              <a:t>信</a:t>
            </a:r>
            <a:r>
              <a:rPr lang="zh-CN" altLang="en-US" sz="4000" b="1" i="1" dirty="0" smtClean="0"/>
              <a:t>徒     </a:t>
            </a:r>
            <a:r>
              <a:rPr lang="en-US" altLang="zh-CN" sz="4000" b="1" i="1" dirty="0" smtClean="0"/>
              <a:t>– </a:t>
            </a:r>
            <a:r>
              <a:rPr lang="zh-CN" altLang="en-US" sz="4000" b="1" i="1" dirty="0" smtClean="0"/>
              <a:t>缺乏力量</a:t>
            </a:r>
            <a:r>
              <a:rPr lang="en-US" altLang="zh-CN" sz="4000" b="1" i="1" dirty="0" smtClean="0"/>
              <a:t> 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79686" y="128367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</a:rPr>
              <a:t>聚會</a:t>
            </a:r>
            <a:r>
              <a:rPr lang="zh-CN" altLang="en-US" sz="36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i="1" dirty="0" smtClean="0">
                <a:solidFill>
                  <a:srgbClr val="FF0000"/>
                </a:solidFill>
              </a:rPr>
              <a:t>/ </a:t>
            </a:r>
            <a:r>
              <a:rPr lang="zh-CN" altLang="en-US" sz="3600" i="1" dirty="0" smtClean="0">
                <a:solidFill>
                  <a:srgbClr val="FF0000"/>
                </a:solidFill>
              </a:rPr>
              <a:t>特會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92255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</a:rPr>
              <a:t>營會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1633</Words>
  <Application>Microsoft Office PowerPoint</Application>
  <PresentationFormat>On-screen Show (4:3)</PresentationFormat>
  <Paragraphs>275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Introducing PowerPoint 2010</vt:lpstr>
      <vt:lpstr>Default Design</vt:lpstr>
      <vt:lpstr>     ABC  2017     </vt:lpstr>
      <vt:lpstr>PowerPoint Presentation</vt:lpstr>
      <vt:lpstr>   信 與 行 - 用高科技，輕鬆建立屬靈習慣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simplify 簡單就是好</vt:lpstr>
      <vt:lpstr>Attach 掛鉤   將Tiny Habit掛鉤 在你日常要做的事情上</vt:lpstr>
      <vt:lpstr>Celebrate  立刻慶祝，加入正能量。 分享給同伴。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2013-10-25T23:18:42Z</dcterms:created>
  <dcterms:modified xsi:type="dcterms:W3CDTF">2017-09-17T15:06:21Z</dcterms:modified>
</cp:coreProperties>
</file>