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37"/>
  </p:notesMasterIdLst>
  <p:handoutMasterIdLst>
    <p:handoutMasterId r:id="rId38"/>
  </p:handoutMasterIdLst>
  <p:sldIdLst>
    <p:sldId id="305" r:id="rId3"/>
    <p:sldId id="261" r:id="rId4"/>
    <p:sldId id="301" r:id="rId5"/>
    <p:sldId id="288" r:id="rId6"/>
    <p:sldId id="286" r:id="rId7"/>
    <p:sldId id="302" r:id="rId8"/>
    <p:sldId id="263" r:id="rId9"/>
    <p:sldId id="289" r:id="rId10"/>
    <p:sldId id="290" r:id="rId11"/>
    <p:sldId id="291" r:id="rId12"/>
    <p:sldId id="282" r:id="rId13"/>
    <p:sldId id="283" r:id="rId14"/>
    <p:sldId id="285" r:id="rId15"/>
    <p:sldId id="276" r:id="rId16"/>
    <p:sldId id="284" r:id="rId17"/>
    <p:sldId id="298" r:id="rId18"/>
    <p:sldId id="297" r:id="rId19"/>
    <p:sldId id="303" r:id="rId20"/>
    <p:sldId id="277" r:id="rId21"/>
    <p:sldId id="292" r:id="rId22"/>
    <p:sldId id="293" r:id="rId23"/>
    <p:sldId id="264" r:id="rId24"/>
    <p:sldId id="299" r:id="rId25"/>
    <p:sldId id="265" r:id="rId26"/>
    <p:sldId id="271" r:id="rId27"/>
    <p:sldId id="278" r:id="rId28"/>
    <p:sldId id="257" r:id="rId29"/>
    <p:sldId id="280" r:id="rId30"/>
    <p:sldId id="294" r:id="rId31"/>
    <p:sldId id="273" r:id="rId32"/>
    <p:sldId id="300" r:id="rId33"/>
    <p:sldId id="274" r:id="rId34"/>
    <p:sldId id="295" r:id="rId35"/>
    <p:sldId id="296" r:id="rId36"/>
  </p:sldIdLst>
  <p:sldSz cx="9144000" cy="6858000" type="screen4x3"/>
  <p:notesSz cx="6807200" cy="99393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74" autoAdjust="0"/>
    <p:restoredTop sz="94660"/>
  </p:normalViewPr>
  <p:slideViewPr>
    <p:cSldViewPr>
      <p:cViewPr>
        <p:scale>
          <a:sx n="76" d="100"/>
          <a:sy n="76" d="100"/>
        </p:scale>
        <p:origin x="-1004" y="-16"/>
      </p:cViewPr>
      <p:guideLst>
        <p:guide orient="horz" pos="2160"/>
        <p:guide pos="2880"/>
      </p:guideLst>
    </p:cSldViewPr>
  </p:slideViewPr>
  <p:notesTextViewPr>
    <p:cViewPr>
      <p:scale>
        <a:sx n="1" d="1"/>
        <a:sy n="1" d="1"/>
      </p:scale>
      <p:origin x="0" y="0"/>
    </p:cViewPr>
  </p:notesTextViewPr>
  <p:sorterViewPr>
    <p:cViewPr>
      <p:scale>
        <a:sx n="25" d="100"/>
        <a:sy n="25"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lang="en-SG"/>
          </a:p>
        </p:txBody>
      </p:sp>
      <p:sp>
        <p:nvSpPr>
          <p:cNvPr id="3" name="Date Placeholder 2"/>
          <p:cNvSpPr>
            <a:spLocks noGrp="1"/>
          </p:cNvSpPr>
          <p:nvPr>
            <p:ph type="dt" sz="quarter" idx="1"/>
          </p:nvPr>
        </p:nvSpPr>
        <p:spPr>
          <a:xfrm>
            <a:off x="3855838" y="0"/>
            <a:ext cx="2949787" cy="496967"/>
          </a:xfrm>
          <a:prstGeom prst="rect">
            <a:avLst/>
          </a:prstGeom>
        </p:spPr>
        <p:txBody>
          <a:bodyPr vert="horz" lIns="91440" tIns="45720" rIns="91440" bIns="45720" rtlCol="0"/>
          <a:lstStyle>
            <a:lvl1pPr algn="r">
              <a:defRPr sz="1200"/>
            </a:lvl1pPr>
          </a:lstStyle>
          <a:p>
            <a:fld id="{6DFB3DC6-CE78-42F1-81D3-B0E9DC11ADB7}" type="datetimeFigureOut">
              <a:rPr lang="en-SG" smtClean="0"/>
              <a:t>14/9/2018</a:t>
            </a:fld>
            <a:endParaRPr lang="en-SG"/>
          </a:p>
        </p:txBody>
      </p:sp>
      <p:sp>
        <p:nvSpPr>
          <p:cNvPr id="4" name="Footer Placeholder 3"/>
          <p:cNvSpPr>
            <a:spLocks noGrp="1"/>
          </p:cNvSpPr>
          <p:nvPr>
            <p:ph type="ftr" sz="quarter" idx="2"/>
          </p:nvPr>
        </p:nvSpPr>
        <p:spPr>
          <a:xfrm>
            <a:off x="0" y="9440646"/>
            <a:ext cx="2949787" cy="496967"/>
          </a:xfrm>
          <a:prstGeom prst="rect">
            <a:avLst/>
          </a:prstGeom>
        </p:spPr>
        <p:txBody>
          <a:bodyPr vert="horz" lIns="91440" tIns="45720" rIns="91440" bIns="45720" rtlCol="0" anchor="b"/>
          <a:lstStyle>
            <a:lvl1pPr algn="l">
              <a:defRPr sz="1200"/>
            </a:lvl1pPr>
          </a:lstStyle>
          <a:p>
            <a:endParaRPr lang="en-SG"/>
          </a:p>
        </p:txBody>
      </p:sp>
      <p:sp>
        <p:nvSpPr>
          <p:cNvPr id="5" name="Slide Number Placeholder 4"/>
          <p:cNvSpPr>
            <a:spLocks noGrp="1"/>
          </p:cNvSpPr>
          <p:nvPr>
            <p:ph type="sldNum" sz="quarter" idx="3"/>
          </p:nvPr>
        </p:nvSpPr>
        <p:spPr>
          <a:xfrm>
            <a:off x="3855838" y="9440646"/>
            <a:ext cx="2949787" cy="496967"/>
          </a:xfrm>
          <a:prstGeom prst="rect">
            <a:avLst/>
          </a:prstGeom>
        </p:spPr>
        <p:txBody>
          <a:bodyPr vert="horz" lIns="91440" tIns="45720" rIns="91440" bIns="45720" rtlCol="0" anchor="b"/>
          <a:lstStyle>
            <a:lvl1pPr algn="r">
              <a:defRPr sz="1200"/>
            </a:lvl1pPr>
          </a:lstStyle>
          <a:p>
            <a:fld id="{841AA91B-CCD8-4AE9-96ED-6A3BA8ECCBB6}" type="slidenum">
              <a:rPr lang="en-SG" smtClean="0"/>
              <a:t>‹#›</a:t>
            </a:fld>
            <a:endParaRPr lang="en-SG"/>
          </a:p>
        </p:txBody>
      </p:sp>
    </p:spTree>
    <p:extLst>
      <p:ext uri="{BB962C8B-B14F-4D97-AF65-F5344CB8AC3E}">
        <p14:creationId xmlns:p14="http://schemas.microsoft.com/office/powerpoint/2010/main" val="16487708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CFB2F5D8-4A17-4F8B-91FB-69B8BFE95B5D}" type="datetimeFigureOut">
              <a:rPr lang="en-US" smtClean="0"/>
              <a:t>9/14/2018</a:t>
            </a:fld>
            <a:endParaRPr lang="en-US"/>
          </a:p>
        </p:txBody>
      </p:sp>
      <p:sp>
        <p:nvSpPr>
          <p:cNvPr id="4" name="Slide Image Placeholder 3"/>
          <p:cNvSpPr>
            <a:spLocks noGrp="1" noRot="1" noChangeAspect="1"/>
          </p:cNvSpPr>
          <p:nvPr>
            <p:ph type="sldImg" idx="2"/>
          </p:nvPr>
        </p:nvSpPr>
        <p:spPr>
          <a:xfrm>
            <a:off x="1166813" y="1243013"/>
            <a:ext cx="4473575" cy="335438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9029CA44-74EB-49A0-A8D3-5868BE5469E0}" type="slidenum">
              <a:rPr lang="en-US" smtClean="0"/>
              <a:t>‹#›</a:t>
            </a:fld>
            <a:endParaRPr lang="en-US"/>
          </a:p>
        </p:txBody>
      </p:sp>
    </p:spTree>
    <p:extLst>
      <p:ext uri="{BB962C8B-B14F-4D97-AF65-F5344CB8AC3E}">
        <p14:creationId xmlns:p14="http://schemas.microsoft.com/office/powerpoint/2010/main" val="33308299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029CA44-74EB-49A0-A8D3-5868BE5469E0}" type="slidenum">
              <a:rPr lang="en-US" smtClean="0"/>
              <a:t>20</a:t>
            </a:fld>
            <a:endParaRPr lang="en-US"/>
          </a:p>
        </p:txBody>
      </p:sp>
    </p:spTree>
    <p:extLst>
      <p:ext uri="{BB962C8B-B14F-4D97-AF65-F5344CB8AC3E}">
        <p14:creationId xmlns:p14="http://schemas.microsoft.com/office/powerpoint/2010/main" val="7060961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029CA44-74EB-49A0-A8D3-5868BE5469E0}" type="slidenum">
              <a:rPr lang="en-US" smtClean="0"/>
              <a:t>28</a:t>
            </a:fld>
            <a:endParaRPr lang="en-US"/>
          </a:p>
        </p:txBody>
      </p:sp>
    </p:spTree>
    <p:extLst>
      <p:ext uri="{BB962C8B-B14F-4D97-AF65-F5344CB8AC3E}">
        <p14:creationId xmlns:p14="http://schemas.microsoft.com/office/powerpoint/2010/main" val="35878467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SG"/>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SG"/>
          </a:p>
        </p:txBody>
      </p:sp>
      <p:sp>
        <p:nvSpPr>
          <p:cNvPr id="4" name="Date Placeholder 3"/>
          <p:cNvSpPr>
            <a:spLocks noGrp="1"/>
          </p:cNvSpPr>
          <p:nvPr>
            <p:ph type="dt" sz="half" idx="10"/>
          </p:nvPr>
        </p:nvSpPr>
        <p:spPr/>
        <p:txBody>
          <a:bodyPr/>
          <a:lstStyle/>
          <a:p>
            <a:fld id="{AB870603-E8FF-42E9-A141-1848FCC4313B}" type="datetimeFigureOut">
              <a:rPr lang="en-SG" smtClean="0"/>
              <a:t>14/9/2018</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E75DC915-1E4B-43B4-AF1C-698EC9E83052}" type="slidenum">
              <a:rPr lang="en-SG" smtClean="0"/>
              <a:t>‹#›</a:t>
            </a:fld>
            <a:endParaRPr lang="en-SG"/>
          </a:p>
        </p:txBody>
      </p:sp>
    </p:spTree>
    <p:extLst>
      <p:ext uri="{BB962C8B-B14F-4D97-AF65-F5344CB8AC3E}">
        <p14:creationId xmlns:p14="http://schemas.microsoft.com/office/powerpoint/2010/main" val="37501120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SG"/>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4" name="Date Placeholder 3"/>
          <p:cNvSpPr>
            <a:spLocks noGrp="1"/>
          </p:cNvSpPr>
          <p:nvPr>
            <p:ph type="dt" sz="half" idx="10"/>
          </p:nvPr>
        </p:nvSpPr>
        <p:spPr/>
        <p:txBody>
          <a:bodyPr/>
          <a:lstStyle/>
          <a:p>
            <a:fld id="{AB870603-E8FF-42E9-A141-1848FCC4313B}" type="datetimeFigureOut">
              <a:rPr lang="en-SG" smtClean="0"/>
              <a:t>14/9/2018</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E75DC915-1E4B-43B4-AF1C-698EC9E83052}" type="slidenum">
              <a:rPr lang="en-SG" smtClean="0"/>
              <a:t>‹#›</a:t>
            </a:fld>
            <a:endParaRPr lang="en-SG"/>
          </a:p>
        </p:txBody>
      </p:sp>
    </p:spTree>
    <p:extLst>
      <p:ext uri="{BB962C8B-B14F-4D97-AF65-F5344CB8AC3E}">
        <p14:creationId xmlns:p14="http://schemas.microsoft.com/office/powerpoint/2010/main" val="37933760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SG"/>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4" name="Date Placeholder 3"/>
          <p:cNvSpPr>
            <a:spLocks noGrp="1"/>
          </p:cNvSpPr>
          <p:nvPr>
            <p:ph type="dt" sz="half" idx="10"/>
          </p:nvPr>
        </p:nvSpPr>
        <p:spPr/>
        <p:txBody>
          <a:bodyPr/>
          <a:lstStyle/>
          <a:p>
            <a:fld id="{AB870603-E8FF-42E9-A141-1848FCC4313B}" type="datetimeFigureOut">
              <a:rPr lang="en-SG" smtClean="0"/>
              <a:t>14/9/2018</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E75DC915-1E4B-43B4-AF1C-698EC9E83052}" type="slidenum">
              <a:rPr lang="en-SG" smtClean="0"/>
              <a:t>‹#›</a:t>
            </a:fld>
            <a:endParaRPr lang="en-SG"/>
          </a:p>
        </p:txBody>
      </p:sp>
    </p:spTree>
    <p:extLst>
      <p:ext uri="{BB962C8B-B14F-4D97-AF65-F5344CB8AC3E}">
        <p14:creationId xmlns:p14="http://schemas.microsoft.com/office/powerpoint/2010/main" val="25352205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SG"/>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SG"/>
          </a:p>
        </p:txBody>
      </p:sp>
      <p:sp>
        <p:nvSpPr>
          <p:cNvPr id="4" name="Date Placeholder 3"/>
          <p:cNvSpPr>
            <a:spLocks noGrp="1"/>
          </p:cNvSpPr>
          <p:nvPr>
            <p:ph type="dt" sz="half" idx="10"/>
          </p:nvPr>
        </p:nvSpPr>
        <p:spPr/>
        <p:txBody>
          <a:bodyPr/>
          <a:lstStyle/>
          <a:p>
            <a:fld id="{6EFCC3F9-996E-4A38-AE0C-B7ABD371EDEE}" type="datetimeFigureOut">
              <a:rPr lang="en-SG" smtClean="0">
                <a:solidFill>
                  <a:prstClr val="black">
                    <a:tint val="75000"/>
                  </a:prstClr>
                </a:solidFill>
              </a:rPr>
              <a:pPr/>
              <a:t>14/9/2018</a:t>
            </a:fld>
            <a:endParaRPr lang="en-SG">
              <a:solidFill>
                <a:prstClr val="black">
                  <a:tint val="75000"/>
                </a:prstClr>
              </a:solidFill>
            </a:endParaRPr>
          </a:p>
        </p:txBody>
      </p:sp>
      <p:sp>
        <p:nvSpPr>
          <p:cNvPr id="5" name="Footer Placeholder 4"/>
          <p:cNvSpPr>
            <a:spLocks noGrp="1"/>
          </p:cNvSpPr>
          <p:nvPr>
            <p:ph type="ftr" sz="quarter" idx="11"/>
          </p:nvPr>
        </p:nvSpPr>
        <p:spPr/>
        <p:txBody>
          <a:bodyPr/>
          <a:lstStyle/>
          <a:p>
            <a:endParaRPr lang="en-SG">
              <a:solidFill>
                <a:prstClr val="black">
                  <a:tint val="75000"/>
                </a:prstClr>
              </a:solidFill>
            </a:endParaRPr>
          </a:p>
        </p:txBody>
      </p:sp>
      <p:sp>
        <p:nvSpPr>
          <p:cNvPr id="6" name="Slide Number Placeholder 5"/>
          <p:cNvSpPr>
            <a:spLocks noGrp="1"/>
          </p:cNvSpPr>
          <p:nvPr>
            <p:ph type="sldNum" sz="quarter" idx="12"/>
          </p:nvPr>
        </p:nvSpPr>
        <p:spPr/>
        <p:txBody>
          <a:bodyPr/>
          <a:lstStyle/>
          <a:p>
            <a:fld id="{E35580F7-0E48-418D-B4A7-E0F17056F775}" type="slidenum">
              <a:rPr lang="en-SG" smtClean="0">
                <a:solidFill>
                  <a:prstClr val="black">
                    <a:tint val="75000"/>
                  </a:prstClr>
                </a:solidFill>
              </a:rPr>
              <a:pPr/>
              <a:t>‹#›</a:t>
            </a:fld>
            <a:endParaRPr lang="en-SG">
              <a:solidFill>
                <a:prstClr val="black">
                  <a:tint val="75000"/>
                </a:prstClr>
              </a:solidFill>
            </a:endParaRPr>
          </a:p>
        </p:txBody>
      </p:sp>
    </p:spTree>
    <p:extLst>
      <p:ext uri="{BB962C8B-B14F-4D97-AF65-F5344CB8AC3E}">
        <p14:creationId xmlns:p14="http://schemas.microsoft.com/office/powerpoint/2010/main" val="28080869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SG"/>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4" name="Date Placeholder 3"/>
          <p:cNvSpPr>
            <a:spLocks noGrp="1"/>
          </p:cNvSpPr>
          <p:nvPr>
            <p:ph type="dt" sz="half" idx="10"/>
          </p:nvPr>
        </p:nvSpPr>
        <p:spPr/>
        <p:txBody>
          <a:bodyPr/>
          <a:lstStyle/>
          <a:p>
            <a:fld id="{6EFCC3F9-996E-4A38-AE0C-B7ABD371EDEE}" type="datetimeFigureOut">
              <a:rPr lang="en-SG" smtClean="0">
                <a:solidFill>
                  <a:prstClr val="black">
                    <a:tint val="75000"/>
                  </a:prstClr>
                </a:solidFill>
              </a:rPr>
              <a:pPr/>
              <a:t>14/9/2018</a:t>
            </a:fld>
            <a:endParaRPr lang="en-SG">
              <a:solidFill>
                <a:prstClr val="black">
                  <a:tint val="75000"/>
                </a:prstClr>
              </a:solidFill>
            </a:endParaRPr>
          </a:p>
        </p:txBody>
      </p:sp>
      <p:sp>
        <p:nvSpPr>
          <p:cNvPr id="5" name="Footer Placeholder 4"/>
          <p:cNvSpPr>
            <a:spLocks noGrp="1"/>
          </p:cNvSpPr>
          <p:nvPr>
            <p:ph type="ftr" sz="quarter" idx="11"/>
          </p:nvPr>
        </p:nvSpPr>
        <p:spPr/>
        <p:txBody>
          <a:bodyPr/>
          <a:lstStyle/>
          <a:p>
            <a:endParaRPr lang="en-SG">
              <a:solidFill>
                <a:prstClr val="black">
                  <a:tint val="75000"/>
                </a:prstClr>
              </a:solidFill>
            </a:endParaRPr>
          </a:p>
        </p:txBody>
      </p:sp>
      <p:sp>
        <p:nvSpPr>
          <p:cNvPr id="6" name="Slide Number Placeholder 5"/>
          <p:cNvSpPr>
            <a:spLocks noGrp="1"/>
          </p:cNvSpPr>
          <p:nvPr>
            <p:ph type="sldNum" sz="quarter" idx="12"/>
          </p:nvPr>
        </p:nvSpPr>
        <p:spPr/>
        <p:txBody>
          <a:bodyPr/>
          <a:lstStyle/>
          <a:p>
            <a:fld id="{E35580F7-0E48-418D-B4A7-E0F17056F775}" type="slidenum">
              <a:rPr lang="en-SG" smtClean="0">
                <a:solidFill>
                  <a:prstClr val="black">
                    <a:tint val="75000"/>
                  </a:prstClr>
                </a:solidFill>
              </a:rPr>
              <a:pPr/>
              <a:t>‹#›</a:t>
            </a:fld>
            <a:endParaRPr lang="en-SG">
              <a:solidFill>
                <a:prstClr val="black">
                  <a:tint val="75000"/>
                </a:prstClr>
              </a:solidFill>
            </a:endParaRPr>
          </a:p>
        </p:txBody>
      </p:sp>
    </p:spTree>
    <p:extLst>
      <p:ext uri="{BB962C8B-B14F-4D97-AF65-F5344CB8AC3E}">
        <p14:creationId xmlns:p14="http://schemas.microsoft.com/office/powerpoint/2010/main" val="96955844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SG"/>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EFCC3F9-996E-4A38-AE0C-B7ABD371EDEE}" type="datetimeFigureOut">
              <a:rPr lang="en-SG" smtClean="0">
                <a:solidFill>
                  <a:prstClr val="black">
                    <a:tint val="75000"/>
                  </a:prstClr>
                </a:solidFill>
              </a:rPr>
              <a:pPr/>
              <a:t>14/9/2018</a:t>
            </a:fld>
            <a:endParaRPr lang="en-SG">
              <a:solidFill>
                <a:prstClr val="black">
                  <a:tint val="75000"/>
                </a:prstClr>
              </a:solidFill>
            </a:endParaRPr>
          </a:p>
        </p:txBody>
      </p:sp>
      <p:sp>
        <p:nvSpPr>
          <p:cNvPr id="5" name="Footer Placeholder 4"/>
          <p:cNvSpPr>
            <a:spLocks noGrp="1"/>
          </p:cNvSpPr>
          <p:nvPr>
            <p:ph type="ftr" sz="quarter" idx="11"/>
          </p:nvPr>
        </p:nvSpPr>
        <p:spPr/>
        <p:txBody>
          <a:bodyPr/>
          <a:lstStyle/>
          <a:p>
            <a:endParaRPr lang="en-SG">
              <a:solidFill>
                <a:prstClr val="black">
                  <a:tint val="75000"/>
                </a:prstClr>
              </a:solidFill>
            </a:endParaRPr>
          </a:p>
        </p:txBody>
      </p:sp>
      <p:sp>
        <p:nvSpPr>
          <p:cNvPr id="6" name="Slide Number Placeholder 5"/>
          <p:cNvSpPr>
            <a:spLocks noGrp="1"/>
          </p:cNvSpPr>
          <p:nvPr>
            <p:ph type="sldNum" sz="quarter" idx="12"/>
          </p:nvPr>
        </p:nvSpPr>
        <p:spPr/>
        <p:txBody>
          <a:bodyPr/>
          <a:lstStyle/>
          <a:p>
            <a:fld id="{E35580F7-0E48-418D-B4A7-E0F17056F775}" type="slidenum">
              <a:rPr lang="en-SG" smtClean="0">
                <a:solidFill>
                  <a:prstClr val="black">
                    <a:tint val="75000"/>
                  </a:prstClr>
                </a:solidFill>
              </a:rPr>
              <a:pPr/>
              <a:t>‹#›</a:t>
            </a:fld>
            <a:endParaRPr lang="en-SG">
              <a:solidFill>
                <a:prstClr val="black">
                  <a:tint val="75000"/>
                </a:prstClr>
              </a:solidFill>
            </a:endParaRPr>
          </a:p>
        </p:txBody>
      </p:sp>
    </p:spTree>
    <p:extLst>
      <p:ext uri="{BB962C8B-B14F-4D97-AF65-F5344CB8AC3E}">
        <p14:creationId xmlns:p14="http://schemas.microsoft.com/office/powerpoint/2010/main" val="47802105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SG"/>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5" name="Date Placeholder 4"/>
          <p:cNvSpPr>
            <a:spLocks noGrp="1"/>
          </p:cNvSpPr>
          <p:nvPr>
            <p:ph type="dt" sz="half" idx="10"/>
          </p:nvPr>
        </p:nvSpPr>
        <p:spPr/>
        <p:txBody>
          <a:bodyPr/>
          <a:lstStyle/>
          <a:p>
            <a:fld id="{6EFCC3F9-996E-4A38-AE0C-B7ABD371EDEE}" type="datetimeFigureOut">
              <a:rPr lang="en-SG" smtClean="0">
                <a:solidFill>
                  <a:prstClr val="black">
                    <a:tint val="75000"/>
                  </a:prstClr>
                </a:solidFill>
              </a:rPr>
              <a:pPr/>
              <a:t>14/9/2018</a:t>
            </a:fld>
            <a:endParaRPr lang="en-SG">
              <a:solidFill>
                <a:prstClr val="black">
                  <a:tint val="75000"/>
                </a:prstClr>
              </a:solidFill>
            </a:endParaRPr>
          </a:p>
        </p:txBody>
      </p:sp>
      <p:sp>
        <p:nvSpPr>
          <p:cNvPr id="6" name="Footer Placeholder 5"/>
          <p:cNvSpPr>
            <a:spLocks noGrp="1"/>
          </p:cNvSpPr>
          <p:nvPr>
            <p:ph type="ftr" sz="quarter" idx="11"/>
          </p:nvPr>
        </p:nvSpPr>
        <p:spPr/>
        <p:txBody>
          <a:bodyPr/>
          <a:lstStyle/>
          <a:p>
            <a:endParaRPr lang="en-SG">
              <a:solidFill>
                <a:prstClr val="black">
                  <a:tint val="75000"/>
                </a:prstClr>
              </a:solidFill>
            </a:endParaRPr>
          </a:p>
        </p:txBody>
      </p:sp>
      <p:sp>
        <p:nvSpPr>
          <p:cNvPr id="7" name="Slide Number Placeholder 6"/>
          <p:cNvSpPr>
            <a:spLocks noGrp="1"/>
          </p:cNvSpPr>
          <p:nvPr>
            <p:ph type="sldNum" sz="quarter" idx="12"/>
          </p:nvPr>
        </p:nvSpPr>
        <p:spPr/>
        <p:txBody>
          <a:bodyPr/>
          <a:lstStyle/>
          <a:p>
            <a:fld id="{E35580F7-0E48-418D-B4A7-E0F17056F775}" type="slidenum">
              <a:rPr lang="en-SG" smtClean="0">
                <a:solidFill>
                  <a:prstClr val="black">
                    <a:tint val="75000"/>
                  </a:prstClr>
                </a:solidFill>
              </a:rPr>
              <a:pPr/>
              <a:t>‹#›</a:t>
            </a:fld>
            <a:endParaRPr lang="en-SG">
              <a:solidFill>
                <a:prstClr val="black">
                  <a:tint val="75000"/>
                </a:prstClr>
              </a:solidFill>
            </a:endParaRPr>
          </a:p>
        </p:txBody>
      </p:sp>
    </p:spTree>
    <p:extLst>
      <p:ext uri="{BB962C8B-B14F-4D97-AF65-F5344CB8AC3E}">
        <p14:creationId xmlns:p14="http://schemas.microsoft.com/office/powerpoint/2010/main" val="11135545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SG"/>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7" name="Date Placeholder 6"/>
          <p:cNvSpPr>
            <a:spLocks noGrp="1"/>
          </p:cNvSpPr>
          <p:nvPr>
            <p:ph type="dt" sz="half" idx="10"/>
          </p:nvPr>
        </p:nvSpPr>
        <p:spPr/>
        <p:txBody>
          <a:bodyPr/>
          <a:lstStyle/>
          <a:p>
            <a:fld id="{6EFCC3F9-996E-4A38-AE0C-B7ABD371EDEE}" type="datetimeFigureOut">
              <a:rPr lang="en-SG" smtClean="0">
                <a:solidFill>
                  <a:prstClr val="black">
                    <a:tint val="75000"/>
                  </a:prstClr>
                </a:solidFill>
              </a:rPr>
              <a:pPr/>
              <a:t>14/9/2018</a:t>
            </a:fld>
            <a:endParaRPr lang="en-SG">
              <a:solidFill>
                <a:prstClr val="black">
                  <a:tint val="75000"/>
                </a:prstClr>
              </a:solidFill>
            </a:endParaRPr>
          </a:p>
        </p:txBody>
      </p:sp>
      <p:sp>
        <p:nvSpPr>
          <p:cNvPr id="8" name="Footer Placeholder 7"/>
          <p:cNvSpPr>
            <a:spLocks noGrp="1"/>
          </p:cNvSpPr>
          <p:nvPr>
            <p:ph type="ftr" sz="quarter" idx="11"/>
          </p:nvPr>
        </p:nvSpPr>
        <p:spPr/>
        <p:txBody>
          <a:bodyPr/>
          <a:lstStyle/>
          <a:p>
            <a:endParaRPr lang="en-SG">
              <a:solidFill>
                <a:prstClr val="black">
                  <a:tint val="75000"/>
                </a:prstClr>
              </a:solidFill>
            </a:endParaRPr>
          </a:p>
        </p:txBody>
      </p:sp>
      <p:sp>
        <p:nvSpPr>
          <p:cNvPr id="9" name="Slide Number Placeholder 8"/>
          <p:cNvSpPr>
            <a:spLocks noGrp="1"/>
          </p:cNvSpPr>
          <p:nvPr>
            <p:ph type="sldNum" sz="quarter" idx="12"/>
          </p:nvPr>
        </p:nvSpPr>
        <p:spPr/>
        <p:txBody>
          <a:bodyPr/>
          <a:lstStyle/>
          <a:p>
            <a:fld id="{E35580F7-0E48-418D-B4A7-E0F17056F775}" type="slidenum">
              <a:rPr lang="en-SG" smtClean="0">
                <a:solidFill>
                  <a:prstClr val="black">
                    <a:tint val="75000"/>
                  </a:prstClr>
                </a:solidFill>
              </a:rPr>
              <a:pPr/>
              <a:t>‹#›</a:t>
            </a:fld>
            <a:endParaRPr lang="en-SG">
              <a:solidFill>
                <a:prstClr val="black">
                  <a:tint val="75000"/>
                </a:prstClr>
              </a:solidFill>
            </a:endParaRPr>
          </a:p>
        </p:txBody>
      </p:sp>
    </p:spTree>
    <p:extLst>
      <p:ext uri="{BB962C8B-B14F-4D97-AF65-F5344CB8AC3E}">
        <p14:creationId xmlns:p14="http://schemas.microsoft.com/office/powerpoint/2010/main" val="84009210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SG"/>
          </a:p>
        </p:txBody>
      </p:sp>
      <p:sp>
        <p:nvSpPr>
          <p:cNvPr id="3" name="Date Placeholder 2"/>
          <p:cNvSpPr>
            <a:spLocks noGrp="1"/>
          </p:cNvSpPr>
          <p:nvPr>
            <p:ph type="dt" sz="half" idx="10"/>
          </p:nvPr>
        </p:nvSpPr>
        <p:spPr/>
        <p:txBody>
          <a:bodyPr/>
          <a:lstStyle/>
          <a:p>
            <a:fld id="{6EFCC3F9-996E-4A38-AE0C-B7ABD371EDEE}" type="datetimeFigureOut">
              <a:rPr lang="en-SG" smtClean="0">
                <a:solidFill>
                  <a:prstClr val="black">
                    <a:tint val="75000"/>
                  </a:prstClr>
                </a:solidFill>
              </a:rPr>
              <a:pPr/>
              <a:t>14/9/2018</a:t>
            </a:fld>
            <a:endParaRPr lang="en-SG">
              <a:solidFill>
                <a:prstClr val="black">
                  <a:tint val="75000"/>
                </a:prstClr>
              </a:solidFill>
            </a:endParaRPr>
          </a:p>
        </p:txBody>
      </p:sp>
      <p:sp>
        <p:nvSpPr>
          <p:cNvPr id="4" name="Footer Placeholder 3"/>
          <p:cNvSpPr>
            <a:spLocks noGrp="1"/>
          </p:cNvSpPr>
          <p:nvPr>
            <p:ph type="ftr" sz="quarter" idx="11"/>
          </p:nvPr>
        </p:nvSpPr>
        <p:spPr/>
        <p:txBody>
          <a:bodyPr/>
          <a:lstStyle/>
          <a:p>
            <a:endParaRPr lang="en-SG">
              <a:solidFill>
                <a:prstClr val="black">
                  <a:tint val="75000"/>
                </a:prstClr>
              </a:solidFill>
            </a:endParaRPr>
          </a:p>
        </p:txBody>
      </p:sp>
      <p:sp>
        <p:nvSpPr>
          <p:cNvPr id="5" name="Slide Number Placeholder 4"/>
          <p:cNvSpPr>
            <a:spLocks noGrp="1"/>
          </p:cNvSpPr>
          <p:nvPr>
            <p:ph type="sldNum" sz="quarter" idx="12"/>
          </p:nvPr>
        </p:nvSpPr>
        <p:spPr/>
        <p:txBody>
          <a:bodyPr/>
          <a:lstStyle/>
          <a:p>
            <a:fld id="{E35580F7-0E48-418D-B4A7-E0F17056F775}" type="slidenum">
              <a:rPr lang="en-SG" smtClean="0">
                <a:solidFill>
                  <a:prstClr val="black">
                    <a:tint val="75000"/>
                  </a:prstClr>
                </a:solidFill>
              </a:rPr>
              <a:pPr/>
              <a:t>‹#›</a:t>
            </a:fld>
            <a:endParaRPr lang="en-SG">
              <a:solidFill>
                <a:prstClr val="black">
                  <a:tint val="75000"/>
                </a:prstClr>
              </a:solidFill>
            </a:endParaRPr>
          </a:p>
        </p:txBody>
      </p:sp>
    </p:spTree>
    <p:extLst>
      <p:ext uri="{BB962C8B-B14F-4D97-AF65-F5344CB8AC3E}">
        <p14:creationId xmlns:p14="http://schemas.microsoft.com/office/powerpoint/2010/main" val="186618398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EFCC3F9-996E-4A38-AE0C-B7ABD371EDEE}" type="datetimeFigureOut">
              <a:rPr lang="en-SG" smtClean="0">
                <a:solidFill>
                  <a:prstClr val="black">
                    <a:tint val="75000"/>
                  </a:prstClr>
                </a:solidFill>
              </a:rPr>
              <a:pPr/>
              <a:t>14/9/2018</a:t>
            </a:fld>
            <a:endParaRPr lang="en-SG">
              <a:solidFill>
                <a:prstClr val="black">
                  <a:tint val="75000"/>
                </a:prstClr>
              </a:solidFill>
            </a:endParaRPr>
          </a:p>
        </p:txBody>
      </p:sp>
      <p:sp>
        <p:nvSpPr>
          <p:cNvPr id="3" name="Footer Placeholder 2"/>
          <p:cNvSpPr>
            <a:spLocks noGrp="1"/>
          </p:cNvSpPr>
          <p:nvPr>
            <p:ph type="ftr" sz="quarter" idx="11"/>
          </p:nvPr>
        </p:nvSpPr>
        <p:spPr/>
        <p:txBody>
          <a:bodyPr/>
          <a:lstStyle/>
          <a:p>
            <a:endParaRPr lang="en-SG">
              <a:solidFill>
                <a:prstClr val="black">
                  <a:tint val="75000"/>
                </a:prstClr>
              </a:solidFill>
            </a:endParaRPr>
          </a:p>
        </p:txBody>
      </p:sp>
      <p:sp>
        <p:nvSpPr>
          <p:cNvPr id="4" name="Slide Number Placeholder 3"/>
          <p:cNvSpPr>
            <a:spLocks noGrp="1"/>
          </p:cNvSpPr>
          <p:nvPr>
            <p:ph type="sldNum" sz="quarter" idx="12"/>
          </p:nvPr>
        </p:nvSpPr>
        <p:spPr/>
        <p:txBody>
          <a:bodyPr/>
          <a:lstStyle/>
          <a:p>
            <a:fld id="{E35580F7-0E48-418D-B4A7-E0F17056F775}" type="slidenum">
              <a:rPr lang="en-SG" smtClean="0">
                <a:solidFill>
                  <a:prstClr val="black">
                    <a:tint val="75000"/>
                  </a:prstClr>
                </a:solidFill>
              </a:rPr>
              <a:pPr/>
              <a:t>‹#›</a:t>
            </a:fld>
            <a:endParaRPr lang="en-SG">
              <a:solidFill>
                <a:prstClr val="black">
                  <a:tint val="75000"/>
                </a:prstClr>
              </a:solidFill>
            </a:endParaRPr>
          </a:p>
        </p:txBody>
      </p:sp>
    </p:spTree>
    <p:extLst>
      <p:ext uri="{BB962C8B-B14F-4D97-AF65-F5344CB8AC3E}">
        <p14:creationId xmlns:p14="http://schemas.microsoft.com/office/powerpoint/2010/main" val="157217325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SG"/>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EFCC3F9-996E-4A38-AE0C-B7ABD371EDEE}" type="datetimeFigureOut">
              <a:rPr lang="en-SG" smtClean="0">
                <a:solidFill>
                  <a:prstClr val="black">
                    <a:tint val="75000"/>
                  </a:prstClr>
                </a:solidFill>
              </a:rPr>
              <a:pPr/>
              <a:t>14/9/2018</a:t>
            </a:fld>
            <a:endParaRPr lang="en-SG">
              <a:solidFill>
                <a:prstClr val="black">
                  <a:tint val="75000"/>
                </a:prstClr>
              </a:solidFill>
            </a:endParaRPr>
          </a:p>
        </p:txBody>
      </p:sp>
      <p:sp>
        <p:nvSpPr>
          <p:cNvPr id="6" name="Footer Placeholder 5"/>
          <p:cNvSpPr>
            <a:spLocks noGrp="1"/>
          </p:cNvSpPr>
          <p:nvPr>
            <p:ph type="ftr" sz="quarter" idx="11"/>
          </p:nvPr>
        </p:nvSpPr>
        <p:spPr/>
        <p:txBody>
          <a:bodyPr/>
          <a:lstStyle/>
          <a:p>
            <a:endParaRPr lang="en-SG">
              <a:solidFill>
                <a:prstClr val="black">
                  <a:tint val="75000"/>
                </a:prstClr>
              </a:solidFill>
            </a:endParaRPr>
          </a:p>
        </p:txBody>
      </p:sp>
      <p:sp>
        <p:nvSpPr>
          <p:cNvPr id="7" name="Slide Number Placeholder 6"/>
          <p:cNvSpPr>
            <a:spLocks noGrp="1"/>
          </p:cNvSpPr>
          <p:nvPr>
            <p:ph type="sldNum" sz="quarter" idx="12"/>
          </p:nvPr>
        </p:nvSpPr>
        <p:spPr/>
        <p:txBody>
          <a:bodyPr/>
          <a:lstStyle/>
          <a:p>
            <a:fld id="{E35580F7-0E48-418D-B4A7-E0F17056F775}" type="slidenum">
              <a:rPr lang="en-SG" smtClean="0">
                <a:solidFill>
                  <a:prstClr val="black">
                    <a:tint val="75000"/>
                  </a:prstClr>
                </a:solidFill>
              </a:rPr>
              <a:pPr/>
              <a:t>‹#›</a:t>
            </a:fld>
            <a:endParaRPr lang="en-SG">
              <a:solidFill>
                <a:prstClr val="black">
                  <a:tint val="75000"/>
                </a:prstClr>
              </a:solidFill>
            </a:endParaRPr>
          </a:p>
        </p:txBody>
      </p:sp>
    </p:spTree>
    <p:extLst>
      <p:ext uri="{BB962C8B-B14F-4D97-AF65-F5344CB8AC3E}">
        <p14:creationId xmlns:p14="http://schemas.microsoft.com/office/powerpoint/2010/main" val="17104386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SG"/>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4" name="Date Placeholder 3"/>
          <p:cNvSpPr>
            <a:spLocks noGrp="1"/>
          </p:cNvSpPr>
          <p:nvPr>
            <p:ph type="dt" sz="half" idx="10"/>
          </p:nvPr>
        </p:nvSpPr>
        <p:spPr/>
        <p:txBody>
          <a:bodyPr/>
          <a:lstStyle/>
          <a:p>
            <a:fld id="{AB870603-E8FF-42E9-A141-1848FCC4313B}" type="datetimeFigureOut">
              <a:rPr lang="en-SG" smtClean="0"/>
              <a:t>14/9/2018</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E75DC915-1E4B-43B4-AF1C-698EC9E83052}" type="slidenum">
              <a:rPr lang="en-SG" smtClean="0"/>
              <a:t>‹#›</a:t>
            </a:fld>
            <a:endParaRPr lang="en-SG"/>
          </a:p>
        </p:txBody>
      </p:sp>
    </p:spTree>
    <p:extLst>
      <p:ext uri="{BB962C8B-B14F-4D97-AF65-F5344CB8AC3E}">
        <p14:creationId xmlns:p14="http://schemas.microsoft.com/office/powerpoint/2010/main" val="417609297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SG"/>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SG"/>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EFCC3F9-996E-4A38-AE0C-B7ABD371EDEE}" type="datetimeFigureOut">
              <a:rPr lang="en-SG" smtClean="0">
                <a:solidFill>
                  <a:prstClr val="black">
                    <a:tint val="75000"/>
                  </a:prstClr>
                </a:solidFill>
              </a:rPr>
              <a:pPr/>
              <a:t>14/9/2018</a:t>
            </a:fld>
            <a:endParaRPr lang="en-SG">
              <a:solidFill>
                <a:prstClr val="black">
                  <a:tint val="75000"/>
                </a:prstClr>
              </a:solidFill>
            </a:endParaRPr>
          </a:p>
        </p:txBody>
      </p:sp>
      <p:sp>
        <p:nvSpPr>
          <p:cNvPr id="6" name="Footer Placeholder 5"/>
          <p:cNvSpPr>
            <a:spLocks noGrp="1"/>
          </p:cNvSpPr>
          <p:nvPr>
            <p:ph type="ftr" sz="quarter" idx="11"/>
          </p:nvPr>
        </p:nvSpPr>
        <p:spPr/>
        <p:txBody>
          <a:bodyPr/>
          <a:lstStyle/>
          <a:p>
            <a:endParaRPr lang="en-SG">
              <a:solidFill>
                <a:prstClr val="black">
                  <a:tint val="75000"/>
                </a:prstClr>
              </a:solidFill>
            </a:endParaRPr>
          </a:p>
        </p:txBody>
      </p:sp>
      <p:sp>
        <p:nvSpPr>
          <p:cNvPr id="7" name="Slide Number Placeholder 6"/>
          <p:cNvSpPr>
            <a:spLocks noGrp="1"/>
          </p:cNvSpPr>
          <p:nvPr>
            <p:ph type="sldNum" sz="quarter" idx="12"/>
          </p:nvPr>
        </p:nvSpPr>
        <p:spPr/>
        <p:txBody>
          <a:bodyPr/>
          <a:lstStyle/>
          <a:p>
            <a:fld id="{E35580F7-0E48-418D-B4A7-E0F17056F775}" type="slidenum">
              <a:rPr lang="en-SG" smtClean="0">
                <a:solidFill>
                  <a:prstClr val="black">
                    <a:tint val="75000"/>
                  </a:prstClr>
                </a:solidFill>
              </a:rPr>
              <a:pPr/>
              <a:t>‹#›</a:t>
            </a:fld>
            <a:endParaRPr lang="en-SG">
              <a:solidFill>
                <a:prstClr val="black">
                  <a:tint val="75000"/>
                </a:prstClr>
              </a:solidFill>
            </a:endParaRPr>
          </a:p>
        </p:txBody>
      </p:sp>
    </p:spTree>
    <p:extLst>
      <p:ext uri="{BB962C8B-B14F-4D97-AF65-F5344CB8AC3E}">
        <p14:creationId xmlns:p14="http://schemas.microsoft.com/office/powerpoint/2010/main" val="41997125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SG"/>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4" name="Date Placeholder 3"/>
          <p:cNvSpPr>
            <a:spLocks noGrp="1"/>
          </p:cNvSpPr>
          <p:nvPr>
            <p:ph type="dt" sz="half" idx="10"/>
          </p:nvPr>
        </p:nvSpPr>
        <p:spPr/>
        <p:txBody>
          <a:bodyPr/>
          <a:lstStyle/>
          <a:p>
            <a:fld id="{6EFCC3F9-996E-4A38-AE0C-B7ABD371EDEE}" type="datetimeFigureOut">
              <a:rPr lang="en-SG" smtClean="0">
                <a:solidFill>
                  <a:prstClr val="black">
                    <a:tint val="75000"/>
                  </a:prstClr>
                </a:solidFill>
              </a:rPr>
              <a:pPr/>
              <a:t>14/9/2018</a:t>
            </a:fld>
            <a:endParaRPr lang="en-SG">
              <a:solidFill>
                <a:prstClr val="black">
                  <a:tint val="75000"/>
                </a:prstClr>
              </a:solidFill>
            </a:endParaRPr>
          </a:p>
        </p:txBody>
      </p:sp>
      <p:sp>
        <p:nvSpPr>
          <p:cNvPr id="5" name="Footer Placeholder 4"/>
          <p:cNvSpPr>
            <a:spLocks noGrp="1"/>
          </p:cNvSpPr>
          <p:nvPr>
            <p:ph type="ftr" sz="quarter" idx="11"/>
          </p:nvPr>
        </p:nvSpPr>
        <p:spPr/>
        <p:txBody>
          <a:bodyPr/>
          <a:lstStyle/>
          <a:p>
            <a:endParaRPr lang="en-SG">
              <a:solidFill>
                <a:prstClr val="black">
                  <a:tint val="75000"/>
                </a:prstClr>
              </a:solidFill>
            </a:endParaRPr>
          </a:p>
        </p:txBody>
      </p:sp>
      <p:sp>
        <p:nvSpPr>
          <p:cNvPr id="6" name="Slide Number Placeholder 5"/>
          <p:cNvSpPr>
            <a:spLocks noGrp="1"/>
          </p:cNvSpPr>
          <p:nvPr>
            <p:ph type="sldNum" sz="quarter" idx="12"/>
          </p:nvPr>
        </p:nvSpPr>
        <p:spPr/>
        <p:txBody>
          <a:bodyPr/>
          <a:lstStyle/>
          <a:p>
            <a:fld id="{E35580F7-0E48-418D-B4A7-E0F17056F775}" type="slidenum">
              <a:rPr lang="en-SG" smtClean="0">
                <a:solidFill>
                  <a:prstClr val="black">
                    <a:tint val="75000"/>
                  </a:prstClr>
                </a:solidFill>
              </a:rPr>
              <a:pPr/>
              <a:t>‹#›</a:t>
            </a:fld>
            <a:endParaRPr lang="en-SG">
              <a:solidFill>
                <a:prstClr val="black">
                  <a:tint val="75000"/>
                </a:prstClr>
              </a:solidFill>
            </a:endParaRPr>
          </a:p>
        </p:txBody>
      </p:sp>
    </p:spTree>
    <p:extLst>
      <p:ext uri="{BB962C8B-B14F-4D97-AF65-F5344CB8AC3E}">
        <p14:creationId xmlns:p14="http://schemas.microsoft.com/office/powerpoint/2010/main" val="318270324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SG"/>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4" name="Date Placeholder 3"/>
          <p:cNvSpPr>
            <a:spLocks noGrp="1"/>
          </p:cNvSpPr>
          <p:nvPr>
            <p:ph type="dt" sz="half" idx="10"/>
          </p:nvPr>
        </p:nvSpPr>
        <p:spPr/>
        <p:txBody>
          <a:bodyPr/>
          <a:lstStyle/>
          <a:p>
            <a:fld id="{6EFCC3F9-996E-4A38-AE0C-B7ABD371EDEE}" type="datetimeFigureOut">
              <a:rPr lang="en-SG" smtClean="0">
                <a:solidFill>
                  <a:prstClr val="black">
                    <a:tint val="75000"/>
                  </a:prstClr>
                </a:solidFill>
              </a:rPr>
              <a:pPr/>
              <a:t>14/9/2018</a:t>
            </a:fld>
            <a:endParaRPr lang="en-SG">
              <a:solidFill>
                <a:prstClr val="black">
                  <a:tint val="75000"/>
                </a:prstClr>
              </a:solidFill>
            </a:endParaRPr>
          </a:p>
        </p:txBody>
      </p:sp>
      <p:sp>
        <p:nvSpPr>
          <p:cNvPr id="5" name="Footer Placeholder 4"/>
          <p:cNvSpPr>
            <a:spLocks noGrp="1"/>
          </p:cNvSpPr>
          <p:nvPr>
            <p:ph type="ftr" sz="quarter" idx="11"/>
          </p:nvPr>
        </p:nvSpPr>
        <p:spPr/>
        <p:txBody>
          <a:bodyPr/>
          <a:lstStyle/>
          <a:p>
            <a:endParaRPr lang="en-SG">
              <a:solidFill>
                <a:prstClr val="black">
                  <a:tint val="75000"/>
                </a:prstClr>
              </a:solidFill>
            </a:endParaRPr>
          </a:p>
        </p:txBody>
      </p:sp>
      <p:sp>
        <p:nvSpPr>
          <p:cNvPr id="6" name="Slide Number Placeholder 5"/>
          <p:cNvSpPr>
            <a:spLocks noGrp="1"/>
          </p:cNvSpPr>
          <p:nvPr>
            <p:ph type="sldNum" sz="quarter" idx="12"/>
          </p:nvPr>
        </p:nvSpPr>
        <p:spPr/>
        <p:txBody>
          <a:bodyPr/>
          <a:lstStyle/>
          <a:p>
            <a:fld id="{E35580F7-0E48-418D-B4A7-E0F17056F775}" type="slidenum">
              <a:rPr lang="en-SG" smtClean="0">
                <a:solidFill>
                  <a:prstClr val="black">
                    <a:tint val="75000"/>
                  </a:prstClr>
                </a:solidFill>
              </a:rPr>
              <a:pPr/>
              <a:t>‹#›</a:t>
            </a:fld>
            <a:endParaRPr lang="en-SG">
              <a:solidFill>
                <a:prstClr val="black">
                  <a:tint val="75000"/>
                </a:prstClr>
              </a:solidFill>
            </a:endParaRPr>
          </a:p>
        </p:txBody>
      </p:sp>
    </p:spTree>
    <p:extLst>
      <p:ext uri="{BB962C8B-B14F-4D97-AF65-F5344CB8AC3E}">
        <p14:creationId xmlns:p14="http://schemas.microsoft.com/office/powerpoint/2010/main" val="11780404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SG"/>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B870603-E8FF-42E9-A141-1848FCC4313B}" type="datetimeFigureOut">
              <a:rPr lang="en-SG" smtClean="0"/>
              <a:t>14/9/2018</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E75DC915-1E4B-43B4-AF1C-698EC9E83052}" type="slidenum">
              <a:rPr lang="en-SG" smtClean="0"/>
              <a:t>‹#›</a:t>
            </a:fld>
            <a:endParaRPr lang="en-SG"/>
          </a:p>
        </p:txBody>
      </p:sp>
    </p:spTree>
    <p:extLst>
      <p:ext uri="{BB962C8B-B14F-4D97-AF65-F5344CB8AC3E}">
        <p14:creationId xmlns:p14="http://schemas.microsoft.com/office/powerpoint/2010/main" val="24081677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SG"/>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5" name="Date Placeholder 4"/>
          <p:cNvSpPr>
            <a:spLocks noGrp="1"/>
          </p:cNvSpPr>
          <p:nvPr>
            <p:ph type="dt" sz="half" idx="10"/>
          </p:nvPr>
        </p:nvSpPr>
        <p:spPr/>
        <p:txBody>
          <a:bodyPr/>
          <a:lstStyle/>
          <a:p>
            <a:fld id="{AB870603-E8FF-42E9-A141-1848FCC4313B}" type="datetimeFigureOut">
              <a:rPr lang="en-SG" smtClean="0"/>
              <a:t>14/9/2018</a:t>
            </a:fld>
            <a:endParaRPr lang="en-SG"/>
          </a:p>
        </p:txBody>
      </p:sp>
      <p:sp>
        <p:nvSpPr>
          <p:cNvPr id="6" name="Footer Placeholder 5"/>
          <p:cNvSpPr>
            <a:spLocks noGrp="1"/>
          </p:cNvSpPr>
          <p:nvPr>
            <p:ph type="ftr" sz="quarter" idx="11"/>
          </p:nvPr>
        </p:nvSpPr>
        <p:spPr/>
        <p:txBody>
          <a:bodyPr/>
          <a:lstStyle/>
          <a:p>
            <a:endParaRPr lang="en-SG"/>
          </a:p>
        </p:txBody>
      </p:sp>
      <p:sp>
        <p:nvSpPr>
          <p:cNvPr id="7" name="Slide Number Placeholder 6"/>
          <p:cNvSpPr>
            <a:spLocks noGrp="1"/>
          </p:cNvSpPr>
          <p:nvPr>
            <p:ph type="sldNum" sz="quarter" idx="12"/>
          </p:nvPr>
        </p:nvSpPr>
        <p:spPr/>
        <p:txBody>
          <a:bodyPr/>
          <a:lstStyle/>
          <a:p>
            <a:fld id="{E75DC915-1E4B-43B4-AF1C-698EC9E83052}" type="slidenum">
              <a:rPr lang="en-SG" smtClean="0"/>
              <a:t>‹#›</a:t>
            </a:fld>
            <a:endParaRPr lang="en-SG"/>
          </a:p>
        </p:txBody>
      </p:sp>
    </p:spTree>
    <p:extLst>
      <p:ext uri="{BB962C8B-B14F-4D97-AF65-F5344CB8AC3E}">
        <p14:creationId xmlns:p14="http://schemas.microsoft.com/office/powerpoint/2010/main" val="26719988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SG"/>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7" name="Date Placeholder 6"/>
          <p:cNvSpPr>
            <a:spLocks noGrp="1"/>
          </p:cNvSpPr>
          <p:nvPr>
            <p:ph type="dt" sz="half" idx="10"/>
          </p:nvPr>
        </p:nvSpPr>
        <p:spPr/>
        <p:txBody>
          <a:bodyPr/>
          <a:lstStyle/>
          <a:p>
            <a:fld id="{AB870603-E8FF-42E9-A141-1848FCC4313B}" type="datetimeFigureOut">
              <a:rPr lang="en-SG" smtClean="0"/>
              <a:t>14/9/2018</a:t>
            </a:fld>
            <a:endParaRPr lang="en-SG"/>
          </a:p>
        </p:txBody>
      </p:sp>
      <p:sp>
        <p:nvSpPr>
          <p:cNvPr id="8" name="Footer Placeholder 7"/>
          <p:cNvSpPr>
            <a:spLocks noGrp="1"/>
          </p:cNvSpPr>
          <p:nvPr>
            <p:ph type="ftr" sz="quarter" idx="11"/>
          </p:nvPr>
        </p:nvSpPr>
        <p:spPr/>
        <p:txBody>
          <a:bodyPr/>
          <a:lstStyle/>
          <a:p>
            <a:endParaRPr lang="en-SG"/>
          </a:p>
        </p:txBody>
      </p:sp>
      <p:sp>
        <p:nvSpPr>
          <p:cNvPr id="9" name="Slide Number Placeholder 8"/>
          <p:cNvSpPr>
            <a:spLocks noGrp="1"/>
          </p:cNvSpPr>
          <p:nvPr>
            <p:ph type="sldNum" sz="quarter" idx="12"/>
          </p:nvPr>
        </p:nvSpPr>
        <p:spPr/>
        <p:txBody>
          <a:bodyPr/>
          <a:lstStyle/>
          <a:p>
            <a:fld id="{E75DC915-1E4B-43B4-AF1C-698EC9E83052}" type="slidenum">
              <a:rPr lang="en-SG" smtClean="0"/>
              <a:t>‹#›</a:t>
            </a:fld>
            <a:endParaRPr lang="en-SG"/>
          </a:p>
        </p:txBody>
      </p:sp>
    </p:spTree>
    <p:extLst>
      <p:ext uri="{BB962C8B-B14F-4D97-AF65-F5344CB8AC3E}">
        <p14:creationId xmlns:p14="http://schemas.microsoft.com/office/powerpoint/2010/main" val="5686346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SG"/>
          </a:p>
        </p:txBody>
      </p:sp>
      <p:sp>
        <p:nvSpPr>
          <p:cNvPr id="3" name="Date Placeholder 2"/>
          <p:cNvSpPr>
            <a:spLocks noGrp="1"/>
          </p:cNvSpPr>
          <p:nvPr>
            <p:ph type="dt" sz="half" idx="10"/>
          </p:nvPr>
        </p:nvSpPr>
        <p:spPr/>
        <p:txBody>
          <a:bodyPr/>
          <a:lstStyle/>
          <a:p>
            <a:fld id="{AB870603-E8FF-42E9-A141-1848FCC4313B}" type="datetimeFigureOut">
              <a:rPr lang="en-SG" smtClean="0"/>
              <a:t>14/9/2018</a:t>
            </a:fld>
            <a:endParaRPr lang="en-SG"/>
          </a:p>
        </p:txBody>
      </p:sp>
      <p:sp>
        <p:nvSpPr>
          <p:cNvPr id="4" name="Footer Placeholder 3"/>
          <p:cNvSpPr>
            <a:spLocks noGrp="1"/>
          </p:cNvSpPr>
          <p:nvPr>
            <p:ph type="ftr" sz="quarter" idx="11"/>
          </p:nvPr>
        </p:nvSpPr>
        <p:spPr/>
        <p:txBody>
          <a:bodyPr/>
          <a:lstStyle/>
          <a:p>
            <a:endParaRPr lang="en-SG"/>
          </a:p>
        </p:txBody>
      </p:sp>
      <p:sp>
        <p:nvSpPr>
          <p:cNvPr id="5" name="Slide Number Placeholder 4"/>
          <p:cNvSpPr>
            <a:spLocks noGrp="1"/>
          </p:cNvSpPr>
          <p:nvPr>
            <p:ph type="sldNum" sz="quarter" idx="12"/>
          </p:nvPr>
        </p:nvSpPr>
        <p:spPr/>
        <p:txBody>
          <a:bodyPr/>
          <a:lstStyle/>
          <a:p>
            <a:fld id="{E75DC915-1E4B-43B4-AF1C-698EC9E83052}" type="slidenum">
              <a:rPr lang="en-SG" smtClean="0"/>
              <a:t>‹#›</a:t>
            </a:fld>
            <a:endParaRPr lang="en-SG"/>
          </a:p>
        </p:txBody>
      </p:sp>
    </p:spTree>
    <p:extLst>
      <p:ext uri="{BB962C8B-B14F-4D97-AF65-F5344CB8AC3E}">
        <p14:creationId xmlns:p14="http://schemas.microsoft.com/office/powerpoint/2010/main" val="37397521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B870603-E8FF-42E9-A141-1848FCC4313B}" type="datetimeFigureOut">
              <a:rPr lang="en-SG" smtClean="0"/>
              <a:t>14/9/2018</a:t>
            </a:fld>
            <a:endParaRPr lang="en-SG"/>
          </a:p>
        </p:txBody>
      </p:sp>
      <p:sp>
        <p:nvSpPr>
          <p:cNvPr id="3" name="Footer Placeholder 2"/>
          <p:cNvSpPr>
            <a:spLocks noGrp="1"/>
          </p:cNvSpPr>
          <p:nvPr>
            <p:ph type="ftr" sz="quarter" idx="11"/>
          </p:nvPr>
        </p:nvSpPr>
        <p:spPr/>
        <p:txBody>
          <a:bodyPr/>
          <a:lstStyle/>
          <a:p>
            <a:endParaRPr lang="en-SG"/>
          </a:p>
        </p:txBody>
      </p:sp>
      <p:sp>
        <p:nvSpPr>
          <p:cNvPr id="4" name="Slide Number Placeholder 3"/>
          <p:cNvSpPr>
            <a:spLocks noGrp="1"/>
          </p:cNvSpPr>
          <p:nvPr>
            <p:ph type="sldNum" sz="quarter" idx="12"/>
          </p:nvPr>
        </p:nvSpPr>
        <p:spPr/>
        <p:txBody>
          <a:bodyPr/>
          <a:lstStyle/>
          <a:p>
            <a:fld id="{E75DC915-1E4B-43B4-AF1C-698EC9E83052}" type="slidenum">
              <a:rPr lang="en-SG" smtClean="0"/>
              <a:t>‹#›</a:t>
            </a:fld>
            <a:endParaRPr lang="en-SG"/>
          </a:p>
        </p:txBody>
      </p:sp>
    </p:spTree>
    <p:extLst>
      <p:ext uri="{BB962C8B-B14F-4D97-AF65-F5344CB8AC3E}">
        <p14:creationId xmlns:p14="http://schemas.microsoft.com/office/powerpoint/2010/main" val="22581237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SG"/>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B870603-E8FF-42E9-A141-1848FCC4313B}" type="datetimeFigureOut">
              <a:rPr lang="en-SG" smtClean="0"/>
              <a:t>14/9/2018</a:t>
            </a:fld>
            <a:endParaRPr lang="en-SG"/>
          </a:p>
        </p:txBody>
      </p:sp>
      <p:sp>
        <p:nvSpPr>
          <p:cNvPr id="6" name="Footer Placeholder 5"/>
          <p:cNvSpPr>
            <a:spLocks noGrp="1"/>
          </p:cNvSpPr>
          <p:nvPr>
            <p:ph type="ftr" sz="quarter" idx="11"/>
          </p:nvPr>
        </p:nvSpPr>
        <p:spPr/>
        <p:txBody>
          <a:bodyPr/>
          <a:lstStyle/>
          <a:p>
            <a:endParaRPr lang="en-SG"/>
          </a:p>
        </p:txBody>
      </p:sp>
      <p:sp>
        <p:nvSpPr>
          <p:cNvPr id="7" name="Slide Number Placeholder 6"/>
          <p:cNvSpPr>
            <a:spLocks noGrp="1"/>
          </p:cNvSpPr>
          <p:nvPr>
            <p:ph type="sldNum" sz="quarter" idx="12"/>
          </p:nvPr>
        </p:nvSpPr>
        <p:spPr/>
        <p:txBody>
          <a:bodyPr/>
          <a:lstStyle/>
          <a:p>
            <a:fld id="{E75DC915-1E4B-43B4-AF1C-698EC9E83052}" type="slidenum">
              <a:rPr lang="en-SG" smtClean="0"/>
              <a:t>‹#›</a:t>
            </a:fld>
            <a:endParaRPr lang="en-SG"/>
          </a:p>
        </p:txBody>
      </p:sp>
    </p:spTree>
    <p:extLst>
      <p:ext uri="{BB962C8B-B14F-4D97-AF65-F5344CB8AC3E}">
        <p14:creationId xmlns:p14="http://schemas.microsoft.com/office/powerpoint/2010/main" val="29584898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SG"/>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SG"/>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B870603-E8FF-42E9-A141-1848FCC4313B}" type="datetimeFigureOut">
              <a:rPr lang="en-SG" smtClean="0"/>
              <a:t>14/9/2018</a:t>
            </a:fld>
            <a:endParaRPr lang="en-SG"/>
          </a:p>
        </p:txBody>
      </p:sp>
      <p:sp>
        <p:nvSpPr>
          <p:cNvPr id="6" name="Footer Placeholder 5"/>
          <p:cNvSpPr>
            <a:spLocks noGrp="1"/>
          </p:cNvSpPr>
          <p:nvPr>
            <p:ph type="ftr" sz="quarter" idx="11"/>
          </p:nvPr>
        </p:nvSpPr>
        <p:spPr/>
        <p:txBody>
          <a:bodyPr/>
          <a:lstStyle/>
          <a:p>
            <a:endParaRPr lang="en-SG"/>
          </a:p>
        </p:txBody>
      </p:sp>
      <p:sp>
        <p:nvSpPr>
          <p:cNvPr id="7" name="Slide Number Placeholder 6"/>
          <p:cNvSpPr>
            <a:spLocks noGrp="1"/>
          </p:cNvSpPr>
          <p:nvPr>
            <p:ph type="sldNum" sz="quarter" idx="12"/>
          </p:nvPr>
        </p:nvSpPr>
        <p:spPr/>
        <p:txBody>
          <a:bodyPr/>
          <a:lstStyle/>
          <a:p>
            <a:fld id="{E75DC915-1E4B-43B4-AF1C-698EC9E83052}" type="slidenum">
              <a:rPr lang="en-SG" smtClean="0"/>
              <a:t>‹#›</a:t>
            </a:fld>
            <a:endParaRPr lang="en-SG"/>
          </a:p>
        </p:txBody>
      </p:sp>
    </p:spTree>
    <p:extLst>
      <p:ext uri="{BB962C8B-B14F-4D97-AF65-F5344CB8AC3E}">
        <p14:creationId xmlns:p14="http://schemas.microsoft.com/office/powerpoint/2010/main" val="17173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SG"/>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B870603-E8FF-42E9-A141-1848FCC4313B}" type="datetimeFigureOut">
              <a:rPr lang="en-SG" smtClean="0"/>
              <a:t>14/9/2018</a:t>
            </a:fld>
            <a:endParaRPr lang="en-SG"/>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SG"/>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5DC915-1E4B-43B4-AF1C-698EC9E83052}" type="slidenum">
              <a:rPr lang="en-SG" smtClean="0"/>
              <a:t>‹#›</a:t>
            </a:fld>
            <a:endParaRPr lang="en-SG"/>
          </a:p>
        </p:txBody>
      </p:sp>
    </p:spTree>
    <p:extLst>
      <p:ext uri="{BB962C8B-B14F-4D97-AF65-F5344CB8AC3E}">
        <p14:creationId xmlns:p14="http://schemas.microsoft.com/office/powerpoint/2010/main" val="14497555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SG"/>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EFCC3F9-996E-4A38-AE0C-B7ABD371EDEE}" type="datetimeFigureOut">
              <a:rPr lang="en-SG" smtClean="0">
                <a:solidFill>
                  <a:prstClr val="black">
                    <a:tint val="75000"/>
                  </a:prstClr>
                </a:solidFill>
              </a:rPr>
              <a:pPr/>
              <a:t>14/9/2018</a:t>
            </a:fld>
            <a:endParaRPr lang="en-SG">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SG">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35580F7-0E48-418D-B4A7-E0F17056F775}" type="slidenum">
              <a:rPr lang="en-SG" smtClean="0">
                <a:solidFill>
                  <a:prstClr val="black">
                    <a:tint val="75000"/>
                  </a:prstClr>
                </a:solidFill>
              </a:rPr>
              <a:pPr/>
              <a:t>‹#›</a:t>
            </a:fld>
            <a:endParaRPr lang="en-SG">
              <a:solidFill>
                <a:prstClr val="black">
                  <a:tint val="75000"/>
                </a:prstClr>
              </a:solidFill>
            </a:endParaRPr>
          </a:p>
        </p:txBody>
      </p:sp>
    </p:spTree>
    <p:extLst>
      <p:ext uri="{BB962C8B-B14F-4D97-AF65-F5344CB8AC3E}">
        <p14:creationId xmlns:p14="http://schemas.microsoft.com/office/powerpoint/2010/main" val="337409906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92500" lnSpcReduction="20000"/>
          </a:bodyPr>
          <a:lstStyle/>
          <a:p>
            <a:r>
              <a:rPr lang="zh-TW" altLang="en-US" sz="3500" dirty="0">
                <a:solidFill>
                  <a:schemeClr val="bg1"/>
                </a:solidFill>
              </a:rPr>
              <a:t>課碼</a:t>
            </a:r>
            <a:r>
              <a:rPr lang="en-US" altLang="zh-TW" sz="3500" dirty="0">
                <a:solidFill>
                  <a:schemeClr val="bg1"/>
                </a:solidFill>
              </a:rPr>
              <a:t>(Workshop): 1FM-3</a:t>
            </a:r>
          </a:p>
          <a:p>
            <a:r>
              <a:rPr lang="zh-TW" altLang="en-US" sz="3500" dirty="0">
                <a:solidFill>
                  <a:schemeClr val="bg1"/>
                </a:solidFill>
              </a:rPr>
              <a:t>教室</a:t>
            </a:r>
            <a:r>
              <a:rPr lang="en-US" altLang="zh-TW" sz="3500" dirty="0">
                <a:solidFill>
                  <a:schemeClr val="bg1"/>
                </a:solidFill>
              </a:rPr>
              <a:t>(Room #): 129D</a:t>
            </a:r>
          </a:p>
          <a:p>
            <a:r>
              <a:rPr lang="zh-TW" altLang="en-US" sz="3500" dirty="0">
                <a:solidFill>
                  <a:schemeClr val="bg1"/>
                </a:solidFill>
              </a:rPr>
              <a:t>講員</a:t>
            </a:r>
            <a:r>
              <a:rPr lang="en-US" altLang="zh-TW" sz="3500" dirty="0">
                <a:solidFill>
                  <a:schemeClr val="bg1"/>
                </a:solidFill>
              </a:rPr>
              <a:t>(Speaker): </a:t>
            </a:r>
            <a:r>
              <a:rPr lang="zh-TW" altLang="en-US" sz="3500" dirty="0">
                <a:solidFill>
                  <a:schemeClr val="bg1"/>
                </a:solidFill>
              </a:rPr>
              <a:t>余清杰牧師（博士）</a:t>
            </a:r>
          </a:p>
          <a:p>
            <a:r>
              <a:rPr lang="zh-TW" altLang="en-US" sz="3500" dirty="0">
                <a:solidFill>
                  <a:schemeClr val="bg1"/>
                </a:solidFill>
              </a:rPr>
              <a:t>授課語言</a:t>
            </a:r>
            <a:r>
              <a:rPr lang="en-US" altLang="zh-TW" sz="3500" dirty="0">
                <a:solidFill>
                  <a:schemeClr val="bg1"/>
                </a:solidFill>
              </a:rPr>
              <a:t>: </a:t>
            </a:r>
            <a:r>
              <a:rPr lang="zh-TW" altLang="en-US" sz="3500" dirty="0">
                <a:solidFill>
                  <a:schemeClr val="bg1"/>
                </a:solidFill>
              </a:rPr>
              <a:t>華語</a:t>
            </a:r>
          </a:p>
          <a:p>
            <a:r>
              <a:rPr lang="zh-TW" altLang="en-US" sz="3500" dirty="0">
                <a:solidFill>
                  <a:schemeClr val="bg1"/>
                </a:solidFill>
              </a:rPr>
              <a:t>題目</a:t>
            </a:r>
            <a:r>
              <a:rPr lang="en-US" altLang="zh-TW" sz="3500" dirty="0">
                <a:solidFill>
                  <a:schemeClr val="bg1"/>
                </a:solidFill>
              </a:rPr>
              <a:t>(Topic):  </a:t>
            </a:r>
            <a:r>
              <a:rPr lang="zh-TW" altLang="en-US" sz="3500" dirty="0">
                <a:solidFill>
                  <a:schemeClr val="bg1"/>
                </a:solidFill>
              </a:rPr>
              <a:t>家長如何與孩子溝通</a:t>
            </a:r>
          </a:p>
          <a:p>
            <a:r>
              <a:rPr lang="zh-TW" altLang="en-US" sz="3500" dirty="0">
                <a:solidFill>
                  <a:schemeClr val="bg1"/>
                </a:solidFill>
              </a:rPr>
              <a:t>專題簡介</a:t>
            </a:r>
            <a:r>
              <a:rPr lang="en-US" altLang="zh-TW" sz="3500" dirty="0">
                <a:solidFill>
                  <a:schemeClr val="bg1"/>
                </a:solidFill>
              </a:rPr>
              <a:t>: </a:t>
            </a:r>
            <a:r>
              <a:rPr lang="zh-TW" altLang="en-US" sz="3500" dirty="0">
                <a:solidFill>
                  <a:schemeClr val="bg1"/>
                </a:solidFill>
              </a:rPr>
              <a:t>孩子的內心世界就像一個藏滿秘密的盒子。家長是否有這盒子的鑰匙呢？在這講座我們會認識家長溝通的一些迷思，溝通的重要性以及通過認識溝通的十種管道來加強家長與孩子的關係。</a:t>
            </a:r>
          </a:p>
          <a:p>
            <a:endParaRPr lang="en-US" dirty="0"/>
          </a:p>
        </p:txBody>
      </p:sp>
    </p:spTree>
    <p:extLst>
      <p:ext uri="{BB962C8B-B14F-4D97-AF65-F5344CB8AC3E}">
        <p14:creationId xmlns:p14="http://schemas.microsoft.com/office/powerpoint/2010/main" val="123304729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1621" y="917848"/>
            <a:ext cx="8229600" cy="1143000"/>
          </a:xfrm>
        </p:spPr>
        <p:txBody>
          <a:bodyPr>
            <a:normAutofit/>
          </a:bodyPr>
          <a:lstStyle/>
          <a:p>
            <a:r>
              <a:rPr lang="zh-TW" altLang="en-US" sz="5400" b="1" dirty="0">
                <a:solidFill>
                  <a:schemeClr val="bg1"/>
                </a:solidFill>
              </a:rPr>
              <a:t>溝通不良帶來什麼惡果</a:t>
            </a:r>
            <a:r>
              <a:rPr lang="zh-CN" altLang="en-US" sz="5400" b="1" dirty="0" smtClean="0">
                <a:solidFill>
                  <a:schemeClr val="bg1"/>
                </a:solidFill>
                <a:ea typeface="SimSun"/>
                <a:cs typeface="Times New Roman"/>
              </a:rPr>
              <a:t>？</a:t>
            </a:r>
            <a:endParaRPr lang="en-SG" sz="5400" b="1" dirty="0">
              <a:solidFill>
                <a:schemeClr val="bg1"/>
              </a:solidFill>
            </a:endParaRPr>
          </a:p>
        </p:txBody>
      </p:sp>
      <p:sp>
        <p:nvSpPr>
          <p:cNvPr id="3" name="Content Placeholder 2"/>
          <p:cNvSpPr>
            <a:spLocks noGrp="1"/>
          </p:cNvSpPr>
          <p:nvPr>
            <p:ph idx="1"/>
          </p:nvPr>
        </p:nvSpPr>
        <p:spPr>
          <a:xfrm>
            <a:off x="251520" y="2060848"/>
            <a:ext cx="8640960" cy="4536504"/>
          </a:xfrm>
        </p:spPr>
        <p:txBody>
          <a:bodyPr>
            <a:noAutofit/>
          </a:bodyPr>
          <a:lstStyle/>
          <a:p>
            <a:pPr marL="0" indent="0">
              <a:buNone/>
            </a:pPr>
            <a:r>
              <a:rPr lang="en-US" altLang="zh-TW" sz="4000" b="1" dirty="0">
                <a:solidFill>
                  <a:schemeClr val="bg1"/>
                </a:solidFill>
              </a:rPr>
              <a:t>1</a:t>
            </a:r>
            <a:r>
              <a:rPr lang="zh-TW" altLang="en-US" sz="4000" b="1" dirty="0">
                <a:solidFill>
                  <a:schemeClr val="bg1"/>
                </a:solidFill>
              </a:rPr>
              <a:t>）親子關係疏離；</a:t>
            </a:r>
            <a:br>
              <a:rPr lang="zh-TW" altLang="en-US" sz="4000" b="1" dirty="0">
                <a:solidFill>
                  <a:schemeClr val="bg1"/>
                </a:solidFill>
              </a:rPr>
            </a:br>
            <a:r>
              <a:rPr lang="en-US" altLang="zh-TW" sz="4000" b="1" dirty="0">
                <a:solidFill>
                  <a:schemeClr val="bg1"/>
                </a:solidFill>
              </a:rPr>
              <a:t>2</a:t>
            </a:r>
            <a:r>
              <a:rPr lang="zh-TW" altLang="en-US" sz="4000" b="1" dirty="0">
                <a:solidFill>
                  <a:schemeClr val="bg1"/>
                </a:solidFill>
              </a:rPr>
              <a:t>）孩子因為得不到父母的關懷，了解和支持而產生各種情緒和行為困撓。</a:t>
            </a:r>
            <a:br>
              <a:rPr lang="zh-TW" altLang="en-US" sz="4000" b="1" dirty="0">
                <a:solidFill>
                  <a:schemeClr val="bg1"/>
                </a:solidFill>
              </a:rPr>
            </a:br>
            <a:r>
              <a:rPr lang="en-US" altLang="zh-TW" sz="4000" b="1" dirty="0">
                <a:solidFill>
                  <a:schemeClr val="bg1"/>
                </a:solidFill>
              </a:rPr>
              <a:t>3</a:t>
            </a:r>
            <a:r>
              <a:rPr lang="zh-TW" altLang="en-US" sz="4000" b="1" dirty="0">
                <a:solidFill>
                  <a:schemeClr val="bg1"/>
                </a:solidFill>
              </a:rPr>
              <a:t>）父母也會因此對孩子產生誤解；</a:t>
            </a:r>
            <a:br>
              <a:rPr lang="zh-TW" altLang="en-US" sz="4000" b="1" dirty="0">
                <a:solidFill>
                  <a:schemeClr val="bg1"/>
                </a:solidFill>
              </a:rPr>
            </a:br>
            <a:r>
              <a:rPr lang="en-US" altLang="zh-TW" sz="4000" b="1" dirty="0">
                <a:solidFill>
                  <a:schemeClr val="bg1"/>
                </a:solidFill>
              </a:rPr>
              <a:t>4</a:t>
            </a:r>
            <a:r>
              <a:rPr lang="zh-TW" altLang="en-US" sz="4000" b="1" dirty="0">
                <a:solidFill>
                  <a:schemeClr val="bg1"/>
                </a:solidFill>
              </a:rPr>
              <a:t>）孩子的人際關係會出現問題。</a:t>
            </a:r>
            <a:br>
              <a:rPr lang="zh-TW" altLang="en-US" sz="4000" b="1" dirty="0">
                <a:solidFill>
                  <a:schemeClr val="bg1"/>
                </a:solidFill>
              </a:rPr>
            </a:br>
            <a:r>
              <a:rPr lang="en-US" altLang="zh-TW" sz="4000" b="1" dirty="0">
                <a:solidFill>
                  <a:schemeClr val="bg1"/>
                </a:solidFill>
              </a:rPr>
              <a:t>5</a:t>
            </a:r>
            <a:r>
              <a:rPr lang="zh-TW" altLang="en-US" sz="4000" b="1" dirty="0">
                <a:solidFill>
                  <a:schemeClr val="bg1"/>
                </a:solidFill>
              </a:rPr>
              <a:t>）沒有改善溝通，冷戰、家人如陌生人、孩子會想離開父</a:t>
            </a:r>
            <a:r>
              <a:rPr lang="zh-TW" altLang="en-US" sz="4000" b="1" dirty="0" smtClean="0">
                <a:solidFill>
                  <a:schemeClr val="bg1"/>
                </a:solidFill>
              </a:rPr>
              <a:t>母。</a:t>
            </a:r>
            <a:endParaRPr lang="en-SG" sz="4000" b="1" dirty="0">
              <a:solidFill>
                <a:schemeClr val="bg1"/>
              </a:solidFill>
            </a:endParaRPr>
          </a:p>
        </p:txBody>
      </p:sp>
    </p:spTree>
    <p:extLst>
      <p:ext uri="{BB962C8B-B14F-4D97-AF65-F5344CB8AC3E}">
        <p14:creationId xmlns:p14="http://schemas.microsoft.com/office/powerpoint/2010/main" val="130395011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4624"/>
            <a:ext cx="8229600" cy="1143000"/>
          </a:xfrm>
        </p:spPr>
        <p:txBody>
          <a:bodyPr>
            <a:normAutofit fontScale="90000"/>
          </a:bodyPr>
          <a:lstStyle/>
          <a:p>
            <a:r>
              <a:rPr lang="en-US" altLang="zh-CN" sz="5400" b="1" dirty="0" smtClean="0"/>
              <a:t/>
            </a:r>
            <a:br>
              <a:rPr lang="en-US" altLang="zh-CN" sz="5400" b="1" dirty="0" smtClean="0"/>
            </a:br>
            <a:r>
              <a:rPr lang="zh-CN" altLang="en-US" sz="5400" b="1" dirty="0"/>
              <a:t/>
            </a:r>
            <a:br>
              <a:rPr lang="zh-CN" altLang="en-US" sz="5400" b="1" dirty="0"/>
            </a:br>
            <a:endParaRPr lang="zh-CN" altLang="en-US" sz="5400" b="1" dirty="0"/>
          </a:p>
        </p:txBody>
      </p:sp>
      <p:sp>
        <p:nvSpPr>
          <p:cNvPr id="3" name="Content Placeholder 2"/>
          <p:cNvSpPr>
            <a:spLocks noGrp="1"/>
          </p:cNvSpPr>
          <p:nvPr>
            <p:ph idx="1"/>
          </p:nvPr>
        </p:nvSpPr>
        <p:spPr>
          <a:xfrm>
            <a:off x="179512" y="1124744"/>
            <a:ext cx="8784976" cy="5616624"/>
          </a:xfrm>
        </p:spPr>
        <p:txBody>
          <a:bodyPr>
            <a:noAutofit/>
          </a:bodyPr>
          <a:lstStyle/>
          <a:p>
            <a:r>
              <a:rPr lang="zh-TW" altLang="en-US" sz="2800" dirty="0">
                <a:solidFill>
                  <a:schemeClr val="bg1"/>
                </a:solidFill>
              </a:rPr>
              <a:t>一猶太人父親是一個極為刻板與嚴謹的人， 每天的生活極為有規律。但兒子卻是一個調皮的傢伙，精 力充沛，總是弄壞東西被挨揍</a:t>
            </a:r>
            <a:r>
              <a:rPr lang="zh-TW" altLang="en-US" sz="2800" dirty="0" smtClean="0">
                <a:solidFill>
                  <a:schemeClr val="bg1"/>
                </a:solidFill>
              </a:rPr>
              <a:t>。</a:t>
            </a:r>
            <a:endParaRPr lang="en-US" altLang="zh-TW" sz="2800" dirty="0" smtClean="0">
              <a:solidFill>
                <a:schemeClr val="bg1"/>
              </a:solidFill>
            </a:endParaRPr>
          </a:p>
          <a:p>
            <a:r>
              <a:rPr lang="zh-TW" altLang="en-US" sz="2800" dirty="0">
                <a:solidFill>
                  <a:schemeClr val="bg1"/>
                </a:solidFill>
              </a:rPr>
              <a:t>有一次，這個孩子把他父親的表拆開試圖修表，結果失敗 了。孩子的父親發現這個情況後，氣得暴跳如雷，拿起 木棒痛打這個孩子，打得他皮開肉綻。這位粗暴 的父親在弄明白事情的真相之後，又礙於面子不願意向 孩子認錯。這個可憐的孩子才八九歲，每天都生活在憂鬱之中， 他對自己的父親充滿了恨意。終於有一天，他自願跟著 一個馬戲團走了</a:t>
            </a:r>
            <a:r>
              <a:rPr lang="zh-TW" altLang="en-US" sz="2800" dirty="0" smtClean="0">
                <a:solidFill>
                  <a:schemeClr val="bg1"/>
                </a:solidFill>
              </a:rPr>
              <a:t>。</a:t>
            </a:r>
            <a:endParaRPr lang="en-US" altLang="zh-TW" sz="2800" dirty="0" smtClean="0">
              <a:solidFill>
                <a:schemeClr val="bg1"/>
              </a:solidFill>
            </a:endParaRPr>
          </a:p>
          <a:p>
            <a:r>
              <a:rPr lang="zh-TW" altLang="en-US" sz="2800" dirty="0">
                <a:solidFill>
                  <a:schemeClr val="bg1"/>
                </a:solidFill>
              </a:rPr>
              <a:t>你認為這位父親可以如何避免這悲劇呢？他需要如何與孩子溝通？</a:t>
            </a:r>
            <a:endParaRPr lang="en-SG" sz="2800" dirty="0">
              <a:solidFill>
                <a:schemeClr val="bg1"/>
              </a:solidFill>
            </a:endParaRPr>
          </a:p>
        </p:txBody>
      </p:sp>
    </p:spTree>
    <p:extLst>
      <p:ext uri="{BB962C8B-B14F-4D97-AF65-F5344CB8AC3E}">
        <p14:creationId xmlns:p14="http://schemas.microsoft.com/office/powerpoint/2010/main" val="308741201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003232" cy="706090"/>
          </a:xfrm>
        </p:spPr>
        <p:txBody>
          <a:bodyPr>
            <a:normAutofit fontScale="90000"/>
          </a:bodyPr>
          <a:lstStyle/>
          <a:p>
            <a:r>
              <a:rPr lang="en-US" altLang="zh-TW" sz="6000" b="1" dirty="0" smtClean="0">
                <a:solidFill>
                  <a:schemeClr val="bg1"/>
                </a:solidFill>
              </a:rPr>
              <a:t/>
            </a:r>
            <a:br>
              <a:rPr lang="en-US" altLang="zh-TW" sz="6000" b="1" dirty="0" smtClean="0">
                <a:solidFill>
                  <a:schemeClr val="bg1"/>
                </a:solidFill>
              </a:rPr>
            </a:br>
            <a:r>
              <a:rPr lang="en-US" altLang="zh-TW" sz="6000" b="1" dirty="0">
                <a:solidFill>
                  <a:schemeClr val="bg1"/>
                </a:solidFill>
              </a:rPr>
              <a:t/>
            </a:r>
            <a:br>
              <a:rPr lang="en-US" altLang="zh-TW" sz="6000" b="1" dirty="0">
                <a:solidFill>
                  <a:schemeClr val="bg1"/>
                </a:solidFill>
              </a:rPr>
            </a:br>
            <a:r>
              <a:rPr lang="zh-TW" altLang="en-US" sz="6000" b="1" dirty="0" smtClean="0">
                <a:solidFill>
                  <a:schemeClr val="bg1"/>
                </a:solidFill>
              </a:rPr>
              <a:t>溝</a:t>
            </a:r>
            <a:r>
              <a:rPr lang="zh-TW" altLang="en-US" sz="6000" b="1" dirty="0">
                <a:solidFill>
                  <a:schemeClr val="bg1"/>
                </a:solidFill>
              </a:rPr>
              <a:t>通的定義</a:t>
            </a:r>
            <a:endParaRPr lang="en-SG" sz="6000" b="1" dirty="0">
              <a:solidFill>
                <a:schemeClr val="bg1"/>
              </a:solidFill>
            </a:endParaRPr>
          </a:p>
        </p:txBody>
      </p:sp>
      <p:sp>
        <p:nvSpPr>
          <p:cNvPr id="5" name="Content Placeholder 4"/>
          <p:cNvSpPr>
            <a:spLocks noGrp="1"/>
          </p:cNvSpPr>
          <p:nvPr>
            <p:ph idx="1"/>
          </p:nvPr>
        </p:nvSpPr>
        <p:spPr>
          <a:xfrm>
            <a:off x="354360" y="1916832"/>
            <a:ext cx="8435280" cy="4525963"/>
          </a:xfrm>
        </p:spPr>
        <p:txBody>
          <a:bodyPr>
            <a:normAutofit fontScale="92500" lnSpcReduction="10000"/>
          </a:bodyPr>
          <a:lstStyle/>
          <a:p>
            <a:r>
              <a:rPr lang="zh-TW" altLang="en-US" b="1" dirty="0">
                <a:solidFill>
                  <a:schemeClr val="bg1"/>
                </a:solidFill>
              </a:rPr>
              <a:t>溝通（</a:t>
            </a:r>
            <a:r>
              <a:rPr lang="en-US" altLang="zh-TW" b="1" dirty="0">
                <a:solidFill>
                  <a:schemeClr val="bg1"/>
                </a:solidFill>
              </a:rPr>
              <a:t>communication)-</a:t>
            </a:r>
            <a:r>
              <a:rPr lang="zh-TW" altLang="en-US" b="1" dirty="0">
                <a:solidFill>
                  <a:schemeClr val="bg1"/>
                </a:solidFill>
              </a:rPr>
              <a:t>共同</a:t>
            </a:r>
            <a:r>
              <a:rPr lang="en-US" altLang="zh-TW" b="1" dirty="0">
                <a:solidFill>
                  <a:schemeClr val="bg1"/>
                </a:solidFill>
              </a:rPr>
              <a:t>—</a:t>
            </a:r>
            <a:r>
              <a:rPr lang="zh-TW" altLang="en-US" b="1" dirty="0">
                <a:solidFill>
                  <a:schemeClr val="bg1"/>
                </a:solidFill>
              </a:rPr>
              <a:t>建立共通性，共同性；共同性愈多，就帶來愈多溝通的可能性。</a:t>
            </a:r>
            <a:endParaRPr lang="en-US" altLang="zh-TW" b="1" dirty="0">
              <a:solidFill>
                <a:schemeClr val="bg1"/>
              </a:solidFill>
            </a:endParaRPr>
          </a:p>
          <a:p>
            <a:r>
              <a:rPr lang="zh-TW" altLang="en-US" b="1" dirty="0">
                <a:solidFill>
                  <a:schemeClr val="bg1"/>
                </a:solidFill>
              </a:rPr>
              <a:t>家長與孩子的共通共同性是什麼</a:t>
            </a:r>
            <a:r>
              <a:rPr lang="zh-CN" altLang="en-US" b="1" dirty="0" smtClean="0">
                <a:solidFill>
                  <a:schemeClr val="bg1"/>
                </a:solidFill>
              </a:rPr>
              <a:t>？</a:t>
            </a:r>
            <a:endParaRPr lang="en-US" altLang="zh-CN" b="1" dirty="0" smtClean="0">
              <a:solidFill>
                <a:schemeClr val="bg1"/>
              </a:solidFill>
            </a:endParaRPr>
          </a:p>
          <a:p>
            <a:pPr>
              <a:buFontTx/>
              <a:buChar char="-"/>
            </a:pPr>
            <a:r>
              <a:rPr lang="zh-TW" altLang="en-US" dirty="0">
                <a:solidFill>
                  <a:schemeClr val="bg1"/>
                </a:solidFill>
              </a:rPr>
              <a:t>愛</a:t>
            </a:r>
            <a:r>
              <a:rPr lang="en-US" altLang="zh-TW" dirty="0">
                <a:solidFill>
                  <a:schemeClr val="bg1"/>
                </a:solidFill>
              </a:rPr>
              <a:t>--</a:t>
            </a:r>
            <a:r>
              <a:rPr lang="zh-TW" altLang="en-US" dirty="0">
                <a:solidFill>
                  <a:schemeClr val="bg1"/>
                </a:solidFill>
              </a:rPr>
              <a:t>同在、肯定、鼓</a:t>
            </a:r>
            <a:r>
              <a:rPr lang="zh-TW" altLang="en-US" dirty="0" smtClean="0">
                <a:solidFill>
                  <a:schemeClr val="bg1"/>
                </a:solidFill>
              </a:rPr>
              <a:t>勵</a:t>
            </a:r>
            <a:endParaRPr lang="en-US" altLang="zh-TW" dirty="0" smtClean="0">
              <a:solidFill>
                <a:schemeClr val="bg1"/>
              </a:solidFill>
            </a:endParaRPr>
          </a:p>
          <a:p>
            <a:pPr>
              <a:buFontTx/>
              <a:buChar char="-"/>
            </a:pPr>
            <a:r>
              <a:rPr lang="zh-TW" altLang="en-US" dirty="0" smtClean="0">
                <a:solidFill>
                  <a:schemeClr val="bg1"/>
                </a:solidFill>
              </a:rPr>
              <a:t>家</a:t>
            </a:r>
            <a:r>
              <a:rPr lang="zh-TW" altLang="en-US" dirty="0">
                <a:solidFill>
                  <a:schemeClr val="bg1"/>
                </a:solidFill>
              </a:rPr>
              <a:t>庭有規律的生</a:t>
            </a:r>
            <a:r>
              <a:rPr lang="zh-TW" altLang="en-US" dirty="0" smtClean="0">
                <a:solidFill>
                  <a:schemeClr val="bg1"/>
                </a:solidFill>
              </a:rPr>
              <a:t>活</a:t>
            </a:r>
            <a:endParaRPr lang="en-US" altLang="zh-TW" dirty="0" smtClean="0">
              <a:solidFill>
                <a:schemeClr val="bg1"/>
              </a:solidFill>
            </a:endParaRPr>
          </a:p>
          <a:p>
            <a:pPr>
              <a:buFontTx/>
              <a:buChar char="-"/>
            </a:pPr>
            <a:r>
              <a:rPr lang="zh-TW" altLang="en-US" dirty="0" smtClean="0">
                <a:solidFill>
                  <a:schemeClr val="bg1"/>
                </a:solidFill>
              </a:rPr>
              <a:t>親</a:t>
            </a:r>
            <a:r>
              <a:rPr lang="zh-TW" altLang="en-US" dirty="0">
                <a:solidFill>
                  <a:schemeClr val="bg1"/>
                </a:solidFill>
              </a:rPr>
              <a:t>子時</a:t>
            </a:r>
            <a:r>
              <a:rPr lang="zh-TW" altLang="en-US" dirty="0" smtClean="0">
                <a:solidFill>
                  <a:schemeClr val="bg1"/>
                </a:solidFill>
              </a:rPr>
              <a:t>間</a:t>
            </a:r>
            <a:endParaRPr lang="en-US" altLang="zh-TW" dirty="0" smtClean="0">
              <a:solidFill>
                <a:schemeClr val="bg1"/>
              </a:solidFill>
            </a:endParaRPr>
          </a:p>
          <a:p>
            <a:pPr>
              <a:buFontTx/>
              <a:buChar char="-"/>
            </a:pPr>
            <a:r>
              <a:rPr lang="zh-TW" altLang="en-US" dirty="0" smtClean="0">
                <a:solidFill>
                  <a:schemeClr val="bg1"/>
                </a:solidFill>
              </a:rPr>
              <a:t>價</a:t>
            </a:r>
            <a:r>
              <a:rPr lang="zh-TW" altLang="en-US" dirty="0">
                <a:solidFill>
                  <a:schemeClr val="bg1"/>
                </a:solidFill>
              </a:rPr>
              <a:t>值觀</a:t>
            </a:r>
            <a:r>
              <a:rPr lang="en-US" altLang="zh-TW" dirty="0">
                <a:solidFill>
                  <a:schemeClr val="bg1"/>
                </a:solidFill>
              </a:rPr>
              <a:t>—</a:t>
            </a:r>
            <a:r>
              <a:rPr lang="zh-TW" altLang="en-US" dirty="0">
                <a:solidFill>
                  <a:schemeClr val="bg1"/>
                </a:solidFill>
              </a:rPr>
              <a:t>上帝、家人、社會、國</a:t>
            </a:r>
            <a:r>
              <a:rPr lang="zh-TW" altLang="en-US" dirty="0" smtClean="0">
                <a:solidFill>
                  <a:schemeClr val="bg1"/>
                </a:solidFill>
              </a:rPr>
              <a:t>家</a:t>
            </a:r>
            <a:endParaRPr lang="en-US" altLang="zh-TW" dirty="0" smtClean="0">
              <a:solidFill>
                <a:schemeClr val="bg1"/>
              </a:solidFill>
            </a:endParaRPr>
          </a:p>
          <a:p>
            <a:pPr>
              <a:buFontTx/>
              <a:buChar char="-"/>
            </a:pPr>
            <a:r>
              <a:rPr lang="zh-TW" altLang="en-US" dirty="0" smtClean="0">
                <a:solidFill>
                  <a:schemeClr val="bg1"/>
                </a:solidFill>
              </a:rPr>
              <a:t>禮</a:t>
            </a:r>
            <a:r>
              <a:rPr lang="zh-TW" altLang="en-US" dirty="0">
                <a:solidFill>
                  <a:schemeClr val="bg1"/>
                </a:solidFill>
              </a:rPr>
              <a:t>數</a:t>
            </a:r>
            <a:r>
              <a:rPr lang="en-US" altLang="zh-TW" dirty="0">
                <a:solidFill>
                  <a:schemeClr val="bg1"/>
                </a:solidFill>
              </a:rPr>
              <a:t>-</a:t>
            </a:r>
            <a:r>
              <a:rPr lang="zh-TW" altLang="en-US" dirty="0">
                <a:solidFill>
                  <a:schemeClr val="bg1"/>
                </a:solidFill>
              </a:rPr>
              <a:t>尊重、款</a:t>
            </a:r>
            <a:r>
              <a:rPr lang="zh-TW" altLang="en-US" dirty="0" smtClean="0">
                <a:solidFill>
                  <a:schemeClr val="bg1"/>
                </a:solidFill>
              </a:rPr>
              <a:t>待</a:t>
            </a:r>
            <a:endParaRPr lang="en-US" altLang="zh-TW" dirty="0" smtClean="0">
              <a:solidFill>
                <a:schemeClr val="bg1"/>
              </a:solidFill>
            </a:endParaRPr>
          </a:p>
          <a:p>
            <a:pPr>
              <a:buFontTx/>
              <a:buChar char="-"/>
            </a:pPr>
            <a:r>
              <a:rPr lang="zh-TW" altLang="en-US" dirty="0" smtClean="0">
                <a:solidFill>
                  <a:schemeClr val="bg1"/>
                </a:solidFill>
              </a:rPr>
              <a:t>責</a:t>
            </a:r>
            <a:r>
              <a:rPr lang="zh-TW" altLang="en-US" dirty="0">
                <a:solidFill>
                  <a:schemeClr val="bg1"/>
                </a:solidFill>
              </a:rPr>
              <a:t>任</a:t>
            </a:r>
            <a:r>
              <a:rPr lang="en-US" altLang="zh-TW" dirty="0">
                <a:solidFill>
                  <a:schemeClr val="bg1"/>
                </a:solidFill>
              </a:rPr>
              <a:t>-</a:t>
            </a:r>
            <a:r>
              <a:rPr lang="zh-TW" altLang="en-US" dirty="0">
                <a:solidFill>
                  <a:schemeClr val="bg1"/>
                </a:solidFill>
              </a:rPr>
              <a:t>自己、家人、社會、國家</a:t>
            </a:r>
            <a:endParaRPr lang="en-US" altLang="zh-CN" b="1" dirty="0" smtClean="0">
              <a:solidFill>
                <a:schemeClr val="bg1"/>
              </a:solidFill>
            </a:endParaRPr>
          </a:p>
        </p:txBody>
      </p:sp>
    </p:spTree>
    <p:extLst>
      <p:ext uri="{BB962C8B-B14F-4D97-AF65-F5344CB8AC3E}">
        <p14:creationId xmlns:p14="http://schemas.microsoft.com/office/powerpoint/2010/main" val="269757588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altLang="zh-TW" sz="6000" b="1" dirty="0" smtClean="0">
                <a:solidFill>
                  <a:schemeClr val="bg1"/>
                </a:solidFill>
              </a:rPr>
              <a:t/>
            </a:r>
            <a:br>
              <a:rPr lang="en-US" altLang="zh-TW" sz="6000" b="1" dirty="0" smtClean="0">
                <a:solidFill>
                  <a:schemeClr val="bg1"/>
                </a:solidFill>
              </a:rPr>
            </a:br>
            <a:r>
              <a:rPr lang="en-US" altLang="zh-TW" sz="6000" b="1" dirty="0">
                <a:solidFill>
                  <a:schemeClr val="bg1"/>
                </a:solidFill>
              </a:rPr>
              <a:t/>
            </a:r>
            <a:br>
              <a:rPr lang="en-US" altLang="zh-TW" sz="6000" b="1" dirty="0">
                <a:solidFill>
                  <a:schemeClr val="bg1"/>
                </a:solidFill>
              </a:rPr>
            </a:br>
            <a:r>
              <a:rPr lang="zh-TW" altLang="en-US" sz="6000" b="1" dirty="0" smtClean="0">
                <a:solidFill>
                  <a:schemeClr val="bg1"/>
                </a:solidFill>
              </a:rPr>
              <a:t>溝</a:t>
            </a:r>
            <a:r>
              <a:rPr lang="zh-TW" altLang="en-US" sz="6000" b="1" dirty="0">
                <a:solidFill>
                  <a:schemeClr val="bg1"/>
                </a:solidFill>
              </a:rPr>
              <a:t>通的過</a:t>
            </a:r>
            <a:r>
              <a:rPr lang="zh-CN" altLang="en-US" sz="6000" b="1" dirty="0" smtClean="0">
                <a:solidFill>
                  <a:schemeClr val="bg1"/>
                </a:solidFill>
              </a:rPr>
              <a:t>程</a:t>
            </a:r>
            <a:endParaRPr lang="en-SG" sz="6000" b="1" dirty="0">
              <a:solidFill>
                <a:schemeClr val="bg1"/>
              </a:solidFill>
            </a:endParaRPr>
          </a:p>
        </p:txBody>
      </p:sp>
      <p:sp>
        <p:nvSpPr>
          <p:cNvPr id="5" name="Content Placeholder 4"/>
          <p:cNvSpPr>
            <a:spLocks noGrp="1"/>
          </p:cNvSpPr>
          <p:nvPr>
            <p:ph idx="1"/>
          </p:nvPr>
        </p:nvSpPr>
        <p:spPr>
          <a:xfrm>
            <a:off x="179512" y="2132856"/>
            <a:ext cx="8507288" cy="5184576"/>
          </a:xfrm>
        </p:spPr>
        <p:txBody>
          <a:bodyPr>
            <a:normAutofit/>
          </a:bodyPr>
          <a:lstStyle/>
          <a:p>
            <a:r>
              <a:rPr lang="zh-CN" altLang="en-US" sz="4800" b="1" dirty="0" smtClean="0">
                <a:solidFill>
                  <a:schemeClr val="bg1"/>
                </a:solidFill>
              </a:rPr>
              <a:t>思想（理智）→感</a:t>
            </a:r>
            <a:r>
              <a:rPr lang="zh-TW" altLang="en-US" sz="4800" b="1" dirty="0" smtClean="0">
                <a:solidFill>
                  <a:schemeClr val="bg1"/>
                </a:solidFill>
              </a:rPr>
              <a:t>覺</a:t>
            </a:r>
            <a:r>
              <a:rPr lang="zh-CN" altLang="en-US" sz="4800" b="1" dirty="0" smtClean="0">
                <a:solidFill>
                  <a:schemeClr val="bg1"/>
                </a:solidFill>
              </a:rPr>
              <a:t>（情感）→</a:t>
            </a:r>
            <a:r>
              <a:rPr lang="zh-TW" altLang="en-US" sz="4800" b="1" dirty="0" smtClean="0">
                <a:solidFill>
                  <a:schemeClr val="bg1"/>
                </a:solidFill>
              </a:rPr>
              <a:t>行動</a:t>
            </a:r>
            <a:r>
              <a:rPr lang="zh-CN" altLang="en-US" sz="4800" b="1" dirty="0" smtClean="0">
                <a:solidFill>
                  <a:schemeClr val="bg1"/>
                </a:solidFill>
              </a:rPr>
              <a:t> （意志）→</a:t>
            </a:r>
            <a:r>
              <a:rPr lang="zh-TW" altLang="en-US" sz="4800" b="1" dirty="0" smtClean="0">
                <a:solidFill>
                  <a:schemeClr val="bg1"/>
                </a:solidFill>
              </a:rPr>
              <a:t>話語</a:t>
            </a:r>
            <a:r>
              <a:rPr lang="zh-CN" altLang="en-US" sz="4800" b="1" dirty="0" smtClean="0">
                <a:solidFill>
                  <a:schemeClr val="bg1"/>
                </a:solidFill>
              </a:rPr>
              <a:t>或非言</a:t>
            </a:r>
            <a:r>
              <a:rPr lang="zh-TW" altLang="en-US" sz="4800" b="1" dirty="0" smtClean="0">
                <a:solidFill>
                  <a:schemeClr val="bg1"/>
                </a:solidFill>
              </a:rPr>
              <a:t>語</a:t>
            </a:r>
            <a:endParaRPr lang="en-US" altLang="zh-CN" sz="4800" b="1" dirty="0" smtClean="0">
              <a:solidFill>
                <a:schemeClr val="bg1"/>
              </a:solidFill>
            </a:endParaRPr>
          </a:p>
          <a:p>
            <a:r>
              <a:rPr lang="zh-TW" altLang="en-US" sz="4800" b="1" dirty="0">
                <a:solidFill>
                  <a:schemeClr val="bg1"/>
                </a:solidFill>
              </a:rPr>
              <a:t>溝通的定律</a:t>
            </a:r>
            <a:r>
              <a:rPr lang="en-US" altLang="zh-TW" sz="4800" b="1" dirty="0">
                <a:solidFill>
                  <a:schemeClr val="bg1"/>
                </a:solidFill>
              </a:rPr>
              <a:t>-</a:t>
            </a:r>
            <a:r>
              <a:rPr lang="zh-TW" altLang="en-US" sz="4800" b="1" dirty="0">
                <a:solidFill>
                  <a:schemeClr val="bg1"/>
                </a:solidFill>
              </a:rPr>
              <a:t>要想真正地傳授知識，必須先建立橋樑。</a:t>
            </a:r>
            <a:r>
              <a:rPr lang="zh-CN" altLang="en-US" sz="4800" b="1" dirty="0" smtClean="0">
                <a:solidFill>
                  <a:schemeClr val="bg1"/>
                </a:solidFill>
              </a:rPr>
              <a:t>（</a:t>
            </a:r>
            <a:r>
              <a:rPr lang="en-US" altLang="zh-CN" sz="4800" b="1" dirty="0" smtClean="0">
                <a:solidFill>
                  <a:schemeClr val="bg1"/>
                </a:solidFill>
              </a:rPr>
              <a:t>Howard Hendricks)</a:t>
            </a:r>
          </a:p>
          <a:p>
            <a:endParaRPr lang="en-US" altLang="zh-CN" b="1" dirty="0" smtClean="0"/>
          </a:p>
          <a:p>
            <a:endParaRPr lang="en-SG" b="1" dirty="0"/>
          </a:p>
        </p:txBody>
      </p:sp>
    </p:spTree>
    <p:extLst>
      <p:ext uri="{BB962C8B-B14F-4D97-AF65-F5344CB8AC3E}">
        <p14:creationId xmlns:p14="http://schemas.microsoft.com/office/powerpoint/2010/main" val="239617215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229600" cy="2578298"/>
          </a:xfrm>
        </p:spPr>
        <p:txBody>
          <a:bodyPr/>
          <a:lstStyle/>
          <a:p>
            <a:r>
              <a:rPr lang="zh-TW" altLang="en-US" b="1" dirty="0">
                <a:solidFill>
                  <a:schemeClr val="bg1"/>
                </a:solidFill>
              </a:rPr>
              <a:t>聖經如何看溝通</a:t>
            </a:r>
            <a:endParaRPr lang="en-SG" b="1" dirty="0">
              <a:solidFill>
                <a:schemeClr val="bg1"/>
              </a:solidFill>
            </a:endParaRPr>
          </a:p>
        </p:txBody>
      </p:sp>
      <p:sp>
        <p:nvSpPr>
          <p:cNvPr id="5" name="Content Placeholder 4"/>
          <p:cNvSpPr>
            <a:spLocks noGrp="1"/>
          </p:cNvSpPr>
          <p:nvPr>
            <p:ph idx="1"/>
          </p:nvPr>
        </p:nvSpPr>
        <p:spPr>
          <a:xfrm>
            <a:off x="251520" y="2132856"/>
            <a:ext cx="8784976" cy="4536504"/>
          </a:xfrm>
        </p:spPr>
        <p:txBody>
          <a:bodyPr>
            <a:normAutofit/>
          </a:bodyPr>
          <a:lstStyle/>
          <a:p>
            <a:pPr marL="0" indent="0">
              <a:buNone/>
            </a:pPr>
            <a:r>
              <a:rPr lang="en-US" altLang="zh-TW" sz="3600" dirty="0">
                <a:solidFill>
                  <a:schemeClr val="bg1"/>
                </a:solidFill>
              </a:rPr>
              <a:t>1</a:t>
            </a:r>
            <a:r>
              <a:rPr lang="zh-TW" altLang="en-US" sz="3600" dirty="0">
                <a:solidFill>
                  <a:schemeClr val="bg1"/>
                </a:solidFill>
              </a:rPr>
              <a:t>） 聆聽的重要</a:t>
            </a:r>
            <a:br>
              <a:rPr lang="zh-TW" altLang="en-US" sz="3600" dirty="0">
                <a:solidFill>
                  <a:schemeClr val="bg1"/>
                </a:solidFill>
              </a:rPr>
            </a:br>
            <a:r>
              <a:rPr lang="zh-TW" altLang="en-US" sz="3600" dirty="0">
                <a:solidFill>
                  <a:schemeClr val="bg1"/>
                </a:solidFill>
              </a:rPr>
              <a:t>“人人都要敏於聆聽，不急於說話，不急於動怒”。 </a:t>
            </a:r>
            <a:r>
              <a:rPr lang="en-US" altLang="zh-TW" sz="3000" dirty="0">
                <a:solidFill>
                  <a:schemeClr val="bg1"/>
                </a:solidFill>
              </a:rPr>
              <a:t>——</a:t>
            </a:r>
            <a:r>
              <a:rPr lang="zh-TW" altLang="en-US" sz="3000" dirty="0">
                <a:solidFill>
                  <a:schemeClr val="bg1"/>
                </a:solidFill>
              </a:rPr>
              <a:t>雅各書</a:t>
            </a:r>
            <a:r>
              <a:rPr lang="zh-TW" altLang="en-US" sz="3000" dirty="0" smtClean="0">
                <a:solidFill>
                  <a:schemeClr val="bg1"/>
                </a:solidFill>
              </a:rPr>
              <a:t>１：１９</a:t>
            </a:r>
            <a:r>
              <a:rPr lang="zh-TW" altLang="en-US" sz="3600" dirty="0">
                <a:solidFill>
                  <a:schemeClr val="bg1"/>
                </a:solidFill>
              </a:rPr>
              <a:t/>
            </a:r>
            <a:br>
              <a:rPr lang="zh-TW" altLang="en-US" sz="3600" dirty="0">
                <a:solidFill>
                  <a:schemeClr val="bg1"/>
                </a:solidFill>
              </a:rPr>
            </a:br>
            <a:r>
              <a:rPr lang="en-US" altLang="zh-TW" sz="3600" dirty="0">
                <a:solidFill>
                  <a:schemeClr val="bg1"/>
                </a:solidFill>
              </a:rPr>
              <a:t>2</a:t>
            </a:r>
            <a:r>
              <a:rPr lang="zh-TW" altLang="en-US" sz="3600" dirty="0">
                <a:solidFill>
                  <a:schemeClr val="bg1"/>
                </a:solidFill>
              </a:rPr>
              <a:t>）注意我們的口氣</a:t>
            </a:r>
            <a:br>
              <a:rPr lang="zh-TW" altLang="en-US" sz="3600" dirty="0">
                <a:solidFill>
                  <a:schemeClr val="bg1"/>
                </a:solidFill>
              </a:rPr>
            </a:br>
            <a:r>
              <a:rPr lang="zh-TW" altLang="en-US" sz="3600" dirty="0">
                <a:solidFill>
                  <a:schemeClr val="bg1"/>
                </a:solidFill>
              </a:rPr>
              <a:t>“溫和的回答平息烈怒”。 </a:t>
            </a:r>
            <a:r>
              <a:rPr lang="en-US" altLang="zh-TW" sz="3000" dirty="0">
                <a:solidFill>
                  <a:schemeClr val="bg1"/>
                </a:solidFill>
              </a:rPr>
              <a:t>——</a:t>
            </a:r>
            <a:r>
              <a:rPr lang="zh-TW" altLang="en-US" sz="3000" dirty="0">
                <a:solidFill>
                  <a:schemeClr val="bg1"/>
                </a:solidFill>
              </a:rPr>
              <a:t>箴言１５：１</a:t>
            </a:r>
            <a:r>
              <a:rPr lang="zh-TW" altLang="en-US" sz="3600" dirty="0">
                <a:solidFill>
                  <a:schemeClr val="bg1"/>
                </a:solidFill>
              </a:rPr>
              <a:t/>
            </a:r>
            <a:br>
              <a:rPr lang="zh-TW" altLang="en-US" sz="3600" dirty="0">
                <a:solidFill>
                  <a:schemeClr val="bg1"/>
                </a:solidFill>
              </a:rPr>
            </a:br>
            <a:r>
              <a:rPr lang="zh-TW" altLang="en-US" sz="3600" dirty="0">
                <a:solidFill>
                  <a:schemeClr val="bg1"/>
                </a:solidFill>
              </a:rPr>
              <a:t>“不要激怒兒女，只要照耶和華的意思管教他們，糾正他們的思想，把他們撫養成人。”</a:t>
            </a:r>
            <a:r>
              <a:rPr lang="en-US" altLang="zh-TW" sz="3600" dirty="0">
                <a:solidFill>
                  <a:schemeClr val="bg1"/>
                </a:solidFill>
              </a:rPr>
              <a:t>——</a:t>
            </a:r>
            <a:r>
              <a:rPr lang="zh-TW" altLang="en-US" sz="3000" dirty="0">
                <a:solidFill>
                  <a:schemeClr val="bg1"/>
                </a:solidFill>
              </a:rPr>
              <a:t>以弗所書６：４</a:t>
            </a:r>
          </a:p>
          <a:p>
            <a:endParaRPr lang="zh-CN" altLang="en-US" dirty="0" smtClean="0"/>
          </a:p>
          <a:p>
            <a:endParaRPr lang="en-SG" dirty="0"/>
          </a:p>
        </p:txBody>
      </p:sp>
    </p:spTree>
    <p:extLst>
      <p:ext uri="{BB962C8B-B14F-4D97-AF65-F5344CB8AC3E}">
        <p14:creationId xmlns:p14="http://schemas.microsoft.com/office/powerpoint/2010/main" val="259204519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altLang="zh-TW" b="1" dirty="0" smtClean="0">
                <a:solidFill>
                  <a:schemeClr val="bg1"/>
                </a:solidFill>
              </a:rPr>
              <a:t/>
            </a:r>
            <a:br>
              <a:rPr lang="en-US" altLang="zh-TW" b="1" dirty="0" smtClean="0">
                <a:solidFill>
                  <a:schemeClr val="bg1"/>
                </a:solidFill>
              </a:rPr>
            </a:br>
            <a:r>
              <a:rPr lang="en-US" altLang="zh-TW" b="1" dirty="0">
                <a:solidFill>
                  <a:schemeClr val="bg1"/>
                </a:solidFill>
              </a:rPr>
              <a:t/>
            </a:r>
            <a:br>
              <a:rPr lang="en-US" altLang="zh-TW" b="1" dirty="0">
                <a:solidFill>
                  <a:schemeClr val="bg1"/>
                </a:solidFill>
              </a:rPr>
            </a:br>
            <a:r>
              <a:rPr lang="zh-TW" altLang="en-US" b="1" dirty="0" smtClean="0">
                <a:solidFill>
                  <a:schemeClr val="bg1"/>
                </a:solidFill>
              </a:rPr>
              <a:t>聖</a:t>
            </a:r>
            <a:r>
              <a:rPr lang="zh-TW" altLang="en-US" b="1" dirty="0">
                <a:solidFill>
                  <a:schemeClr val="bg1"/>
                </a:solidFill>
              </a:rPr>
              <a:t>經如何看溝通</a:t>
            </a:r>
            <a:endParaRPr lang="en-SG" b="1" dirty="0">
              <a:solidFill>
                <a:schemeClr val="bg1"/>
              </a:solidFill>
            </a:endParaRPr>
          </a:p>
        </p:txBody>
      </p:sp>
      <p:sp>
        <p:nvSpPr>
          <p:cNvPr id="5" name="Content Placeholder 4"/>
          <p:cNvSpPr>
            <a:spLocks noGrp="1"/>
          </p:cNvSpPr>
          <p:nvPr>
            <p:ph idx="1"/>
          </p:nvPr>
        </p:nvSpPr>
        <p:spPr>
          <a:xfrm>
            <a:off x="323528" y="1988840"/>
            <a:ext cx="8640960" cy="5040560"/>
          </a:xfrm>
        </p:spPr>
        <p:txBody>
          <a:bodyPr>
            <a:normAutofit fontScale="92500" lnSpcReduction="10000"/>
          </a:bodyPr>
          <a:lstStyle/>
          <a:p>
            <a:pPr marL="0" indent="0">
              <a:buNone/>
            </a:pPr>
            <a:r>
              <a:rPr lang="en-US" altLang="zh-TW" sz="5400" b="1" dirty="0">
                <a:solidFill>
                  <a:schemeClr val="bg1"/>
                </a:solidFill>
              </a:rPr>
              <a:t>3</a:t>
            </a:r>
            <a:r>
              <a:rPr lang="zh-TW" altLang="en-US" sz="5400" b="1" dirty="0">
                <a:solidFill>
                  <a:schemeClr val="bg1"/>
                </a:solidFill>
              </a:rPr>
              <a:t>）啟發孩子敬畏神</a:t>
            </a:r>
            <a:r>
              <a:rPr lang="zh-TW" altLang="en-US" dirty="0">
                <a:solidFill>
                  <a:schemeClr val="bg1"/>
                </a:solidFill>
              </a:rPr>
              <a:t/>
            </a:r>
            <a:br>
              <a:rPr lang="zh-TW" altLang="en-US" dirty="0">
                <a:solidFill>
                  <a:schemeClr val="bg1"/>
                </a:solidFill>
              </a:rPr>
            </a:br>
            <a:r>
              <a:rPr lang="zh-TW" altLang="en-US" sz="4400" b="1" dirty="0">
                <a:solidFill>
                  <a:schemeClr val="bg1"/>
                </a:solidFill>
              </a:rPr>
              <a:t>申命記</a:t>
            </a:r>
            <a:r>
              <a:rPr lang="en-US" altLang="zh-TW" sz="4400" b="1" dirty="0">
                <a:solidFill>
                  <a:schemeClr val="bg1"/>
                </a:solidFill>
              </a:rPr>
              <a:t>14:23 </a:t>
            </a:r>
            <a:r>
              <a:rPr lang="zh-TW" altLang="en-US" sz="4400" b="1" dirty="0">
                <a:solidFill>
                  <a:schemeClr val="bg1"/>
                </a:solidFill>
              </a:rPr>
              <a:t>又要把你的五穀、 新酒、 和油的十分之一， 並牛群羊群中頭生的， 吃在耶和華─ 你神面前， 就是他所選擇要立為他名的居所。這 樣 ， 你 可 以 學 習 時 常 敬 畏 耶 和 華 ─ 你 的 神 。</a:t>
            </a:r>
            <a:r>
              <a:rPr lang="zh-TW" altLang="en-US" dirty="0"/>
              <a:t/>
            </a:r>
            <a:br>
              <a:rPr lang="zh-TW" altLang="en-US" dirty="0"/>
            </a:br>
            <a:r>
              <a:rPr lang="zh-TW" altLang="en-US" dirty="0"/>
              <a:t/>
            </a:r>
            <a:br>
              <a:rPr lang="zh-TW" altLang="en-US" dirty="0"/>
            </a:br>
            <a:endParaRPr lang="en-SG" dirty="0"/>
          </a:p>
        </p:txBody>
      </p:sp>
    </p:spTree>
    <p:extLst>
      <p:ext uri="{BB962C8B-B14F-4D97-AF65-F5344CB8AC3E}">
        <p14:creationId xmlns:p14="http://schemas.microsoft.com/office/powerpoint/2010/main" val="109059311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en-US" sz="6000" b="1" dirty="0"/>
          </a:p>
        </p:txBody>
      </p:sp>
      <p:sp>
        <p:nvSpPr>
          <p:cNvPr id="3" name="Content Placeholder 2"/>
          <p:cNvSpPr>
            <a:spLocks noGrp="1"/>
          </p:cNvSpPr>
          <p:nvPr>
            <p:ph idx="1"/>
          </p:nvPr>
        </p:nvSpPr>
        <p:spPr>
          <a:xfrm>
            <a:off x="251520" y="1268760"/>
            <a:ext cx="8640960" cy="5589240"/>
          </a:xfrm>
        </p:spPr>
        <p:txBody>
          <a:bodyPr>
            <a:noAutofit/>
          </a:bodyPr>
          <a:lstStyle/>
          <a:p>
            <a:r>
              <a:rPr lang="zh-TW" altLang="en-US" sz="5400" b="1" dirty="0">
                <a:solidFill>
                  <a:schemeClr val="bg1"/>
                </a:solidFill>
              </a:rPr>
              <a:t>箴 言 </a:t>
            </a:r>
            <a:r>
              <a:rPr lang="en-US" altLang="zh-TW" sz="5400" b="1" dirty="0">
                <a:solidFill>
                  <a:schemeClr val="bg1"/>
                </a:solidFill>
              </a:rPr>
              <a:t>22:4 </a:t>
            </a:r>
            <a:r>
              <a:rPr lang="zh-TW" altLang="en-US" sz="5400" b="1" dirty="0">
                <a:solidFill>
                  <a:schemeClr val="bg1"/>
                </a:solidFill>
              </a:rPr>
              <a:t>敬 畏 耶 和 華 心 存 謙 卑 ， 就 得 富 有 、 尊 榮 、 生 命 為 賞 賜 。</a:t>
            </a:r>
          </a:p>
          <a:p>
            <a:r>
              <a:rPr lang="zh-TW" altLang="en-US" sz="5400" b="1" dirty="0">
                <a:solidFill>
                  <a:schemeClr val="bg1"/>
                </a:solidFill>
              </a:rPr>
              <a:t> 詩 篇 </a:t>
            </a:r>
            <a:r>
              <a:rPr lang="en-US" altLang="zh-TW" sz="5400" b="1" dirty="0">
                <a:solidFill>
                  <a:schemeClr val="bg1"/>
                </a:solidFill>
              </a:rPr>
              <a:t>34:9 </a:t>
            </a:r>
            <a:r>
              <a:rPr lang="zh-TW" altLang="en-US" sz="5400" b="1" dirty="0">
                <a:solidFill>
                  <a:schemeClr val="bg1"/>
                </a:solidFill>
              </a:rPr>
              <a:t>耶 和 華 的 聖 民 哪 ， 你 們 當 敬 畏 他 ， 因 敬 畏 他 的 一 無 所 缺 </a:t>
            </a:r>
            <a:r>
              <a:rPr lang="zh-TW" altLang="en-US" sz="5400" b="1" dirty="0"/>
              <a:t>。</a:t>
            </a:r>
            <a:endParaRPr lang="en-US" sz="5400" b="1" dirty="0"/>
          </a:p>
        </p:txBody>
      </p:sp>
    </p:spTree>
    <p:extLst>
      <p:ext uri="{BB962C8B-B14F-4D97-AF65-F5344CB8AC3E}">
        <p14:creationId xmlns:p14="http://schemas.microsoft.com/office/powerpoint/2010/main" val="335861189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marL="0" indent="0">
              <a:buNone/>
            </a:pPr>
            <a:r>
              <a:rPr lang="en-US" altLang="zh-TW" sz="6000" b="1" dirty="0">
                <a:solidFill>
                  <a:schemeClr val="bg1"/>
                </a:solidFill>
              </a:rPr>
              <a:t>4</a:t>
            </a:r>
            <a:r>
              <a:rPr lang="zh-TW" altLang="en-US" sz="6000" b="1" dirty="0">
                <a:solidFill>
                  <a:schemeClr val="bg1"/>
                </a:solidFill>
              </a:rPr>
              <a:t>）父母無條件信任自己的孩子是與孩子溝通交流的重要基礎。</a:t>
            </a:r>
          </a:p>
          <a:p>
            <a:endParaRPr lang="en-US" dirty="0"/>
          </a:p>
        </p:txBody>
      </p:sp>
    </p:spTree>
    <p:extLst>
      <p:ext uri="{BB962C8B-B14F-4D97-AF65-F5344CB8AC3E}">
        <p14:creationId xmlns:p14="http://schemas.microsoft.com/office/powerpoint/2010/main" val="86454086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zh-TW" altLang="en-US" sz="5400" b="1" dirty="0">
                <a:solidFill>
                  <a:schemeClr val="bg1"/>
                </a:solidFill>
              </a:rPr>
              <a:t>蓋瑞、巧</a:t>
            </a:r>
            <a:r>
              <a:rPr lang="zh-TW" altLang="en-US" sz="5400" b="1" dirty="0" smtClean="0">
                <a:solidFill>
                  <a:schemeClr val="bg1"/>
                </a:solidFill>
              </a:rPr>
              <a:t>門</a:t>
            </a:r>
            <a:endParaRPr lang="en-US" altLang="zh-TW" sz="5400" b="1" dirty="0" smtClean="0">
              <a:solidFill>
                <a:schemeClr val="bg1"/>
              </a:solidFill>
            </a:endParaRPr>
          </a:p>
          <a:p>
            <a:pPr marL="0" indent="0">
              <a:buNone/>
            </a:pPr>
            <a:r>
              <a:rPr lang="zh-TW" altLang="en-US" sz="5400" b="1" dirty="0" smtClean="0">
                <a:solidFill>
                  <a:schemeClr val="bg1"/>
                </a:solidFill>
              </a:rPr>
              <a:t>（</a:t>
            </a:r>
            <a:r>
              <a:rPr lang="en-US" altLang="zh-TW" sz="5400" b="1" dirty="0">
                <a:solidFill>
                  <a:schemeClr val="bg1"/>
                </a:solidFill>
              </a:rPr>
              <a:t>Gary Chapman</a:t>
            </a:r>
            <a:r>
              <a:rPr lang="zh-TW" altLang="en-US" sz="5400" b="1" dirty="0">
                <a:solidFill>
                  <a:schemeClr val="bg1"/>
                </a:solidFill>
              </a:rPr>
              <a:t>） 愛的言語有</a:t>
            </a:r>
            <a:r>
              <a:rPr lang="en-US" altLang="zh-TW" sz="5400" b="1" dirty="0">
                <a:solidFill>
                  <a:schemeClr val="bg1"/>
                </a:solidFill>
              </a:rPr>
              <a:t>5</a:t>
            </a:r>
            <a:r>
              <a:rPr lang="zh-TW" altLang="en-US" sz="5400" b="1" dirty="0">
                <a:solidFill>
                  <a:schemeClr val="bg1"/>
                </a:solidFill>
              </a:rPr>
              <a:t>種：正面和肯定的溝通、身體接觸、親子時間、服侍、禮物</a:t>
            </a:r>
            <a:endParaRPr lang="en-US" sz="5400" b="1" dirty="0">
              <a:solidFill>
                <a:schemeClr val="bg1"/>
              </a:solidFill>
            </a:endParaRPr>
          </a:p>
        </p:txBody>
      </p:sp>
    </p:spTree>
    <p:extLst>
      <p:ext uri="{BB962C8B-B14F-4D97-AF65-F5344CB8AC3E}">
        <p14:creationId xmlns:p14="http://schemas.microsoft.com/office/powerpoint/2010/main" val="334660237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altLang="zh-TW" sz="4800" b="1" dirty="0" smtClean="0">
                <a:solidFill>
                  <a:schemeClr val="bg1"/>
                </a:solidFill>
              </a:rPr>
              <a:t/>
            </a:r>
            <a:br>
              <a:rPr lang="en-US" altLang="zh-TW" sz="4800" b="1" dirty="0" smtClean="0">
                <a:solidFill>
                  <a:schemeClr val="bg1"/>
                </a:solidFill>
              </a:rPr>
            </a:br>
            <a:r>
              <a:rPr lang="en-US" altLang="zh-TW" sz="4800" b="1" dirty="0">
                <a:solidFill>
                  <a:schemeClr val="bg1"/>
                </a:solidFill>
              </a:rPr>
              <a:t>	</a:t>
            </a:r>
            <a:r>
              <a:rPr lang="zh-TW" altLang="en-US" sz="4800" b="1" dirty="0" smtClean="0">
                <a:solidFill>
                  <a:schemeClr val="bg1"/>
                </a:solidFill>
              </a:rPr>
              <a:t>溝通</a:t>
            </a:r>
            <a:r>
              <a:rPr lang="zh-CN" altLang="en-US" sz="4800" b="1" dirty="0" smtClean="0">
                <a:solidFill>
                  <a:schemeClr val="bg1"/>
                </a:solidFill>
              </a:rPr>
              <a:t>的管道</a:t>
            </a:r>
            <a:r>
              <a:rPr lang="zh-CN" altLang="en-US" sz="6600" b="1" dirty="0" smtClean="0"/>
              <a:t>：</a:t>
            </a:r>
            <a:endParaRPr lang="en-SG" sz="6600" b="1" dirty="0"/>
          </a:p>
        </p:txBody>
      </p:sp>
      <p:sp>
        <p:nvSpPr>
          <p:cNvPr id="5" name="Content Placeholder 4"/>
          <p:cNvSpPr>
            <a:spLocks noGrp="1"/>
          </p:cNvSpPr>
          <p:nvPr>
            <p:ph idx="1"/>
          </p:nvPr>
        </p:nvSpPr>
        <p:spPr>
          <a:xfrm>
            <a:off x="179512" y="980728"/>
            <a:ext cx="8507288" cy="5573216"/>
          </a:xfrm>
        </p:spPr>
        <p:txBody>
          <a:bodyPr>
            <a:noAutofit/>
          </a:bodyPr>
          <a:lstStyle/>
          <a:p>
            <a:pPr marL="0" indent="0">
              <a:buNone/>
            </a:pPr>
            <a:r>
              <a:rPr lang="en-US" altLang="zh-TW" sz="3600" dirty="0">
                <a:solidFill>
                  <a:schemeClr val="bg1"/>
                </a:solidFill>
              </a:rPr>
              <a:t>1</a:t>
            </a:r>
            <a:r>
              <a:rPr lang="zh-TW" altLang="en-US" sz="3600" dirty="0">
                <a:solidFill>
                  <a:schemeClr val="bg1"/>
                </a:solidFill>
              </a:rPr>
              <a:t>）聆聽</a:t>
            </a:r>
            <a:br>
              <a:rPr lang="zh-TW" altLang="en-US" sz="3600" dirty="0">
                <a:solidFill>
                  <a:schemeClr val="bg1"/>
                </a:solidFill>
              </a:rPr>
            </a:br>
            <a:r>
              <a:rPr lang="en-US" altLang="zh-TW" sz="3600" dirty="0">
                <a:solidFill>
                  <a:schemeClr val="bg1"/>
                </a:solidFill>
              </a:rPr>
              <a:t>2</a:t>
            </a:r>
            <a:r>
              <a:rPr lang="zh-TW" altLang="en-US" sz="3600" dirty="0">
                <a:solidFill>
                  <a:schemeClr val="bg1"/>
                </a:solidFill>
              </a:rPr>
              <a:t>）正面和肯定的溝</a:t>
            </a:r>
            <a:r>
              <a:rPr lang="zh-TW" altLang="en-US" sz="3600" dirty="0" smtClean="0">
                <a:solidFill>
                  <a:schemeClr val="bg1"/>
                </a:solidFill>
              </a:rPr>
              <a:t>通</a:t>
            </a:r>
            <a:r>
              <a:rPr lang="zh-TW" altLang="en-US" sz="3600" dirty="0">
                <a:solidFill>
                  <a:schemeClr val="bg1"/>
                </a:solidFill>
              </a:rPr>
              <a:t/>
            </a:r>
            <a:br>
              <a:rPr lang="zh-TW" altLang="en-US" sz="3600" dirty="0">
                <a:solidFill>
                  <a:schemeClr val="bg1"/>
                </a:solidFill>
              </a:rPr>
            </a:br>
            <a:r>
              <a:rPr lang="en-US" altLang="zh-TW" sz="3600" dirty="0">
                <a:solidFill>
                  <a:schemeClr val="bg1"/>
                </a:solidFill>
              </a:rPr>
              <a:t>3</a:t>
            </a:r>
            <a:r>
              <a:rPr lang="zh-TW" altLang="en-US" sz="3600" dirty="0">
                <a:solidFill>
                  <a:schemeClr val="bg1"/>
                </a:solidFill>
              </a:rPr>
              <a:t>）身體接</a:t>
            </a:r>
            <a:r>
              <a:rPr lang="zh-TW" altLang="en-US" sz="3600" dirty="0" smtClean="0">
                <a:solidFill>
                  <a:schemeClr val="bg1"/>
                </a:solidFill>
              </a:rPr>
              <a:t>觸</a:t>
            </a:r>
            <a:r>
              <a:rPr lang="zh-TW" altLang="en-US" sz="3600" dirty="0">
                <a:solidFill>
                  <a:schemeClr val="bg1"/>
                </a:solidFill>
              </a:rPr>
              <a:t/>
            </a:r>
            <a:br>
              <a:rPr lang="zh-TW" altLang="en-US" sz="3600" dirty="0">
                <a:solidFill>
                  <a:schemeClr val="bg1"/>
                </a:solidFill>
              </a:rPr>
            </a:br>
            <a:r>
              <a:rPr lang="en-US" altLang="zh-TW" sz="3600" dirty="0">
                <a:solidFill>
                  <a:schemeClr val="bg1"/>
                </a:solidFill>
              </a:rPr>
              <a:t>4</a:t>
            </a:r>
            <a:r>
              <a:rPr lang="zh-TW" altLang="en-US" sz="3600" dirty="0">
                <a:solidFill>
                  <a:schemeClr val="bg1"/>
                </a:solidFill>
              </a:rPr>
              <a:t>）親子時</a:t>
            </a:r>
            <a:r>
              <a:rPr lang="zh-TW" altLang="en-US" sz="3600" dirty="0" smtClean="0">
                <a:solidFill>
                  <a:schemeClr val="bg1"/>
                </a:solidFill>
              </a:rPr>
              <a:t>間</a:t>
            </a:r>
            <a:r>
              <a:rPr lang="zh-TW" altLang="en-US" sz="3600" dirty="0">
                <a:solidFill>
                  <a:schemeClr val="bg1"/>
                </a:solidFill>
              </a:rPr>
              <a:t/>
            </a:r>
            <a:br>
              <a:rPr lang="zh-TW" altLang="en-US" sz="3600" dirty="0">
                <a:solidFill>
                  <a:schemeClr val="bg1"/>
                </a:solidFill>
              </a:rPr>
            </a:br>
            <a:r>
              <a:rPr lang="en-US" altLang="zh-TW" sz="3600" dirty="0">
                <a:solidFill>
                  <a:schemeClr val="bg1"/>
                </a:solidFill>
              </a:rPr>
              <a:t>5</a:t>
            </a:r>
            <a:r>
              <a:rPr lang="zh-TW" altLang="en-US" sz="3600" dirty="0">
                <a:solidFill>
                  <a:schemeClr val="bg1"/>
                </a:solidFill>
              </a:rPr>
              <a:t>）服侍</a:t>
            </a:r>
            <a:br>
              <a:rPr lang="zh-TW" altLang="en-US" sz="3600" dirty="0">
                <a:solidFill>
                  <a:schemeClr val="bg1"/>
                </a:solidFill>
              </a:rPr>
            </a:br>
            <a:r>
              <a:rPr lang="en-US" altLang="zh-TW" sz="3600" dirty="0">
                <a:solidFill>
                  <a:schemeClr val="bg1"/>
                </a:solidFill>
              </a:rPr>
              <a:t>6</a:t>
            </a:r>
            <a:r>
              <a:rPr lang="zh-TW" altLang="en-US" sz="3600" dirty="0">
                <a:solidFill>
                  <a:schemeClr val="bg1"/>
                </a:solidFill>
              </a:rPr>
              <a:t>）禮</a:t>
            </a:r>
            <a:r>
              <a:rPr lang="zh-TW" altLang="en-US" sz="3600" dirty="0" smtClean="0">
                <a:solidFill>
                  <a:schemeClr val="bg1"/>
                </a:solidFill>
              </a:rPr>
              <a:t>物</a:t>
            </a:r>
            <a:r>
              <a:rPr lang="zh-TW" altLang="en-US" sz="3600" dirty="0">
                <a:solidFill>
                  <a:schemeClr val="bg1"/>
                </a:solidFill>
              </a:rPr>
              <a:t/>
            </a:r>
            <a:br>
              <a:rPr lang="zh-TW" altLang="en-US" sz="3600" dirty="0">
                <a:solidFill>
                  <a:schemeClr val="bg1"/>
                </a:solidFill>
              </a:rPr>
            </a:br>
            <a:r>
              <a:rPr lang="en-US" altLang="zh-TW" sz="3600" dirty="0">
                <a:solidFill>
                  <a:schemeClr val="bg1"/>
                </a:solidFill>
              </a:rPr>
              <a:t>7</a:t>
            </a:r>
            <a:r>
              <a:rPr lang="zh-TW" altLang="en-US" sz="3600" dirty="0">
                <a:solidFill>
                  <a:schemeClr val="bg1"/>
                </a:solidFill>
              </a:rPr>
              <a:t>）語言圖像的溝</a:t>
            </a:r>
            <a:r>
              <a:rPr lang="zh-TW" altLang="en-US" sz="3600" dirty="0" smtClean="0">
                <a:solidFill>
                  <a:schemeClr val="bg1"/>
                </a:solidFill>
              </a:rPr>
              <a:t>通</a:t>
            </a:r>
            <a:r>
              <a:rPr lang="zh-TW" altLang="en-US" sz="3600" dirty="0">
                <a:solidFill>
                  <a:schemeClr val="bg1"/>
                </a:solidFill>
              </a:rPr>
              <a:t/>
            </a:r>
            <a:br>
              <a:rPr lang="zh-TW" altLang="en-US" sz="3600" dirty="0">
                <a:solidFill>
                  <a:schemeClr val="bg1"/>
                </a:solidFill>
              </a:rPr>
            </a:br>
            <a:r>
              <a:rPr lang="en-US" altLang="zh-TW" sz="3600" dirty="0">
                <a:solidFill>
                  <a:schemeClr val="bg1"/>
                </a:solidFill>
              </a:rPr>
              <a:t>8</a:t>
            </a:r>
            <a:r>
              <a:rPr lang="zh-TW" altLang="en-US" sz="3600" dirty="0">
                <a:solidFill>
                  <a:schemeClr val="bg1"/>
                </a:solidFill>
              </a:rPr>
              <a:t>）鼓勵想像力的溝</a:t>
            </a:r>
            <a:r>
              <a:rPr lang="zh-TW" altLang="en-US" sz="3600" dirty="0" smtClean="0">
                <a:solidFill>
                  <a:schemeClr val="bg1"/>
                </a:solidFill>
              </a:rPr>
              <a:t>通</a:t>
            </a:r>
            <a:endParaRPr lang="en-US" altLang="zh-TW" sz="3600" dirty="0" smtClean="0">
              <a:solidFill>
                <a:schemeClr val="bg1"/>
              </a:solidFill>
            </a:endParaRPr>
          </a:p>
          <a:p>
            <a:pPr marL="0" indent="0">
              <a:buNone/>
            </a:pPr>
            <a:r>
              <a:rPr lang="en-US" altLang="zh-CN" sz="3600" dirty="0" smtClean="0">
                <a:solidFill>
                  <a:schemeClr val="bg1"/>
                </a:solidFill>
              </a:rPr>
              <a:t>9</a:t>
            </a:r>
            <a:r>
              <a:rPr lang="zh-CN" altLang="en-US" sz="3600" dirty="0">
                <a:solidFill>
                  <a:schemeClr val="bg1"/>
                </a:solidFill>
              </a:rPr>
              <a:t>）鼓勵幽默</a:t>
            </a:r>
            <a:r>
              <a:rPr lang="zh-TW" altLang="en-US" sz="3600" dirty="0">
                <a:solidFill>
                  <a:schemeClr val="bg1"/>
                </a:solidFill>
              </a:rPr>
              <a:t/>
            </a:r>
            <a:br>
              <a:rPr lang="zh-TW" altLang="en-US" sz="3600" dirty="0">
                <a:solidFill>
                  <a:schemeClr val="bg1"/>
                </a:solidFill>
              </a:rPr>
            </a:br>
            <a:r>
              <a:rPr lang="en-US" altLang="zh-CN" sz="3600" dirty="0" smtClean="0">
                <a:solidFill>
                  <a:schemeClr val="bg1"/>
                </a:solidFill>
              </a:rPr>
              <a:t>10</a:t>
            </a:r>
            <a:r>
              <a:rPr lang="zh-TW" altLang="en-US" sz="3600" dirty="0" smtClean="0">
                <a:solidFill>
                  <a:schemeClr val="bg1"/>
                </a:solidFill>
              </a:rPr>
              <a:t>）</a:t>
            </a:r>
            <a:r>
              <a:rPr lang="zh-TW" altLang="en-US" sz="3600" dirty="0">
                <a:solidFill>
                  <a:schemeClr val="bg1"/>
                </a:solidFill>
              </a:rPr>
              <a:t>尋找慶祝的理</a:t>
            </a:r>
            <a:r>
              <a:rPr lang="zh-TW" altLang="en-US" sz="3600" dirty="0" smtClean="0">
                <a:solidFill>
                  <a:schemeClr val="bg1"/>
                </a:solidFill>
              </a:rPr>
              <a:t>由</a:t>
            </a:r>
            <a:endParaRPr lang="en-SG" sz="3600" b="1" dirty="0">
              <a:solidFill>
                <a:schemeClr val="bg1"/>
              </a:solidFill>
            </a:endParaRPr>
          </a:p>
        </p:txBody>
      </p:sp>
    </p:spTree>
    <p:extLst>
      <p:ext uri="{BB962C8B-B14F-4D97-AF65-F5344CB8AC3E}">
        <p14:creationId xmlns:p14="http://schemas.microsoft.com/office/powerpoint/2010/main" val="9764820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zh-CN" altLang="en-US" sz="6600" b="1" dirty="0" smtClean="0">
                <a:solidFill>
                  <a:schemeClr val="bg1"/>
                </a:solidFill>
              </a:rPr>
              <a:t>家</a:t>
            </a:r>
            <a:r>
              <a:rPr lang="zh-TW" altLang="en-US" sz="6600" b="1" dirty="0">
                <a:solidFill>
                  <a:schemeClr val="bg1"/>
                </a:solidFill>
              </a:rPr>
              <a:t>長</a:t>
            </a:r>
            <a:r>
              <a:rPr lang="zh-CN" altLang="en-US" sz="6600" b="1" dirty="0" smtClean="0">
                <a:solidFill>
                  <a:schemeClr val="bg1"/>
                </a:solidFill>
              </a:rPr>
              <a:t>如何</a:t>
            </a:r>
            <a:r>
              <a:rPr lang="zh-TW" altLang="en-US" sz="6600" b="1" dirty="0" smtClean="0">
                <a:solidFill>
                  <a:schemeClr val="bg1"/>
                </a:solidFill>
              </a:rPr>
              <a:t>與</a:t>
            </a:r>
            <a:r>
              <a:rPr lang="zh-CN" altLang="en-US" sz="6600" b="1" dirty="0" smtClean="0">
                <a:solidFill>
                  <a:schemeClr val="bg1"/>
                </a:solidFill>
              </a:rPr>
              <a:t>孩子</a:t>
            </a:r>
            <a:r>
              <a:rPr lang="zh-TW" altLang="en-US" sz="6600" b="1" dirty="0" smtClean="0">
                <a:solidFill>
                  <a:schemeClr val="bg1"/>
                </a:solidFill>
              </a:rPr>
              <a:t>溝通</a:t>
            </a:r>
            <a:r>
              <a:rPr lang="zh-CN" altLang="en-US" sz="6600" b="1" dirty="0" smtClean="0"/>
              <a:t>？</a:t>
            </a:r>
            <a:endParaRPr lang="en-SG" sz="6600" b="1" dirty="0"/>
          </a:p>
        </p:txBody>
      </p:sp>
      <p:sp>
        <p:nvSpPr>
          <p:cNvPr id="3" name="Subtitle 2"/>
          <p:cNvSpPr>
            <a:spLocks noGrp="1"/>
          </p:cNvSpPr>
          <p:nvPr>
            <p:ph type="subTitle" idx="1"/>
          </p:nvPr>
        </p:nvSpPr>
        <p:spPr>
          <a:xfrm>
            <a:off x="2555776" y="4221088"/>
            <a:ext cx="6192688" cy="1800200"/>
          </a:xfrm>
        </p:spPr>
        <p:txBody>
          <a:bodyPr>
            <a:normAutofit/>
          </a:bodyPr>
          <a:lstStyle/>
          <a:p>
            <a:r>
              <a:rPr lang="zh-CN" altLang="en-US" sz="4800" b="1" dirty="0" smtClean="0">
                <a:solidFill>
                  <a:schemeClr val="bg1"/>
                </a:solidFill>
              </a:rPr>
              <a:t>余清杰</a:t>
            </a:r>
            <a:r>
              <a:rPr lang="zh-CN" altLang="en-US" sz="4800" b="1" dirty="0">
                <a:solidFill>
                  <a:schemeClr val="bg1"/>
                </a:solidFill>
              </a:rPr>
              <a:t>牧</a:t>
            </a:r>
            <a:r>
              <a:rPr lang="zh-CN" altLang="en-US" sz="4800" b="1" dirty="0" smtClean="0">
                <a:solidFill>
                  <a:schemeClr val="bg1"/>
                </a:solidFill>
              </a:rPr>
              <a:t>師（博士）</a:t>
            </a:r>
            <a:endParaRPr lang="en-US" altLang="zh-CN" sz="4800" b="1" dirty="0" smtClean="0">
              <a:solidFill>
                <a:schemeClr val="bg1"/>
              </a:solidFill>
            </a:endParaRPr>
          </a:p>
          <a:p>
            <a:r>
              <a:rPr lang="en-US" altLang="zh-CN" sz="4800" b="1" dirty="0" smtClean="0">
                <a:solidFill>
                  <a:schemeClr val="tx2"/>
                </a:solidFill>
              </a:rPr>
              <a:t>1/20/18</a:t>
            </a:r>
            <a:endParaRPr lang="en-SG" sz="4800" b="1" dirty="0">
              <a:solidFill>
                <a:schemeClr val="tx2"/>
              </a:solidFill>
            </a:endParaRPr>
          </a:p>
        </p:txBody>
      </p:sp>
    </p:spTree>
    <p:extLst>
      <p:ext uri="{BB962C8B-B14F-4D97-AF65-F5344CB8AC3E}">
        <p14:creationId xmlns:p14="http://schemas.microsoft.com/office/powerpoint/2010/main" val="57639545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8229600" cy="1143000"/>
          </a:xfrm>
        </p:spPr>
        <p:txBody>
          <a:bodyPr>
            <a:normAutofit fontScale="90000"/>
          </a:bodyPr>
          <a:lstStyle/>
          <a:p>
            <a:r>
              <a:rPr lang="en-US" altLang="zh-CN" sz="6000" b="1" dirty="0" smtClean="0">
                <a:solidFill>
                  <a:schemeClr val="bg1"/>
                </a:solidFill>
              </a:rPr>
              <a:t/>
            </a:r>
            <a:br>
              <a:rPr lang="en-US" altLang="zh-CN" sz="6000" b="1" dirty="0" smtClean="0">
                <a:solidFill>
                  <a:schemeClr val="bg1"/>
                </a:solidFill>
              </a:rPr>
            </a:br>
            <a:r>
              <a:rPr lang="en-US" altLang="zh-CN" sz="6000" b="1" dirty="0" smtClean="0">
                <a:solidFill>
                  <a:schemeClr val="bg1"/>
                </a:solidFill>
              </a:rPr>
              <a:t/>
            </a:r>
            <a:br>
              <a:rPr lang="en-US" altLang="zh-CN" sz="6000" b="1" dirty="0" smtClean="0">
                <a:solidFill>
                  <a:schemeClr val="bg1"/>
                </a:solidFill>
              </a:rPr>
            </a:br>
            <a:r>
              <a:rPr lang="en-US" altLang="zh-CN" sz="6000" b="1" dirty="0">
                <a:solidFill>
                  <a:schemeClr val="bg1"/>
                </a:solidFill>
              </a:rPr>
              <a:t/>
            </a:r>
            <a:br>
              <a:rPr lang="en-US" altLang="zh-CN" sz="6000" b="1" dirty="0">
                <a:solidFill>
                  <a:schemeClr val="bg1"/>
                </a:solidFill>
              </a:rPr>
            </a:br>
            <a:r>
              <a:rPr lang="en-US" altLang="zh-CN" sz="6000" b="1" dirty="0" smtClean="0">
                <a:solidFill>
                  <a:schemeClr val="bg1"/>
                </a:solidFill>
              </a:rPr>
              <a:t>1</a:t>
            </a:r>
            <a:r>
              <a:rPr lang="zh-CN" altLang="en-US" sz="6000" b="1" dirty="0" smtClean="0">
                <a:solidFill>
                  <a:schemeClr val="bg1"/>
                </a:solidFill>
              </a:rPr>
              <a:t>）</a:t>
            </a:r>
            <a:r>
              <a:rPr lang="zh-TW" altLang="en-US" sz="6000" b="1" dirty="0">
                <a:solidFill>
                  <a:schemeClr val="bg1"/>
                </a:solidFill>
              </a:rPr>
              <a:t>聆聽</a:t>
            </a:r>
            <a:r>
              <a:rPr lang="zh-CN" altLang="en-US" sz="6000" b="1" dirty="0">
                <a:solidFill>
                  <a:schemeClr val="bg1"/>
                </a:solidFill>
              </a:rPr>
              <a:t/>
            </a:r>
            <a:br>
              <a:rPr lang="zh-CN" altLang="en-US" sz="6000" b="1" dirty="0">
                <a:solidFill>
                  <a:schemeClr val="bg1"/>
                </a:solidFill>
              </a:rPr>
            </a:br>
            <a:endParaRPr lang="en-SG" sz="6000" b="1" dirty="0">
              <a:solidFill>
                <a:schemeClr val="bg1"/>
              </a:solidFill>
            </a:endParaRPr>
          </a:p>
        </p:txBody>
      </p:sp>
      <p:sp>
        <p:nvSpPr>
          <p:cNvPr id="3" name="Content Placeholder 2"/>
          <p:cNvSpPr>
            <a:spLocks noGrp="1"/>
          </p:cNvSpPr>
          <p:nvPr>
            <p:ph idx="1"/>
          </p:nvPr>
        </p:nvSpPr>
        <p:spPr>
          <a:xfrm>
            <a:off x="179512" y="2204864"/>
            <a:ext cx="8712968" cy="4320480"/>
          </a:xfrm>
        </p:spPr>
        <p:txBody>
          <a:bodyPr>
            <a:normAutofit lnSpcReduction="10000"/>
          </a:bodyPr>
          <a:lstStyle/>
          <a:p>
            <a:r>
              <a:rPr lang="zh-TW" altLang="en-US" sz="3600" dirty="0">
                <a:solidFill>
                  <a:schemeClr val="bg1"/>
                </a:solidFill>
              </a:rPr>
              <a:t>聆聽</a:t>
            </a:r>
            <a:r>
              <a:rPr lang="en-US" altLang="zh-TW" sz="3600" dirty="0">
                <a:solidFill>
                  <a:schemeClr val="bg1"/>
                </a:solidFill>
              </a:rPr>
              <a:t>-</a:t>
            </a:r>
            <a:r>
              <a:rPr lang="zh-TW" altLang="en-US" sz="3600" dirty="0">
                <a:solidFill>
                  <a:schemeClr val="bg1"/>
                </a:solidFill>
              </a:rPr>
              <a:t>特別心聲；這樣就能鼓勵他們擁有自己的心聲；對家庭及人生有發表意見的立場和使它們對人生有所連接</a:t>
            </a:r>
            <a:r>
              <a:rPr lang="zh-TW" altLang="en-US" sz="3600" dirty="0" smtClean="0">
                <a:solidFill>
                  <a:schemeClr val="bg1"/>
                </a:solidFill>
              </a:rPr>
              <a:t>。</a:t>
            </a:r>
            <a:endParaRPr lang="en-US" altLang="zh-TW" sz="3600" dirty="0" smtClean="0">
              <a:solidFill>
                <a:schemeClr val="bg1"/>
              </a:solidFill>
            </a:endParaRPr>
          </a:p>
          <a:p>
            <a:r>
              <a:rPr lang="zh-TW" altLang="en-US" sz="3600" dirty="0" smtClean="0">
                <a:solidFill>
                  <a:schemeClr val="bg1"/>
                </a:solidFill>
              </a:rPr>
              <a:t>真</a:t>
            </a:r>
            <a:r>
              <a:rPr lang="zh-TW" altLang="en-US" sz="3600" dirty="0">
                <a:solidFill>
                  <a:schemeClr val="bg1"/>
                </a:solidFill>
              </a:rPr>
              <a:t>正地去“聽”你的孩子講</a:t>
            </a:r>
            <a:r>
              <a:rPr lang="zh-TW" altLang="en-US" sz="3600" dirty="0" smtClean="0">
                <a:solidFill>
                  <a:schemeClr val="bg1"/>
                </a:solidFill>
              </a:rPr>
              <a:t>話</a:t>
            </a:r>
            <a:endParaRPr lang="en-US" altLang="zh-TW" sz="3600" dirty="0" smtClean="0">
              <a:solidFill>
                <a:schemeClr val="bg1"/>
              </a:solidFill>
            </a:endParaRPr>
          </a:p>
          <a:p>
            <a:r>
              <a:rPr lang="zh-TW" altLang="en-US" sz="3600" dirty="0" smtClean="0">
                <a:solidFill>
                  <a:schemeClr val="bg1"/>
                </a:solidFill>
              </a:rPr>
              <a:t>聆</a:t>
            </a:r>
            <a:r>
              <a:rPr lang="zh-TW" altLang="en-US" sz="3600" dirty="0">
                <a:solidFill>
                  <a:schemeClr val="bg1"/>
                </a:solidFill>
              </a:rPr>
              <a:t>聽孩子問話的隱藏意</a:t>
            </a:r>
            <a:r>
              <a:rPr lang="zh-TW" altLang="en-US" sz="3600" dirty="0" smtClean="0">
                <a:solidFill>
                  <a:schemeClr val="bg1"/>
                </a:solidFill>
              </a:rPr>
              <a:t>義</a:t>
            </a:r>
            <a:endParaRPr lang="en-US" altLang="zh-TW" sz="3600" dirty="0" smtClean="0">
              <a:solidFill>
                <a:schemeClr val="bg1"/>
              </a:solidFill>
            </a:endParaRPr>
          </a:p>
          <a:p>
            <a:r>
              <a:rPr lang="zh-TW" altLang="en-US" sz="3600" dirty="0" smtClean="0">
                <a:solidFill>
                  <a:schemeClr val="bg1"/>
                </a:solidFill>
              </a:rPr>
              <a:t>了</a:t>
            </a:r>
            <a:r>
              <a:rPr lang="zh-TW" altLang="en-US" sz="3600" dirty="0">
                <a:solidFill>
                  <a:schemeClr val="bg1"/>
                </a:solidFill>
              </a:rPr>
              <a:t>解孩子的想</a:t>
            </a:r>
            <a:r>
              <a:rPr lang="zh-TW" altLang="en-US" sz="3600" dirty="0" smtClean="0">
                <a:solidFill>
                  <a:schemeClr val="bg1"/>
                </a:solidFill>
              </a:rPr>
              <a:t>法</a:t>
            </a:r>
            <a:endParaRPr lang="en-US" altLang="zh-TW" sz="3600" dirty="0" smtClean="0">
              <a:solidFill>
                <a:schemeClr val="bg1"/>
              </a:solidFill>
            </a:endParaRPr>
          </a:p>
          <a:p>
            <a:r>
              <a:rPr lang="zh-TW" altLang="en-US" sz="3600" dirty="0" smtClean="0">
                <a:solidFill>
                  <a:schemeClr val="bg1"/>
                </a:solidFill>
              </a:rPr>
              <a:t>盡</a:t>
            </a:r>
            <a:r>
              <a:rPr lang="zh-TW" altLang="en-US" sz="3600" dirty="0">
                <a:solidFill>
                  <a:schemeClr val="bg1"/>
                </a:solidFill>
              </a:rPr>
              <a:t>量找機會跟孩子輕鬆地聊天</a:t>
            </a:r>
            <a:r>
              <a:rPr lang="zh-TW" altLang="en-US" sz="4000" dirty="0"/>
              <a:t>。</a:t>
            </a:r>
            <a:r>
              <a:rPr lang="zh-CN" altLang="en-US" sz="4000" dirty="0">
                <a:solidFill>
                  <a:prstClr val="black"/>
                </a:solidFill>
              </a:rPr>
              <a:t>　</a:t>
            </a:r>
          </a:p>
          <a:p>
            <a:endParaRPr lang="en-SG" dirty="0"/>
          </a:p>
        </p:txBody>
      </p:sp>
    </p:spTree>
    <p:extLst>
      <p:ext uri="{BB962C8B-B14F-4D97-AF65-F5344CB8AC3E}">
        <p14:creationId xmlns:p14="http://schemas.microsoft.com/office/powerpoint/2010/main" val="385398852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en-SG" sz="5400" b="1" dirty="0"/>
          </a:p>
        </p:txBody>
      </p:sp>
      <p:sp>
        <p:nvSpPr>
          <p:cNvPr id="3" name="Content Placeholder 2"/>
          <p:cNvSpPr>
            <a:spLocks noGrp="1"/>
          </p:cNvSpPr>
          <p:nvPr>
            <p:ph idx="1"/>
          </p:nvPr>
        </p:nvSpPr>
        <p:spPr>
          <a:xfrm>
            <a:off x="457200" y="1772816"/>
            <a:ext cx="8507288" cy="4824536"/>
          </a:xfrm>
        </p:spPr>
        <p:txBody>
          <a:bodyPr>
            <a:normAutofit/>
          </a:bodyPr>
          <a:lstStyle/>
          <a:p>
            <a:r>
              <a:rPr lang="en-US" altLang="zh-TW" sz="3600" b="1" dirty="0">
                <a:solidFill>
                  <a:schemeClr val="bg1"/>
                </a:solidFill>
              </a:rPr>
              <a:t>“6 </a:t>
            </a:r>
            <a:r>
              <a:rPr lang="zh-TW" altLang="en-US" sz="3600" b="1" dirty="0">
                <a:solidFill>
                  <a:schemeClr val="bg1"/>
                </a:solidFill>
              </a:rPr>
              <a:t>我今日所吩咐你的話都要記在心上，</a:t>
            </a:r>
            <a:r>
              <a:rPr lang="en-US" altLang="zh-TW" sz="3600" b="1" dirty="0">
                <a:solidFill>
                  <a:schemeClr val="bg1"/>
                </a:solidFill>
              </a:rPr>
              <a:t>7 </a:t>
            </a:r>
            <a:r>
              <a:rPr lang="zh-TW" altLang="en-US" sz="3600" b="1" dirty="0">
                <a:solidFill>
                  <a:schemeClr val="bg1"/>
                </a:solidFill>
              </a:rPr>
              <a:t>也要殷勤教訓你的兒女。 無論你坐在家裡， 行在路上， 躺下， 起來， 都要談論。</a:t>
            </a:r>
            <a:r>
              <a:rPr lang="en-US" altLang="zh-TW" sz="3600" b="1" dirty="0" smtClean="0">
                <a:solidFill>
                  <a:schemeClr val="bg1"/>
                </a:solidFill>
              </a:rPr>
              <a:t>”</a:t>
            </a:r>
            <a:r>
              <a:rPr lang="zh-TW" altLang="en-US" sz="3600" b="1" dirty="0">
                <a:solidFill>
                  <a:schemeClr val="bg1"/>
                </a:solidFill>
              </a:rPr>
              <a:t>申命記６： ６、７</a:t>
            </a:r>
            <a:endParaRPr lang="en-US" altLang="zh-TW" sz="3600" b="1" dirty="0" smtClean="0">
              <a:solidFill>
                <a:schemeClr val="bg1"/>
              </a:solidFill>
            </a:endParaRPr>
          </a:p>
          <a:p>
            <a:r>
              <a:rPr lang="zh-CN" altLang="en-US" sz="3600" b="1" dirty="0" smtClean="0">
                <a:solidFill>
                  <a:schemeClr val="bg1"/>
                </a:solidFill>
              </a:rPr>
              <a:t>要冷静 </a:t>
            </a:r>
            <a:endParaRPr lang="en-US" altLang="zh-CN" sz="3600" b="1" dirty="0" smtClean="0">
              <a:solidFill>
                <a:schemeClr val="bg1"/>
              </a:solidFill>
            </a:endParaRPr>
          </a:p>
          <a:p>
            <a:r>
              <a:rPr lang="zh-CN" altLang="en-US" sz="3600" b="1" dirty="0">
                <a:solidFill>
                  <a:schemeClr val="bg1"/>
                </a:solidFill>
              </a:rPr>
              <a:t>箴言１０：１９</a:t>
            </a:r>
            <a:r>
              <a:rPr lang="zh-TW" altLang="en-US" sz="3600" b="1" dirty="0">
                <a:solidFill>
                  <a:schemeClr val="bg1"/>
                </a:solidFill>
              </a:rPr>
              <a:t>，</a:t>
            </a:r>
            <a:r>
              <a:rPr lang="zh-CN" altLang="en-US" sz="3600" b="1" dirty="0">
                <a:solidFill>
                  <a:schemeClr val="bg1"/>
                </a:solidFill>
              </a:rPr>
              <a:t>“</a:t>
            </a:r>
            <a:r>
              <a:rPr lang="en-US" altLang="zh-CN" sz="3600" b="1" dirty="0">
                <a:solidFill>
                  <a:schemeClr val="bg1"/>
                </a:solidFill>
              </a:rPr>
              <a:t>19 </a:t>
            </a:r>
            <a:r>
              <a:rPr lang="zh-CN" altLang="en-US" sz="3600" b="1" dirty="0">
                <a:solidFill>
                  <a:schemeClr val="bg1"/>
                </a:solidFill>
              </a:rPr>
              <a:t>多 言 多 </a:t>
            </a:r>
            <a:r>
              <a:rPr lang="zh-TW" altLang="en-US" sz="3600" b="1" dirty="0" smtClean="0">
                <a:solidFill>
                  <a:schemeClr val="bg1"/>
                </a:solidFill>
              </a:rPr>
              <a:t>語 難</a:t>
            </a:r>
            <a:r>
              <a:rPr lang="zh-CN" altLang="en-US" sz="3600" b="1" dirty="0" smtClean="0">
                <a:solidFill>
                  <a:schemeClr val="bg1"/>
                </a:solidFill>
              </a:rPr>
              <a:t>免 </a:t>
            </a:r>
            <a:r>
              <a:rPr lang="zh-CN" altLang="en-US" sz="3600" b="1" dirty="0">
                <a:solidFill>
                  <a:schemeClr val="bg1"/>
                </a:solidFill>
              </a:rPr>
              <a:t>有 </a:t>
            </a:r>
            <a:r>
              <a:rPr lang="zh-TW" altLang="en-US" sz="3600" b="1" dirty="0" smtClean="0">
                <a:solidFill>
                  <a:schemeClr val="bg1"/>
                </a:solidFill>
              </a:rPr>
              <a:t>過</a:t>
            </a:r>
            <a:r>
              <a:rPr lang="zh-CN" altLang="en-US" sz="3600" b="1" dirty="0" smtClean="0">
                <a:solidFill>
                  <a:schemeClr val="bg1"/>
                </a:solidFill>
              </a:rPr>
              <a:t> </a:t>
            </a:r>
            <a:r>
              <a:rPr lang="zh-CN" altLang="en-US" sz="3600" b="1" dirty="0">
                <a:solidFill>
                  <a:schemeClr val="bg1"/>
                </a:solidFill>
              </a:rPr>
              <a:t>； 禁 止 嘴 唇 是 有 智 慧 </a:t>
            </a:r>
            <a:r>
              <a:rPr lang="zh-CN" altLang="en-US" sz="3600" b="1" dirty="0" smtClean="0">
                <a:solidFill>
                  <a:schemeClr val="bg1"/>
                </a:solidFill>
              </a:rPr>
              <a:t>。</a:t>
            </a:r>
            <a:r>
              <a:rPr lang="en-US" altLang="zh-TW" sz="3600" b="1" dirty="0" smtClean="0">
                <a:solidFill>
                  <a:schemeClr val="bg1"/>
                </a:solidFill>
              </a:rPr>
              <a:t>”</a:t>
            </a:r>
            <a:r>
              <a:rPr lang="zh-CN" altLang="en-US" sz="3600" b="1" dirty="0">
                <a:solidFill>
                  <a:schemeClr val="bg1"/>
                </a:solidFill>
              </a:rPr>
              <a:t>　</a:t>
            </a:r>
            <a:endParaRPr lang="en-SG" sz="3600" b="1" dirty="0">
              <a:solidFill>
                <a:schemeClr val="bg1"/>
              </a:solidFill>
            </a:endParaRPr>
          </a:p>
        </p:txBody>
      </p:sp>
    </p:spTree>
    <p:extLst>
      <p:ext uri="{BB962C8B-B14F-4D97-AF65-F5344CB8AC3E}">
        <p14:creationId xmlns:p14="http://schemas.microsoft.com/office/powerpoint/2010/main" val="114773635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124744"/>
            <a:ext cx="7931224" cy="134888"/>
          </a:xfrm>
        </p:spPr>
        <p:txBody>
          <a:bodyPr>
            <a:normAutofit fontScale="90000"/>
          </a:bodyPr>
          <a:lstStyle/>
          <a:p>
            <a:r>
              <a:rPr lang="en-US" altLang="zh-CN" sz="6000" b="1" dirty="0" smtClean="0">
                <a:solidFill>
                  <a:schemeClr val="bg1"/>
                </a:solidFill>
              </a:rPr>
              <a:t/>
            </a:r>
            <a:br>
              <a:rPr lang="en-US" altLang="zh-CN" sz="6000" b="1" dirty="0" smtClean="0">
                <a:solidFill>
                  <a:schemeClr val="bg1"/>
                </a:solidFill>
              </a:rPr>
            </a:br>
            <a:r>
              <a:rPr lang="en-US" altLang="zh-CN" sz="6000" b="1" dirty="0" smtClean="0">
                <a:solidFill>
                  <a:schemeClr val="bg1"/>
                </a:solidFill>
              </a:rPr>
              <a:t/>
            </a:r>
            <a:br>
              <a:rPr lang="en-US" altLang="zh-CN" sz="6000" b="1" dirty="0" smtClean="0">
                <a:solidFill>
                  <a:schemeClr val="bg1"/>
                </a:solidFill>
              </a:rPr>
            </a:br>
            <a:r>
              <a:rPr lang="en-US" altLang="zh-CN" sz="6000" b="1" dirty="0" smtClean="0">
                <a:solidFill>
                  <a:schemeClr val="bg1"/>
                </a:solidFill>
              </a:rPr>
              <a:t>2</a:t>
            </a:r>
            <a:r>
              <a:rPr lang="zh-CN" altLang="en-US" sz="6000" b="1" dirty="0" smtClean="0">
                <a:solidFill>
                  <a:schemeClr val="bg1"/>
                </a:solidFill>
              </a:rPr>
              <a:t>）正面和肯定的</a:t>
            </a:r>
            <a:r>
              <a:rPr lang="zh-TW" altLang="en-US" sz="6000" b="1" dirty="0" smtClean="0">
                <a:solidFill>
                  <a:schemeClr val="bg1"/>
                </a:solidFill>
              </a:rPr>
              <a:t>溝通</a:t>
            </a:r>
            <a:r>
              <a:rPr lang="zh-CN" altLang="en-US" sz="6000" b="1" dirty="0" smtClean="0">
                <a:solidFill>
                  <a:schemeClr val="bg1"/>
                </a:solidFill>
              </a:rPr>
              <a:t/>
            </a:r>
            <a:br>
              <a:rPr lang="zh-CN" altLang="en-US" sz="6000" b="1" dirty="0" smtClean="0">
                <a:solidFill>
                  <a:schemeClr val="bg1"/>
                </a:solidFill>
              </a:rPr>
            </a:br>
            <a:endParaRPr lang="en-SG" sz="6000" b="1" dirty="0">
              <a:solidFill>
                <a:schemeClr val="bg1"/>
              </a:solidFill>
            </a:endParaRPr>
          </a:p>
        </p:txBody>
      </p:sp>
      <p:sp>
        <p:nvSpPr>
          <p:cNvPr id="5" name="Content Placeholder 4"/>
          <p:cNvSpPr>
            <a:spLocks noGrp="1"/>
          </p:cNvSpPr>
          <p:nvPr>
            <p:ph idx="1"/>
          </p:nvPr>
        </p:nvSpPr>
        <p:spPr>
          <a:xfrm>
            <a:off x="251520" y="1259632"/>
            <a:ext cx="9001000" cy="5265712"/>
          </a:xfrm>
        </p:spPr>
        <p:txBody>
          <a:bodyPr>
            <a:normAutofit fontScale="85000" lnSpcReduction="20000"/>
          </a:bodyPr>
          <a:lstStyle/>
          <a:p>
            <a:endParaRPr lang="en-US" altLang="zh-CN" sz="4000" b="1" dirty="0" smtClean="0">
              <a:solidFill>
                <a:schemeClr val="bg1"/>
              </a:solidFill>
            </a:endParaRPr>
          </a:p>
          <a:p>
            <a:endParaRPr lang="en-US" altLang="zh-CN" sz="4000" b="1" dirty="0" smtClean="0">
              <a:solidFill>
                <a:schemeClr val="bg1"/>
              </a:solidFill>
            </a:endParaRPr>
          </a:p>
          <a:p>
            <a:r>
              <a:rPr lang="zh-CN" altLang="en-US" sz="4700" b="1" dirty="0" smtClean="0">
                <a:solidFill>
                  <a:schemeClr val="bg1"/>
                </a:solidFill>
              </a:rPr>
              <a:t>多</a:t>
            </a:r>
            <a:r>
              <a:rPr lang="zh-TW" altLang="en-US" sz="4700" b="1" dirty="0" smtClean="0">
                <a:solidFill>
                  <a:schemeClr val="bg1"/>
                </a:solidFill>
              </a:rPr>
              <a:t>讚美</a:t>
            </a:r>
            <a:r>
              <a:rPr lang="zh-CN" altLang="en-US" sz="4700" b="1" dirty="0" smtClean="0">
                <a:solidFill>
                  <a:schemeClr val="bg1"/>
                </a:solidFill>
              </a:rPr>
              <a:t>、少批</a:t>
            </a:r>
            <a:r>
              <a:rPr lang="zh-TW" altLang="en-US" sz="4700" b="1" dirty="0" smtClean="0">
                <a:solidFill>
                  <a:schemeClr val="bg1"/>
                </a:solidFill>
              </a:rPr>
              <a:t>評</a:t>
            </a:r>
            <a:endParaRPr lang="zh-CN" altLang="en-US" sz="4700" b="1" dirty="0" smtClean="0">
              <a:solidFill>
                <a:schemeClr val="bg1"/>
              </a:solidFill>
            </a:endParaRPr>
          </a:p>
          <a:p>
            <a:r>
              <a:rPr lang="zh-TW" altLang="en-US" sz="4700" b="1" dirty="0" smtClean="0">
                <a:solidFill>
                  <a:schemeClr val="bg1"/>
                </a:solidFill>
              </a:rPr>
              <a:t>讚美</a:t>
            </a:r>
            <a:r>
              <a:rPr lang="zh-CN" altLang="en-US" sz="4700" b="1" dirty="0" smtClean="0">
                <a:solidFill>
                  <a:schemeClr val="bg1"/>
                </a:solidFill>
              </a:rPr>
              <a:t>要</a:t>
            </a:r>
            <a:r>
              <a:rPr lang="zh-TW" altLang="en-US" sz="4700" b="1" dirty="0" smtClean="0">
                <a:solidFill>
                  <a:schemeClr val="bg1"/>
                </a:solidFill>
              </a:rPr>
              <a:t>具體</a:t>
            </a:r>
            <a:endParaRPr lang="en-US" altLang="zh-CN" sz="4700" b="1" dirty="0" smtClean="0">
              <a:solidFill>
                <a:schemeClr val="bg1"/>
              </a:solidFill>
            </a:endParaRPr>
          </a:p>
          <a:p>
            <a:pPr marL="0" indent="0">
              <a:buNone/>
            </a:pPr>
            <a:r>
              <a:rPr lang="en-US" altLang="zh-CN" sz="4700" b="1" dirty="0" smtClean="0">
                <a:solidFill>
                  <a:schemeClr val="bg1"/>
                </a:solidFill>
              </a:rPr>
              <a:t>-</a:t>
            </a:r>
            <a:r>
              <a:rPr lang="zh-CN" altLang="en-US" sz="4700" b="1" dirty="0" smtClean="0">
                <a:solidFill>
                  <a:schemeClr val="bg1"/>
                </a:solidFill>
              </a:rPr>
              <a:t>有你做伴，我感到很快</a:t>
            </a:r>
            <a:r>
              <a:rPr lang="zh-TW" altLang="en-US" sz="4700" b="1" dirty="0" smtClean="0">
                <a:solidFill>
                  <a:schemeClr val="bg1"/>
                </a:solidFill>
              </a:rPr>
              <a:t>樂</a:t>
            </a:r>
            <a:r>
              <a:rPr lang="zh-CN" altLang="en-US" sz="4700" b="1" dirty="0" smtClean="0">
                <a:solidFill>
                  <a:schemeClr val="bg1"/>
                </a:solidFill>
              </a:rPr>
              <a:t>，</a:t>
            </a:r>
            <a:r>
              <a:rPr lang="zh-TW" altLang="en-US" sz="4700" b="1" dirty="0" smtClean="0">
                <a:solidFill>
                  <a:schemeClr val="bg1"/>
                </a:solidFill>
              </a:rPr>
              <a:t>時間過</a:t>
            </a:r>
            <a:r>
              <a:rPr lang="zh-CN" altLang="en-US" sz="4700" b="1" dirty="0" smtClean="0">
                <a:solidFill>
                  <a:schemeClr val="bg1"/>
                </a:solidFill>
              </a:rPr>
              <a:t>得</a:t>
            </a:r>
            <a:endParaRPr lang="en-US" altLang="zh-CN" sz="4700" b="1" dirty="0" smtClean="0">
              <a:solidFill>
                <a:schemeClr val="bg1"/>
              </a:solidFill>
            </a:endParaRPr>
          </a:p>
          <a:p>
            <a:pPr marL="0" indent="0">
              <a:buNone/>
            </a:pPr>
            <a:r>
              <a:rPr lang="zh-CN" altLang="en-US" sz="4700" b="1" dirty="0" smtClean="0">
                <a:solidFill>
                  <a:schemeClr val="bg1"/>
                </a:solidFill>
              </a:rPr>
              <a:t>真快</a:t>
            </a:r>
            <a:r>
              <a:rPr lang="en-US" altLang="zh-CN" sz="4700" b="1" dirty="0" smtClean="0">
                <a:solidFill>
                  <a:schemeClr val="bg1"/>
                </a:solidFill>
              </a:rPr>
              <a:t>! </a:t>
            </a:r>
          </a:p>
          <a:p>
            <a:pPr marL="0" indent="0">
              <a:buNone/>
            </a:pPr>
            <a:r>
              <a:rPr lang="en-US" altLang="zh-CN" sz="4700" b="1" dirty="0">
                <a:solidFill>
                  <a:schemeClr val="bg1"/>
                </a:solidFill>
              </a:rPr>
              <a:t>-</a:t>
            </a:r>
            <a:r>
              <a:rPr lang="zh-CN" altLang="en-US" sz="4700" b="1" dirty="0" smtClean="0">
                <a:solidFill>
                  <a:schemeClr val="bg1"/>
                </a:solidFill>
              </a:rPr>
              <a:t>有你做我的孩子，我感到十分自豪？</a:t>
            </a:r>
            <a:endParaRPr lang="en-US" altLang="zh-CN" sz="4700" b="1" dirty="0" smtClean="0">
              <a:solidFill>
                <a:schemeClr val="bg1"/>
              </a:solidFill>
            </a:endParaRPr>
          </a:p>
          <a:p>
            <a:pPr marL="0" indent="0">
              <a:buNone/>
            </a:pPr>
            <a:r>
              <a:rPr lang="en-US" altLang="zh-CN" sz="4700" b="1" dirty="0">
                <a:solidFill>
                  <a:schemeClr val="bg1"/>
                </a:solidFill>
              </a:rPr>
              <a:t>-</a:t>
            </a:r>
            <a:r>
              <a:rPr lang="zh-CN" altLang="en-US" sz="4700" b="1" dirty="0" smtClean="0">
                <a:solidFill>
                  <a:schemeClr val="bg1"/>
                </a:solidFill>
              </a:rPr>
              <a:t>只要看</a:t>
            </a:r>
            <a:r>
              <a:rPr lang="zh-TW" altLang="en-US" sz="4700" b="1" dirty="0" smtClean="0">
                <a:solidFill>
                  <a:schemeClr val="bg1"/>
                </a:solidFill>
              </a:rPr>
              <a:t>見</a:t>
            </a:r>
            <a:r>
              <a:rPr lang="zh-CN" altLang="en-US" sz="4700" b="1" dirty="0" smtClean="0">
                <a:solidFill>
                  <a:schemeClr val="bg1"/>
                </a:solidFill>
              </a:rPr>
              <a:t>你，我就</a:t>
            </a:r>
            <a:r>
              <a:rPr lang="zh-TW" altLang="en-US" sz="4700" b="1" dirty="0" smtClean="0">
                <a:solidFill>
                  <a:schemeClr val="bg1"/>
                </a:solidFill>
              </a:rPr>
              <a:t>覺</a:t>
            </a:r>
            <a:r>
              <a:rPr lang="zh-CN" altLang="en-US" sz="4700" b="1" dirty="0" smtClean="0">
                <a:solidFill>
                  <a:schemeClr val="bg1"/>
                </a:solidFill>
              </a:rPr>
              <a:t>得心甜！你真是</a:t>
            </a:r>
            <a:r>
              <a:rPr lang="zh-TW" altLang="en-US" sz="4700" b="1" dirty="0" smtClean="0">
                <a:solidFill>
                  <a:schemeClr val="bg1"/>
                </a:solidFill>
              </a:rPr>
              <a:t>討</a:t>
            </a:r>
            <a:r>
              <a:rPr lang="zh-CN" altLang="en-US" sz="4700" b="1" dirty="0" smtClean="0">
                <a:solidFill>
                  <a:schemeClr val="bg1"/>
                </a:solidFill>
              </a:rPr>
              <a:t>人喜</a:t>
            </a:r>
            <a:r>
              <a:rPr lang="zh-TW" altLang="en-US" sz="4700" b="1" dirty="0" smtClean="0">
                <a:solidFill>
                  <a:schemeClr val="bg1"/>
                </a:solidFill>
              </a:rPr>
              <a:t>歡</a:t>
            </a:r>
            <a:r>
              <a:rPr lang="zh-CN" altLang="en-US" sz="4700" b="1" dirty="0" smtClean="0">
                <a:solidFill>
                  <a:schemeClr val="bg1"/>
                </a:solidFill>
              </a:rPr>
              <a:t>！</a:t>
            </a:r>
            <a:endParaRPr lang="en-US" altLang="zh-CN" sz="4700" b="1" dirty="0">
              <a:solidFill>
                <a:schemeClr val="bg1"/>
              </a:solidFill>
            </a:endParaRPr>
          </a:p>
        </p:txBody>
      </p:sp>
    </p:spTree>
    <p:extLst>
      <p:ext uri="{BB962C8B-B14F-4D97-AF65-F5344CB8AC3E}">
        <p14:creationId xmlns:p14="http://schemas.microsoft.com/office/powerpoint/2010/main" val="112827727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en-US" sz="6000" b="1" dirty="0"/>
          </a:p>
        </p:txBody>
      </p:sp>
      <p:sp>
        <p:nvSpPr>
          <p:cNvPr id="3" name="Content Placeholder 2"/>
          <p:cNvSpPr>
            <a:spLocks noGrp="1"/>
          </p:cNvSpPr>
          <p:nvPr>
            <p:ph idx="1"/>
          </p:nvPr>
        </p:nvSpPr>
        <p:spPr/>
        <p:txBody>
          <a:bodyPr>
            <a:normAutofit lnSpcReduction="10000"/>
          </a:bodyPr>
          <a:lstStyle/>
          <a:p>
            <a:r>
              <a:rPr lang="en-US" altLang="zh-TW" sz="4000" b="1" dirty="0">
                <a:solidFill>
                  <a:schemeClr val="bg1"/>
                </a:solidFill>
              </a:rPr>
              <a:t>-</a:t>
            </a:r>
            <a:r>
              <a:rPr lang="zh-TW" altLang="en-US" sz="4000" b="1" dirty="0">
                <a:solidFill>
                  <a:schemeClr val="bg1"/>
                </a:solidFill>
              </a:rPr>
              <a:t>你要記住，媽媽</a:t>
            </a:r>
            <a:r>
              <a:rPr lang="en-US" altLang="zh-TW" sz="4000" b="1" dirty="0">
                <a:solidFill>
                  <a:schemeClr val="bg1"/>
                </a:solidFill>
              </a:rPr>
              <a:t>/</a:t>
            </a:r>
            <a:r>
              <a:rPr lang="zh-TW" altLang="en-US" sz="4000" b="1" dirty="0">
                <a:solidFill>
                  <a:schemeClr val="bg1"/>
                </a:solidFill>
              </a:rPr>
              <a:t>爸爸永遠愛你！</a:t>
            </a:r>
          </a:p>
          <a:p>
            <a:r>
              <a:rPr lang="en-US" altLang="zh-TW" sz="4000" b="1" dirty="0">
                <a:solidFill>
                  <a:schemeClr val="bg1"/>
                </a:solidFill>
              </a:rPr>
              <a:t>-</a:t>
            </a:r>
            <a:r>
              <a:rPr lang="zh-TW" altLang="en-US" sz="4000" b="1" dirty="0">
                <a:solidFill>
                  <a:schemeClr val="bg1"/>
                </a:solidFill>
              </a:rPr>
              <a:t>你是我們家裡的天使，帶給我們很多歡笑！</a:t>
            </a:r>
          </a:p>
          <a:p>
            <a:r>
              <a:rPr lang="en-US" altLang="zh-TW" sz="4000" b="1" dirty="0">
                <a:solidFill>
                  <a:schemeClr val="bg1"/>
                </a:solidFill>
              </a:rPr>
              <a:t>-</a:t>
            </a:r>
            <a:r>
              <a:rPr lang="zh-TW" altLang="en-US" sz="4000" b="1" dirty="0">
                <a:solidFill>
                  <a:schemeClr val="bg1"/>
                </a:solidFill>
              </a:rPr>
              <a:t>你真是一個貼心的孩子！</a:t>
            </a:r>
          </a:p>
          <a:p>
            <a:r>
              <a:rPr lang="en-US" altLang="zh-TW" sz="4000" b="1" dirty="0">
                <a:solidFill>
                  <a:schemeClr val="bg1"/>
                </a:solidFill>
              </a:rPr>
              <a:t>-</a:t>
            </a:r>
            <a:r>
              <a:rPr lang="zh-TW" altLang="en-US" sz="4000" b="1" dirty="0">
                <a:solidFill>
                  <a:schemeClr val="bg1"/>
                </a:solidFill>
              </a:rPr>
              <a:t>你無論怎樣改變你身體的變化，我都還開心，感謝主讓你健康，強壯！</a:t>
            </a:r>
          </a:p>
          <a:p>
            <a:endParaRPr lang="en-US" dirty="0"/>
          </a:p>
        </p:txBody>
      </p:sp>
    </p:spTree>
    <p:extLst>
      <p:ext uri="{BB962C8B-B14F-4D97-AF65-F5344CB8AC3E}">
        <p14:creationId xmlns:p14="http://schemas.microsoft.com/office/powerpoint/2010/main" val="73951637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altLang="zh-CN" b="1" dirty="0" smtClean="0"/>
              <a:t>2</a:t>
            </a:r>
            <a:r>
              <a:rPr lang="zh-CN" altLang="en-US" b="1" dirty="0" smtClean="0"/>
              <a:t>）正面和肯定的</a:t>
            </a:r>
            <a:r>
              <a:rPr lang="zh-TW" altLang="en-US" b="1" dirty="0"/>
              <a:t>溝通</a:t>
            </a:r>
            <a:r>
              <a:rPr lang="zh-CN" altLang="en-US" b="1" dirty="0"/>
              <a:t/>
            </a:r>
            <a:br>
              <a:rPr lang="zh-CN" altLang="en-US" b="1" dirty="0"/>
            </a:br>
            <a:endParaRPr lang="en-SG" b="1" dirty="0"/>
          </a:p>
        </p:txBody>
      </p:sp>
      <p:sp>
        <p:nvSpPr>
          <p:cNvPr id="5" name="Content Placeholder 4"/>
          <p:cNvSpPr>
            <a:spLocks noGrp="1"/>
          </p:cNvSpPr>
          <p:nvPr>
            <p:ph idx="1"/>
          </p:nvPr>
        </p:nvSpPr>
        <p:spPr>
          <a:xfrm>
            <a:off x="179512" y="1124744"/>
            <a:ext cx="8507288" cy="5544616"/>
          </a:xfrm>
        </p:spPr>
        <p:txBody>
          <a:bodyPr>
            <a:noAutofit/>
          </a:bodyPr>
          <a:lstStyle/>
          <a:p>
            <a:r>
              <a:rPr lang="zh-CN" altLang="en-US" sz="3400" b="1" dirty="0" smtClean="0">
                <a:solidFill>
                  <a:schemeClr val="bg1"/>
                </a:solidFill>
              </a:rPr>
              <a:t>表</a:t>
            </a:r>
            <a:r>
              <a:rPr lang="zh-TW" altLang="en-US" sz="3400" b="1" dirty="0" smtClean="0">
                <a:solidFill>
                  <a:schemeClr val="bg1"/>
                </a:solidFill>
              </a:rPr>
              <a:t>達</a:t>
            </a:r>
            <a:r>
              <a:rPr lang="zh-CN" altLang="en-US" sz="3400" b="1" dirty="0" smtClean="0">
                <a:solidFill>
                  <a:schemeClr val="bg1"/>
                </a:solidFill>
              </a:rPr>
              <a:t>你</a:t>
            </a:r>
            <a:r>
              <a:rPr lang="zh-TW" altLang="en-US" sz="3400" b="1" dirty="0" smtClean="0">
                <a:solidFill>
                  <a:schemeClr val="bg1"/>
                </a:solidFill>
              </a:rPr>
              <a:t>對</a:t>
            </a:r>
            <a:r>
              <a:rPr lang="zh-CN" altLang="en-US" sz="3400" b="1" dirty="0" smtClean="0">
                <a:solidFill>
                  <a:schemeClr val="bg1"/>
                </a:solidFill>
              </a:rPr>
              <a:t>孩子性格的欣</a:t>
            </a:r>
            <a:r>
              <a:rPr lang="zh-TW" altLang="en-US" sz="3400" b="1" dirty="0" smtClean="0">
                <a:solidFill>
                  <a:schemeClr val="bg1"/>
                </a:solidFill>
              </a:rPr>
              <a:t>賞</a:t>
            </a:r>
            <a:r>
              <a:rPr lang="zh-CN" altLang="en-US" sz="3400" b="1" dirty="0" smtClean="0">
                <a:solidFill>
                  <a:schemeClr val="bg1"/>
                </a:solidFill>
              </a:rPr>
              <a:t>：</a:t>
            </a:r>
            <a:endParaRPr lang="en-US" altLang="zh-CN" sz="3400" b="1" dirty="0" smtClean="0">
              <a:solidFill>
                <a:schemeClr val="bg1"/>
              </a:solidFill>
            </a:endParaRPr>
          </a:p>
          <a:p>
            <a:pPr marL="0" indent="0">
              <a:buNone/>
            </a:pPr>
            <a:r>
              <a:rPr lang="en-US" altLang="zh-CN" sz="3400" b="1" dirty="0">
                <a:solidFill>
                  <a:schemeClr val="bg1"/>
                </a:solidFill>
              </a:rPr>
              <a:t>-</a:t>
            </a:r>
            <a:r>
              <a:rPr lang="zh-CN" altLang="en-US" sz="3400" b="1" dirty="0" smtClean="0">
                <a:solidFill>
                  <a:schemeClr val="bg1"/>
                </a:solidFill>
              </a:rPr>
              <a:t>我很</a:t>
            </a:r>
            <a:r>
              <a:rPr lang="zh-TW" altLang="en-US" sz="3400" b="1" dirty="0">
                <a:solidFill>
                  <a:schemeClr val="bg1"/>
                </a:solidFill>
              </a:rPr>
              <a:t>欣賞你的穩重，你總是先想一想，才發表意見，不會信口開河</a:t>
            </a:r>
            <a:r>
              <a:rPr lang="zh-CN" altLang="en-US" sz="3400" b="1" dirty="0" smtClean="0">
                <a:solidFill>
                  <a:schemeClr val="bg1"/>
                </a:solidFill>
              </a:rPr>
              <a:t>。</a:t>
            </a:r>
            <a:endParaRPr lang="en-US" altLang="zh-CN" sz="3400" b="1" dirty="0" smtClean="0">
              <a:solidFill>
                <a:schemeClr val="bg1"/>
              </a:solidFill>
            </a:endParaRPr>
          </a:p>
          <a:p>
            <a:pPr marL="0" indent="0">
              <a:buNone/>
            </a:pPr>
            <a:r>
              <a:rPr lang="en-US" altLang="zh-CN" sz="3400" b="1" dirty="0" smtClean="0">
                <a:solidFill>
                  <a:schemeClr val="bg1"/>
                </a:solidFill>
              </a:rPr>
              <a:t>-</a:t>
            </a:r>
            <a:r>
              <a:rPr lang="zh-TW" altLang="en-US" sz="3400" b="1" dirty="0">
                <a:solidFill>
                  <a:schemeClr val="bg1"/>
                </a:solidFill>
              </a:rPr>
              <a:t>你樂天的性格令身邊</a:t>
            </a:r>
            <a:r>
              <a:rPr lang="zh-CN" altLang="en-US" sz="3400" b="1" dirty="0" smtClean="0">
                <a:solidFill>
                  <a:schemeClr val="bg1"/>
                </a:solidFill>
              </a:rPr>
              <a:t>的人都感到愉快！</a:t>
            </a:r>
            <a:endParaRPr lang="en-US" altLang="zh-CN" sz="3400" b="1" dirty="0" smtClean="0">
              <a:solidFill>
                <a:schemeClr val="bg1"/>
              </a:solidFill>
            </a:endParaRPr>
          </a:p>
          <a:p>
            <a:pPr marL="0" indent="0">
              <a:buNone/>
            </a:pPr>
            <a:r>
              <a:rPr lang="en-US" altLang="zh-CN" sz="3400" b="1" dirty="0">
                <a:solidFill>
                  <a:schemeClr val="bg1"/>
                </a:solidFill>
              </a:rPr>
              <a:t>-</a:t>
            </a:r>
            <a:r>
              <a:rPr lang="zh-CN" altLang="en-US" sz="3400" b="1" dirty="0">
                <a:solidFill>
                  <a:schemeClr val="bg1"/>
                </a:solidFill>
              </a:rPr>
              <a:t>我</a:t>
            </a:r>
            <a:r>
              <a:rPr lang="zh-TW" altLang="en-US" sz="3400" b="1" dirty="0">
                <a:solidFill>
                  <a:schemeClr val="bg1"/>
                </a:solidFill>
              </a:rPr>
              <a:t>欣賞你的其中一個優點</a:t>
            </a:r>
            <a:r>
              <a:rPr lang="zh-CN" altLang="en-US" sz="3400" b="1" dirty="0" smtClean="0">
                <a:solidFill>
                  <a:schemeClr val="bg1"/>
                </a:solidFill>
              </a:rPr>
              <a:t>，就是你言出必行，得人信任！</a:t>
            </a:r>
            <a:endParaRPr lang="en-US" altLang="zh-CN" sz="3400" b="1" dirty="0" smtClean="0">
              <a:solidFill>
                <a:schemeClr val="bg1"/>
              </a:solidFill>
            </a:endParaRPr>
          </a:p>
          <a:p>
            <a:pPr marL="0" indent="0">
              <a:buNone/>
            </a:pPr>
            <a:r>
              <a:rPr lang="en-US" altLang="zh-CN" sz="3400" b="1" dirty="0">
                <a:solidFill>
                  <a:schemeClr val="bg1"/>
                </a:solidFill>
              </a:rPr>
              <a:t>-</a:t>
            </a:r>
            <a:r>
              <a:rPr lang="zh-CN" altLang="en-US" sz="3400" b="1" dirty="0" smtClean="0">
                <a:solidFill>
                  <a:schemeClr val="bg1"/>
                </a:solidFill>
              </a:rPr>
              <a:t>我最</a:t>
            </a:r>
            <a:r>
              <a:rPr lang="zh-CN" altLang="en-US" sz="3400" b="1" dirty="0">
                <a:solidFill>
                  <a:schemeClr val="bg1"/>
                </a:solidFill>
              </a:rPr>
              <a:t>欣</a:t>
            </a:r>
            <a:r>
              <a:rPr lang="zh-TW" altLang="en-US" sz="3400" b="1" dirty="0">
                <a:solidFill>
                  <a:schemeClr val="bg1"/>
                </a:solidFill>
              </a:rPr>
              <a:t>賞</a:t>
            </a:r>
            <a:r>
              <a:rPr lang="zh-CN" altLang="en-US" sz="3400" b="1" dirty="0">
                <a:solidFill>
                  <a:schemeClr val="bg1"/>
                </a:solidFill>
              </a:rPr>
              <a:t>你</a:t>
            </a:r>
            <a:r>
              <a:rPr lang="zh-TW" altLang="en-US" sz="3400" b="1" dirty="0">
                <a:solidFill>
                  <a:schemeClr val="bg1"/>
                </a:solidFill>
              </a:rPr>
              <a:t>會</a:t>
            </a:r>
            <a:r>
              <a:rPr lang="zh-CN" altLang="en-US" sz="3400" b="1" dirty="0">
                <a:solidFill>
                  <a:schemeClr val="bg1"/>
                </a:solidFill>
              </a:rPr>
              <a:t>鼓</a:t>
            </a:r>
            <a:r>
              <a:rPr lang="zh-TW" altLang="en-US" sz="3400" b="1" dirty="0">
                <a:solidFill>
                  <a:schemeClr val="bg1"/>
                </a:solidFill>
              </a:rPr>
              <a:t>勵</a:t>
            </a:r>
            <a:r>
              <a:rPr lang="zh-CN" altLang="en-US" sz="3400" b="1" dirty="0">
                <a:solidFill>
                  <a:schemeClr val="bg1"/>
                </a:solidFill>
              </a:rPr>
              <a:t>人，</a:t>
            </a:r>
            <a:r>
              <a:rPr lang="zh-CN" altLang="en-US" sz="3400" b="1" dirty="0" smtClean="0">
                <a:solidFill>
                  <a:schemeClr val="bg1"/>
                </a:solidFill>
              </a:rPr>
              <a:t>包括弟弟妹妹！在家人面前</a:t>
            </a:r>
            <a:endParaRPr lang="en-US" altLang="zh-CN" sz="3400" b="1" dirty="0" smtClean="0">
              <a:solidFill>
                <a:schemeClr val="bg1"/>
              </a:solidFill>
            </a:endParaRPr>
          </a:p>
          <a:p>
            <a:pPr marL="0" indent="0">
              <a:buNone/>
            </a:pPr>
            <a:r>
              <a:rPr lang="en-US" altLang="zh-CN" sz="3400" b="1" dirty="0">
                <a:solidFill>
                  <a:schemeClr val="bg1"/>
                </a:solidFill>
              </a:rPr>
              <a:t>-</a:t>
            </a:r>
            <a:r>
              <a:rPr lang="zh-CN" altLang="en-US" sz="3400" b="1" dirty="0" smtClean="0">
                <a:solidFill>
                  <a:schemeClr val="bg1"/>
                </a:solidFill>
              </a:rPr>
              <a:t>彼此肯定：我真</a:t>
            </a:r>
            <a:r>
              <a:rPr lang="zh-TW" altLang="en-US" sz="3400" b="1" dirty="0" smtClean="0">
                <a:solidFill>
                  <a:schemeClr val="bg1"/>
                </a:solidFill>
              </a:rPr>
              <a:t>為</a:t>
            </a:r>
            <a:r>
              <a:rPr lang="zh-CN" altLang="en-US" sz="3400" b="1" dirty="0" smtClean="0">
                <a:solidFill>
                  <a:schemeClr val="bg1"/>
                </a:solidFill>
              </a:rPr>
              <a:t>你自豪！</a:t>
            </a:r>
          </a:p>
          <a:p>
            <a:r>
              <a:rPr lang="zh-CN" altLang="en-US" sz="3400" b="1" dirty="0" smtClean="0"/>
              <a:t> </a:t>
            </a:r>
            <a:endParaRPr lang="en-SG" sz="3400" b="1" dirty="0"/>
          </a:p>
        </p:txBody>
      </p:sp>
    </p:spTree>
    <p:extLst>
      <p:ext uri="{BB962C8B-B14F-4D97-AF65-F5344CB8AC3E}">
        <p14:creationId xmlns:p14="http://schemas.microsoft.com/office/powerpoint/2010/main" val="332989860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11560" y="188640"/>
            <a:ext cx="8075240" cy="1008112"/>
          </a:xfrm>
        </p:spPr>
        <p:txBody>
          <a:bodyPr>
            <a:normAutofit fontScale="90000"/>
          </a:bodyPr>
          <a:lstStyle/>
          <a:p>
            <a:r>
              <a:rPr lang="en-US" altLang="zh-CN" sz="5400" b="1" dirty="0" smtClean="0">
                <a:solidFill>
                  <a:schemeClr val="bg1"/>
                </a:solidFill>
              </a:rPr>
              <a:t/>
            </a:r>
            <a:br>
              <a:rPr lang="en-US" altLang="zh-CN" sz="5400" b="1" dirty="0" smtClean="0">
                <a:solidFill>
                  <a:schemeClr val="bg1"/>
                </a:solidFill>
              </a:rPr>
            </a:br>
            <a:r>
              <a:rPr lang="en-US" altLang="zh-CN" sz="5400" b="1" dirty="0">
                <a:solidFill>
                  <a:schemeClr val="bg1"/>
                </a:solidFill>
              </a:rPr>
              <a:t/>
            </a:r>
            <a:br>
              <a:rPr lang="en-US" altLang="zh-CN" sz="5400" b="1" dirty="0">
                <a:solidFill>
                  <a:schemeClr val="bg1"/>
                </a:solidFill>
              </a:rPr>
            </a:br>
            <a:r>
              <a:rPr lang="en-US" altLang="zh-CN" sz="5400" b="1" dirty="0" smtClean="0">
                <a:solidFill>
                  <a:schemeClr val="bg1"/>
                </a:solidFill>
              </a:rPr>
              <a:t>3</a:t>
            </a:r>
            <a:r>
              <a:rPr lang="zh-CN" altLang="en-US" sz="5400" b="1" dirty="0" smtClean="0">
                <a:solidFill>
                  <a:schemeClr val="bg1"/>
                </a:solidFill>
              </a:rPr>
              <a:t>）身</a:t>
            </a:r>
            <a:r>
              <a:rPr lang="zh-TW" altLang="en-US" sz="5400" b="1" dirty="0">
                <a:solidFill>
                  <a:schemeClr val="bg1"/>
                </a:solidFill>
              </a:rPr>
              <a:t>體接觸</a:t>
            </a:r>
            <a:endParaRPr lang="en-SG" sz="5400" b="1" dirty="0">
              <a:solidFill>
                <a:schemeClr val="bg1"/>
              </a:solidFill>
            </a:endParaRPr>
          </a:p>
        </p:txBody>
      </p:sp>
      <p:sp>
        <p:nvSpPr>
          <p:cNvPr id="5" name="Content Placeholder 4"/>
          <p:cNvSpPr>
            <a:spLocks noGrp="1"/>
          </p:cNvSpPr>
          <p:nvPr>
            <p:ph idx="1"/>
          </p:nvPr>
        </p:nvSpPr>
        <p:spPr>
          <a:xfrm>
            <a:off x="457200" y="620688"/>
            <a:ext cx="8229600" cy="5616624"/>
          </a:xfrm>
        </p:spPr>
        <p:txBody>
          <a:bodyPr>
            <a:normAutofit/>
          </a:bodyPr>
          <a:lstStyle/>
          <a:p>
            <a:pPr marL="0" indent="0">
              <a:buNone/>
            </a:pPr>
            <a:endParaRPr lang="en-US" altLang="zh-CN" sz="3000" b="1" dirty="0" smtClean="0">
              <a:solidFill>
                <a:schemeClr val="bg1"/>
              </a:solidFill>
            </a:endParaRPr>
          </a:p>
          <a:p>
            <a:endParaRPr lang="en-US" altLang="zh-CN" sz="3000" b="1" dirty="0" smtClean="0">
              <a:solidFill>
                <a:schemeClr val="bg1"/>
              </a:solidFill>
            </a:endParaRPr>
          </a:p>
          <a:p>
            <a:endParaRPr lang="en-US" altLang="zh-CN" sz="3000" b="1" dirty="0">
              <a:solidFill>
                <a:schemeClr val="bg1"/>
              </a:solidFill>
            </a:endParaRPr>
          </a:p>
          <a:p>
            <a:r>
              <a:rPr lang="zh-CN" altLang="en-US" sz="3000" b="1" dirty="0" smtClean="0">
                <a:solidFill>
                  <a:schemeClr val="bg1"/>
                </a:solidFill>
              </a:rPr>
              <a:t> 亲吻 、 拥抱 、 抚摸 、眼神 </a:t>
            </a:r>
          </a:p>
          <a:p>
            <a:r>
              <a:rPr lang="zh-CN" altLang="en-US" sz="3000" b="1" dirty="0" smtClean="0">
                <a:solidFill>
                  <a:schemeClr val="bg1"/>
                </a:solidFill>
              </a:rPr>
              <a:t>目光的</a:t>
            </a:r>
            <a:r>
              <a:rPr lang="zh-TW" altLang="en-US" sz="3000" b="1" dirty="0" smtClean="0">
                <a:solidFill>
                  <a:schemeClr val="bg1"/>
                </a:solidFill>
              </a:rPr>
              <a:t>接觸</a:t>
            </a:r>
            <a:endParaRPr lang="en-US" altLang="zh-CN" sz="3000" b="1" dirty="0" smtClean="0">
              <a:solidFill>
                <a:schemeClr val="bg1"/>
              </a:solidFill>
            </a:endParaRPr>
          </a:p>
          <a:p>
            <a:r>
              <a:rPr lang="zh-TW" altLang="en-US" sz="3000" b="1" dirty="0">
                <a:solidFill>
                  <a:schemeClr val="bg1"/>
                </a:solidFill>
              </a:rPr>
              <a:t>要選擇適當的時間接觸他們的身體</a:t>
            </a:r>
            <a:r>
              <a:rPr lang="en-US" altLang="zh-TW" sz="3000" b="1" dirty="0">
                <a:solidFill>
                  <a:schemeClr val="bg1"/>
                </a:solidFill>
              </a:rPr>
              <a:t>-</a:t>
            </a:r>
            <a:r>
              <a:rPr lang="zh-TW" altLang="en-US" sz="3000" b="1" dirty="0">
                <a:solidFill>
                  <a:schemeClr val="bg1"/>
                </a:solidFill>
              </a:rPr>
              <a:t>生氣的時候不要碰觸他。高興、失敗的時候可以給他們安慰，轉達鼓勵</a:t>
            </a:r>
            <a:r>
              <a:rPr lang="zh-CN" altLang="en-US" sz="3000" b="1" dirty="0" smtClean="0">
                <a:solidFill>
                  <a:schemeClr val="bg1"/>
                </a:solidFill>
              </a:rPr>
              <a:t>。</a:t>
            </a:r>
          </a:p>
          <a:p>
            <a:r>
              <a:rPr lang="zh-TW" altLang="en-US" sz="3000" b="1" dirty="0">
                <a:solidFill>
                  <a:schemeClr val="bg1"/>
                </a:solidFill>
              </a:rPr>
              <a:t>要選擇適當地點：不要在公共場合抱青少年</a:t>
            </a:r>
            <a:r>
              <a:rPr lang="zh-CN" altLang="en-US" sz="3000" b="1" dirty="0" smtClean="0">
                <a:solidFill>
                  <a:schemeClr val="bg1"/>
                </a:solidFill>
              </a:rPr>
              <a:t>。</a:t>
            </a:r>
          </a:p>
          <a:p>
            <a:r>
              <a:rPr lang="zh-TW" altLang="en-US" sz="3000" b="1" dirty="0">
                <a:solidFill>
                  <a:schemeClr val="bg1"/>
                </a:solidFill>
              </a:rPr>
              <a:t>不適當的接觸：性侵犯、憤怒</a:t>
            </a:r>
            <a:r>
              <a:rPr lang="zh-CN" altLang="en-US" sz="3000" b="1" dirty="0">
                <a:solidFill>
                  <a:schemeClr val="bg1"/>
                </a:solidFill>
              </a:rPr>
              <a:t>、</a:t>
            </a:r>
            <a:r>
              <a:rPr lang="zh-CN" altLang="en-US" sz="3000" b="1" dirty="0" smtClean="0">
                <a:solidFill>
                  <a:schemeClr val="bg1"/>
                </a:solidFill>
              </a:rPr>
              <a:t>虐待。</a:t>
            </a:r>
          </a:p>
          <a:p>
            <a:endParaRPr lang="en-SG" dirty="0"/>
          </a:p>
        </p:txBody>
      </p:sp>
    </p:spTree>
    <p:extLst>
      <p:ext uri="{BB962C8B-B14F-4D97-AF65-F5344CB8AC3E}">
        <p14:creationId xmlns:p14="http://schemas.microsoft.com/office/powerpoint/2010/main" val="81972582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476672"/>
            <a:ext cx="8219256" cy="710952"/>
          </a:xfrm>
        </p:spPr>
        <p:txBody>
          <a:bodyPr>
            <a:normAutofit fontScale="90000"/>
          </a:bodyPr>
          <a:lstStyle/>
          <a:p>
            <a:r>
              <a:rPr lang="en-US" altLang="zh-CN" sz="6000" b="1" dirty="0"/>
              <a:t/>
            </a:r>
            <a:br>
              <a:rPr lang="en-US" altLang="zh-CN" sz="6000" b="1" dirty="0"/>
            </a:br>
            <a:r>
              <a:rPr lang="en-US" altLang="zh-CN" sz="6000" b="1" dirty="0" smtClean="0"/>
              <a:t/>
            </a:r>
            <a:br>
              <a:rPr lang="en-US" altLang="zh-CN" sz="6000" b="1" dirty="0" smtClean="0"/>
            </a:br>
            <a:r>
              <a:rPr lang="en-US" altLang="zh-CN" sz="6000" b="1" dirty="0" smtClean="0">
                <a:solidFill>
                  <a:schemeClr val="bg1"/>
                </a:solidFill>
              </a:rPr>
              <a:t>4</a:t>
            </a:r>
            <a:r>
              <a:rPr lang="zh-CN" altLang="en-US" sz="6000" b="1" dirty="0" smtClean="0">
                <a:solidFill>
                  <a:schemeClr val="bg1"/>
                </a:solidFill>
              </a:rPr>
              <a:t>）</a:t>
            </a:r>
            <a:r>
              <a:rPr lang="zh-TW" altLang="en-US" b="1" dirty="0" smtClean="0">
                <a:solidFill>
                  <a:schemeClr val="bg1"/>
                </a:solidFill>
              </a:rPr>
              <a:t>親子時間</a:t>
            </a:r>
            <a:r>
              <a:rPr lang="zh-CN" altLang="en-US" dirty="0" smtClean="0"/>
              <a:t/>
            </a:r>
            <a:br>
              <a:rPr lang="zh-CN" altLang="en-US" dirty="0" smtClean="0"/>
            </a:br>
            <a:endParaRPr lang="en-SG" dirty="0"/>
          </a:p>
        </p:txBody>
      </p:sp>
      <p:sp>
        <p:nvSpPr>
          <p:cNvPr id="5" name="Content Placeholder 4"/>
          <p:cNvSpPr>
            <a:spLocks noGrp="1"/>
          </p:cNvSpPr>
          <p:nvPr>
            <p:ph idx="1"/>
          </p:nvPr>
        </p:nvSpPr>
        <p:spPr>
          <a:xfrm>
            <a:off x="179512" y="1772816"/>
            <a:ext cx="8568952" cy="4896544"/>
          </a:xfrm>
        </p:spPr>
        <p:txBody>
          <a:bodyPr>
            <a:normAutofit lnSpcReduction="10000"/>
          </a:bodyPr>
          <a:lstStyle/>
          <a:p>
            <a:r>
              <a:rPr lang="zh-TW" altLang="en-US" sz="3600" b="1" dirty="0">
                <a:solidFill>
                  <a:schemeClr val="bg1"/>
                </a:solidFill>
              </a:rPr>
              <a:t>實際指引：要有目光接觸、不要一面聽孩子說話，一面做其他的事、聆聽感受、留意身體言語、禁止打岔、提出反問、表示理解</a:t>
            </a:r>
            <a:r>
              <a:rPr lang="zh-TW" altLang="en-US" sz="3600" b="1" dirty="0" smtClean="0">
                <a:solidFill>
                  <a:schemeClr val="bg1"/>
                </a:solidFill>
              </a:rPr>
              <a:t>、分</a:t>
            </a:r>
            <a:r>
              <a:rPr lang="zh-TW" altLang="en-US" sz="3600" b="1" dirty="0">
                <a:solidFill>
                  <a:schemeClr val="bg1"/>
                </a:solidFill>
              </a:rPr>
              <a:t>享自己的思想、感受和心願。而不是批評子女的想法、感受和心願</a:t>
            </a:r>
            <a:r>
              <a:rPr lang="zh-CN" altLang="en-US" sz="3600" b="1" dirty="0" smtClean="0">
                <a:solidFill>
                  <a:schemeClr val="bg1"/>
                </a:solidFill>
              </a:rPr>
              <a:t>。</a:t>
            </a:r>
          </a:p>
          <a:p>
            <a:r>
              <a:rPr lang="zh-TW" altLang="en-US" sz="3600" b="1" dirty="0">
                <a:solidFill>
                  <a:schemeClr val="bg1"/>
                </a:solidFill>
              </a:rPr>
              <a:t>選擇子女喜歡的親子活動、戶外活動、釣魚、觀看球賽、看戲、聽音樂會、舞台戲、圖書館、遠足等</a:t>
            </a:r>
            <a:r>
              <a:rPr lang="zh-CN" altLang="en-US" sz="3600" b="1" dirty="0" smtClean="0">
                <a:solidFill>
                  <a:schemeClr val="bg1"/>
                </a:solidFill>
              </a:rPr>
              <a:t>。</a:t>
            </a:r>
          </a:p>
          <a:p>
            <a:endParaRPr lang="en-SG" dirty="0"/>
          </a:p>
        </p:txBody>
      </p:sp>
    </p:spTree>
    <p:extLst>
      <p:ext uri="{BB962C8B-B14F-4D97-AF65-F5344CB8AC3E}">
        <p14:creationId xmlns:p14="http://schemas.microsoft.com/office/powerpoint/2010/main" val="428361675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219256" cy="1066130"/>
          </a:xfrm>
        </p:spPr>
        <p:txBody>
          <a:bodyPr>
            <a:normAutofit fontScale="90000"/>
          </a:bodyPr>
          <a:lstStyle/>
          <a:p>
            <a:r>
              <a:rPr lang="en-US" altLang="zh-CN" sz="6000" b="1" dirty="0" smtClean="0"/>
              <a:t/>
            </a:r>
            <a:br>
              <a:rPr lang="en-US" altLang="zh-CN" sz="6000" b="1" dirty="0" smtClean="0"/>
            </a:br>
            <a:r>
              <a:rPr lang="en-US" altLang="zh-CN" sz="6000" b="1" dirty="0" smtClean="0"/>
              <a:t/>
            </a:r>
            <a:br>
              <a:rPr lang="en-US" altLang="zh-CN" sz="6000" b="1" dirty="0" smtClean="0"/>
            </a:br>
            <a:r>
              <a:rPr lang="en-US" altLang="zh-CN" sz="6000" b="1" dirty="0" smtClean="0">
                <a:solidFill>
                  <a:schemeClr val="bg1"/>
                </a:solidFill>
              </a:rPr>
              <a:t>5</a:t>
            </a:r>
            <a:r>
              <a:rPr lang="zh-CN" altLang="en-US" sz="6000" b="1" dirty="0" smtClean="0">
                <a:solidFill>
                  <a:schemeClr val="bg1"/>
                </a:solidFill>
              </a:rPr>
              <a:t>）服侍</a:t>
            </a:r>
            <a:r>
              <a:rPr lang="zh-CN" altLang="en-US" dirty="0" smtClean="0"/>
              <a:t/>
            </a:r>
            <a:br>
              <a:rPr lang="zh-CN" altLang="en-US" dirty="0" smtClean="0"/>
            </a:br>
            <a:endParaRPr lang="en-SG" dirty="0"/>
          </a:p>
        </p:txBody>
      </p:sp>
      <p:sp>
        <p:nvSpPr>
          <p:cNvPr id="5" name="Content Placeholder 4"/>
          <p:cNvSpPr>
            <a:spLocks noGrp="1"/>
          </p:cNvSpPr>
          <p:nvPr>
            <p:ph idx="1"/>
          </p:nvPr>
        </p:nvSpPr>
        <p:spPr>
          <a:xfrm>
            <a:off x="251520" y="2132856"/>
            <a:ext cx="8712968" cy="4608512"/>
          </a:xfrm>
        </p:spPr>
        <p:txBody>
          <a:bodyPr>
            <a:noAutofit/>
          </a:bodyPr>
          <a:lstStyle/>
          <a:p>
            <a:r>
              <a:rPr lang="zh-TW" altLang="en-US" sz="4400" b="1" dirty="0">
                <a:solidFill>
                  <a:schemeClr val="bg1"/>
                </a:solidFill>
              </a:rPr>
              <a:t>現實的溝通</a:t>
            </a:r>
            <a:r>
              <a:rPr lang="en-US" altLang="zh-TW" sz="4400" b="1" dirty="0">
                <a:solidFill>
                  <a:schemeClr val="bg1"/>
                </a:solidFill>
              </a:rPr>
              <a:t>-</a:t>
            </a:r>
            <a:r>
              <a:rPr lang="zh-TW" altLang="en-US" sz="4400" b="1" dirty="0">
                <a:solidFill>
                  <a:schemeClr val="bg1"/>
                </a:solidFill>
              </a:rPr>
              <a:t>特別通過家務的分配和參與</a:t>
            </a:r>
            <a:r>
              <a:rPr lang="zh-CN" altLang="en-US" sz="3600" b="1" dirty="0" smtClean="0">
                <a:solidFill>
                  <a:schemeClr val="bg1"/>
                </a:solidFill>
              </a:rPr>
              <a:t>。</a:t>
            </a:r>
            <a:endParaRPr lang="en-US" altLang="zh-CN" sz="3600" b="1" dirty="0" smtClean="0">
              <a:solidFill>
                <a:schemeClr val="bg1"/>
              </a:solidFill>
            </a:endParaRPr>
          </a:p>
          <a:p>
            <a:pPr marL="0" indent="0">
              <a:buNone/>
            </a:pPr>
            <a:r>
              <a:rPr lang="en-US" altLang="zh-CN" sz="4000" b="1" dirty="0" smtClean="0">
                <a:solidFill>
                  <a:schemeClr val="bg1"/>
                </a:solidFill>
              </a:rPr>
              <a:t>1</a:t>
            </a:r>
            <a:r>
              <a:rPr lang="zh-CN" altLang="en-US" sz="4000" b="1" dirty="0" smtClean="0">
                <a:solidFill>
                  <a:schemeClr val="bg1"/>
                </a:solidFill>
              </a:rPr>
              <a:t>）今天</a:t>
            </a:r>
            <a:r>
              <a:rPr lang="en-US" altLang="zh-CN" sz="4000" b="1" dirty="0" smtClean="0">
                <a:solidFill>
                  <a:schemeClr val="bg1"/>
                </a:solidFill>
              </a:rPr>
              <a:t>—</a:t>
            </a:r>
            <a:r>
              <a:rPr lang="zh-CN" altLang="en-US" sz="4000" b="1" dirty="0" smtClean="0">
                <a:solidFill>
                  <a:schemeClr val="bg1"/>
                </a:solidFill>
              </a:rPr>
              <a:t>我做了</a:t>
            </a:r>
            <a:r>
              <a:rPr lang="zh-TW" altLang="en-US" sz="4000" b="1" dirty="0" smtClean="0">
                <a:solidFill>
                  <a:schemeClr val="bg1"/>
                </a:solidFill>
              </a:rPr>
              <a:t>什麼來</a:t>
            </a:r>
            <a:r>
              <a:rPr lang="zh-CN" altLang="en-US" sz="4000" b="1" dirty="0" smtClean="0">
                <a:solidFill>
                  <a:schemeClr val="bg1"/>
                </a:solidFill>
              </a:rPr>
              <a:t>服侍大家；</a:t>
            </a:r>
            <a:endParaRPr lang="en-US" altLang="zh-CN" sz="4000" b="1" dirty="0" smtClean="0">
              <a:solidFill>
                <a:schemeClr val="bg1"/>
              </a:solidFill>
            </a:endParaRPr>
          </a:p>
          <a:p>
            <a:pPr marL="0" indent="0">
              <a:buNone/>
            </a:pPr>
            <a:r>
              <a:rPr lang="en-US" altLang="zh-CN" sz="4000" b="1" dirty="0" smtClean="0">
                <a:solidFill>
                  <a:schemeClr val="bg1"/>
                </a:solidFill>
              </a:rPr>
              <a:t>2</a:t>
            </a:r>
            <a:r>
              <a:rPr lang="zh-CN" altLang="en-US" sz="4000" b="1" dirty="0" smtClean="0">
                <a:solidFill>
                  <a:schemeClr val="bg1"/>
                </a:solidFill>
              </a:rPr>
              <a:t>）你知道我喜</a:t>
            </a:r>
            <a:r>
              <a:rPr lang="zh-TW" altLang="en-US" sz="4000" b="1" dirty="0" smtClean="0">
                <a:solidFill>
                  <a:schemeClr val="bg1"/>
                </a:solidFill>
              </a:rPr>
              <a:t>歡什麼嗎</a:t>
            </a:r>
            <a:r>
              <a:rPr lang="zh-CN" altLang="en-US" sz="4000" b="1" dirty="0" smtClean="0">
                <a:solidFill>
                  <a:schemeClr val="bg1"/>
                </a:solidFill>
              </a:rPr>
              <a:t>？</a:t>
            </a:r>
          </a:p>
          <a:p>
            <a:r>
              <a:rPr lang="zh-TW" altLang="en-US" sz="4000" b="1" dirty="0">
                <a:solidFill>
                  <a:schemeClr val="bg1"/>
                </a:solidFill>
              </a:rPr>
              <a:t>服侍的溝通</a:t>
            </a:r>
            <a:r>
              <a:rPr lang="en-US" altLang="zh-TW" sz="4000" b="1" dirty="0">
                <a:solidFill>
                  <a:schemeClr val="bg1"/>
                </a:solidFill>
              </a:rPr>
              <a:t>-</a:t>
            </a:r>
            <a:r>
              <a:rPr lang="zh-TW" altLang="en-US" sz="4000" b="1" dirty="0">
                <a:solidFill>
                  <a:schemeClr val="bg1"/>
                </a:solidFill>
              </a:rPr>
              <a:t>傳達愛意和讓愛的倉庫滿</a:t>
            </a:r>
            <a:r>
              <a:rPr lang="zh-CN" altLang="en-US" sz="4000" b="1" dirty="0" smtClean="0">
                <a:solidFill>
                  <a:schemeClr val="bg1"/>
                </a:solidFill>
              </a:rPr>
              <a:t>溢。</a:t>
            </a:r>
            <a:endParaRPr lang="en-SG" sz="4000" b="1" dirty="0">
              <a:solidFill>
                <a:schemeClr val="bg1"/>
              </a:solidFill>
            </a:endParaRPr>
          </a:p>
        </p:txBody>
      </p:sp>
    </p:spTree>
    <p:extLst>
      <p:ext uri="{BB962C8B-B14F-4D97-AF65-F5344CB8AC3E}">
        <p14:creationId xmlns:p14="http://schemas.microsoft.com/office/powerpoint/2010/main" val="316763601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16632"/>
            <a:ext cx="8219256" cy="1224136"/>
          </a:xfrm>
        </p:spPr>
        <p:txBody>
          <a:bodyPr>
            <a:normAutofit fontScale="90000"/>
          </a:bodyPr>
          <a:lstStyle/>
          <a:p>
            <a:r>
              <a:rPr lang="en-US" altLang="zh-CN" sz="6000" b="1" dirty="0" smtClean="0">
                <a:solidFill>
                  <a:schemeClr val="bg1"/>
                </a:solidFill>
              </a:rPr>
              <a:t/>
            </a:r>
            <a:br>
              <a:rPr lang="en-US" altLang="zh-CN" sz="6000" b="1" dirty="0" smtClean="0">
                <a:solidFill>
                  <a:schemeClr val="bg1"/>
                </a:solidFill>
              </a:rPr>
            </a:br>
            <a:r>
              <a:rPr lang="en-US" altLang="zh-CN" sz="6000" b="1" dirty="0" smtClean="0">
                <a:solidFill>
                  <a:schemeClr val="bg1"/>
                </a:solidFill>
              </a:rPr>
              <a:t/>
            </a:r>
            <a:br>
              <a:rPr lang="en-US" altLang="zh-CN" sz="6000" b="1" dirty="0" smtClean="0">
                <a:solidFill>
                  <a:schemeClr val="bg1"/>
                </a:solidFill>
              </a:rPr>
            </a:br>
            <a:r>
              <a:rPr lang="en-US" altLang="zh-CN" sz="6000" b="1" dirty="0" smtClean="0">
                <a:solidFill>
                  <a:schemeClr val="bg1"/>
                </a:solidFill>
              </a:rPr>
              <a:t>6. </a:t>
            </a:r>
            <a:r>
              <a:rPr lang="zh-TW" altLang="en-US" sz="6000" b="1" dirty="0" smtClean="0">
                <a:solidFill>
                  <a:schemeClr val="bg1"/>
                </a:solidFill>
              </a:rPr>
              <a:t>禮物</a:t>
            </a:r>
            <a:r>
              <a:rPr lang="zh-CN" altLang="en-US" sz="6000" b="1" dirty="0" smtClean="0">
                <a:solidFill>
                  <a:schemeClr val="bg1"/>
                </a:solidFill>
              </a:rPr>
              <a:t>的</a:t>
            </a:r>
            <a:r>
              <a:rPr lang="zh-TW" altLang="en-US" sz="6000" b="1" dirty="0" smtClean="0">
                <a:solidFill>
                  <a:schemeClr val="bg1"/>
                </a:solidFill>
              </a:rPr>
              <a:t>溝通</a:t>
            </a:r>
            <a:endParaRPr lang="en-SG" sz="6000" b="1" dirty="0">
              <a:solidFill>
                <a:schemeClr val="bg1"/>
              </a:solidFill>
            </a:endParaRPr>
          </a:p>
        </p:txBody>
      </p:sp>
      <p:sp>
        <p:nvSpPr>
          <p:cNvPr id="5" name="Content Placeholder 4"/>
          <p:cNvSpPr>
            <a:spLocks noGrp="1"/>
          </p:cNvSpPr>
          <p:nvPr>
            <p:ph idx="1"/>
          </p:nvPr>
        </p:nvSpPr>
        <p:spPr>
          <a:xfrm>
            <a:off x="179512" y="1772816"/>
            <a:ext cx="8640960" cy="5085184"/>
          </a:xfrm>
        </p:spPr>
        <p:txBody>
          <a:bodyPr>
            <a:normAutofit/>
          </a:bodyPr>
          <a:lstStyle/>
          <a:p>
            <a:r>
              <a:rPr lang="zh-TW" altLang="en-US" b="1" dirty="0">
                <a:solidFill>
                  <a:schemeClr val="bg1"/>
                </a:solidFill>
              </a:rPr>
              <a:t>怎樣才是一份真正的禮物呢？ </a:t>
            </a:r>
            <a:endParaRPr lang="en-US" altLang="zh-TW" b="1" dirty="0" smtClean="0">
              <a:solidFill>
                <a:schemeClr val="bg1"/>
              </a:solidFill>
            </a:endParaRPr>
          </a:p>
          <a:p>
            <a:r>
              <a:rPr lang="zh-TW" altLang="en-US" b="1" dirty="0" smtClean="0">
                <a:solidFill>
                  <a:schemeClr val="bg1"/>
                </a:solidFill>
              </a:rPr>
              <a:t>“</a:t>
            </a:r>
            <a:r>
              <a:rPr lang="zh-TW" altLang="en-US" b="1" dirty="0">
                <a:solidFill>
                  <a:schemeClr val="bg1"/>
                </a:solidFill>
              </a:rPr>
              <a:t>恩惠或不配得的禮物</a:t>
            </a:r>
            <a:r>
              <a:rPr lang="zh-TW" altLang="en-US" b="1" dirty="0" smtClean="0">
                <a:solidFill>
                  <a:schemeClr val="bg1"/>
                </a:solidFill>
              </a:rPr>
              <a:t>” “</a:t>
            </a:r>
            <a:endParaRPr lang="en-US" altLang="zh-TW" b="1" dirty="0" smtClean="0">
              <a:solidFill>
                <a:schemeClr val="bg1"/>
              </a:solidFill>
            </a:endParaRPr>
          </a:p>
          <a:p>
            <a:r>
              <a:rPr lang="zh-TW" altLang="en-US" b="1" dirty="0" smtClean="0">
                <a:solidFill>
                  <a:schemeClr val="bg1"/>
                </a:solidFill>
              </a:rPr>
              <a:t>交</a:t>
            </a:r>
            <a:r>
              <a:rPr lang="zh-TW" altLang="en-US" b="1" dirty="0">
                <a:solidFill>
                  <a:schemeClr val="bg1"/>
                </a:solidFill>
              </a:rPr>
              <a:t>易的禮物，不是禮物，他可能是認為他應得的。”如果把你做什麼，我就買給</a:t>
            </a:r>
            <a:r>
              <a:rPr lang="zh-TW" altLang="en-US" b="1" dirty="0" smtClean="0">
                <a:solidFill>
                  <a:schemeClr val="bg1"/>
                </a:solidFill>
              </a:rPr>
              <a:t>你</a:t>
            </a:r>
            <a:endParaRPr lang="zh-CN" altLang="en-US" b="1" dirty="0" smtClean="0">
              <a:solidFill>
                <a:schemeClr val="bg1"/>
              </a:solidFill>
            </a:endParaRPr>
          </a:p>
          <a:p>
            <a:r>
              <a:rPr lang="zh-TW" altLang="en-US" b="1" dirty="0">
                <a:solidFill>
                  <a:schemeClr val="bg1"/>
                </a:solidFill>
              </a:rPr>
              <a:t>送禮物的時候，要考慮不要讓孩子成為物質主義、考慮這是否對她有益處呢？考慮孩子的興趣、要傳達意義</a:t>
            </a:r>
            <a:r>
              <a:rPr lang="en-US" altLang="zh-TW" b="1" dirty="0">
                <a:solidFill>
                  <a:schemeClr val="bg1"/>
                </a:solidFill>
              </a:rPr>
              <a:t>-</a:t>
            </a:r>
            <a:r>
              <a:rPr lang="zh-TW" altLang="en-US" b="1" dirty="0">
                <a:solidFill>
                  <a:schemeClr val="bg1"/>
                </a:solidFill>
              </a:rPr>
              <a:t>通過儀式或者私下溝</a:t>
            </a:r>
            <a:r>
              <a:rPr lang="zh-TW" altLang="en-US" b="1" dirty="0" smtClean="0">
                <a:solidFill>
                  <a:schemeClr val="bg1"/>
                </a:solidFill>
              </a:rPr>
              <a:t>通</a:t>
            </a:r>
            <a:endParaRPr lang="zh-CN" altLang="en-US" b="1" dirty="0" smtClean="0">
              <a:solidFill>
                <a:schemeClr val="bg1"/>
              </a:solidFill>
            </a:endParaRPr>
          </a:p>
          <a:p>
            <a:r>
              <a:rPr lang="zh-TW" altLang="en-US" b="1" dirty="0">
                <a:solidFill>
                  <a:schemeClr val="bg1"/>
                </a:solidFill>
              </a:rPr>
              <a:t>虛假的禮物，只送禮物，來補償離婚的內疚、或者與配偶爭鋒</a:t>
            </a:r>
            <a:r>
              <a:rPr lang="zh-CN" altLang="en-US" b="1" dirty="0" smtClean="0">
                <a:solidFill>
                  <a:schemeClr val="bg1"/>
                </a:solidFill>
              </a:rPr>
              <a:t>吃醋。</a:t>
            </a:r>
            <a:endParaRPr lang="en-SG" dirty="0">
              <a:solidFill>
                <a:schemeClr val="bg1"/>
              </a:solidFill>
            </a:endParaRPr>
          </a:p>
        </p:txBody>
      </p:sp>
    </p:spTree>
    <p:extLst>
      <p:ext uri="{BB962C8B-B14F-4D97-AF65-F5344CB8AC3E}">
        <p14:creationId xmlns:p14="http://schemas.microsoft.com/office/powerpoint/2010/main" val="334626054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003232" cy="1498178"/>
          </a:xfrm>
        </p:spPr>
        <p:txBody>
          <a:bodyPr>
            <a:noAutofit/>
          </a:bodyPr>
          <a:lstStyle/>
          <a:p>
            <a:r>
              <a:rPr lang="en-US" altLang="zh-CN" sz="6000" b="1" dirty="0" smtClean="0">
                <a:solidFill>
                  <a:schemeClr val="bg1"/>
                </a:solidFill>
              </a:rPr>
              <a:t/>
            </a:r>
            <a:br>
              <a:rPr lang="en-US" altLang="zh-CN" sz="6000" b="1" dirty="0" smtClean="0">
                <a:solidFill>
                  <a:schemeClr val="bg1"/>
                </a:solidFill>
              </a:rPr>
            </a:br>
            <a:r>
              <a:rPr lang="en-US" altLang="zh-CN" sz="6000" b="1" dirty="0" smtClean="0">
                <a:solidFill>
                  <a:schemeClr val="bg1"/>
                </a:solidFill>
              </a:rPr>
              <a:t>7.</a:t>
            </a:r>
            <a:r>
              <a:rPr lang="zh-TW" altLang="en-US" sz="6000" b="1" dirty="0">
                <a:solidFill>
                  <a:schemeClr val="bg1"/>
                </a:solidFill>
              </a:rPr>
              <a:t>語言圖像的溝通</a:t>
            </a:r>
            <a:endParaRPr lang="en-SG" sz="6000" b="1" dirty="0">
              <a:solidFill>
                <a:schemeClr val="bg1"/>
              </a:solidFill>
            </a:endParaRPr>
          </a:p>
        </p:txBody>
      </p:sp>
      <p:sp>
        <p:nvSpPr>
          <p:cNvPr id="5" name="Content Placeholder 4"/>
          <p:cNvSpPr>
            <a:spLocks noGrp="1"/>
          </p:cNvSpPr>
          <p:nvPr>
            <p:ph idx="1"/>
          </p:nvPr>
        </p:nvSpPr>
        <p:spPr>
          <a:xfrm>
            <a:off x="323528" y="2492896"/>
            <a:ext cx="8568952" cy="4176464"/>
          </a:xfrm>
        </p:spPr>
        <p:txBody>
          <a:bodyPr>
            <a:normAutofit/>
          </a:bodyPr>
          <a:lstStyle/>
          <a:p>
            <a:r>
              <a:rPr lang="zh-TW" altLang="en-US" sz="6000" b="1" dirty="0">
                <a:solidFill>
                  <a:schemeClr val="bg1"/>
                </a:solidFill>
              </a:rPr>
              <a:t>有些時候，言語不能表達溝通，而是通過圖像</a:t>
            </a:r>
            <a:r>
              <a:rPr lang="zh-CN" altLang="en-US" sz="6000" b="1" dirty="0" smtClean="0"/>
              <a:t>。</a:t>
            </a:r>
            <a:endParaRPr lang="en-US" altLang="zh-CN" sz="6000" b="1" dirty="0" smtClean="0"/>
          </a:p>
        </p:txBody>
      </p:sp>
    </p:spTree>
    <p:extLst>
      <p:ext uri="{BB962C8B-B14F-4D97-AF65-F5344CB8AC3E}">
        <p14:creationId xmlns:p14="http://schemas.microsoft.com/office/powerpoint/2010/main" val="418177470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en-US" sz="5400" b="1" dirty="0"/>
          </a:p>
        </p:txBody>
      </p:sp>
      <p:sp>
        <p:nvSpPr>
          <p:cNvPr id="4" name="Text Placeholder 3"/>
          <p:cNvSpPr>
            <a:spLocks noGrp="1"/>
          </p:cNvSpPr>
          <p:nvPr>
            <p:ph type="body" idx="1"/>
          </p:nvPr>
        </p:nvSpPr>
        <p:spPr/>
        <p:txBody>
          <a:bodyPr>
            <a:normAutofit fontScale="85000" lnSpcReduction="10000"/>
          </a:bodyPr>
          <a:lstStyle/>
          <a:p>
            <a:r>
              <a:rPr lang="zh-CN" altLang="en-US" sz="6500" b="1" dirty="0" smtClean="0">
                <a:solidFill>
                  <a:schemeClr val="bg1"/>
                </a:solidFill>
              </a:rPr>
              <a:t>家長和孩子溝通的迷思</a:t>
            </a:r>
            <a:endParaRPr lang="en-US" sz="6500" b="1" dirty="0" smtClean="0">
              <a:solidFill>
                <a:schemeClr val="bg1"/>
              </a:solidFill>
            </a:endParaRPr>
          </a:p>
          <a:p>
            <a:endParaRPr lang="en-US" dirty="0"/>
          </a:p>
        </p:txBody>
      </p:sp>
    </p:spTree>
    <p:extLst>
      <p:ext uri="{BB962C8B-B14F-4D97-AF65-F5344CB8AC3E}">
        <p14:creationId xmlns:p14="http://schemas.microsoft.com/office/powerpoint/2010/main" val="402209294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zh-CN" altLang="en-US" b="1" dirty="0" smtClean="0"/>
              <a:t>	</a:t>
            </a:r>
            <a:r>
              <a:rPr lang="en-US" altLang="zh-CN" b="1" dirty="0" smtClean="0"/>
              <a:t/>
            </a:r>
            <a:br>
              <a:rPr lang="en-US" altLang="zh-CN" b="1" dirty="0" smtClean="0"/>
            </a:br>
            <a:r>
              <a:rPr lang="en-US" altLang="zh-CN" b="1" dirty="0"/>
              <a:t/>
            </a:r>
            <a:br>
              <a:rPr lang="en-US" altLang="zh-CN" b="1" dirty="0"/>
            </a:br>
            <a:r>
              <a:rPr lang="en-US" altLang="zh-CN" b="1" dirty="0" smtClean="0">
                <a:solidFill>
                  <a:schemeClr val="bg1"/>
                </a:solidFill>
              </a:rPr>
              <a:t>8.</a:t>
            </a:r>
            <a:r>
              <a:rPr lang="zh-TW" altLang="en-US" b="1" dirty="0">
                <a:solidFill>
                  <a:schemeClr val="bg1"/>
                </a:solidFill>
              </a:rPr>
              <a:t>鼓勵想像力的溝通</a:t>
            </a:r>
            <a:endParaRPr lang="en-SG" b="1" dirty="0">
              <a:solidFill>
                <a:schemeClr val="bg1"/>
              </a:solidFill>
            </a:endParaRPr>
          </a:p>
        </p:txBody>
      </p:sp>
      <p:sp>
        <p:nvSpPr>
          <p:cNvPr id="5" name="Content Placeholder 4"/>
          <p:cNvSpPr>
            <a:spLocks noGrp="1"/>
          </p:cNvSpPr>
          <p:nvPr>
            <p:ph idx="1"/>
          </p:nvPr>
        </p:nvSpPr>
        <p:spPr>
          <a:xfrm>
            <a:off x="0" y="2132856"/>
            <a:ext cx="8892480" cy="4464496"/>
          </a:xfrm>
        </p:spPr>
        <p:txBody>
          <a:bodyPr>
            <a:normAutofit/>
          </a:bodyPr>
          <a:lstStyle/>
          <a:p>
            <a:r>
              <a:rPr lang="zh-TW" altLang="en-US" b="1" dirty="0">
                <a:solidFill>
                  <a:schemeClr val="bg1"/>
                </a:solidFill>
              </a:rPr>
              <a:t>不要說得太多 不要每件事都要說到孩子完全同意為止，這樣會使你和孩子都很生氣，相反，只要說出你的重點就夠了。因為當孩子自己一個人靜下來的時候，他會慢慢想想你說過的話，之後他就會把你的話“聽”進去。要給孩子這樣做的空間</a:t>
            </a:r>
            <a:r>
              <a:rPr lang="zh-CN" altLang="en-US" b="1" dirty="0">
                <a:solidFill>
                  <a:schemeClr val="bg1"/>
                </a:solidFill>
              </a:rPr>
              <a:t>！</a:t>
            </a:r>
            <a:r>
              <a:rPr lang="zh-CN" altLang="en-US" b="1" dirty="0" smtClean="0">
                <a:solidFill>
                  <a:schemeClr val="bg1"/>
                </a:solidFill>
              </a:rPr>
              <a:t>箴言１：１</a:t>
            </a:r>
            <a:r>
              <a:rPr lang="en-US" altLang="zh-CN" b="1" dirty="0" smtClean="0">
                <a:solidFill>
                  <a:schemeClr val="bg1"/>
                </a:solidFill>
              </a:rPr>
              <a:t>‐</a:t>
            </a:r>
            <a:r>
              <a:rPr lang="zh-CN" altLang="en-US" b="1" dirty="0" smtClean="0">
                <a:solidFill>
                  <a:schemeClr val="bg1"/>
                </a:solidFill>
              </a:rPr>
              <a:t>４</a:t>
            </a:r>
            <a:r>
              <a:rPr lang="zh-CN" altLang="en-US" b="1" dirty="0" smtClean="0"/>
              <a:t>。</a:t>
            </a:r>
            <a:endParaRPr lang="en-US" altLang="zh-CN" b="1" dirty="0" smtClean="0"/>
          </a:p>
        </p:txBody>
      </p:sp>
    </p:spTree>
    <p:extLst>
      <p:ext uri="{BB962C8B-B14F-4D97-AF65-F5344CB8AC3E}">
        <p14:creationId xmlns:p14="http://schemas.microsoft.com/office/powerpoint/2010/main" val="332715085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en-US" sz="6000" b="1" dirty="0">
              <a:solidFill>
                <a:schemeClr val="bg1"/>
              </a:solidFill>
            </a:endParaRPr>
          </a:p>
        </p:txBody>
      </p:sp>
      <p:sp>
        <p:nvSpPr>
          <p:cNvPr id="3" name="Content Placeholder 2"/>
          <p:cNvSpPr>
            <a:spLocks noGrp="1"/>
          </p:cNvSpPr>
          <p:nvPr>
            <p:ph idx="1"/>
          </p:nvPr>
        </p:nvSpPr>
        <p:spPr/>
        <p:txBody>
          <a:bodyPr/>
          <a:lstStyle/>
          <a:p>
            <a:r>
              <a:rPr lang="zh-TW" altLang="en-US" sz="4800" b="1" dirty="0">
                <a:solidFill>
                  <a:schemeClr val="bg1"/>
                </a:solidFill>
              </a:rPr>
              <a:t>盡量引導孩子而不是命令孩子怎樣做 十幾歲的孩子培養邏輯思考能力就好像鍛煉肌肉一樣。當他碰到一個問題不知道怎樣做時，千萬不要代替他“鍛煉”思考能力。</a:t>
            </a:r>
          </a:p>
          <a:p>
            <a:endParaRPr lang="en-US" dirty="0"/>
          </a:p>
        </p:txBody>
      </p:sp>
    </p:spTree>
    <p:extLst>
      <p:ext uri="{BB962C8B-B14F-4D97-AF65-F5344CB8AC3E}">
        <p14:creationId xmlns:p14="http://schemas.microsoft.com/office/powerpoint/2010/main" val="87151166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11560" y="413792"/>
            <a:ext cx="8075240" cy="1186408"/>
          </a:xfrm>
        </p:spPr>
        <p:txBody>
          <a:bodyPr>
            <a:normAutofit fontScale="90000"/>
          </a:bodyPr>
          <a:lstStyle/>
          <a:p>
            <a:r>
              <a:rPr lang="zh-CN" altLang="en-US" sz="5400" b="1" dirty="0">
                <a:solidFill>
                  <a:schemeClr val="bg1"/>
                </a:solidFill>
                <a:cs typeface="+mn-cs"/>
              </a:rPr>
              <a:t>	</a:t>
            </a:r>
            <a:r>
              <a:rPr lang="en-US" altLang="zh-CN" sz="5400" b="1" dirty="0" smtClean="0">
                <a:solidFill>
                  <a:schemeClr val="bg1"/>
                </a:solidFill>
                <a:cs typeface="+mn-cs"/>
              </a:rPr>
              <a:t/>
            </a:r>
            <a:br>
              <a:rPr lang="en-US" altLang="zh-CN" sz="5400" b="1" dirty="0" smtClean="0">
                <a:solidFill>
                  <a:schemeClr val="bg1"/>
                </a:solidFill>
                <a:cs typeface="+mn-cs"/>
              </a:rPr>
            </a:br>
            <a:r>
              <a:rPr lang="en-US" altLang="zh-CN" sz="5400" b="1" dirty="0" smtClean="0">
                <a:solidFill>
                  <a:schemeClr val="bg1"/>
                </a:solidFill>
                <a:cs typeface="+mn-cs"/>
              </a:rPr>
              <a:t/>
            </a:r>
            <a:br>
              <a:rPr lang="en-US" altLang="zh-CN" sz="5400" b="1" dirty="0" smtClean="0">
                <a:solidFill>
                  <a:schemeClr val="bg1"/>
                </a:solidFill>
                <a:cs typeface="+mn-cs"/>
              </a:rPr>
            </a:br>
            <a:r>
              <a:rPr lang="en-US" altLang="zh-CN" sz="6600" b="1" dirty="0" smtClean="0">
                <a:solidFill>
                  <a:schemeClr val="bg1"/>
                </a:solidFill>
                <a:cs typeface="+mn-cs"/>
              </a:rPr>
              <a:t>9. </a:t>
            </a:r>
            <a:r>
              <a:rPr lang="zh-CN" altLang="en-US" sz="6600" b="1" dirty="0" smtClean="0">
                <a:solidFill>
                  <a:schemeClr val="bg1"/>
                </a:solidFill>
                <a:cs typeface="+mn-cs"/>
              </a:rPr>
              <a:t>鼓</a:t>
            </a:r>
            <a:r>
              <a:rPr lang="zh-TW" altLang="en-US" sz="6600" b="1" dirty="0" smtClean="0">
                <a:solidFill>
                  <a:schemeClr val="bg1"/>
                </a:solidFill>
                <a:cs typeface="+mn-cs"/>
              </a:rPr>
              <a:t>勵</a:t>
            </a:r>
            <a:r>
              <a:rPr lang="zh-CN" altLang="en-US" sz="6600" b="1" dirty="0" smtClean="0">
                <a:solidFill>
                  <a:schemeClr val="bg1"/>
                </a:solidFill>
                <a:cs typeface="+mn-cs"/>
              </a:rPr>
              <a:t>幽</a:t>
            </a:r>
            <a:r>
              <a:rPr lang="zh-CN" altLang="en-US" sz="6600" b="1" dirty="0">
                <a:solidFill>
                  <a:schemeClr val="bg1"/>
                </a:solidFill>
                <a:cs typeface="+mn-cs"/>
              </a:rPr>
              <a:t>默</a:t>
            </a:r>
            <a:endParaRPr lang="en-SG" sz="6600" b="1" dirty="0">
              <a:solidFill>
                <a:schemeClr val="bg1"/>
              </a:solidFill>
            </a:endParaRPr>
          </a:p>
        </p:txBody>
      </p:sp>
      <p:sp>
        <p:nvSpPr>
          <p:cNvPr id="5" name="Content Placeholder 4"/>
          <p:cNvSpPr>
            <a:spLocks noGrp="1"/>
          </p:cNvSpPr>
          <p:nvPr>
            <p:ph idx="1"/>
          </p:nvPr>
        </p:nvSpPr>
        <p:spPr>
          <a:xfrm>
            <a:off x="251520" y="2276872"/>
            <a:ext cx="8435280" cy="3849291"/>
          </a:xfrm>
        </p:spPr>
        <p:txBody>
          <a:bodyPr>
            <a:normAutofit fontScale="92500" lnSpcReduction="20000"/>
          </a:bodyPr>
          <a:lstStyle/>
          <a:p>
            <a:r>
              <a:rPr lang="zh-TW" altLang="en-US" sz="6000" b="1" dirty="0">
                <a:solidFill>
                  <a:schemeClr val="bg1"/>
                </a:solidFill>
              </a:rPr>
              <a:t>交談中的幽默是好的，是溝通中的最好潤滑劑，但要小心使用幽默，要看孩子能否了解幽默與取笑的不同</a:t>
            </a:r>
            <a:r>
              <a:rPr lang="zh-CN" altLang="en-US" sz="6000" b="1" dirty="0" smtClean="0">
                <a:solidFill>
                  <a:schemeClr val="bg1"/>
                </a:solidFill>
              </a:rPr>
              <a:t>。</a:t>
            </a:r>
          </a:p>
          <a:p>
            <a:endParaRPr lang="en-SG" dirty="0"/>
          </a:p>
        </p:txBody>
      </p:sp>
    </p:spTree>
    <p:extLst>
      <p:ext uri="{BB962C8B-B14F-4D97-AF65-F5344CB8AC3E}">
        <p14:creationId xmlns:p14="http://schemas.microsoft.com/office/powerpoint/2010/main" val="235056230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413792"/>
            <a:ext cx="8229600" cy="1143000"/>
          </a:xfrm>
        </p:spPr>
        <p:txBody>
          <a:bodyPr>
            <a:noAutofit/>
          </a:bodyPr>
          <a:lstStyle/>
          <a:p>
            <a:r>
              <a:rPr lang="en-US" altLang="zh-CN" sz="7200" b="1" dirty="0" smtClean="0"/>
              <a:t/>
            </a:r>
            <a:br>
              <a:rPr lang="en-US" altLang="zh-CN" sz="7200" b="1" dirty="0" smtClean="0"/>
            </a:br>
            <a:r>
              <a:rPr lang="en-US" altLang="zh-CN" sz="7200" b="1" dirty="0"/>
              <a:t/>
            </a:r>
            <a:br>
              <a:rPr lang="en-US" altLang="zh-CN" sz="7200" b="1" dirty="0"/>
            </a:br>
            <a:r>
              <a:rPr lang="en-US" altLang="zh-CN" sz="7200" b="1" dirty="0" smtClean="0">
                <a:solidFill>
                  <a:schemeClr val="bg1"/>
                </a:solidFill>
              </a:rPr>
              <a:t>10.</a:t>
            </a:r>
            <a:r>
              <a:rPr lang="zh-TW" altLang="en-US" sz="7200" b="1" dirty="0">
                <a:solidFill>
                  <a:schemeClr val="bg1"/>
                </a:solidFill>
              </a:rPr>
              <a:t>尋找慶祝</a:t>
            </a:r>
            <a:r>
              <a:rPr lang="zh-CN" altLang="en-US" sz="7200" b="1" dirty="0" smtClean="0">
                <a:solidFill>
                  <a:schemeClr val="bg1"/>
                </a:solidFill>
              </a:rPr>
              <a:t>的理由</a:t>
            </a:r>
            <a:endParaRPr lang="en-SG" sz="7200" b="1" dirty="0">
              <a:solidFill>
                <a:schemeClr val="bg1"/>
              </a:solidFill>
            </a:endParaRPr>
          </a:p>
        </p:txBody>
      </p:sp>
      <p:sp>
        <p:nvSpPr>
          <p:cNvPr id="5" name="Content Placeholder 4"/>
          <p:cNvSpPr>
            <a:spLocks noGrp="1"/>
          </p:cNvSpPr>
          <p:nvPr>
            <p:ph idx="1"/>
          </p:nvPr>
        </p:nvSpPr>
        <p:spPr>
          <a:xfrm>
            <a:off x="323528" y="2708920"/>
            <a:ext cx="8363272" cy="3417243"/>
          </a:xfrm>
        </p:spPr>
        <p:txBody>
          <a:bodyPr>
            <a:normAutofit/>
          </a:bodyPr>
          <a:lstStyle/>
          <a:p>
            <a:r>
              <a:rPr lang="zh-CN" altLang="en-US" sz="6600" b="1" dirty="0" smtClean="0">
                <a:solidFill>
                  <a:schemeClr val="bg1"/>
                </a:solidFill>
              </a:rPr>
              <a:t>重新建立你</a:t>
            </a:r>
            <a:r>
              <a:rPr lang="zh-TW" altLang="en-US" sz="6600" b="1" dirty="0" smtClean="0">
                <a:solidFill>
                  <a:schemeClr val="bg1"/>
                </a:solidFill>
              </a:rPr>
              <a:t>們</a:t>
            </a:r>
            <a:r>
              <a:rPr lang="zh-CN" altLang="en-US" sz="6600" b="1" dirty="0" smtClean="0">
                <a:solidFill>
                  <a:schemeClr val="bg1"/>
                </a:solidFill>
              </a:rPr>
              <a:t>的</a:t>
            </a:r>
            <a:r>
              <a:rPr lang="zh-TW" altLang="en-US" sz="6600" b="1" dirty="0" smtClean="0">
                <a:solidFill>
                  <a:schemeClr val="bg1"/>
                </a:solidFill>
              </a:rPr>
              <a:t>價</a:t>
            </a:r>
            <a:r>
              <a:rPr lang="zh-CN" altLang="en-US" sz="6600" b="1" dirty="0" smtClean="0">
                <a:solidFill>
                  <a:schemeClr val="bg1"/>
                </a:solidFill>
              </a:rPr>
              <a:t>值</a:t>
            </a:r>
            <a:r>
              <a:rPr lang="zh-TW" altLang="en-US" sz="6600" b="1" dirty="0" smtClean="0">
                <a:solidFill>
                  <a:schemeClr val="bg1"/>
                </a:solidFill>
              </a:rPr>
              <a:t>觀</a:t>
            </a:r>
            <a:r>
              <a:rPr lang="zh-CN" altLang="en-US" sz="6600" b="1" dirty="0" smtClean="0">
                <a:solidFill>
                  <a:schemeClr val="bg1"/>
                </a:solidFill>
              </a:rPr>
              <a:t>和</a:t>
            </a:r>
            <a:r>
              <a:rPr lang="zh-TW" altLang="en-US" sz="6600" b="1" dirty="0" smtClean="0">
                <a:solidFill>
                  <a:schemeClr val="bg1"/>
                </a:solidFill>
              </a:rPr>
              <a:t>愛</a:t>
            </a:r>
            <a:r>
              <a:rPr lang="zh-CN" altLang="en-US" sz="6600" b="1" dirty="0" smtClean="0">
                <a:solidFill>
                  <a:schemeClr val="bg1"/>
                </a:solidFill>
              </a:rPr>
              <a:t>的肯定。</a:t>
            </a:r>
            <a:endParaRPr lang="en-SG" sz="6600" b="1" dirty="0">
              <a:solidFill>
                <a:schemeClr val="bg1"/>
              </a:solidFill>
            </a:endParaRPr>
          </a:p>
        </p:txBody>
      </p:sp>
    </p:spTree>
    <p:extLst>
      <p:ext uri="{BB962C8B-B14F-4D97-AF65-F5344CB8AC3E}">
        <p14:creationId xmlns:p14="http://schemas.microsoft.com/office/powerpoint/2010/main" val="365528293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51520" y="341784"/>
            <a:ext cx="8435280" cy="1143000"/>
          </a:xfrm>
        </p:spPr>
        <p:txBody>
          <a:bodyPr>
            <a:normAutofit fontScale="90000"/>
          </a:bodyPr>
          <a:lstStyle/>
          <a:p>
            <a:r>
              <a:rPr lang="en-US" altLang="zh-TW" sz="4800" b="1" dirty="0" smtClean="0">
                <a:solidFill>
                  <a:schemeClr val="bg1"/>
                </a:solidFill>
              </a:rPr>
              <a:t/>
            </a:r>
            <a:br>
              <a:rPr lang="en-US" altLang="zh-TW" sz="4800" b="1" dirty="0" smtClean="0">
                <a:solidFill>
                  <a:schemeClr val="bg1"/>
                </a:solidFill>
              </a:rPr>
            </a:br>
            <a:r>
              <a:rPr lang="en-US" altLang="zh-TW" sz="4800" b="1" dirty="0" smtClean="0">
                <a:solidFill>
                  <a:schemeClr val="bg1"/>
                </a:solidFill>
              </a:rPr>
              <a:t/>
            </a:r>
            <a:br>
              <a:rPr lang="en-US" altLang="zh-TW" sz="4800" b="1" dirty="0" smtClean="0">
                <a:solidFill>
                  <a:schemeClr val="bg1"/>
                </a:solidFill>
              </a:rPr>
            </a:br>
            <a:r>
              <a:rPr lang="zh-TW" altLang="en-US" sz="5300" b="1" dirty="0" smtClean="0">
                <a:solidFill>
                  <a:schemeClr val="bg1"/>
                </a:solidFill>
              </a:rPr>
              <a:t>討論問題</a:t>
            </a:r>
            <a:endParaRPr lang="en-SG" sz="5300" b="1" dirty="0">
              <a:solidFill>
                <a:schemeClr val="bg1"/>
              </a:solidFill>
            </a:endParaRPr>
          </a:p>
        </p:txBody>
      </p:sp>
      <p:sp>
        <p:nvSpPr>
          <p:cNvPr id="5" name="Content Placeholder 4"/>
          <p:cNvSpPr>
            <a:spLocks noGrp="1"/>
          </p:cNvSpPr>
          <p:nvPr>
            <p:ph idx="1"/>
          </p:nvPr>
        </p:nvSpPr>
        <p:spPr>
          <a:xfrm>
            <a:off x="251520" y="1844824"/>
            <a:ext cx="8892480" cy="4824536"/>
          </a:xfrm>
        </p:spPr>
        <p:txBody>
          <a:bodyPr>
            <a:normAutofit/>
          </a:bodyPr>
          <a:lstStyle/>
          <a:p>
            <a:r>
              <a:rPr lang="zh-TW" altLang="en-US" sz="4400" b="1" dirty="0">
                <a:solidFill>
                  <a:schemeClr val="bg1"/>
                </a:solidFill>
              </a:rPr>
              <a:t>你認為家長與孩子溝通最大的挑戰，或者你的挑戰是什麼</a:t>
            </a:r>
            <a:r>
              <a:rPr lang="zh-CN" altLang="en-US" sz="4400" b="1" dirty="0" smtClean="0">
                <a:solidFill>
                  <a:schemeClr val="bg1"/>
                </a:solidFill>
              </a:rPr>
              <a:t>？</a:t>
            </a:r>
            <a:endParaRPr lang="en-US" altLang="zh-CN" sz="4400" b="1" dirty="0" smtClean="0">
              <a:solidFill>
                <a:schemeClr val="bg1"/>
              </a:solidFill>
            </a:endParaRPr>
          </a:p>
          <a:p>
            <a:r>
              <a:rPr lang="zh-TW" altLang="en-US" sz="4400" b="1" dirty="0">
                <a:solidFill>
                  <a:schemeClr val="bg1"/>
                </a:solidFill>
              </a:rPr>
              <a:t>你聆聽孩子的心得是什麼</a:t>
            </a:r>
            <a:r>
              <a:rPr lang="zh-CN" altLang="en-US" sz="4400" b="1" dirty="0">
                <a:solidFill>
                  <a:schemeClr val="bg1"/>
                </a:solidFill>
              </a:rPr>
              <a:t>？</a:t>
            </a:r>
            <a:endParaRPr lang="en-US" altLang="zh-CN" sz="4400" b="1" dirty="0">
              <a:solidFill>
                <a:schemeClr val="bg1"/>
              </a:solidFill>
            </a:endParaRPr>
          </a:p>
          <a:p>
            <a:r>
              <a:rPr lang="zh-CN" altLang="en-US" sz="4400" b="1" dirty="0" smtClean="0">
                <a:solidFill>
                  <a:schemeClr val="bg1"/>
                </a:solidFill>
              </a:rPr>
              <a:t>你需要加强那一</a:t>
            </a:r>
            <a:r>
              <a:rPr lang="zh-TW" altLang="en-US" sz="4400" b="1" dirty="0" smtClean="0">
                <a:solidFill>
                  <a:schemeClr val="bg1"/>
                </a:solidFill>
              </a:rPr>
              <a:t>項溝通</a:t>
            </a:r>
            <a:r>
              <a:rPr lang="zh-CN" altLang="en-US" sz="4400" b="1" dirty="0" smtClean="0">
                <a:solidFill>
                  <a:schemeClr val="bg1"/>
                </a:solidFill>
              </a:rPr>
              <a:t>的管道？</a:t>
            </a:r>
            <a:endParaRPr lang="en-US" altLang="zh-CN" sz="4400" b="1" dirty="0" smtClean="0">
              <a:solidFill>
                <a:schemeClr val="bg1"/>
              </a:solidFill>
            </a:endParaRPr>
          </a:p>
          <a:p>
            <a:r>
              <a:rPr lang="zh-CN" altLang="en-US" sz="4400" b="1" dirty="0">
                <a:solidFill>
                  <a:schemeClr val="bg1"/>
                </a:solidFill>
              </a:rPr>
              <a:t>今</a:t>
            </a:r>
            <a:r>
              <a:rPr lang="zh-CN" altLang="en-US" sz="4400" b="1" dirty="0" smtClean="0">
                <a:solidFill>
                  <a:schemeClr val="bg1"/>
                </a:solidFill>
              </a:rPr>
              <a:t>天你聆</a:t>
            </a:r>
            <a:r>
              <a:rPr lang="zh-TW" altLang="en-US" sz="4400" b="1" dirty="0" smtClean="0">
                <a:solidFill>
                  <a:schemeClr val="bg1"/>
                </a:solidFill>
              </a:rPr>
              <a:t>聽</a:t>
            </a:r>
            <a:r>
              <a:rPr lang="zh-CN" altLang="en-US" sz="4400" b="1" dirty="0" smtClean="0">
                <a:solidFill>
                  <a:schemeClr val="bg1"/>
                </a:solidFill>
              </a:rPr>
              <a:t>到</a:t>
            </a:r>
            <a:r>
              <a:rPr lang="zh-TW" altLang="en-US" sz="4400" b="1" dirty="0" smtClean="0">
                <a:solidFill>
                  <a:schemeClr val="bg1"/>
                </a:solidFill>
              </a:rPr>
              <a:t>什麼</a:t>
            </a:r>
            <a:r>
              <a:rPr lang="zh-CN" altLang="en-US" sz="4400" b="1" dirty="0" smtClean="0">
                <a:solidFill>
                  <a:schemeClr val="bg1"/>
                </a:solidFill>
              </a:rPr>
              <a:t>，可以</a:t>
            </a:r>
            <a:r>
              <a:rPr lang="zh-TW" altLang="en-US" sz="4400" b="1" dirty="0" smtClean="0">
                <a:solidFill>
                  <a:schemeClr val="bg1"/>
                </a:solidFill>
              </a:rPr>
              <a:t>幫</a:t>
            </a:r>
            <a:r>
              <a:rPr lang="zh-CN" altLang="en-US" sz="4400" b="1" dirty="0" smtClean="0">
                <a:solidFill>
                  <a:schemeClr val="bg1"/>
                </a:solidFill>
              </a:rPr>
              <a:t>助你和孩子</a:t>
            </a:r>
            <a:r>
              <a:rPr lang="zh-TW" altLang="en-US" sz="4400" b="1" dirty="0" smtClean="0">
                <a:solidFill>
                  <a:schemeClr val="bg1"/>
                </a:solidFill>
              </a:rPr>
              <a:t>溝通</a:t>
            </a:r>
            <a:r>
              <a:rPr lang="zh-CN" altLang="en-US" sz="4400" b="1" dirty="0" smtClean="0">
                <a:solidFill>
                  <a:schemeClr val="bg1"/>
                </a:solidFill>
              </a:rPr>
              <a:t>？</a:t>
            </a:r>
            <a:endParaRPr lang="en-US" altLang="zh-CN" sz="4400" b="1" dirty="0" smtClean="0">
              <a:solidFill>
                <a:schemeClr val="bg1"/>
              </a:solidFill>
            </a:endParaRPr>
          </a:p>
          <a:p>
            <a:pPr marL="0" indent="0">
              <a:buNone/>
            </a:pPr>
            <a:endParaRPr lang="en-US" altLang="zh-CN" sz="4400" b="1" dirty="0" smtClean="0"/>
          </a:p>
          <a:p>
            <a:endParaRPr lang="en-US" altLang="zh-CN" dirty="0" smtClean="0"/>
          </a:p>
          <a:p>
            <a:endParaRPr lang="en-SG" dirty="0"/>
          </a:p>
        </p:txBody>
      </p:sp>
    </p:spTree>
    <p:extLst>
      <p:ext uri="{BB962C8B-B14F-4D97-AF65-F5344CB8AC3E}">
        <p14:creationId xmlns:p14="http://schemas.microsoft.com/office/powerpoint/2010/main" val="407527695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332656"/>
            <a:ext cx="8507288" cy="2866330"/>
          </a:xfrm>
        </p:spPr>
        <p:txBody>
          <a:bodyPr>
            <a:normAutofit/>
          </a:bodyPr>
          <a:lstStyle/>
          <a:p>
            <a:r>
              <a:rPr lang="zh-TW" altLang="en-US" b="1" dirty="0">
                <a:solidFill>
                  <a:schemeClr val="bg1"/>
                </a:solidFill>
              </a:rPr>
              <a:t>父母與孩子溝通的三個重要障礙</a:t>
            </a:r>
            <a:endParaRPr lang="en-SG" b="1" dirty="0">
              <a:solidFill>
                <a:schemeClr val="bg1"/>
              </a:solidFill>
            </a:endParaRPr>
          </a:p>
        </p:txBody>
      </p:sp>
      <p:sp>
        <p:nvSpPr>
          <p:cNvPr id="3" name="Content Placeholder 2"/>
          <p:cNvSpPr>
            <a:spLocks noGrp="1"/>
          </p:cNvSpPr>
          <p:nvPr>
            <p:ph idx="1"/>
          </p:nvPr>
        </p:nvSpPr>
        <p:spPr>
          <a:xfrm>
            <a:off x="179512" y="2348880"/>
            <a:ext cx="8507288" cy="3777283"/>
          </a:xfrm>
        </p:spPr>
        <p:txBody>
          <a:bodyPr>
            <a:normAutofit/>
          </a:bodyPr>
          <a:lstStyle/>
          <a:p>
            <a:pPr marL="514350" indent="-514350">
              <a:buFont typeface="+mj-lt"/>
              <a:buAutoNum type="arabicPeriod"/>
            </a:pPr>
            <a:r>
              <a:rPr lang="zh-CN" altLang="en-US" sz="4800" b="1" dirty="0" smtClean="0">
                <a:solidFill>
                  <a:schemeClr val="bg1"/>
                </a:solidFill>
              </a:rPr>
              <a:t> </a:t>
            </a:r>
            <a:r>
              <a:rPr lang="zh-CN" altLang="en-US" sz="4800" b="1" dirty="0">
                <a:solidFill>
                  <a:schemeClr val="bg1"/>
                </a:solidFill>
              </a:rPr>
              <a:t>父母自信非</a:t>
            </a:r>
            <a:r>
              <a:rPr lang="zh-CN" altLang="en-US" sz="4800" b="1" dirty="0" smtClean="0">
                <a:solidFill>
                  <a:schemeClr val="bg1"/>
                </a:solidFill>
              </a:rPr>
              <a:t>常</a:t>
            </a:r>
            <a:r>
              <a:rPr lang="zh-TW" altLang="en-US" sz="4800" b="1" dirty="0" smtClean="0">
                <a:solidFill>
                  <a:schemeClr val="bg1"/>
                </a:solidFill>
              </a:rPr>
              <a:t>愛</a:t>
            </a:r>
            <a:r>
              <a:rPr lang="zh-CN" altLang="en-US" sz="4800" b="1" dirty="0" smtClean="0">
                <a:solidFill>
                  <a:schemeClr val="bg1"/>
                </a:solidFill>
              </a:rPr>
              <a:t>孩子</a:t>
            </a:r>
            <a:endParaRPr lang="en-US" altLang="zh-CN" sz="4800" b="1" dirty="0" smtClean="0">
              <a:solidFill>
                <a:schemeClr val="bg1"/>
              </a:solidFill>
            </a:endParaRPr>
          </a:p>
          <a:p>
            <a:pPr marL="514350" indent="-514350">
              <a:buFont typeface="+mj-lt"/>
              <a:buAutoNum type="arabicPeriod"/>
            </a:pPr>
            <a:r>
              <a:rPr lang="zh-CN" sz="4800" b="1" dirty="0" smtClean="0">
                <a:solidFill>
                  <a:schemeClr val="bg1"/>
                </a:solidFill>
                <a:effectLst/>
                <a:ea typeface="Calibri"/>
                <a:cs typeface="Times New Roman"/>
              </a:rPr>
              <a:t> </a:t>
            </a:r>
            <a:r>
              <a:rPr lang="zh-CN" altLang="en-US" sz="4800" b="1" dirty="0">
                <a:solidFill>
                  <a:schemeClr val="bg1"/>
                </a:solidFill>
                <a:ea typeface="SimSun"/>
                <a:cs typeface="Times New Roman"/>
              </a:rPr>
              <a:t>父母不了解孩子的需</a:t>
            </a:r>
            <a:r>
              <a:rPr lang="zh-CN" altLang="en-US" sz="4800" b="1" dirty="0" smtClean="0">
                <a:solidFill>
                  <a:schemeClr val="bg1"/>
                </a:solidFill>
                <a:ea typeface="SimSun"/>
                <a:cs typeface="Times New Roman"/>
              </a:rPr>
              <a:t>要</a:t>
            </a:r>
            <a:endParaRPr lang="en-US" altLang="zh-CN" sz="4800" b="1" dirty="0" smtClean="0">
              <a:solidFill>
                <a:schemeClr val="bg1"/>
              </a:solidFill>
              <a:ea typeface="SimSun"/>
              <a:cs typeface="Times New Roman"/>
            </a:endParaRPr>
          </a:p>
          <a:p>
            <a:pPr marL="514350" indent="-514350">
              <a:buFont typeface="+mj-lt"/>
              <a:buAutoNum type="arabicPeriod"/>
            </a:pPr>
            <a:r>
              <a:rPr lang="zh-CN" altLang="en-US" sz="4800" b="1" dirty="0" smtClean="0">
                <a:solidFill>
                  <a:schemeClr val="bg1"/>
                </a:solidFill>
                <a:ea typeface="SimSun"/>
                <a:cs typeface="Times New Roman"/>
              </a:rPr>
              <a:t>父</a:t>
            </a:r>
            <a:r>
              <a:rPr lang="zh-CN" altLang="en-US" sz="4800" b="1" dirty="0">
                <a:solidFill>
                  <a:schemeClr val="bg1"/>
                </a:solidFill>
                <a:ea typeface="SimSun"/>
                <a:cs typeface="Times New Roman"/>
              </a:rPr>
              <a:t>母不了解孩子的感情</a:t>
            </a:r>
            <a:endParaRPr lang="en-SG" sz="4800" b="1" dirty="0">
              <a:solidFill>
                <a:schemeClr val="bg1"/>
              </a:solidFill>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32240" y="4980754"/>
            <a:ext cx="2411760" cy="1877246"/>
          </a:xfrm>
          <a:prstGeom prst="rect">
            <a:avLst/>
          </a:prstGeom>
        </p:spPr>
      </p:pic>
    </p:spTree>
    <p:extLst>
      <p:ext uri="{BB962C8B-B14F-4D97-AF65-F5344CB8AC3E}">
        <p14:creationId xmlns:p14="http://schemas.microsoft.com/office/powerpoint/2010/main" val="55197792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229600" cy="2290266"/>
          </a:xfrm>
        </p:spPr>
        <p:txBody>
          <a:bodyPr>
            <a:normAutofit/>
          </a:bodyPr>
          <a:lstStyle/>
          <a:p>
            <a:r>
              <a:rPr lang="zh-TW" altLang="en-US" sz="6000" b="1" dirty="0" smtClean="0">
                <a:solidFill>
                  <a:schemeClr val="bg1"/>
                </a:solidFill>
              </a:rPr>
              <a:t>溝通</a:t>
            </a:r>
            <a:r>
              <a:rPr lang="zh-CN" altLang="en-US" sz="6000" b="1" dirty="0" smtClean="0">
                <a:solidFill>
                  <a:schemeClr val="bg1"/>
                </a:solidFill>
              </a:rPr>
              <a:t>的重要</a:t>
            </a:r>
            <a:endParaRPr lang="en-SG" sz="6000" b="1" dirty="0">
              <a:solidFill>
                <a:schemeClr val="bg1"/>
              </a:solidFill>
            </a:endParaRPr>
          </a:p>
        </p:txBody>
      </p:sp>
      <p:sp>
        <p:nvSpPr>
          <p:cNvPr id="5" name="Content Placeholder 4"/>
          <p:cNvSpPr>
            <a:spLocks noGrp="1"/>
          </p:cNvSpPr>
          <p:nvPr>
            <p:ph idx="1"/>
          </p:nvPr>
        </p:nvSpPr>
        <p:spPr>
          <a:xfrm>
            <a:off x="0" y="1417638"/>
            <a:ext cx="8676456" cy="5107706"/>
          </a:xfrm>
        </p:spPr>
        <p:txBody>
          <a:bodyPr>
            <a:normAutofit fontScale="85000" lnSpcReduction="20000"/>
          </a:bodyPr>
          <a:lstStyle/>
          <a:p>
            <a:pPr lvl="0">
              <a:lnSpc>
                <a:spcPct val="115000"/>
              </a:lnSpc>
              <a:buFont typeface="Symbol"/>
              <a:buChar char=""/>
            </a:pPr>
            <a:endParaRPr lang="en-US" altLang="zh-CN" b="1" dirty="0" smtClean="0">
              <a:solidFill>
                <a:schemeClr val="bg1"/>
              </a:solidFill>
              <a:ea typeface="SimSun"/>
              <a:cs typeface="Times New Roman"/>
            </a:endParaRPr>
          </a:p>
          <a:p>
            <a:pPr lvl="0">
              <a:lnSpc>
                <a:spcPct val="115000"/>
              </a:lnSpc>
              <a:buFont typeface="Symbol"/>
              <a:buChar char=""/>
            </a:pPr>
            <a:r>
              <a:rPr lang="zh-TW" altLang="en-US" sz="4500" b="1" dirty="0">
                <a:solidFill>
                  <a:schemeClr val="bg1"/>
                </a:solidFill>
                <a:ea typeface="SimSun"/>
                <a:cs typeface="Times New Roman"/>
              </a:rPr>
              <a:t>孩子在想什麼？面臨怎樣的問題？孩子的內心世界就像一個藏滿秘密的盒子。在這個盒子裡，有動物，有人物，有夢境，有情緒，雜亂無章地塞在裡面。如果不經常打開來看看，有一天當你不經意地打開時，也許會從裡面跑出來一隻老鼠，嚇你一大跳。　　</a:t>
            </a:r>
            <a:r>
              <a:rPr lang="en-US" altLang="zh-TW" sz="4500" b="1" dirty="0">
                <a:solidFill>
                  <a:schemeClr val="bg1"/>
                </a:solidFill>
                <a:ea typeface="SimSun"/>
                <a:cs typeface="Times New Roman"/>
              </a:rPr>
              <a:t>——</a:t>
            </a:r>
            <a:r>
              <a:rPr lang="zh-TW" altLang="en-US" sz="4500" b="1" dirty="0">
                <a:solidFill>
                  <a:schemeClr val="bg1"/>
                </a:solidFill>
                <a:ea typeface="SimSun"/>
                <a:cs typeface="Times New Roman"/>
              </a:rPr>
              <a:t>英國教育家斯賓</a:t>
            </a:r>
            <a:r>
              <a:rPr lang="zh-TW" altLang="en-US" sz="4500" b="1" dirty="0" smtClean="0">
                <a:solidFill>
                  <a:schemeClr val="bg1"/>
                </a:solidFill>
                <a:ea typeface="SimSun"/>
                <a:cs typeface="Times New Roman"/>
              </a:rPr>
              <a:t>塞</a:t>
            </a:r>
            <a:endParaRPr lang="en-US" altLang="zh-TW" sz="4500" b="1" dirty="0" smtClean="0">
              <a:solidFill>
                <a:schemeClr val="bg1"/>
              </a:solidFill>
              <a:ea typeface="SimSun"/>
              <a:cs typeface="Times New Roman"/>
            </a:endParaRP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83234" y="-14352"/>
            <a:ext cx="2438400" cy="1876425"/>
          </a:xfrm>
          <a:prstGeom prst="rect">
            <a:avLst/>
          </a:prstGeom>
        </p:spPr>
      </p:pic>
    </p:spTree>
    <p:extLst>
      <p:ext uri="{BB962C8B-B14F-4D97-AF65-F5344CB8AC3E}">
        <p14:creationId xmlns:p14="http://schemas.microsoft.com/office/powerpoint/2010/main" val="3955287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zh-TW" altLang="en-US" sz="5400" b="1" dirty="0">
                <a:solidFill>
                  <a:schemeClr val="bg1"/>
                </a:solidFill>
              </a:rPr>
              <a:t>溝通是一種教育方式，紛爭往往因誤會而起，解決之道在於溝通。　</a:t>
            </a:r>
            <a:r>
              <a:rPr lang="en-US" altLang="zh-TW" sz="5400" b="1" dirty="0" smtClean="0">
                <a:solidFill>
                  <a:schemeClr val="bg1"/>
                </a:solidFill>
              </a:rPr>
              <a:t>—</a:t>
            </a:r>
            <a:r>
              <a:rPr lang="zh-TW" altLang="en-US" sz="5400" b="1" dirty="0" smtClean="0">
                <a:solidFill>
                  <a:schemeClr val="bg1"/>
                </a:solidFill>
              </a:rPr>
              <a:t>美</a:t>
            </a:r>
            <a:r>
              <a:rPr lang="zh-TW" altLang="en-US" sz="5400" b="1" dirty="0">
                <a:solidFill>
                  <a:schemeClr val="bg1"/>
                </a:solidFill>
              </a:rPr>
              <a:t>國原子能委員會前主席賴斯狄恩</a:t>
            </a:r>
          </a:p>
          <a:p>
            <a:endParaRPr lang="en-US" dirty="0"/>
          </a:p>
        </p:txBody>
      </p:sp>
    </p:spTree>
    <p:extLst>
      <p:ext uri="{BB962C8B-B14F-4D97-AF65-F5344CB8AC3E}">
        <p14:creationId xmlns:p14="http://schemas.microsoft.com/office/powerpoint/2010/main" val="114322740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endParaRPr lang="en-SG" sz="6000" b="1" dirty="0">
              <a:solidFill>
                <a:schemeClr val="bg1"/>
              </a:solidFill>
            </a:endParaRPr>
          </a:p>
        </p:txBody>
      </p:sp>
      <p:sp>
        <p:nvSpPr>
          <p:cNvPr id="5" name="Content Placeholder 4"/>
          <p:cNvSpPr>
            <a:spLocks noGrp="1"/>
          </p:cNvSpPr>
          <p:nvPr>
            <p:ph idx="1"/>
          </p:nvPr>
        </p:nvSpPr>
        <p:spPr/>
        <p:txBody>
          <a:bodyPr>
            <a:normAutofit/>
          </a:bodyPr>
          <a:lstStyle/>
          <a:p>
            <a:r>
              <a:rPr lang="zh-TW" altLang="en-US" sz="4200" b="1" dirty="0">
                <a:solidFill>
                  <a:schemeClr val="bg1"/>
                </a:solidFill>
              </a:rPr>
              <a:t>溝通是父母與孩子之間的愛心橋樑</a:t>
            </a:r>
            <a:r>
              <a:rPr lang="en-US" altLang="zh-TW" sz="4200" b="1" dirty="0">
                <a:solidFill>
                  <a:schemeClr val="bg1"/>
                </a:solidFill>
              </a:rPr>
              <a:t>—</a:t>
            </a:r>
            <a:r>
              <a:rPr lang="zh-TW" altLang="en-US" sz="4200" b="1" dirty="0">
                <a:solidFill>
                  <a:schemeClr val="bg1"/>
                </a:solidFill>
              </a:rPr>
              <a:t>黃重光教授（精神科學系）</a:t>
            </a:r>
            <a:endParaRPr lang="en-SG" sz="4200" b="1" dirty="0">
              <a:solidFill>
                <a:schemeClr val="bg1"/>
              </a:solidFill>
            </a:endParaRPr>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403648" y="3212976"/>
            <a:ext cx="6408712" cy="3024336"/>
          </a:xfrm>
          <a:prstGeom prst="rect">
            <a:avLst/>
          </a:prstGeom>
        </p:spPr>
      </p:pic>
    </p:spTree>
    <p:extLst>
      <p:ext uri="{BB962C8B-B14F-4D97-AF65-F5344CB8AC3E}">
        <p14:creationId xmlns:p14="http://schemas.microsoft.com/office/powerpoint/2010/main" val="192605597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548680"/>
            <a:ext cx="8424936" cy="1944216"/>
          </a:xfrm>
        </p:spPr>
        <p:txBody>
          <a:bodyPr>
            <a:normAutofit/>
          </a:bodyPr>
          <a:lstStyle/>
          <a:p>
            <a:r>
              <a:rPr lang="zh-TW" altLang="en-US" sz="5400" b="1" dirty="0" smtClean="0">
                <a:solidFill>
                  <a:schemeClr val="bg1"/>
                </a:solidFill>
              </a:rPr>
              <a:t>溝</a:t>
            </a:r>
            <a:r>
              <a:rPr lang="zh-TW" altLang="en-US" sz="5400" b="1" dirty="0">
                <a:solidFill>
                  <a:schemeClr val="bg1"/>
                </a:solidFill>
              </a:rPr>
              <a:t>通與關係</a:t>
            </a:r>
            <a:endParaRPr lang="en-SG" sz="5400" b="1" dirty="0">
              <a:solidFill>
                <a:schemeClr val="bg1"/>
              </a:solidFill>
            </a:endParaRPr>
          </a:p>
        </p:txBody>
      </p:sp>
      <p:sp>
        <p:nvSpPr>
          <p:cNvPr id="3" name="Content Placeholder 2"/>
          <p:cNvSpPr>
            <a:spLocks noGrp="1"/>
          </p:cNvSpPr>
          <p:nvPr>
            <p:ph idx="1"/>
          </p:nvPr>
        </p:nvSpPr>
        <p:spPr>
          <a:xfrm>
            <a:off x="323528" y="1916832"/>
            <a:ext cx="8640960" cy="4824536"/>
          </a:xfrm>
        </p:spPr>
        <p:txBody>
          <a:bodyPr>
            <a:noAutofit/>
          </a:bodyPr>
          <a:lstStyle/>
          <a:p>
            <a:pPr marL="0" lvl="0" indent="0">
              <a:lnSpc>
                <a:spcPct val="115000"/>
              </a:lnSpc>
              <a:spcAft>
                <a:spcPts val="1000"/>
              </a:spcAft>
              <a:buNone/>
            </a:pPr>
            <a:r>
              <a:rPr lang="en-US" altLang="zh-TW" sz="4000" dirty="0">
                <a:solidFill>
                  <a:schemeClr val="bg1"/>
                </a:solidFill>
              </a:rPr>
              <a:t>1</a:t>
            </a:r>
            <a:r>
              <a:rPr lang="zh-TW" altLang="en-US" sz="4000" dirty="0">
                <a:solidFill>
                  <a:schemeClr val="bg1"/>
                </a:solidFill>
              </a:rPr>
              <a:t>）溝通依靠關係</a:t>
            </a:r>
            <a:r>
              <a:rPr lang="en-US" altLang="zh-TW" sz="4000" dirty="0">
                <a:solidFill>
                  <a:schemeClr val="bg1"/>
                </a:solidFill>
              </a:rPr>
              <a:t>,</a:t>
            </a:r>
            <a:r>
              <a:rPr lang="zh-TW" altLang="en-US" sz="4000" dirty="0">
                <a:solidFill>
                  <a:schemeClr val="bg1"/>
                </a:solidFill>
              </a:rPr>
              <a:t>有關係才能溝通；沒關係，就溝通不來；</a:t>
            </a:r>
            <a:br>
              <a:rPr lang="zh-TW" altLang="en-US" sz="4000" dirty="0">
                <a:solidFill>
                  <a:schemeClr val="bg1"/>
                </a:solidFill>
              </a:rPr>
            </a:br>
            <a:r>
              <a:rPr lang="en-US" altLang="zh-TW" sz="4000" dirty="0">
                <a:solidFill>
                  <a:schemeClr val="bg1"/>
                </a:solidFill>
              </a:rPr>
              <a:t>2</a:t>
            </a:r>
            <a:r>
              <a:rPr lang="zh-TW" altLang="en-US" sz="4000" dirty="0">
                <a:solidFill>
                  <a:schemeClr val="bg1"/>
                </a:solidFill>
              </a:rPr>
              <a:t>）溝通反映關係；</a:t>
            </a:r>
            <a:br>
              <a:rPr lang="zh-TW" altLang="en-US" sz="4000" dirty="0">
                <a:solidFill>
                  <a:schemeClr val="bg1"/>
                </a:solidFill>
              </a:rPr>
            </a:br>
            <a:r>
              <a:rPr lang="en-US" altLang="zh-TW" sz="4000" dirty="0">
                <a:solidFill>
                  <a:schemeClr val="bg1"/>
                </a:solidFill>
              </a:rPr>
              <a:t>3</a:t>
            </a:r>
            <a:r>
              <a:rPr lang="zh-TW" altLang="en-US" sz="4000" dirty="0">
                <a:solidFill>
                  <a:schemeClr val="bg1"/>
                </a:solidFill>
              </a:rPr>
              <a:t>）溝通可以預測關係；家長與孩子關係良好，將來他們也還是良好。</a:t>
            </a:r>
            <a:br>
              <a:rPr lang="zh-TW" altLang="en-US" sz="4000" dirty="0">
                <a:solidFill>
                  <a:schemeClr val="bg1"/>
                </a:solidFill>
              </a:rPr>
            </a:br>
            <a:r>
              <a:rPr lang="en-US" altLang="zh-TW" sz="4000" dirty="0">
                <a:solidFill>
                  <a:schemeClr val="bg1"/>
                </a:solidFill>
              </a:rPr>
              <a:t>4</a:t>
            </a:r>
            <a:r>
              <a:rPr lang="zh-TW" altLang="en-US" sz="4000" dirty="0">
                <a:solidFill>
                  <a:schemeClr val="bg1"/>
                </a:solidFill>
              </a:rPr>
              <a:t>）溝通治療關係；將心中的情結解開</a:t>
            </a:r>
            <a:r>
              <a:rPr lang="zh-TW" altLang="en-US" sz="4000" dirty="0"/>
              <a:t>。</a:t>
            </a:r>
            <a:endParaRPr lang="en-SG" sz="4000" dirty="0"/>
          </a:p>
        </p:txBody>
      </p:sp>
    </p:spTree>
    <p:extLst>
      <p:ext uri="{BB962C8B-B14F-4D97-AF65-F5344CB8AC3E}">
        <p14:creationId xmlns:p14="http://schemas.microsoft.com/office/powerpoint/2010/main" val="67552311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274638"/>
            <a:ext cx="8363272" cy="2362274"/>
          </a:xfrm>
        </p:spPr>
        <p:txBody>
          <a:bodyPr>
            <a:normAutofit/>
          </a:bodyPr>
          <a:lstStyle/>
          <a:p>
            <a:r>
              <a:rPr lang="zh-TW" altLang="en-US" sz="5400" b="1" dirty="0">
                <a:solidFill>
                  <a:schemeClr val="bg1"/>
                </a:solidFill>
              </a:rPr>
              <a:t>溝通不良會有什麼症狀</a:t>
            </a:r>
            <a:r>
              <a:rPr lang="zh-CN" altLang="en-US" sz="5400" b="1" dirty="0" smtClean="0">
                <a:solidFill>
                  <a:schemeClr val="bg1"/>
                </a:solidFill>
                <a:ea typeface="SimSun"/>
                <a:cs typeface="Times New Roman"/>
              </a:rPr>
              <a:t>：</a:t>
            </a:r>
            <a:endParaRPr lang="en-SG" sz="5400" b="1" dirty="0">
              <a:solidFill>
                <a:schemeClr val="bg1"/>
              </a:solidFill>
            </a:endParaRPr>
          </a:p>
        </p:txBody>
      </p:sp>
      <p:sp>
        <p:nvSpPr>
          <p:cNvPr id="3" name="Content Placeholder 2"/>
          <p:cNvSpPr>
            <a:spLocks noGrp="1"/>
          </p:cNvSpPr>
          <p:nvPr>
            <p:ph idx="1"/>
          </p:nvPr>
        </p:nvSpPr>
        <p:spPr>
          <a:xfrm>
            <a:off x="323528" y="1844824"/>
            <a:ext cx="8430108" cy="4018412"/>
          </a:xfrm>
        </p:spPr>
        <p:txBody>
          <a:bodyPr>
            <a:normAutofit/>
          </a:bodyPr>
          <a:lstStyle/>
          <a:p>
            <a:pPr marL="0" indent="0">
              <a:buNone/>
            </a:pPr>
            <a:r>
              <a:rPr lang="en-US" altLang="zh-TW" sz="4400" b="1" dirty="0">
                <a:solidFill>
                  <a:schemeClr val="bg1"/>
                </a:solidFill>
              </a:rPr>
              <a:t>1</a:t>
            </a:r>
            <a:r>
              <a:rPr lang="zh-TW" altLang="en-US" sz="4400" b="1" dirty="0">
                <a:solidFill>
                  <a:schemeClr val="bg1"/>
                </a:solidFill>
              </a:rPr>
              <a:t>）身體語言代替說話語言</a:t>
            </a:r>
            <a:br>
              <a:rPr lang="zh-TW" altLang="en-US" sz="4400" b="1" dirty="0">
                <a:solidFill>
                  <a:schemeClr val="bg1"/>
                </a:solidFill>
              </a:rPr>
            </a:br>
            <a:r>
              <a:rPr lang="en-US" altLang="zh-TW" sz="4400" b="1" dirty="0">
                <a:solidFill>
                  <a:schemeClr val="bg1"/>
                </a:solidFill>
              </a:rPr>
              <a:t>2</a:t>
            </a:r>
            <a:r>
              <a:rPr lang="zh-TW" altLang="en-US" sz="4400" b="1" dirty="0">
                <a:solidFill>
                  <a:schemeClr val="bg1"/>
                </a:solidFill>
              </a:rPr>
              <a:t>）形式溝通</a:t>
            </a:r>
            <a:br>
              <a:rPr lang="zh-TW" altLang="en-US" sz="4400" b="1" dirty="0">
                <a:solidFill>
                  <a:schemeClr val="bg1"/>
                </a:solidFill>
              </a:rPr>
            </a:br>
            <a:r>
              <a:rPr lang="en-US" altLang="zh-TW" sz="4400" b="1" dirty="0">
                <a:solidFill>
                  <a:schemeClr val="bg1"/>
                </a:solidFill>
              </a:rPr>
              <a:t>3</a:t>
            </a:r>
            <a:r>
              <a:rPr lang="zh-TW" altLang="en-US" sz="4400" b="1" dirty="0">
                <a:solidFill>
                  <a:schemeClr val="bg1"/>
                </a:solidFill>
              </a:rPr>
              <a:t>）父母與孩子自言自語的溝通</a:t>
            </a:r>
            <a:endParaRPr lang="en-SG" sz="4400" b="1" dirty="0">
              <a:solidFill>
                <a:schemeClr val="bg1"/>
              </a:solidFill>
            </a:endParaRP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5536" y="4005063"/>
            <a:ext cx="4708959" cy="2600943"/>
          </a:xfrm>
          <a:prstGeom prst="rect">
            <a:avLst/>
          </a:prstGeom>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64088" y="4005062"/>
            <a:ext cx="3598734" cy="2600943"/>
          </a:xfrm>
          <a:prstGeom prst="rect">
            <a:avLst/>
          </a:prstGeom>
        </p:spPr>
      </p:pic>
    </p:spTree>
    <p:extLst>
      <p:ext uri="{BB962C8B-B14F-4D97-AF65-F5344CB8AC3E}">
        <p14:creationId xmlns:p14="http://schemas.microsoft.com/office/powerpoint/2010/main" val="23273056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8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13276</TotalTime>
  <Words>2087</Words>
  <Application>Microsoft Office PowerPoint</Application>
  <PresentationFormat>On-screen Show (4:3)</PresentationFormat>
  <Paragraphs>123</Paragraphs>
  <Slides>34</Slides>
  <Notes>2</Notes>
  <HiddenSlides>0</HiddenSlides>
  <MMClips>0</MMClips>
  <ScaleCrop>false</ScaleCrop>
  <HeadingPairs>
    <vt:vector size="4" baseType="variant">
      <vt:variant>
        <vt:lpstr>Theme</vt:lpstr>
      </vt:variant>
      <vt:variant>
        <vt:i4>2</vt:i4>
      </vt:variant>
      <vt:variant>
        <vt:lpstr>Slide Titles</vt:lpstr>
      </vt:variant>
      <vt:variant>
        <vt:i4>34</vt:i4>
      </vt:variant>
    </vt:vector>
  </HeadingPairs>
  <TitlesOfParts>
    <vt:vector size="36" baseType="lpstr">
      <vt:lpstr>Office Theme</vt:lpstr>
      <vt:lpstr>18_Office Theme</vt:lpstr>
      <vt:lpstr>PowerPoint Presentation</vt:lpstr>
      <vt:lpstr>家長如何與孩子溝通？</vt:lpstr>
      <vt:lpstr>PowerPoint Presentation</vt:lpstr>
      <vt:lpstr>父母與孩子溝通的三個重要障礙</vt:lpstr>
      <vt:lpstr>溝通的重要</vt:lpstr>
      <vt:lpstr>PowerPoint Presentation</vt:lpstr>
      <vt:lpstr>PowerPoint Presentation</vt:lpstr>
      <vt:lpstr>溝通與關係</vt:lpstr>
      <vt:lpstr>溝通不良會有什麼症狀：</vt:lpstr>
      <vt:lpstr>溝通不良帶來什麼惡果？</vt:lpstr>
      <vt:lpstr>  </vt:lpstr>
      <vt:lpstr>  溝通的定義</vt:lpstr>
      <vt:lpstr>  溝通的過程</vt:lpstr>
      <vt:lpstr>聖經如何看溝通</vt:lpstr>
      <vt:lpstr>  聖經如何看溝通</vt:lpstr>
      <vt:lpstr>PowerPoint Presentation</vt:lpstr>
      <vt:lpstr>PowerPoint Presentation</vt:lpstr>
      <vt:lpstr>PowerPoint Presentation</vt:lpstr>
      <vt:lpstr>  溝通的管道：</vt:lpstr>
      <vt:lpstr>   1）聆聽 </vt:lpstr>
      <vt:lpstr>PowerPoint Presentation</vt:lpstr>
      <vt:lpstr>  2）正面和肯定的溝通 </vt:lpstr>
      <vt:lpstr>PowerPoint Presentation</vt:lpstr>
      <vt:lpstr>2）正面和肯定的溝通 </vt:lpstr>
      <vt:lpstr>  3）身體接觸</vt:lpstr>
      <vt:lpstr>  4）親子時間 </vt:lpstr>
      <vt:lpstr>  5）服侍 </vt:lpstr>
      <vt:lpstr>  6. 禮物的溝通</vt:lpstr>
      <vt:lpstr> 7.語言圖像的溝通</vt:lpstr>
      <vt:lpstr>   8.鼓勵想像力的溝通</vt:lpstr>
      <vt:lpstr>PowerPoint Presentation</vt:lpstr>
      <vt:lpstr>   9. 鼓勵幽默</vt:lpstr>
      <vt:lpstr>  10.尋找慶祝的理由</vt:lpstr>
      <vt:lpstr>  討論問題</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家长如何与孩子沟通？</dc:title>
  <dc:creator>Yu Chin Cheak</dc:creator>
  <cp:lastModifiedBy>Christine Chiang</cp:lastModifiedBy>
  <cp:revision>56</cp:revision>
  <cp:lastPrinted>2016-01-23T04:45:04Z</cp:lastPrinted>
  <dcterms:created xsi:type="dcterms:W3CDTF">2016-01-14T07:27:04Z</dcterms:created>
  <dcterms:modified xsi:type="dcterms:W3CDTF">2018-09-14T23:20:21Z</dcterms:modified>
</cp:coreProperties>
</file>