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Default Extension="pict" ContentType="image/pict"/>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notesSlides/notesSlide24.xml" ContentType="application/vnd.openxmlformats-officedocument.presentationml.notes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20.xml" ContentType="application/vnd.openxmlformats-officedocument.presentationml.notesSlide+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notesSlides/notesSlide25.xml" ContentType="application/vnd.openxmlformats-officedocument.presentationml.notesSlide+xml"/>
  <Override PartName="/ppt/notesSlides/notesSlide6.xml" ContentType="application/vnd.openxmlformats-officedocument.presentationml.notesSlide+xml"/>
  <Override PartName="/ppt/notesSlides/notesSlide21.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Default Extension="vml" ContentType="application/vnd.openxmlformats-officedocument.vmlDrawing"/>
  <Override PartName="/ppt/slideLayouts/slideLayout3.xml" ContentType="application/vnd.openxmlformats-officedocument.presentationml.slideLayout+xml"/>
  <Override PartName="/ppt/slides/slide24.xml" ContentType="application/vnd.openxmlformats-officedocument.presentationml.slide+xml"/>
  <Override PartName="/ppt/notesSlides/notesSlide26.xml" ContentType="application/vnd.openxmlformats-officedocument.presentationml.notesSlide+xml"/>
  <Default Extension="tiff" ContentType="image/tiff"/>
  <Override PartName="/ppt/slides/slide20.xml" ContentType="application/vnd.openxmlformats-officedocument.presentationml.slide+xml"/>
  <Override PartName="/ppt/notesSlides/notesSlide7.xml" ContentType="application/vnd.openxmlformats-officedocument.presentationml.notesSlide+xml"/>
  <Override PartName="/ppt/notesSlides/notesSlide22.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notesSlides/notesSlide27.xml" ContentType="application/vnd.openxmlformats-officedocument.presentationml.notes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notesSlides/notesSlide2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29"/>
  </p:notesMasterIdLst>
  <p:sldIdLst>
    <p:sldId id="324" r:id="rId2"/>
    <p:sldId id="325" r:id="rId3"/>
    <p:sldId id="327" r:id="rId4"/>
    <p:sldId id="328" r:id="rId5"/>
    <p:sldId id="329" r:id="rId6"/>
    <p:sldId id="326" r:id="rId7"/>
    <p:sldId id="330" r:id="rId8"/>
    <p:sldId id="331" r:id="rId9"/>
    <p:sldId id="332" r:id="rId10"/>
    <p:sldId id="341" r:id="rId11"/>
    <p:sldId id="340" r:id="rId12"/>
    <p:sldId id="339" r:id="rId13"/>
    <p:sldId id="333" r:id="rId14"/>
    <p:sldId id="334" r:id="rId15"/>
    <p:sldId id="335" r:id="rId16"/>
    <p:sldId id="336" r:id="rId17"/>
    <p:sldId id="345" r:id="rId18"/>
    <p:sldId id="344" r:id="rId19"/>
    <p:sldId id="346" r:id="rId20"/>
    <p:sldId id="343" r:id="rId21"/>
    <p:sldId id="342" r:id="rId22"/>
    <p:sldId id="347" r:id="rId23"/>
    <p:sldId id="337" r:id="rId24"/>
    <p:sldId id="348" r:id="rId25"/>
    <p:sldId id="349" r:id="rId26"/>
    <p:sldId id="350" r:id="rId27"/>
    <p:sldId id="338"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Baskerville Old Face" pitchFamily="-110" charset="0"/>
        <a:ea typeface="+mn-ea"/>
        <a:cs typeface="+mn-cs"/>
      </a:defRPr>
    </a:lvl1pPr>
    <a:lvl2pPr marL="457200" algn="l" rtl="0" fontAlgn="base">
      <a:spcBef>
        <a:spcPct val="0"/>
      </a:spcBef>
      <a:spcAft>
        <a:spcPct val="0"/>
      </a:spcAft>
      <a:defRPr kern="1200">
        <a:solidFill>
          <a:schemeClr val="tx1"/>
        </a:solidFill>
        <a:latin typeface="Baskerville Old Face" pitchFamily="-110" charset="0"/>
        <a:ea typeface="+mn-ea"/>
        <a:cs typeface="+mn-cs"/>
      </a:defRPr>
    </a:lvl2pPr>
    <a:lvl3pPr marL="914400" algn="l" rtl="0" fontAlgn="base">
      <a:spcBef>
        <a:spcPct val="0"/>
      </a:spcBef>
      <a:spcAft>
        <a:spcPct val="0"/>
      </a:spcAft>
      <a:defRPr kern="1200">
        <a:solidFill>
          <a:schemeClr val="tx1"/>
        </a:solidFill>
        <a:latin typeface="Baskerville Old Face" pitchFamily="-110" charset="0"/>
        <a:ea typeface="+mn-ea"/>
        <a:cs typeface="+mn-cs"/>
      </a:defRPr>
    </a:lvl3pPr>
    <a:lvl4pPr marL="1371600" algn="l" rtl="0" fontAlgn="base">
      <a:spcBef>
        <a:spcPct val="0"/>
      </a:spcBef>
      <a:spcAft>
        <a:spcPct val="0"/>
      </a:spcAft>
      <a:defRPr kern="1200">
        <a:solidFill>
          <a:schemeClr val="tx1"/>
        </a:solidFill>
        <a:latin typeface="Baskerville Old Face" pitchFamily="-110" charset="0"/>
        <a:ea typeface="+mn-ea"/>
        <a:cs typeface="+mn-cs"/>
      </a:defRPr>
    </a:lvl4pPr>
    <a:lvl5pPr marL="1828800" algn="l" rtl="0" fontAlgn="base">
      <a:spcBef>
        <a:spcPct val="0"/>
      </a:spcBef>
      <a:spcAft>
        <a:spcPct val="0"/>
      </a:spcAft>
      <a:defRPr kern="1200">
        <a:solidFill>
          <a:schemeClr val="tx1"/>
        </a:solidFill>
        <a:latin typeface="Baskerville Old Face" pitchFamily="-110" charset="0"/>
        <a:ea typeface="+mn-ea"/>
        <a:cs typeface="+mn-cs"/>
      </a:defRPr>
    </a:lvl5pPr>
    <a:lvl6pPr marL="2286000" algn="l" defTabSz="457200" rtl="0" eaLnBrk="1" latinLnBrk="0" hangingPunct="1">
      <a:defRPr kern="1200">
        <a:solidFill>
          <a:schemeClr val="tx1"/>
        </a:solidFill>
        <a:latin typeface="Baskerville Old Face" pitchFamily="-110" charset="0"/>
        <a:ea typeface="+mn-ea"/>
        <a:cs typeface="+mn-cs"/>
      </a:defRPr>
    </a:lvl6pPr>
    <a:lvl7pPr marL="2743200" algn="l" defTabSz="457200" rtl="0" eaLnBrk="1" latinLnBrk="0" hangingPunct="1">
      <a:defRPr kern="1200">
        <a:solidFill>
          <a:schemeClr val="tx1"/>
        </a:solidFill>
        <a:latin typeface="Baskerville Old Face" pitchFamily="-110" charset="0"/>
        <a:ea typeface="+mn-ea"/>
        <a:cs typeface="+mn-cs"/>
      </a:defRPr>
    </a:lvl7pPr>
    <a:lvl8pPr marL="3200400" algn="l" defTabSz="457200" rtl="0" eaLnBrk="1" latinLnBrk="0" hangingPunct="1">
      <a:defRPr kern="1200">
        <a:solidFill>
          <a:schemeClr val="tx1"/>
        </a:solidFill>
        <a:latin typeface="Baskerville Old Face" pitchFamily="-110" charset="0"/>
        <a:ea typeface="+mn-ea"/>
        <a:cs typeface="+mn-cs"/>
      </a:defRPr>
    </a:lvl8pPr>
    <a:lvl9pPr marL="3657600" algn="l" defTabSz="457200" rtl="0" eaLnBrk="1" latinLnBrk="0" hangingPunct="1">
      <a:defRPr kern="1200">
        <a:solidFill>
          <a:schemeClr val="tx1"/>
        </a:solidFill>
        <a:latin typeface="Baskerville Old Face" pitchFamily="-110"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srgbClr val="FF0000"/>
    </p:penClr>
  </p:showPr>
  <p:clrMru>
    <a:srgbClr val="FFFF00"/>
    <a:srgbClr val="008000"/>
    <a:srgbClr val="00CC00"/>
    <a:srgbClr val="CC0099"/>
    <a:srgbClr val="FF0000"/>
    <a:srgbClr val="FF9900"/>
    <a:srgbClr val="0000FF"/>
    <a:srgbClr val="00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p:cViewPr varScale="1">
        <p:scale>
          <a:sx n="119" d="100"/>
          <a:sy n="119" d="100"/>
        </p:scale>
        <p:origin x="-1392"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ict"/></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10" charset="0"/>
              </a:defRPr>
            </a:lvl1pPr>
          </a:lstStyle>
          <a:p>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10" charset="0"/>
              </a:defRPr>
            </a:lvl1pPr>
          </a:lstStyle>
          <a:p>
            <a:endParaRPr lang="en-US"/>
          </a:p>
        </p:txBody>
      </p:sp>
      <p:sp>
        <p:nvSpPr>
          <p:cNvPr id="819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10" charset="0"/>
              </a:defRPr>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110" charset="0"/>
              </a:defRPr>
            </a:lvl1pPr>
          </a:lstStyle>
          <a:p>
            <a:fld id="{028E7664-8474-7D47-8FE2-A10692ED5D22}"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10"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1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9586D482-6160-5844-A4B8-1ACB1341612B}" type="slidenum">
              <a:rPr lang="en-US"/>
              <a:pPr/>
              <a:t>1</a:t>
            </a:fld>
            <a:endParaRPr lang="en-US"/>
          </a:p>
        </p:txBody>
      </p:sp>
      <p:sp>
        <p:nvSpPr>
          <p:cNvPr id="9219" name="Rectangle 2"/>
          <p:cNvSpPr>
            <a:spLocks noRot="1" noChangeArrowheads="1" noTextEdit="1"/>
          </p:cNvSpPr>
          <p:nvPr>
            <p:ph type="sldImg"/>
          </p:nvPr>
        </p:nvSpPr>
        <p:spPr>
          <a:ln/>
        </p:spPr>
      </p:sp>
      <p:sp>
        <p:nvSpPr>
          <p:cNvPr id="9220" name="Rectangle 3"/>
          <p:cNvSpPr>
            <a:spLocks noGrp="1" noChangeArrowheads="1"/>
          </p:cNvSpPr>
          <p:nvPr>
            <p:ph type="body" idx="1"/>
          </p:nvPr>
        </p:nvSpPr>
        <p:spPr>
          <a:noFill/>
          <a:ln/>
        </p:spPr>
        <p:txBody>
          <a:bodyPr/>
          <a:lstStyle/>
          <a:p>
            <a:pPr eaLnBrk="1" hangingPunct="1"/>
            <a:endParaRPr lang="en-US">
              <a:latin typeface="Arial" pitchFamily="-110"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3B4EFC12-EF9B-374B-8080-9A6A49D13D38}" type="slidenum">
              <a:rPr lang="en-US"/>
              <a:pPr/>
              <a:t>10</a:t>
            </a:fld>
            <a:endParaRPr lang="en-US"/>
          </a:p>
        </p:txBody>
      </p:sp>
      <p:sp>
        <p:nvSpPr>
          <p:cNvPr id="11267" name="Rectangle 2"/>
          <p:cNvSpPr>
            <a:spLocks noRo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endParaRPr lang="en-US">
              <a:latin typeface="Arial" pitchFamily="-110"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3B4EFC12-EF9B-374B-8080-9A6A49D13D38}" type="slidenum">
              <a:rPr lang="en-US"/>
              <a:pPr/>
              <a:t>11</a:t>
            </a:fld>
            <a:endParaRPr lang="en-US"/>
          </a:p>
        </p:txBody>
      </p:sp>
      <p:sp>
        <p:nvSpPr>
          <p:cNvPr id="11267" name="Rectangle 2"/>
          <p:cNvSpPr>
            <a:spLocks noRo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endParaRPr lang="en-US">
              <a:latin typeface="Arial" pitchFamily="-110"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3B4EFC12-EF9B-374B-8080-9A6A49D13D38}" type="slidenum">
              <a:rPr lang="en-US"/>
              <a:pPr/>
              <a:t>12</a:t>
            </a:fld>
            <a:endParaRPr lang="en-US"/>
          </a:p>
        </p:txBody>
      </p:sp>
      <p:sp>
        <p:nvSpPr>
          <p:cNvPr id="11267" name="Rectangle 2"/>
          <p:cNvSpPr>
            <a:spLocks noRo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endParaRPr lang="en-US">
              <a:latin typeface="Arial" pitchFamily="-110"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3B4EFC12-EF9B-374B-8080-9A6A49D13D38}" type="slidenum">
              <a:rPr lang="en-US"/>
              <a:pPr/>
              <a:t>13</a:t>
            </a:fld>
            <a:endParaRPr lang="en-US"/>
          </a:p>
        </p:txBody>
      </p:sp>
      <p:sp>
        <p:nvSpPr>
          <p:cNvPr id="11267" name="Rectangle 2"/>
          <p:cNvSpPr>
            <a:spLocks noRo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endParaRPr lang="en-US">
              <a:latin typeface="Arial" pitchFamily="-110"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3B4EFC12-EF9B-374B-8080-9A6A49D13D38}" type="slidenum">
              <a:rPr lang="en-US"/>
              <a:pPr/>
              <a:t>14</a:t>
            </a:fld>
            <a:endParaRPr lang="en-US"/>
          </a:p>
        </p:txBody>
      </p:sp>
      <p:sp>
        <p:nvSpPr>
          <p:cNvPr id="11267" name="Rectangle 2"/>
          <p:cNvSpPr>
            <a:spLocks noRo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endParaRPr lang="en-US">
              <a:latin typeface="Arial" pitchFamily="-110"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3B4EFC12-EF9B-374B-8080-9A6A49D13D38}" type="slidenum">
              <a:rPr lang="en-US"/>
              <a:pPr/>
              <a:t>15</a:t>
            </a:fld>
            <a:endParaRPr lang="en-US"/>
          </a:p>
        </p:txBody>
      </p:sp>
      <p:sp>
        <p:nvSpPr>
          <p:cNvPr id="11267" name="Rectangle 2"/>
          <p:cNvSpPr>
            <a:spLocks noRo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endParaRPr lang="en-US">
              <a:latin typeface="Arial" pitchFamily="-110"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3B4EFC12-EF9B-374B-8080-9A6A49D13D38}" type="slidenum">
              <a:rPr lang="en-US"/>
              <a:pPr/>
              <a:t>16</a:t>
            </a:fld>
            <a:endParaRPr lang="en-US"/>
          </a:p>
        </p:txBody>
      </p:sp>
      <p:sp>
        <p:nvSpPr>
          <p:cNvPr id="11267" name="Rectangle 2"/>
          <p:cNvSpPr>
            <a:spLocks noRo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endParaRPr lang="en-US">
              <a:latin typeface="Arial" pitchFamily="-110"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3B4EFC12-EF9B-374B-8080-9A6A49D13D38}" type="slidenum">
              <a:rPr lang="en-US"/>
              <a:pPr/>
              <a:t>17</a:t>
            </a:fld>
            <a:endParaRPr lang="en-US"/>
          </a:p>
        </p:txBody>
      </p:sp>
      <p:sp>
        <p:nvSpPr>
          <p:cNvPr id="11267" name="Rectangle 2"/>
          <p:cNvSpPr>
            <a:spLocks noRo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endParaRPr lang="en-US">
              <a:latin typeface="Arial" pitchFamily="-110"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3B4EFC12-EF9B-374B-8080-9A6A49D13D38}" type="slidenum">
              <a:rPr lang="en-US"/>
              <a:pPr/>
              <a:t>18</a:t>
            </a:fld>
            <a:endParaRPr lang="en-US"/>
          </a:p>
        </p:txBody>
      </p:sp>
      <p:sp>
        <p:nvSpPr>
          <p:cNvPr id="11267" name="Rectangle 2"/>
          <p:cNvSpPr>
            <a:spLocks noRo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endParaRPr lang="en-US">
              <a:latin typeface="Arial" pitchFamily="-110"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3B4EFC12-EF9B-374B-8080-9A6A49D13D38}" type="slidenum">
              <a:rPr lang="en-US"/>
              <a:pPr/>
              <a:t>19</a:t>
            </a:fld>
            <a:endParaRPr lang="en-US"/>
          </a:p>
        </p:txBody>
      </p:sp>
      <p:sp>
        <p:nvSpPr>
          <p:cNvPr id="11267" name="Rectangle 2"/>
          <p:cNvSpPr>
            <a:spLocks noRo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endParaRPr lang="en-US">
              <a:latin typeface="Arial" pitchFamily="-110"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A8C9D994-0805-164A-91BD-C05E56662191}" type="slidenum">
              <a:rPr lang="en-US"/>
              <a:pPr/>
              <a:t>2</a:t>
            </a:fld>
            <a:endParaRPr lang="en-US"/>
          </a:p>
        </p:txBody>
      </p:sp>
      <p:sp>
        <p:nvSpPr>
          <p:cNvPr id="10243" name="Rectangle 2"/>
          <p:cNvSpPr>
            <a:spLocks noRot="1" noChangeArrowheads="1" noTextEdit="1"/>
          </p:cNvSpPr>
          <p:nvPr>
            <p:ph type="sldImg"/>
          </p:nvPr>
        </p:nvSpPr>
        <p:spPr>
          <a:ln/>
        </p:spPr>
      </p:sp>
      <p:sp>
        <p:nvSpPr>
          <p:cNvPr id="10244" name="Rectangle 3"/>
          <p:cNvSpPr>
            <a:spLocks noGrp="1" noChangeArrowheads="1"/>
          </p:cNvSpPr>
          <p:nvPr>
            <p:ph type="body" idx="1"/>
          </p:nvPr>
        </p:nvSpPr>
        <p:spPr>
          <a:noFill/>
          <a:ln/>
        </p:spPr>
        <p:txBody>
          <a:bodyPr/>
          <a:lstStyle/>
          <a:p>
            <a:pPr eaLnBrk="1" hangingPunct="1"/>
            <a:endParaRPr lang="en-US">
              <a:latin typeface="Arial" pitchFamily="-110"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3B4EFC12-EF9B-374B-8080-9A6A49D13D38}" type="slidenum">
              <a:rPr lang="en-US"/>
              <a:pPr/>
              <a:t>20</a:t>
            </a:fld>
            <a:endParaRPr lang="en-US"/>
          </a:p>
        </p:txBody>
      </p:sp>
      <p:sp>
        <p:nvSpPr>
          <p:cNvPr id="11267" name="Rectangle 2"/>
          <p:cNvSpPr>
            <a:spLocks noRo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endParaRPr lang="en-US">
              <a:latin typeface="Arial" pitchFamily="-110"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3B4EFC12-EF9B-374B-8080-9A6A49D13D38}" type="slidenum">
              <a:rPr lang="en-US"/>
              <a:pPr/>
              <a:t>21</a:t>
            </a:fld>
            <a:endParaRPr lang="en-US"/>
          </a:p>
        </p:txBody>
      </p:sp>
      <p:sp>
        <p:nvSpPr>
          <p:cNvPr id="11267" name="Rectangle 2"/>
          <p:cNvSpPr>
            <a:spLocks noRo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endParaRPr lang="en-US">
              <a:latin typeface="Arial" pitchFamily="-110"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3B4EFC12-EF9B-374B-8080-9A6A49D13D38}" type="slidenum">
              <a:rPr lang="en-US"/>
              <a:pPr/>
              <a:t>22</a:t>
            </a:fld>
            <a:endParaRPr lang="en-US"/>
          </a:p>
        </p:txBody>
      </p:sp>
      <p:sp>
        <p:nvSpPr>
          <p:cNvPr id="11267" name="Rectangle 2"/>
          <p:cNvSpPr>
            <a:spLocks noRo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endParaRPr lang="en-US">
              <a:latin typeface="Arial" pitchFamily="-110"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3B4EFC12-EF9B-374B-8080-9A6A49D13D38}" type="slidenum">
              <a:rPr lang="en-US"/>
              <a:pPr/>
              <a:t>23</a:t>
            </a:fld>
            <a:endParaRPr lang="en-US"/>
          </a:p>
        </p:txBody>
      </p:sp>
      <p:sp>
        <p:nvSpPr>
          <p:cNvPr id="11267" name="Rectangle 2"/>
          <p:cNvSpPr>
            <a:spLocks noRo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endParaRPr lang="en-US">
              <a:latin typeface="Arial" pitchFamily="-110"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3B4EFC12-EF9B-374B-8080-9A6A49D13D38}" type="slidenum">
              <a:rPr lang="en-US"/>
              <a:pPr/>
              <a:t>24</a:t>
            </a:fld>
            <a:endParaRPr lang="en-US"/>
          </a:p>
        </p:txBody>
      </p:sp>
      <p:sp>
        <p:nvSpPr>
          <p:cNvPr id="11267" name="Rectangle 2"/>
          <p:cNvSpPr>
            <a:spLocks noRo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endParaRPr lang="en-US">
              <a:latin typeface="Arial" pitchFamily="-110"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3B4EFC12-EF9B-374B-8080-9A6A49D13D38}" type="slidenum">
              <a:rPr lang="en-US"/>
              <a:pPr/>
              <a:t>25</a:t>
            </a:fld>
            <a:endParaRPr lang="en-US"/>
          </a:p>
        </p:txBody>
      </p:sp>
      <p:sp>
        <p:nvSpPr>
          <p:cNvPr id="11267" name="Rectangle 2"/>
          <p:cNvSpPr>
            <a:spLocks noRo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endParaRPr lang="en-US">
              <a:latin typeface="Arial" pitchFamily="-110"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3B4EFC12-EF9B-374B-8080-9A6A49D13D38}" type="slidenum">
              <a:rPr lang="en-US"/>
              <a:pPr/>
              <a:t>26</a:t>
            </a:fld>
            <a:endParaRPr lang="en-US"/>
          </a:p>
        </p:txBody>
      </p:sp>
      <p:sp>
        <p:nvSpPr>
          <p:cNvPr id="11267" name="Rectangle 2"/>
          <p:cNvSpPr>
            <a:spLocks noRo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endParaRPr lang="en-US">
              <a:latin typeface="Arial" pitchFamily="-110"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3B4EFC12-EF9B-374B-8080-9A6A49D13D38}" type="slidenum">
              <a:rPr lang="en-US"/>
              <a:pPr/>
              <a:t>27</a:t>
            </a:fld>
            <a:endParaRPr lang="en-US"/>
          </a:p>
        </p:txBody>
      </p:sp>
      <p:sp>
        <p:nvSpPr>
          <p:cNvPr id="11267" name="Rectangle 2"/>
          <p:cNvSpPr>
            <a:spLocks noRo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endParaRPr lang="en-US">
              <a:latin typeface="Arial" pitchFamily="-110"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88F47DB6-19FA-8D47-BAA6-7667A1A1797A}" type="slidenum">
              <a:rPr lang="en-US"/>
              <a:pPr/>
              <a:t>3</a:t>
            </a:fld>
            <a:endParaRPr lang="en-US"/>
          </a:p>
        </p:txBody>
      </p:sp>
      <p:sp>
        <p:nvSpPr>
          <p:cNvPr id="12291" name="Rectangle 2"/>
          <p:cNvSpPr>
            <a:spLocks noRo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eaLnBrk="1" hangingPunct="1"/>
            <a:endParaRPr lang="en-US">
              <a:latin typeface="Arial" pitchFamily="-110"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1B7FBD3E-1468-DA47-8C4B-99D85AFBA4E8}" type="slidenum">
              <a:rPr lang="en-US"/>
              <a:pPr/>
              <a:t>4</a:t>
            </a:fld>
            <a:endParaRPr lang="en-US"/>
          </a:p>
        </p:txBody>
      </p:sp>
      <p:sp>
        <p:nvSpPr>
          <p:cNvPr id="13315" name="Rectangle 2"/>
          <p:cNvSpPr>
            <a:spLocks noRot="1" noChangeArrowheads="1" noTextEdit="1"/>
          </p:cNvSpPr>
          <p:nvPr>
            <p:ph type="sldImg"/>
          </p:nvPr>
        </p:nvSpPr>
        <p:spPr>
          <a:ln/>
        </p:spPr>
      </p:sp>
      <p:sp>
        <p:nvSpPr>
          <p:cNvPr id="13316" name="Rectangle 3"/>
          <p:cNvSpPr>
            <a:spLocks noGrp="1" noChangeArrowheads="1"/>
          </p:cNvSpPr>
          <p:nvPr>
            <p:ph type="body" idx="1"/>
          </p:nvPr>
        </p:nvSpPr>
        <p:spPr>
          <a:noFill/>
          <a:ln/>
        </p:spPr>
        <p:txBody>
          <a:bodyPr/>
          <a:lstStyle/>
          <a:p>
            <a:pPr eaLnBrk="1" hangingPunct="1"/>
            <a:endParaRPr lang="en-US">
              <a:latin typeface="Arial" pitchFamily="-110"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4819DAC2-0423-B843-AC38-4B25A5A55BF6}" type="slidenum">
              <a:rPr lang="en-US"/>
              <a:pPr/>
              <a:t>5</a:t>
            </a:fld>
            <a:endParaRPr lang="en-US"/>
          </a:p>
        </p:txBody>
      </p:sp>
      <p:sp>
        <p:nvSpPr>
          <p:cNvPr id="14339" name="Rectangle 2"/>
          <p:cNvSpPr>
            <a:spLocks noRo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endParaRPr lang="en-US">
              <a:latin typeface="Arial" pitchFamily="-110"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3B4EFC12-EF9B-374B-8080-9A6A49D13D38}" type="slidenum">
              <a:rPr lang="en-US"/>
              <a:pPr/>
              <a:t>6</a:t>
            </a:fld>
            <a:endParaRPr lang="en-US"/>
          </a:p>
        </p:txBody>
      </p:sp>
      <p:sp>
        <p:nvSpPr>
          <p:cNvPr id="11267" name="Rectangle 2"/>
          <p:cNvSpPr>
            <a:spLocks noRo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endParaRPr lang="en-US">
              <a:latin typeface="Arial" pitchFamily="-110"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3B4EFC12-EF9B-374B-8080-9A6A49D13D38}" type="slidenum">
              <a:rPr lang="en-US"/>
              <a:pPr/>
              <a:t>7</a:t>
            </a:fld>
            <a:endParaRPr lang="en-US"/>
          </a:p>
        </p:txBody>
      </p:sp>
      <p:sp>
        <p:nvSpPr>
          <p:cNvPr id="11267" name="Rectangle 2"/>
          <p:cNvSpPr>
            <a:spLocks noRo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endParaRPr lang="en-US">
              <a:latin typeface="Arial" pitchFamily="-110"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3B4EFC12-EF9B-374B-8080-9A6A49D13D38}" type="slidenum">
              <a:rPr lang="en-US"/>
              <a:pPr/>
              <a:t>8</a:t>
            </a:fld>
            <a:endParaRPr lang="en-US"/>
          </a:p>
        </p:txBody>
      </p:sp>
      <p:sp>
        <p:nvSpPr>
          <p:cNvPr id="11267" name="Rectangle 2"/>
          <p:cNvSpPr>
            <a:spLocks noRo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endParaRPr lang="en-US">
              <a:latin typeface="Arial" pitchFamily="-110"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3B4EFC12-EF9B-374B-8080-9A6A49D13D38}" type="slidenum">
              <a:rPr lang="en-US"/>
              <a:pPr/>
              <a:t>9</a:t>
            </a:fld>
            <a:endParaRPr lang="en-US"/>
          </a:p>
        </p:txBody>
      </p:sp>
      <p:sp>
        <p:nvSpPr>
          <p:cNvPr id="11267" name="Rectangle 2"/>
          <p:cNvSpPr>
            <a:spLocks noRo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endParaRPr lang="en-US">
              <a:latin typeface="Arial" pitchFamily="-110"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DB8C119-515B-0048-872E-89C11BC95944}"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E85CBE16-A963-8346-BD24-E5D18C3563A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4225942D-04E4-3D41-B479-1855450356E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E76A0F3A-8188-F741-809C-ADFFBA79756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EABB141B-DA86-9A41-8E25-994DFC87179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A2E4B7AC-1A1E-F346-9339-D151FCA91ED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FD61964E-3687-A645-93A6-0E04D3D3572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12398E42-6923-E14A-9ECD-430BD56551D3}"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9070D283-DDC2-504F-A0C9-BB2BECE9354B}"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7F5BC171-6C35-CF49-890C-32A77F3ED331}"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19CBB186-24BC-774A-B6DF-592121F7DE3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10" charset="0"/>
              </a:defRPr>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10" charset="0"/>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110" charset="0"/>
              </a:defRPr>
            </a:lvl1pPr>
          </a:lstStyle>
          <a:p>
            <a:fld id="{5C85E0E9-24C7-A54D-933F-0A46ACB5014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image" Target="../media/image1.jpeg"/><Relationship Id="rId5" Type="http://schemas.openxmlformats.org/officeDocument/2006/relationships/image" Target="../media/image2.jpeg"/><Relationship Id="rId6" Type="http://schemas.openxmlformats.org/officeDocument/2006/relationships/oleObject" Target="???" TargetMode="External"/><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http://abcnews.go.com/Health/head-lag-babies-sign-autism/story?id=16353502" TargetMode="External"/><Relationship Id="rId4" Type="http://schemas.openxmlformats.org/officeDocument/2006/relationships/image" Target="../media/image1.jpeg"/><Relationship Id="rId5" Type="http://schemas.openxmlformats.org/officeDocument/2006/relationships/image" Target="../media/image2.jpeg"/><Relationship Id="rId6" Type="http://schemas.openxmlformats.org/officeDocument/2006/relationships/image" Target="../media/image4.tif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52400" y="228600"/>
            <a:ext cx="8839200" cy="762000"/>
          </a:xfrm>
          <a:solidFill>
            <a:schemeClr val="accent2"/>
          </a:solidFill>
          <a:ln w="76200" cmpd="tri">
            <a:solidFill>
              <a:schemeClr val="bg1"/>
            </a:solidFill>
          </a:ln>
        </p:spPr>
        <p:txBody>
          <a:bodyPr/>
          <a:lstStyle/>
          <a:p>
            <a:pPr algn="l" eaLnBrk="1" hangingPunct="1"/>
            <a:r>
              <a:rPr lang="en-US" sz="4000" b="1" i="1">
                <a:solidFill>
                  <a:srgbClr val="FFFF00"/>
                </a:solidFill>
                <a:latin typeface="Matura MT Script Capitals" pitchFamily="-110" charset="0"/>
                <a:ea typeface="Batang" pitchFamily="18" charset="-127"/>
                <a:cs typeface="Batang" pitchFamily="18" charset="-127"/>
              </a:rPr>
              <a:t>     ABC</a:t>
            </a:r>
            <a:r>
              <a:rPr lang="en-US" sz="4000">
                <a:solidFill>
                  <a:srgbClr val="FFFF00"/>
                </a:solidFill>
                <a:latin typeface="Matura MT Script Capitals" pitchFamily="-110" charset="0"/>
              </a:rPr>
              <a:t>  2015 </a:t>
            </a:r>
            <a:r>
              <a:rPr lang="zh-TW" altLang="en-US" sz="4000">
                <a:ea typeface="新細明體" pitchFamily="-110" charset="-120"/>
                <a:cs typeface="新細明體" pitchFamily="-110" charset="-120"/>
              </a:rPr>
              <a:t>    </a:t>
            </a:r>
            <a:endParaRPr lang="en-US" sz="4000"/>
          </a:p>
        </p:txBody>
      </p:sp>
      <p:sp>
        <p:nvSpPr>
          <p:cNvPr id="102403" name="Rectangle 3"/>
          <p:cNvSpPr>
            <a:spLocks noGrp="1" noChangeArrowheads="1"/>
          </p:cNvSpPr>
          <p:nvPr>
            <p:ph type="body" idx="1"/>
          </p:nvPr>
        </p:nvSpPr>
        <p:spPr>
          <a:xfrm>
            <a:off x="152400" y="1066800"/>
            <a:ext cx="8839200" cy="5638800"/>
          </a:xfrm>
          <a:gradFill rotWithShape="1">
            <a:gsLst>
              <a:gs pos="0">
                <a:schemeClr val="accent2"/>
              </a:gs>
              <a:gs pos="50000">
                <a:schemeClr val="accent2">
                  <a:gamma/>
                  <a:shade val="46275"/>
                  <a:invGamma/>
                </a:schemeClr>
              </a:gs>
              <a:gs pos="100000">
                <a:schemeClr val="accent2"/>
              </a:gs>
            </a:gsLst>
            <a:lin ang="5400000" scaled="1"/>
          </a:gradFill>
          <a:ln w="76200" cmpd="tri">
            <a:solidFill>
              <a:schemeClr val="bg1"/>
            </a:solidFill>
          </a:ln>
        </p:spPr>
        <p:txBody>
          <a:bodyPr/>
          <a:lstStyle/>
          <a:p>
            <a:pPr eaLnBrk="1" hangingPunct="1">
              <a:buFontTx/>
              <a:buNone/>
            </a:pPr>
            <a:r>
              <a:rPr lang="zh-CN" altLang="en-US" sz="2800" dirty="0">
                <a:solidFill>
                  <a:srgbClr val="FFFF00"/>
                </a:solidFill>
                <a:latin typeface="Times New Roman"/>
                <a:ea typeface="SimSun" pitchFamily="2" charset="-122"/>
                <a:cs typeface="Times New Roman"/>
              </a:rPr>
              <a:t>課碼</a:t>
            </a:r>
            <a:r>
              <a:rPr lang="en-US" altLang="zh-CN" sz="2800" dirty="0">
                <a:solidFill>
                  <a:srgbClr val="FFFF00"/>
                </a:solidFill>
                <a:latin typeface="Times New Roman"/>
                <a:ea typeface="SimSun" pitchFamily="2" charset="-122"/>
                <a:cs typeface="Times New Roman"/>
              </a:rPr>
              <a:t>(Workshop)</a:t>
            </a:r>
            <a:r>
              <a:rPr lang="en-US" altLang="zh-CN" sz="2800" dirty="0" smtClean="0">
                <a:solidFill>
                  <a:srgbClr val="FFFF00"/>
                </a:solidFill>
                <a:latin typeface="Times New Roman"/>
                <a:ea typeface="SimSun" pitchFamily="2" charset="-122"/>
                <a:cs typeface="Times New Roman"/>
              </a:rPr>
              <a:t>: F-203</a:t>
            </a:r>
            <a:r>
              <a:rPr lang="zh-CN" altLang="en-US" sz="2800" dirty="0" smtClean="0">
                <a:solidFill>
                  <a:srgbClr val="FFFF00"/>
                </a:solidFill>
                <a:latin typeface="Times New Roman"/>
                <a:ea typeface="SimSun" pitchFamily="2" charset="-122"/>
                <a:cs typeface="Times New Roman"/>
              </a:rPr>
              <a:t> </a:t>
            </a:r>
            <a:r>
              <a:rPr lang="en-US" altLang="zh-CN" sz="2800" dirty="0" smtClean="0">
                <a:solidFill>
                  <a:srgbClr val="FFFF00"/>
                </a:solidFill>
                <a:latin typeface="Times New Roman"/>
                <a:ea typeface="SimSun" pitchFamily="2" charset="-122"/>
                <a:cs typeface="Times New Roman"/>
              </a:rPr>
              <a:t>			</a:t>
            </a:r>
            <a:r>
              <a:rPr lang="zh-CN" altLang="en-US" sz="2800" dirty="0" smtClean="0">
                <a:solidFill>
                  <a:srgbClr val="FFFF00"/>
                </a:solidFill>
                <a:latin typeface="Times New Roman"/>
                <a:ea typeface="SimSun" pitchFamily="2" charset="-122"/>
                <a:cs typeface="Times New Roman"/>
              </a:rPr>
              <a:t>教室</a:t>
            </a:r>
            <a:r>
              <a:rPr lang="en-US" altLang="zh-CN" sz="2800" dirty="0">
                <a:solidFill>
                  <a:srgbClr val="FFFF00"/>
                </a:solidFill>
                <a:latin typeface="Times New Roman"/>
                <a:ea typeface="SimSun" pitchFamily="2" charset="-122"/>
                <a:cs typeface="Times New Roman"/>
              </a:rPr>
              <a:t>(Room #)</a:t>
            </a:r>
            <a:r>
              <a:rPr lang="en-US" altLang="zh-CN" sz="2800" dirty="0" smtClean="0">
                <a:solidFill>
                  <a:srgbClr val="FFFF00"/>
                </a:solidFill>
                <a:latin typeface="Times New Roman"/>
                <a:ea typeface="SimSun" pitchFamily="2" charset="-122"/>
                <a:cs typeface="Times New Roman"/>
              </a:rPr>
              <a:t>: W5</a:t>
            </a:r>
          </a:p>
          <a:p>
            <a:pPr eaLnBrk="1" hangingPunct="1">
              <a:buFontTx/>
              <a:buNone/>
            </a:pPr>
            <a:r>
              <a:rPr lang="zh-TW" altLang="en-US" sz="2800" dirty="0">
                <a:solidFill>
                  <a:srgbClr val="FFFF00"/>
                </a:solidFill>
                <a:latin typeface="Times New Roman"/>
                <a:ea typeface="新細明體" pitchFamily="-110" charset="-120"/>
                <a:cs typeface="Times New Roman"/>
              </a:rPr>
              <a:t>講員</a:t>
            </a:r>
            <a:r>
              <a:rPr lang="en-US" altLang="zh-TW" sz="2800" dirty="0">
                <a:solidFill>
                  <a:srgbClr val="FFFF00"/>
                </a:solidFill>
                <a:latin typeface="Times New Roman"/>
                <a:ea typeface="新細明體" pitchFamily="-110" charset="-120"/>
                <a:cs typeface="Times New Roman"/>
              </a:rPr>
              <a:t>(Speaker)</a:t>
            </a:r>
            <a:r>
              <a:rPr lang="en-US" altLang="zh-TW" sz="2800" dirty="0" smtClean="0">
                <a:solidFill>
                  <a:srgbClr val="FFFF00"/>
                </a:solidFill>
                <a:latin typeface="Times New Roman"/>
                <a:ea typeface="新細明體" pitchFamily="-110" charset="-120"/>
                <a:cs typeface="Times New Roman"/>
              </a:rPr>
              <a:t>: </a:t>
            </a:r>
            <a:r>
              <a:rPr lang="zh-TW" altLang="en-US" sz="2800" dirty="0" smtClean="0">
                <a:solidFill>
                  <a:srgbClr val="FFFF00"/>
                </a:solidFill>
                <a:latin typeface="Times New Roman"/>
                <a:ea typeface="新細明體" pitchFamily="-110" charset="-120"/>
                <a:cs typeface="Times New Roman"/>
              </a:rPr>
              <a:t>蔡偉成牧師</a:t>
            </a:r>
            <a:r>
              <a:rPr lang="en-US" altLang="zh-TW" sz="2800" dirty="0" smtClean="0">
                <a:solidFill>
                  <a:srgbClr val="FFFF00"/>
                </a:solidFill>
                <a:latin typeface="Times New Roman"/>
                <a:ea typeface="新細明體" pitchFamily="-110" charset="-120"/>
                <a:cs typeface="Times New Roman"/>
              </a:rPr>
              <a:t>  		</a:t>
            </a:r>
            <a:r>
              <a:rPr lang="zh-CN" altLang="en-US" sz="2800" b="1" dirty="0" smtClean="0">
                <a:solidFill>
                  <a:srgbClr val="FFFF00"/>
                </a:solidFill>
                <a:latin typeface="Times New Roman"/>
                <a:ea typeface="新細明體" pitchFamily="-110" charset="-120"/>
                <a:cs typeface="Times New Roman"/>
              </a:rPr>
              <a:t>授課語</a:t>
            </a:r>
            <a:r>
              <a:rPr lang="zh-CN" altLang="en-US" sz="2800" b="1" dirty="0">
                <a:solidFill>
                  <a:srgbClr val="FFFF00"/>
                </a:solidFill>
                <a:latin typeface="Times New Roman"/>
                <a:ea typeface="新細明體" pitchFamily="-110" charset="-120"/>
                <a:cs typeface="Times New Roman"/>
              </a:rPr>
              <a:t>言</a:t>
            </a:r>
            <a:r>
              <a:rPr lang="en-US" altLang="zh-CN" sz="2800" b="1" dirty="0">
                <a:solidFill>
                  <a:srgbClr val="FFFF00"/>
                </a:solidFill>
                <a:latin typeface="Times New Roman"/>
                <a:ea typeface="新細明體" pitchFamily="-110" charset="-120"/>
                <a:cs typeface="Times New Roman"/>
              </a:rPr>
              <a:t>:</a:t>
            </a:r>
            <a:r>
              <a:rPr lang="en-US" altLang="zh-CN" sz="2800" dirty="0" smtClean="0">
                <a:solidFill>
                  <a:srgbClr val="FFFF00"/>
                </a:solidFill>
                <a:latin typeface="Times New Roman"/>
                <a:ea typeface="SimSun" pitchFamily="2" charset="-122"/>
                <a:cs typeface="Times New Roman"/>
              </a:rPr>
              <a:t> </a:t>
            </a:r>
            <a:r>
              <a:rPr lang="zh-TW" altLang="en-US" sz="2800" dirty="0" smtClean="0">
                <a:solidFill>
                  <a:srgbClr val="FFFF00"/>
                </a:solidFill>
                <a:latin typeface="Times New Roman"/>
                <a:ea typeface="SimSun" pitchFamily="2" charset="-122"/>
                <a:cs typeface="Times New Roman"/>
              </a:rPr>
              <a:t>粵語</a:t>
            </a:r>
            <a:endParaRPr lang="en-US" altLang="zh-CN" sz="2800" dirty="0" smtClean="0">
              <a:solidFill>
                <a:srgbClr val="FFFF00"/>
              </a:solidFill>
              <a:latin typeface="Times New Roman"/>
              <a:ea typeface="SimSun" pitchFamily="2" charset="-122"/>
              <a:cs typeface="Times New Roman"/>
            </a:endParaRPr>
          </a:p>
          <a:p>
            <a:pPr eaLnBrk="1" hangingPunct="1">
              <a:buFontTx/>
              <a:buNone/>
            </a:pPr>
            <a:r>
              <a:rPr lang="zh-TW" altLang="en-US" sz="2800" dirty="0">
                <a:solidFill>
                  <a:srgbClr val="FFFF00"/>
                </a:solidFill>
                <a:latin typeface="Times New Roman"/>
                <a:ea typeface="新細明體" pitchFamily="-110" charset="-120"/>
                <a:cs typeface="Times New Roman"/>
              </a:rPr>
              <a:t>題目</a:t>
            </a:r>
            <a:r>
              <a:rPr lang="en-US" altLang="zh-TW" sz="2800" dirty="0">
                <a:solidFill>
                  <a:srgbClr val="FFFF00"/>
                </a:solidFill>
                <a:latin typeface="Times New Roman"/>
                <a:ea typeface="新細明體" pitchFamily="-110" charset="-120"/>
                <a:cs typeface="Times New Roman"/>
              </a:rPr>
              <a:t>(Topic)</a:t>
            </a:r>
            <a:r>
              <a:rPr lang="en-US" altLang="zh-TW" sz="2800" dirty="0" smtClean="0">
                <a:solidFill>
                  <a:srgbClr val="FFFF00"/>
                </a:solidFill>
                <a:latin typeface="Times New Roman"/>
                <a:ea typeface="新細明體" pitchFamily="-110" charset="-120"/>
                <a:cs typeface="Times New Roman"/>
              </a:rPr>
              <a:t>: </a:t>
            </a:r>
            <a:r>
              <a:rPr lang="zh-TW" altLang="en-US" sz="2800" dirty="0" smtClean="0">
                <a:solidFill>
                  <a:srgbClr val="FFFF00"/>
                </a:solidFill>
                <a:latin typeface="Times New Roman"/>
                <a:ea typeface="新細明體" pitchFamily="-110" charset="-120"/>
                <a:cs typeface="Times New Roman"/>
              </a:rPr>
              <a:t>牧養有自閉症成員的家庭</a:t>
            </a:r>
            <a:r>
              <a:rPr lang="en-US" altLang="zh-TW" sz="2800" dirty="0" smtClean="0">
                <a:solidFill>
                  <a:srgbClr val="FFFF00"/>
                </a:solidFill>
                <a:latin typeface="Times New Roman"/>
                <a:ea typeface="新細明體" pitchFamily="-110" charset="-120"/>
                <a:cs typeface="Times New Roman"/>
              </a:rPr>
              <a:t> </a:t>
            </a:r>
            <a:r>
              <a:rPr lang="en-US" altLang="zh-TW" sz="2800" b="1" dirty="0" smtClean="0">
                <a:solidFill>
                  <a:srgbClr val="FFFF00"/>
                </a:solidFill>
                <a:effectLst>
                  <a:outerShdw blurRad="38100" dist="38100" dir="2700000" algn="tl">
                    <a:srgbClr val="000000"/>
                  </a:outerShdw>
                </a:effectLst>
                <a:latin typeface="Times New Roman"/>
                <a:ea typeface="新細明體" pitchFamily="-110" charset="-120"/>
                <a:cs typeface="Times New Roman"/>
              </a:rPr>
              <a:t> </a:t>
            </a:r>
            <a:endParaRPr lang="en-US" altLang="zh-CN" sz="2800" dirty="0">
              <a:solidFill>
                <a:srgbClr val="FFFF00"/>
              </a:solidFill>
              <a:latin typeface="Times New Roman"/>
              <a:ea typeface="SimSun" pitchFamily="2" charset="-122"/>
              <a:cs typeface="Times New Roman"/>
            </a:endParaRPr>
          </a:p>
          <a:p>
            <a:pPr eaLnBrk="1" hangingPunct="1">
              <a:buNone/>
            </a:pPr>
            <a:r>
              <a:rPr lang="zh-CN" altLang="en-US" sz="2800" dirty="0">
                <a:solidFill>
                  <a:srgbClr val="FFFF00"/>
                </a:solidFill>
                <a:latin typeface="Times New Roman"/>
                <a:ea typeface="SimSun" pitchFamily="2" charset="-122"/>
                <a:cs typeface="Times New Roman"/>
              </a:rPr>
              <a:t>專題簡介</a:t>
            </a:r>
            <a:r>
              <a:rPr lang="en-US" altLang="zh-CN" sz="2800" dirty="0">
                <a:solidFill>
                  <a:srgbClr val="FFFF00"/>
                </a:solidFill>
                <a:latin typeface="Times New Roman"/>
                <a:ea typeface="SimSun" pitchFamily="2" charset="-122"/>
                <a:cs typeface="Times New Roman"/>
              </a:rPr>
              <a:t>:</a:t>
            </a:r>
            <a:r>
              <a:rPr lang="zh-TW" altLang="en-US" sz="2800" dirty="0" smtClean="0">
                <a:solidFill>
                  <a:srgbClr val="FFFF00"/>
                </a:solidFill>
                <a:latin typeface="Times New Roman"/>
                <a:ea typeface="SimSun" pitchFamily="2" charset="-122"/>
                <a:cs typeface="Times New Roman"/>
              </a:rPr>
              <a:t> </a:t>
            </a:r>
            <a:r>
              <a:rPr lang="en-US" sz="2800" i="1" dirty="0" smtClean="0">
                <a:solidFill>
                  <a:srgbClr val="FFFF00"/>
                </a:solidFill>
                <a:latin typeface="Times New Roman"/>
                <a:ea typeface="+mn-ea"/>
                <a:cs typeface="Times New Roman"/>
              </a:rPr>
              <a:t>「</a:t>
            </a:r>
            <a:r>
              <a:rPr lang="en-US" sz="2800" i="1" dirty="0" smtClean="0">
                <a:solidFill>
                  <a:srgbClr val="FFFF00"/>
                </a:solidFill>
                <a:latin typeface="Times New Roman"/>
                <a:ea typeface="+mn-ea"/>
                <a:cs typeface="Times New Roman"/>
              </a:rPr>
              <a:t>難以相信這事會發生在我們家中！」「我真不希望這是真的！」當家長們聽到關於他們的孩子被診斷出患有自閉症而發出無奈的呼喊之時，我們（教會）是否已經準備好與他們一起走上這長遠又艱辛的路途？藉著這課程，我期待與學員透過一小步又一小步的學習、一起完夢，漸次建立自己，使教會能夠開拓新的路向：讓有自閉症成員的家庭能夠在教會中被接納和培植，享受完美的教會生活、成為主的門徒。</a:t>
            </a:r>
          </a:p>
          <a:p>
            <a:pPr eaLnBrk="1" hangingPunct="1">
              <a:buFontTx/>
              <a:buNone/>
            </a:pPr>
            <a:endParaRPr lang="en-US" altLang="zh-CN" dirty="0">
              <a:solidFill>
                <a:srgbClr val="FFFF00"/>
              </a:solidFill>
              <a:ea typeface="SimSun" pitchFamily="2" charset="-122"/>
              <a:cs typeface="SimSun" pitchFamily="2" charset="-122"/>
            </a:endParaRPr>
          </a:p>
        </p:txBody>
      </p:sp>
      <p:sp>
        <p:nvSpPr>
          <p:cNvPr id="102404" name="Text Box 4"/>
          <p:cNvSpPr txBox="1">
            <a:spLocks noChangeArrowheads="1"/>
          </p:cNvSpPr>
          <p:nvPr/>
        </p:nvSpPr>
        <p:spPr bwMode="auto">
          <a:xfrm>
            <a:off x="4038600" y="228600"/>
            <a:ext cx="4495800" cy="793750"/>
          </a:xfrm>
          <a:prstGeom prst="rect">
            <a:avLst/>
          </a:prstGeom>
          <a:noFill/>
          <a:ln w="9525">
            <a:noFill/>
            <a:miter lim="800000"/>
            <a:headEnd/>
            <a:tailEnd/>
          </a:ln>
          <a:effectLst/>
        </p:spPr>
        <p:txBody>
          <a:bodyPr>
            <a:prstTxWarp prst="textNoShape">
              <a:avLst/>
            </a:prstTxWarp>
            <a:spAutoFit/>
          </a:bodyPr>
          <a:lstStyle/>
          <a:p>
            <a:r>
              <a:rPr lang="zh-TW" altLang="en-US" sz="2800" b="1">
                <a:solidFill>
                  <a:schemeClr val="bg1"/>
                </a:solidFill>
                <a:effectLst>
                  <a:outerShdw blurRad="38100" dist="38100" dir="2700000" algn="tl">
                    <a:srgbClr val="000000"/>
                  </a:outerShdw>
                </a:effectLst>
                <a:ea typeface="新細明體" pitchFamily="-110" charset="-120"/>
                <a:cs typeface="新細明體" pitchFamily="-110" charset="-120"/>
              </a:rPr>
              <a:t> 北美華人基督徒教育大會</a:t>
            </a:r>
            <a:endParaRPr lang="en-US" sz="2800">
              <a:solidFill>
                <a:srgbClr val="00FF00"/>
              </a:solidFill>
            </a:endParaRPr>
          </a:p>
          <a:p>
            <a:r>
              <a:rPr lang="en-US">
                <a:solidFill>
                  <a:srgbClr val="00FF00"/>
                </a:solidFill>
              </a:rPr>
              <a:t>             </a:t>
            </a:r>
            <a:r>
              <a:rPr lang="en-US">
                <a:solidFill>
                  <a:srgbClr val="FF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A</a:t>
            </a:r>
            <a:r>
              <a:rPr lang="en-US">
                <a:solidFill>
                  <a:srgbClr val="00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ccess </a:t>
            </a:r>
            <a:r>
              <a:rPr lang="en-US">
                <a:solidFill>
                  <a:srgbClr val="FF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B</a:t>
            </a:r>
            <a:r>
              <a:rPr lang="en-US">
                <a:solidFill>
                  <a:srgbClr val="00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ible </a:t>
            </a:r>
            <a:r>
              <a:rPr lang="en-US">
                <a:solidFill>
                  <a:srgbClr val="FF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C</a:t>
            </a:r>
            <a:r>
              <a:rPr lang="en-US">
                <a:solidFill>
                  <a:srgbClr val="00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onvention</a:t>
            </a:r>
            <a:r>
              <a:rPr lang="en-US">
                <a:solidFill>
                  <a:srgbClr val="00FF00"/>
                </a:solidFill>
              </a:rPr>
              <a:t> </a:t>
            </a:r>
          </a:p>
        </p:txBody>
      </p:sp>
      <p:pic>
        <p:nvPicPr>
          <p:cNvPr id="2053" name="Picture 5" descr="abc logo_color (2)"/>
          <p:cNvPicPr>
            <a:picLocks noChangeAspect="1" noChangeArrowheads="1"/>
          </p:cNvPicPr>
          <p:nvPr/>
        </p:nvPicPr>
        <p:blipFill>
          <a:blip r:embed="rId3"/>
          <a:srcRect/>
          <a:stretch>
            <a:fillRect/>
          </a:stretch>
        </p:blipFill>
        <p:spPr bwMode="auto">
          <a:xfrm>
            <a:off x="228600" y="304800"/>
            <a:ext cx="685800" cy="609600"/>
          </a:xfrm>
          <a:prstGeom prst="rect">
            <a:avLst/>
          </a:prstGeom>
          <a:noFill/>
          <a:ln w="57150" cmpd="thinThick">
            <a:solidFill>
              <a:srgbClr val="FFFF00"/>
            </a:solidFill>
            <a:miter lim="800000"/>
            <a:headEnd/>
            <a:tailEnd/>
          </a:ln>
        </p:spPr>
      </p:pic>
      <p:pic>
        <p:nvPicPr>
          <p:cNvPr id="2054" name="Picture 1"/>
          <p:cNvPicPr>
            <a:picLocks noChangeAspect="1"/>
          </p:cNvPicPr>
          <p:nvPr/>
        </p:nvPicPr>
        <p:blipFill>
          <a:blip r:embed="rId4"/>
          <a:srcRect/>
          <a:stretch>
            <a:fillRect/>
          </a:stretch>
        </p:blipFill>
        <p:spPr bwMode="auto">
          <a:xfrm>
            <a:off x="8305800" y="282575"/>
            <a:ext cx="685800" cy="685800"/>
          </a:xfrm>
          <a:prstGeom prst="rect">
            <a:avLst/>
          </a:prstGeom>
          <a:noFill/>
          <a:ln w="28575">
            <a:solidFill>
              <a:srgbClr val="FFFF00"/>
            </a:solid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 y="228600"/>
            <a:ext cx="8839200" cy="762000"/>
          </a:xfrm>
          <a:solidFill>
            <a:schemeClr val="accent2"/>
          </a:solidFill>
          <a:ln w="76200" cmpd="tri">
            <a:solidFill>
              <a:schemeClr val="bg1"/>
            </a:solidFill>
          </a:ln>
        </p:spPr>
        <p:txBody>
          <a:bodyPr/>
          <a:lstStyle/>
          <a:p>
            <a:pPr algn="l" eaLnBrk="1" hangingPunct="1"/>
            <a:r>
              <a:rPr lang="en-US" sz="4000" b="1" i="1">
                <a:solidFill>
                  <a:srgbClr val="FFFF00"/>
                </a:solidFill>
                <a:latin typeface="Matura MT Script Capitals" pitchFamily="-110" charset="0"/>
                <a:ea typeface="Batang" pitchFamily="18" charset="-127"/>
                <a:cs typeface="Batang" pitchFamily="18" charset="-127"/>
              </a:rPr>
              <a:t>     ABC</a:t>
            </a:r>
            <a:r>
              <a:rPr lang="en-US" sz="4000">
                <a:solidFill>
                  <a:srgbClr val="FFFF00"/>
                </a:solidFill>
                <a:latin typeface="Matura MT Script Capitals" pitchFamily="-110" charset="0"/>
              </a:rPr>
              <a:t>  2015 </a:t>
            </a:r>
            <a:r>
              <a:rPr lang="zh-TW" altLang="en-US" sz="4000">
                <a:ea typeface="新細明體" pitchFamily="-110" charset="-120"/>
                <a:cs typeface="新細明體" pitchFamily="-110" charset="-120"/>
              </a:rPr>
              <a:t>    </a:t>
            </a:r>
            <a:endParaRPr lang="en-US" sz="4000"/>
          </a:p>
        </p:txBody>
      </p:sp>
      <p:sp>
        <p:nvSpPr>
          <p:cNvPr id="102403" name="Rectangle 3"/>
          <p:cNvSpPr>
            <a:spLocks noGrp="1" noChangeArrowheads="1"/>
          </p:cNvSpPr>
          <p:nvPr>
            <p:ph type="body" idx="1"/>
          </p:nvPr>
        </p:nvSpPr>
        <p:spPr>
          <a:xfrm>
            <a:off x="152400" y="1066800"/>
            <a:ext cx="8839200" cy="5638800"/>
          </a:xfrm>
          <a:gradFill rotWithShape="1">
            <a:gsLst>
              <a:gs pos="0">
                <a:schemeClr val="accent2"/>
              </a:gs>
              <a:gs pos="50000">
                <a:schemeClr val="accent2">
                  <a:gamma/>
                  <a:shade val="46275"/>
                  <a:invGamma/>
                </a:schemeClr>
              </a:gs>
              <a:gs pos="100000">
                <a:schemeClr val="accent2"/>
              </a:gs>
            </a:gsLst>
            <a:lin ang="5400000" scaled="1"/>
          </a:gradFill>
          <a:ln w="76200" cmpd="tri">
            <a:solidFill>
              <a:schemeClr val="bg1"/>
            </a:solidFill>
          </a:ln>
        </p:spPr>
        <p:txBody>
          <a:bodyPr/>
          <a:lstStyle/>
          <a:p>
            <a:pPr eaLnBrk="1" hangingPunct="1">
              <a:buFontTx/>
              <a:buNone/>
              <a:defRPr/>
            </a:pPr>
            <a:endParaRPr lang="en-US" altLang="zh-TW" b="1" dirty="0" smtClean="0"/>
          </a:p>
          <a:p>
            <a:pPr eaLnBrk="1" hangingPunct="1">
              <a:buFontTx/>
              <a:buNone/>
              <a:defRPr/>
            </a:pPr>
            <a:r>
              <a:rPr lang="en-US" altLang="zh-TW" b="1" dirty="0" smtClean="0"/>
              <a:t>	</a:t>
            </a:r>
            <a:r>
              <a:rPr lang="zh-TW" altLang="en-US" b="1" dirty="0" smtClean="0">
                <a:solidFill>
                  <a:srgbClr val="FFFF00"/>
                </a:solidFill>
              </a:rPr>
              <a:t>自閉症</a:t>
            </a:r>
            <a:r>
              <a:rPr lang="en-US" b="1" dirty="0" smtClean="0">
                <a:solidFill>
                  <a:srgbClr val="FFFF00"/>
                </a:solidFill>
              </a:rPr>
              <a:t> 101</a:t>
            </a:r>
          </a:p>
          <a:p>
            <a:pPr eaLnBrk="1" hangingPunct="1">
              <a:buFontTx/>
              <a:buNone/>
              <a:defRPr/>
            </a:pPr>
            <a:endParaRPr lang="en-US" altLang="zh-CN" b="1" dirty="0" smtClean="0">
              <a:solidFill>
                <a:srgbClr val="FFFF00"/>
              </a:solidFill>
              <a:ea typeface="SimSun" pitchFamily="2" charset="-122"/>
            </a:endParaRPr>
          </a:p>
          <a:p>
            <a:pPr lvl="1"/>
            <a:r>
              <a:rPr lang="en-US" dirty="0" smtClean="0">
                <a:solidFill>
                  <a:srgbClr val="FFFFFF"/>
                </a:solidFill>
              </a:rPr>
              <a:t>Pervasive </a:t>
            </a:r>
            <a:r>
              <a:rPr lang="en-US" dirty="0" smtClean="0">
                <a:solidFill>
                  <a:srgbClr val="FFFFFF"/>
                </a:solidFill>
              </a:rPr>
              <a:t>Developmental Disorders (PDD)</a:t>
            </a:r>
          </a:p>
          <a:p>
            <a:pPr lvl="2"/>
            <a:r>
              <a:rPr lang="en-US" sz="2800" dirty="0" err="1" smtClean="0">
                <a:solidFill>
                  <a:srgbClr val="FFFFFF"/>
                </a:solidFill>
              </a:rPr>
              <a:t>Rett’s</a:t>
            </a:r>
            <a:r>
              <a:rPr lang="en-US" sz="2800" dirty="0" smtClean="0">
                <a:solidFill>
                  <a:srgbClr val="FFFFFF"/>
                </a:solidFill>
              </a:rPr>
              <a:t> Disorder,</a:t>
            </a:r>
          </a:p>
          <a:p>
            <a:pPr lvl="2"/>
            <a:r>
              <a:rPr lang="en-US" sz="2800" dirty="0" smtClean="0">
                <a:solidFill>
                  <a:srgbClr val="FFFF00"/>
                </a:solidFill>
              </a:rPr>
              <a:t>Autistic Disorders </a:t>
            </a:r>
            <a:r>
              <a:rPr lang="zh-TW" altLang="en-US" sz="2800" dirty="0" smtClean="0">
                <a:solidFill>
                  <a:srgbClr val="FFFF00"/>
                </a:solidFill>
              </a:rPr>
              <a:t>自閉症</a:t>
            </a:r>
            <a:endParaRPr lang="en-US" sz="2800" dirty="0" smtClean="0">
              <a:solidFill>
                <a:srgbClr val="FFFF00"/>
              </a:solidFill>
            </a:endParaRPr>
          </a:p>
          <a:p>
            <a:pPr lvl="2"/>
            <a:r>
              <a:rPr lang="en-US" sz="2800" dirty="0" smtClean="0">
                <a:solidFill>
                  <a:srgbClr val="FFFFFF"/>
                </a:solidFill>
              </a:rPr>
              <a:t>Childhood Disintegrative Disorder</a:t>
            </a:r>
          </a:p>
          <a:p>
            <a:pPr lvl="2"/>
            <a:r>
              <a:rPr lang="en-US" sz="2800" dirty="0" err="1" smtClean="0">
                <a:solidFill>
                  <a:srgbClr val="FFFF00"/>
                </a:solidFill>
              </a:rPr>
              <a:t>Asperger</a:t>
            </a:r>
            <a:r>
              <a:rPr lang="en-US" sz="2800" dirty="0" smtClean="0">
                <a:solidFill>
                  <a:srgbClr val="FFFF00"/>
                </a:solidFill>
              </a:rPr>
              <a:t> Disorder </a:t>
            </a:r>
            <a:r>
              <a:rPr lang="zh-TW" altLang="en-US" sz="2800" dirty="0" smtClean="0">
                <a:solidFill>
                  <a:srgbClr val="FFFF00"/>
                </a:solidFill>
              </a:rPr>
              <a:t>阿斯伯格症</a:t>
            </a:r>
            <a:endParaRPr lang="en-US" sz="2800" dirty="0" smtClean="0">
              <a:solidFill>
                <a:srgbClr val="FFFF00"/>
              </a:solidFill>
            </a:endParaRPr>
          </a:p>
          <a:p>
            <a:pPr lvl="2"/>
            <a:r>
              <a:rPr lang="en-US" sz="2800" dirty="0" smtClean="0">
                <a:solidFill>
                  <a:srgbClr val="FFFFFF"/>
                </a:solidFill>
              </a:rPr>
              <a:t>Pervasive Developmental Disorder – Not Otherwise Specified (PDD-NOS)</a:t>
            </a:r>
          </a:p>
          <a:p>
            <a:pPr eaLnBrk="1" hangingPunct="1">
              <a:buFontTx/>
              <a:buNone/>
              <a:defRPr/>
            </a:pPr>
            <a:endParaRPr lang="en-US" altLang="zh-CN" b="1" dirty="0" smtClean="0">
              <a:solidFill>
                <a:srgbClr val="FFFF00"/>
              </a:solidFill>
              <a:ea typeface="SimSun" pitchFamily="2" charset="-122"/>
            </a:endParaRPr>
          </a:p>
        </p:txBody>
      </p:sp>
      <p:sp>
        <p:nvSpPr>
          <p:cNvPr id="102404" name="Text Box 4"/>
          <p:cNvSpPr txBox="1">
            <a:spLocks noChangeArrowheads="1"/>
          </p:cNvSpPr>
          <p:nvPr/>
        </p:nvSpPr>
        <p:spPr bwMode="auto">
          <a:xfrm>
            <a:off x="4038600" y="228600"/>
            <a:ext cx="4495800" cy="793750"/>
          </a:xfrm>
          <a:prstGeom prst="rect">
            <a:avLst/>
          </a:prstGeom>
          <a:noFill/>
          <a:ln w="9525">
            <a:noFill/>
            <a:miter lim="800000"/>
            <a:headEnd/>
            <a:tailEnd/>
          </a:ln>
          <a:effectLst/>
        </p:spPr>
        <p:txBody>
          <a:bodyPr>
            <a:prstTxWarp prst="textNoShape">
              <a:avLst/>
            </a:prstTxWarp>
            <a:spAutoFit/>
          </a:bodyPr>
          <a:lstStyle/>
          <a:p>
            <a:r>
              <a:rPr lang="zh-TW" altLang="en-US" sz="2800" b="1">
                <a:solidFill>
                  <a:schemeClr val="bg1"/>
                </a:solidFill>
                <a:effectLst>
                  <a:outerShdw blurRad="38100" dist="38100" dir="2700000" algn="tl">
                    <a:srgbClr val="000000"/>
                  </a:outerShdw>
                </a:effectLst>
                <a:ea typeface="新細明體" pitchFamily="-110" charset="-120"/>
                <a:cs typeface="新細明體" pitchFamily="-110" charset="-120"/>
              </a:rPr>
              <a:t> 北美華人基督徒教育大會</a:t>
            </a:r>
            <a:endParaRPr lang="en-US" sz="2800">
              <a:solidFill>
                <a:srgbClr val="00FF00"/>
              </a:solidFill>
            </a:endParaRPr>
          </a:p>
          <a:p>
            <a:r>
              <a:rPr lang="en-US">
                <a:solidFill>
                  <a:srgbClr val="00FF00"/>
                </a:solidFill>
              </a:rPr>
              <a:t>             </a:t>
            </a:r>
            <a:r>
              <a:rPr lang="en-US">
                <a:solidFill>
                  <a:srgbClr val="FF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A</a:t>
            </a:r>
            <a:r>
              <a:rPr lang="en-US">
                <a:solidFill>
                  <a:srgbClr val="00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ccess </a:t>
            </a:r>
            <a:r>
              <a:rPr lang="en-US">
                <a:solidFill>
                  <a:srgbClr val="FF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B</a:t>
            </a:r>
            <a:r>
              <a:rPr lang="en-US">
                <a:solidFill>
                  <a:srgbClr val="00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ible </a:t>
            </a:r>
            <a:r>
              <a:rPr lang="en-US">
                <a:solidFill>
                  <a:srgbClr val="FF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C</a:t>
            </a:r>
            <a:r>
              <a:rPr lang="en-US">
                <a:solidFill>
                  <a:srgbClr val="00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onvention</a:t>
            </a:r>
            <a:r>
              <a:rPr lang="en-US">
                <a:solidFill>
                  <a:srgbClr val="00FF00"/>
                </a:solidFill>
              </a:rPr>
              <a:t> </a:t>
            </a:r>
          </a:p>
        </p:txBody>
      </p:sp>
      <p:pic>
        <p:nvPicPr>
          <p:cNvPr id="4101" name="Picture 5" descr="abc logo_color (2)"/>
          <p:cNvPicPr>
            <a:picLocks noChangeAspect="1" noChangeArrowheads="1"/>
          </p:cNvPicPr>
          <p:nvPr/>
        </p:nvPicPr>
        <p:blipFill>
          <a:blip r:embed="rId3"/>
          <a:srcRect/>
          <a:stretch>
            <a:fillRect/>
          </a:stretch>
        </p:blipFill>
        <p:spPr bwMode="auto">
          <a:xfrm>
            <a:off x="228600" y="304800"/>
            <a:ext cx="685800" cy="609600"/>
          </a:xfrm>
          <a:prstGeom prst="rect">
            <a:avLst/>
          </a:prstGeom>
          <a:noFill/>
          <a:ln w="57150" cmpd="thinThick">
            <a:solidFill>
              <a:srgbClr val="FFFF00"/>
            </a:solidFill>
            <a:miter lim="800000"/>
            <a:headEnd/>
            <a:tailEnd/>
          </a:ln>
        </p:spPr>
      </p:pic>
      <p:pic>
        <p:nvPicPr>
          <p:cNvPr id="4102" name="Picture 1"/>
          <p:cNvPicPr>
            <a:picLocks noChangeAspect="1"/>
          </p:cNvPicPr>
          <p:nvPr/>
        </p:nvPicPr>
        <p:blipFill>
          <a:blip r:embed="rId4"/>
          <a:srcRect/>
          <a:stretch>
            <a:fillRect/>
          </a:stretch>
        </p:blipFill>
        <p:spPr bwMode="auto">
          <a:xfrm>
            <a:off x="8305800" y="282575"/>
            <a:ext cx="685800" cy="685800"/>
          </a:xfrm>
          <a:prstGeom prst="rect">
            <a:avLst/>
          </a:prstGeom>
          <a:noFill/>
          <a:ln w="28575">
            <a:solidFill>
              <a:srgbClr val="FFFF00"/>
            </a:solid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 y="228600"/>
            <a:ext cx="8839200" cy="762000"/>
          </a:xfrm>
          <a:solidFill>
            <a:schemeClr val="accent2"/>
          </a:solidFill>
          <a:ln w="76200" cmpd="tri">
            <a:solidFill>
              <a:schemeClr val="bg1"/>
            </a:solidFill>
          </a:ln>
        </p:spPr>
        <p:txBody>
          <a:bodyPr/>
          <a:lstStyle/>
          <a:p>
            <a:pPr algn="l" eaLnBrk="1" hangingPunct="1"/>
            <a:r>
              <a:rPr lang="en-US" sz="4000" b="1" i="1">
                <a:solidFill>
                  <a:srgbClr val="FFFF00"/>
                </a:solidFill>
                <a:latin typeface="Matura MT Script Capitals" pitchFamily="-110" charset="0"/>
                <a:ea typeface="Batang" pitchFamily="18" charset="-127"/>
                <a:cs typeface="Batang" pitchFamily="18" charset="-127"/>
              </a:rPr>
              <a:t>     ABC</a:t>
            </a:r>
            <a:r>
              <a:rPr lang="en-US" sz="4000">
                <a:solidFill>
                  <a:srgbClr val="FFFF00"/>
                </a:solidFill>
                <a:latin typeface="Matura MT Script Capitals" pitchFamily="-110" charset="0"/>
              </a:rPr>
              <a:t>  2015 </a:t>
            </a:r>
            <a:r>
              <a:rPr lang="zh-TW" altLang="en-US" sz="4000">
                <a:ea typeface="新細明體" pitchFamily="-110" charset="-120"/>
                <a:cs typeface="新細明體" pitchFamily="-110" charset="-120"/>
              </a:rPr>
              <a:t>    </a:t>
            </a:r>
            <a:endParaRPr lang="en-US" sz="4000"/>
          </a:p>
        </p:txBody>
      </p:sp>
      <p:sp>
        <p:nvSpPr>
          <p:cNvPr id="102403" name="Rectangle 3"/>
          <p:cNvSpPr>
            <a:spLocks noGrp="1" noChangeArrowheads="1"/>
          </p:cNvSpPr>
          <p:nvPr>
            <p:ph type="body" idx="1"/>
          </p:nvPr>
        </p:nvSpPr>
        <p:spPr>
          <a:xfrm>
            <a:off x="152400" y="1066800"/>
            <a:ext cx="8839200" cy="5638800"/>
          </a:xfrm>
          <a:gradFill rotWithShape="1">
            <a:gsLst>
              <a:gs pos="0">
                <a:schemeClr val="accent2"/>
              </a:gs>
              <a:gs pos="50000">
                <a:schemeClr val="accent2">
                  <a:gamma/>
                  <a:shade val="46275"/>
                  <a:invGamma/>
                </a:schemeClr>
              </a:gs>
              <a:gs pos="100000">
                <a:schemeClr val="accent2"/>
              </a:gs>
            </a:gsLst>
            <a:lin ang="5400000" scaled="1"/>
          </a:gradFill>
          <a:ln w="76200" cmpd="tri">
            <a:solidFill>
              <a:schemeClr val="bg1"/>
            </a:solidFill>
          </a:ln>
        </p:spPr>
        <p:txBody>
          <a:bodyPr/>
          <a:lstStyle/>
          <a:p>
            <a:pPr eaLnBrk="1" hangingPunct="1">
              <a:buFontTx/>
              <a:buNone/>
              <a:defRPr/>
            </a:pPr>
            <a:endParaRPr lang="en-US" altLang="zh-TW" b="1" dirty="0" smtClean="0"/>
          </a:p>
          <a:p>
            <a:pPr eaLnBrk="1" hangingPunct="1">
              <a:buFontTx/>
              <a:buNone/>
              <a:defRPr/>
            </a:pPr>
            <a:r>
              <a:rPr lang="en-US" altLang="zh-TW" b="1" dirty="0" smtClean="0"/>
              <a:t>	</a:t>
            </a:r>
            <a:r>
              <a:rPr lang="zh-TW" altLang="en-US" b="1" dirty="0" smtClean="0">
                <a:solidFill>
                  <a:srgbClr val="FFFF00"/>
                </a:solidFill>
              </a:rPr>
              <a:t>自閉症</a:t>
            </a:r>
            <a:r>
              <a:rPr lang="en-US" b="1" dirty="0" smtClean="0">
                <a:solidFill>
                  <a:srgbClr val="FFFF00"/>
                </a:solidFill>
              </a:rPr>
              <a:t> 101</a:t>
            </a:r>
          </a:p>
          <a:p>
            <a:pPr eaLnBrk="1" hangingPunct="1">
              <a:buFontTx/>
              <a:buNone/>
              <a:defRPr/>
            </a:pPr>
            <a:endParaRPr lang="en-US" altLang="zh-CN" b="1" dirty="0" smtClean="0">
              <a:solidFill>
                <a:srgbClr val="FFFF00"/>
              </a:solidFill>
              <a:ea typeface="SimSun" pitchFamily="2" charset="-122"/>
            </a:endParaRPr>
          </a:p>
          <a:p>
            <a:pPr lvl="2"/>
            <a:r>
              <a:rPr lang="zh-TW" altLang="en-US" sz="3200" dirty="0" smtClean="0">
                <a:solidFill>
                  <a:schemeClr val="bg1"/>
                </a:solidFill>
              </a:rPr>
              <a:t>自閉症的三大特徵</a:t>
            </a:r>
            <a:endParaRPr lang="en-US" altLang="zh-TW" sz="3200" dirty="0" smtClean="0">
              <a:solidFill>
                <a:schemeClr val="bg1"/>
              </a:solidFill>
            </a:endParaRPr>
          </a:p>
          <a:p>
            <a:pPr lvl="3"/>
            <a:r>
              <a:rPr lang="en-US" sz="3200" dirty="0" smtClean="0">
                <a:solidFill>
                  <a:schemeClr val="bg1"/>
                </a:solidFill>
              </a:rPr>
              <a:t> </a:t>
            </a:r>
            <a:r>
              <a:rPr lang="zh-TW" altLang="en-US" sz="3200" dirty="0" smtClean="0">
                <a:solidFill>
                  <a:schemeClr val="bg1"/>
                </a:solidFill>
              </a:rPr>
              <a:t>社交障阻</a:t>
            </a:r>
            <a:endParaRPr lang="en-US" sz="3200" dirty="0" smtClean="0">
              <a:solidFill>
                <a:schemeClr val="bg1"/>
              </a:solidFill>
            </a:endParaRPr>
          </a:p>
          <a:p>
            <a:pPr lvl="3"/>
            <a:r>
              <a:rPr lang="en-US" sz="3200" dirty="0" smtClean="0">
                <a:solidFill>
                  <a:schemeClr val="bg1"/>
                </a:solidFill>
              </a:rPr>
              <a:t> </a:t>
            </a:r>
            <a:r>
              <a:rPr lang="zh-TW" altLang="en-US" sz="3200" dirty="0" smtClean="0">
                <a:solidFill>
                  <a:schemeClr val="bg1"/>
                </a:solidFill>
              </a:rPr>
              <a:t>溝通障阻（言語和非言語）</a:t>
            </a:r>
            <a:endParaRPr lang="en-US" altLang="zh-TW" sz="3200" dirty="0" smtClean="0">
              <a:solidFill>
                <a:schemeClr val="bg1"/>
              </a:solidFill>
            </a:endParaRPr>
          </a:p>
          <a:p>
            <a:pPr lvl="3"/>
            <a:r>
              <a:rPr lang="en-US" sz="3200" dirty="0" smtClean="0">
                <a:solidFill>
                  <a:schemeClr val="bg1"/>
                </a:solidFill>
              </a:rPr>
              <a:t> </a:t>
            </a:r>
            <a:r>
              <a:rPr lang="zh-TW" altLang="en-US" sz="3200" dirty="0" smtClean="0">
                <a:solidFill>
                  <a:schemeClr val="bg1"/>
                </a:solidFill>
              </a:rPr>
              <a:t>固執刻板、對四週環境之轉變反應</a:t>
            </a:r>
            <a:r>
              <a:rPr lang="en-US" altLang="zh-TW" sz="3200" dirty="0" smtClean="0">
                <a:solidFill>
                  <a:schemeClr val="bg1"/>
                </a:solidFill>
              </a:rPr>
              <a:t>  </a:t>
            </a:r>
            <a:r>
              <a:rPr lang="zh-TW" altLang="en-US" sz="3200" dirty="0" smtClean="0">
                <a:solidFill>
                  <a:schemeClr val="bg1"/>
                </a:solidFill>
              </a:rPr>
              <a:t>較慢，只醉心於個人某小部份之興趣</a:t>
            </a:r>
            <a:endParaRPr lang="en-US" sz="3200" dirty="0" smtClean="0">
              <a:solidFill>
                <a:schemeClr val="bg1"/>
              </a:solidFill>
            </a:endParaRPr>
          </a:p>
          <a:p>
            <a:pPr eaLnBrk="1" hangingPunct="1">
              <a:buFontTx/>
              <a:buNone/>
              <a:defRPr/>
            </a:pPr>
            <a:endParaRPr lang="en-US" altLang="zh-CN" dirty="0" smtClean="0">
              <a:solidFill>
                <a:srgbClr val="FFFF00"/>
              </a:solidFill>
              <a:ea typeface="SimSun" pitchFamily="2" charset="-122"/>
            </a:endParaRPr>
          </a:p>
        </p:txBody>
      </p:sp>
      <p:sp>
        <p:nvSpPr>
          <p:cNvPr id="102404" name="Text Box 4"/>
          <p:cNvSpPr txBox="1">
            <a:spLocks noChangeArrowheads="1"/>
          </p:cNvSpPr>
          <p:nvPr/>
        </p:nvSpPr>
        <p:spPr bwMode="auto">
          <a:xfrm>
            <a:off x="4038600" y="228600"/>
            <a:ext cx="4495800" cy="793750"/>
          </a:xfrm>
          <a:prstGeom prst="rect">
            <a:avLst/>
          </a:prstGeom>
          <a:noFill/>
          <a:ln w="9525">
            <a:noFill/>
            <a:miter lim="800000"/>
            <a:headEnd/>
            <a:tailEnd/>
          </a:ln>
          <a:effectLst/>
        </p:spPr>
        <p:txBody>
          <a:bodyPr>
            <a:prstTxWarp prst="textNoShape">
              <a:avLst/>
            </a:prstTxWarp>
            <a:spAutoFit/>
          </a:bodyPr>
          <a:lstStyle/>
          <a:p>
            <a:r>
              <a:rPr lang="zh-TW" altLang="en-US" sz="2800" b="1">
                <a:solidFill>
                  <a:schemeClr val="bg1"/>
                </a:solidFill>
                <a:effectLst>
                  <a:outerShdw blurRad="38100" dist="38100" dir="2700000" algn="tl">
                    <a:srgbClr val="000000"/>
                  </a:outerShdw>
                </a:effectLst>
                <a:ea typeface="新細明體" pitchFamily="-110" charset="-120"/>
                <a:cs typeface="新細明體" pitchFamily="-110" charset="-120"/>
              </a:rPr>
              <a:t> 北美華人基督徒教育大會</a:t>
            </a:r>
            <a:endParaRPr lang="en-US" sz="2800">
              <a:solidFill>
                <a:srgbClr val="00FF00"/>
              </a:solidFill>
            </a:endParaRPr>
          </a:p>
          <a:p>
            <a:r>
              <a:rPr lang="en-US">
                <a:solidFill>
                  <a:srgbClr val="00FF00"/>
                </a:solidFill>
              </a:rPr>
              <a:t>             </a:t>
            </a:r>
            <a:r>
              <a:rPr lang="en-US">
                <a:solidFill>
                  <a:srgbClr val="FF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A</a:t>
            </a:r>
            <a:r>
              <a:rPr lang="en-US">
                <a:solidFill>
                  <a:srgbClr val="00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ccess </a:t>
            </a:r>
            <a:r>
              <a:rPr lang="en-US">
                <a:solidFill>
                  <a:srgbClr val="FF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B</a:t>
            </a:r>
            <a:r>
              <a:rPr lang="en-US">
                <a:solidFill>
                  <a:srgbClr val="00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ible </a:t>
            </a:r>
            <a:r>
              <a:rPr lang="en-US">
                <a:solidFill>
                  <a:srgbClr val="FF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C</a:t>
            </a:r>
            <a:r>
              <a:rPr lang="en-US">
                <a:solidFill>
                  <a:srgbClr val="00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onvention</a:t>
            </a:r>
            <a:r>
              <a:rPr lang="en-US">
                <a:solidFill>
                  <a:srgbClr val="00FF00"/>
                </a:solidFill>
              </a:rPr>
              <a:t> </a:t>
            </a:r>
          </a:p>
        </p:txBody>
      </p:sp>
      <p:pic>
        <p:nvPicPr>
          <p:cNvPr id="4101" name="Picture 5" descr="abc logo_color (2)"/>
          <p:cNvPicPr>
            <a:picLocks noChangeAspect="1" noChangeArrowheads="1"/>
          </p:cNvPicPr>
          <p:nvPr/>
        </p:nvPicPr>
        <p:blipFill>
          <a:blip r:embed="rId3"/>
          <a:srcRect/>
          <a:stretch>
            <a:fillRect/>
          </a:stretch>
        </p:blipFill>
        <p:spPr bwMode="auto">
          <a:xfrm>
            <a:off x="228600" y="304800"/>
            <a:ext cx="685800" cy="609600"/>
          </a:xfrm>
          <a:prstGeom prst="rect">
            <a:avLst/>
          </a:prstGeom>
          <a:noFill/>
          <a:ln w="57150" cmpd="thinThick">
            <a:solidFill>
              <a:srgbClr val="FFFF00"/>
            </a:solidFill>
            <a:miter lim="800000"/>
            <a:headEnd/>
            <a:tailEnd/>
          </a:ln>
        </p:spPr>
      </p:pic>
      <p:pic>
        <p:nvPicPr>
          <p:cNvPr id="4102" name="Picture 1"/>
          <p:cNvPicPr>
            <a:picLocks noChangeAspect="1"/>
          </p:cNvPicPr>
          <p:nvPr/>
        </p:nvPicPr>
        <p:blipFill>
          <a:blip r:embed="rId4"/>
          <a:srcRect/>
          <a:stretch>
            <a:fillRect/>
          </a:stretch>
        </p:blipFill>
        <p:spPr bwMode="auto">
          <a:xfrm>
            <a:off x="8305800" y="282575"/>
            <a:ext cx="685800" cy="685800"/>
          </a:xfrm>
          <a:prstGeom prst="rect">
            <a:avLst/>
          </a:prstGeom>
          <a:noFill/>
          <a:ln w="28575">
            <a:solidFill>
              <a:srgbClr val="FFFF00"/>
            </a:solid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 y="228600"/>
            <a:ext cx="8839200" cy="762000"/>
          </a:xfrm>
          <a:solidFill>
            <a:schemeClr val="accent2"/>
          </a:solidFill>
          <a:ln w="76200" cmpd="tri">
            <a:solidFill>
              <a:schemeClr val="bg1"/>
            </a:solidFill>
          </a:ln>
        </p:spPr>
        <p:txBody>
          <a:bodyPr/>
          <a:lstStyle/>
          <a:p>
            <a:pPr algn="l" eaLnBrk="1" hangingPunct="1"/>
            <a:r>
              <a:rPr lang="en-US" sz="4000" b="1" i="1">
                <a:solidFill>
                  <a:srgbClr val="FFFF00"/>
                </a:solidFill>
                <a:latin typeface="Matura MT Script Capitals" pitchFamily="-110" charset="0"/>
                <a:ea typeface="Batang" pitchFamily="18" charset="-127"/>
                <a:cs typeface="Batang" pitchFamily="18" charset="-127"/>
              </a:rPr>
              <a:t>     ABC</a:t>
            </a:r>
            <a:r>
              <a:rPr lang="en-US" sz="4000">
                <a:solidFill>
                  <a:srgbClr val="FFFF00"/>
                </a:solidFill>
                <a:latin typeface="Matura MT Script Capitals" pitchFamily="-110" charset="0"/>
              </a:rPr>
              <a:t>  2015 </a:t>
            </a:r>
            <a:r>
              <a:rPr lang="zh-TW" altLang="en-US" sz="4000">
                <a:ea typeface="新細明體" pitchFamily="-110" charset="-120"/>
                <a:cs typeface="新細明體" pitchFamily="-110" charset="-120"/>
              </a:rPr>
              <a:t>    </a:t>
            </a:r>
            <a:endParaRPr lang="en-US" sz="4000"/>
          </a:p>
        </p:txBody>
      </p:sp>
      <p:sp>
        <p:nvSpPr>
          <p:cNvPr id="102403" name="Rectangle 3"/>
          <p:cNvSpPr>
            <a:spLocks noGrp="1" noChangeArrowheads="1"/>
          </p:cNvSpPr>
          <p:nvPr>
            <p:ph type="body" idx="1"/>
          </p:nvPr>
        </p:nvSpPr>
        <p:spPr>
          <a:xfrm>
            <a:off x="152400" y="1066800"/>
            <a:ext cx="8839200" cy="5638800"/>
          </a:xfrm>
          <a:gradFill rotWithShape="1">
            <a:gsLst>
              <a:gs pos="0">
                <a:schemeClr val="accent2"/>
              </a:gs>
              <a:gs pos="50000">
                <a:schemeClr val="accent2">
                  <a:gamma/>
                  <a:shade val="46275"/>
                  <a:invGamma/>
                </a:schemeClr>
              </a:gs>
              <a:gs pos="100000">
                <a:schemeClr val="accent2"/>
              </a:gs>
            </a:gsLst>
            <a:lin ang="5400000" scaled="1"/>
          </a:gradFill>
          <a:ln w="76200" cmpd="tri">
            <a:solidFill>
              <a:schemeClr val="bg1"/>
            </a:solidFill>
          </a:ln>
        </p:spPr>
        <p:txBody>
          <a:bodyPr/>
          <a:lstStyle/>
          <a:p>
            <a:pPr eaLnBrk="1" hangingPunct="1">
              <a:buFontTx/>
              <a:buNone/>
              <a:defRPr/>
            </a:pPr>
            <a:endParaRPr lang="en-US" altLang="zh-TW" b="1" dirty="0" smtClean="0"/>
          </a:p>
          <a:p>
            <a:pPr eaLnBrk="1" hangingPunct="1">
              <a:buFontTx/>
              <a:buNone/>
              <a:defRPr/>
            </a:pPr>
            <a:r>
              <a:rPr lang="en-US" altLang="zh-TW" b="1" dirty="0" smtClean="0"/>
              <a:t>	</a:t>
            </a:r>
            <a:r>
              <a:rPr lang="zh-TW" altLang="en-US" b="1" dirty="0" smtClean="0">
                <a:solidFill>
                  <a:srgbClr val="FFFF00"/>
                </a:solidFill>
              </a:rPr>
              <a:t>自閉症</a:t>
            </a:r>
            <a:r>
              <a:rPr lang="en-US" b="1" dirty="0" smtClean="0">
                <a:solidFill>
                  <a:srgbClr val="FFFF00"/>
                </a:solidFill>
              </a:rPr>
              <a:t> 101</a:t>
            </a:r>
          </a:p>
          <a:p>
            <a:pPr marL="628650" lvl="2">
              <a:spcBef>
                <a:spcPts val="2000"/>
              </a:spcBef>
              <a:buClr>
                <a:schemeClr val="accent1"/>
              </a:buClr>
            </a:pPr>
            <a:r>
              <a:rPr lang="zh-TW" altLang="en-US" sz="2800" dirty="0" smtClean="0">
                <a:solidFill>
                  <a:srgbClr val="FFFFFF"/>
                </a:solidFill>
              </a:rPr>
              <a:t>自閉症及一生之久，不會痊癒但亦不會傳染</a:t>
            </a:r>
            <a:endParaRPr lang="en-US" sz="2800" dirty="0" smtClean="0">
              <a:solidFill>
                <a:srgbClr val="FFFFFF"/>
              </a:solidFill>
            </a:endParaRPr>
          </a:p>
          <a:p>
            <a:pPr marL="628650" lvl="2">
              <a:spcBef>
                <a:spcPts val="2000"/>
              </a:spcBef>
              <a:buClr>
                <a:schemeClr val="accent1"/>
              </a:buClr>
            </a:pPr>
            <a:r>
              <a:rPr lang="zh-TW" altLang="en-US" sz="2800" dirty="0" smtClean="0">
                <a:solidFill>
                  <a:srgbClr val="FFFFFF"/>
                </a:solidFill>
              </a:rPr>
              <a:t>一般治療方案只能改善某些行為和克服自閉症帶來之影響</a:t>
            </a:r>
            <a:endParaRPr lang="en-US" sz="2800" dirty="0" smtClean="0">
              <a:solidFill>
                <a:srgbClr val="FFFFFF"/>
              </a:solidFill>
            </a:endParaRPr>
          </a:p>
          <a:p>
            <a:pPr marL="628650" lvl="2">
              <a:spcBef>
                <a:spcPts val="2000"/>
              </a:spcBef>
              <a:buClr>
                <a:schemeClr val="accent1"/>
              </a:buClr>
            </a:pPr>
            <a:r>
              <a:rPr lang="zh-TW" altLang="en-US" sz="2800" dirty="0" smtClean="0">
                <a:solidFill>
                  <a:srgbClr val="FFFFFF"/>
                </a:solidFill>
              </a:rPr>
              <a:t>導致自閉症發生的因素：遺傳、免疫注射、身體機能、環境因素</a:t>
            </a:r>
            <a:r>
              <a:rPr lang="en-US" altLang="zh-TW" sz="2800" dirty="0" smtClean="0">
                <a:solidFill>
                  <a:srgbClr val="FFFFFF"/>
                </a:solidFill>
              </a:rPr>
              <a:t>…</a:t>
            </a:r>
            <a:r>
              <a:rPr lang="zh-TW" altLang="en-US" sz="2800" dirty="0" smtClean="0">
                <a:solidFill>
                  <a:srgbClr val="FFFFFF"/>
                </a:solidFill>
              </a:rPr>
              <a:t>等</a:t>
            </a:r>
            <a:endParaRPr lang="en-US" sz="2800" dirty="0" smtClean="0">
              <a:solidFill>
                <a:srgbClr val="FFFFFF"/>
              </a:solidFill>
            </a:endParaRPr>
          </a:p>
          <a:p>
            <a:pPr marL="628650" lvl="2">
              <a:spcBef>
                <a:spcPts val="2000"/>
              </a:spcBef>
              <a:buClr>
                <a:schemeClr val="accent1"/>
              </a:buClr>
            </a:pPr>
            <a:r>
              <a:rPr lang="zh-TW" altLang="en-US" sz="2800" dirty="0" smtClean="0">
                <a:solidFill>
                  <a:srgbClr val="FFFFFF"/>
                </a:solidFill>
              </a:rPr>
              <a:t>現像：上述或其他因素導致腦部組織成長受到限制或被擾亂，影響到溝通和社交能力之健全建立</a:t>
            </a:r>
            <a:endParaRPr lang="en-US" sz="2800" dirty="0" smtClean="0">
              <a:solidFill>
                <a:srgbClr val="FFFFFF"/>
              </a:solidFill>
            </a:endParaRPr>
          </a:p>
          <a:p>
            <a:pPr eaLnBrk="1" hangingPunct="1">
              <a:buFontTx/>
              <a:buNone/>
              <a:defRPr/>
            </a:pPr>
            <a:endParaRPr lang="en-US" altLang="zh-CN" b="1" dirty="0" smtClean="0">
              <a:solidFill>
                <a:srgbClr val="FFFF00"/>
              </a:solidFill>
              <a:ea typeface="SimSun" pitchFamily="2" charset="-122"/>
            </a:endParaRPr>
          </a:p>
          <a:p>
            <a:pPr eaLnBrk="1" hangingPunct="1">
              <a:buFontTx/>
              <a:buNone/>
              <a:defRPr/>
            </a:pPr>
            <a:endParaRPr lang="en-US" altLang="zh-CN" dirty="0" smtClean="0">
              <a:solidFill>
                <a:srgbClr val="FFFF00"/>
              </a:solidFill>
              <a:ea typeface="SimSun" pitchFamily="2" charset="-122"/>
            </a:endParaRPr>
          </a:p>
        </p:txBody>
      </p:sp>
      <p:sp>
        <p:nvSpPr>
          <p:cNvPr id="102404" name="Text Box 4"/>
          <p:cNvSpPr txBox="1">
            <a:spLocks noChangeArrowheads="1"/>
          </p:cNvSpPr>
          <p:nvPr/>
        </p:nvSpPr>
        <p:spPr bwMode="auto">
          <a:xfrm>
            <a:off x="4038600" y="228600"/>
            <a:ext cx="4495800" cy="793750"/>
          </a:xfrm>
          <a:prstGeom prst="rect">
            <a:avLst/>
          </a:prstGeom>
          <a:noFill/>
          <a:ln w="9525">
            <a:noFill/>
            <a:miter lim="800000"/>
            <a:headEnd/>
            <a:tailEnd/>
          </a:ln>
          <a:effectLst/>
        </p:spPr>
        <p:txBody>
          <a:bodyPr>
            <a:prstTxWarp prst="textNoShape">
              <a:avLst/>
            </a:prstTxWarp>
            <a:spAutoFit/>
          </a:bodyPr>
          <a:lstStyle/>
          <a:p>
            <a:r>
              <a:rPr lang="zh-TW" altLang="en-US" sz="2800" b="1">
                <a:solidFill>
                  <a:schemeClr val="bg1"/>
                </a:solidFill>
                <a:effectLst>
                  <a:outerShdw blurRad="38100" dist="38100" dir="2700000" algn="tl">
                    <a:srgbClr val="000000"/>
                  </a:outerShdw>
                </a:effectLst>
                <a:ea typeface="新細明體" pitchFamily="-110" charset="-120"/>
                <a:cs typeface="新細明體" pitchFamily="-110" charset="-120"/>
              </a:rPr>
              <a:t> 北美華人基督徒教育大會</a:t>
            </a:r>
            <a:endParaRPr lang="en-US" sz="2800">
              <a:solidFill>
                <a:srgbClr val="00FF00"/>
              </a:solidFill>
            </a:endParaRPr>
          </a:p>
          <a:p>
            <a:r>
              <a:rPr lang="en-US">
                <a:solidFill>
                  <a:srgbClr val="00FF00"/>
                </a:solidFill>
              </a:rPr>
              <a:t>             </a:t>
            </a:r>
            <a:r>
              <a:rPr lang="en-US">
                <a:solidFill>
                  <a:srgbClr val="FF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A</a:t>
            </a:r>
            <a:r>
              <a:rPr lang="en-US">
                <a:solidFill>
                  <a:srgbClr val="00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ccess </a:t>
            </a:r>
            <a:r>
              <a:rPr lang="en-US">
                <a:solidFill>
                  <a:srgbClr val="FF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B</a:t>
            </a:r>
            <a:r>
              <a:rPr lang="en-US">
                <a:solidFill>
                  <a:srgbClr val="00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ible </a:t>
            </a:r>
            <a:r>
              <a:rPr lang="en-US">
                <a:solidFill>
                  <a:srgbClr val="FF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C</a:t>
            </a:r>
            <a:r>
              <a:rPr lang="en-US">
                <a:solidFill>
                  <a:srgbClr val="00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onvention</a:t>
            </a:r>
            <a:r>
              <a:rPr lang="en-US">
                <a:solidFill>
                  <a:srgbClr val="00FF00"/>
                </a:solidFill>
              </a:rPr>
              <a:t> </a:t>
            </a:r>
          </a:p>
        </p:txBody>
      </p:sp>
      <p:pic>
        <p:nvPicPr>
          <p:cNvPr id="4101" name="Picture 5" descr="abc logo_color (2)"/>
          <p:cNvPicPr>
            <a:picLocks noChangeAspect="1" noChangeArrowheads="1"/>
          </p:cNvPicPr>
          <p:nvPr/>
        </p:nvPicPr>
        <p:blipFill>
          <a:blip r:embed="rId3"/>
          <a:srcRect/>
          <a:stretch>
            <a:fillRect/>
          </a:stretch>
        </p:blipFill>
        <p:spPr bwMode="auto">
          <a:xfrm>
            <a:off x="228600" y="304800"/>
            <a:ext cx="685800" cy="609600"/>
          </a:xfrm>
          <a:prstGeom prst="rect">
            <a:avLst/>
          </a:prstGeom>
          <a:noFill/>
          <a:ln w="57150" cmpd="thinThick">
            <a:solidFill>
              <a:srgbClr val="FFFF00"/>
            </a:solidFill>
            <a:miter lim="800000"/>
            <a:headEnd/>
            <a:tailEnd/>
          </a:ln>
        </p:spPr>
      </p:pic>
      <p:pic>
        <p:nvPicPr>
          <p:cNvPr id="4102" name="Picture 1"/>
          <p:cNvPicPr>
            <a:picLocks noChangeAspect="1"/>
          </p:cNvPicPr>
          <p:nvPr/>
        </p:nvPicPr>
        <p:blipFill>
          <a:blip r:embed="rId4"/>
          <a:srcRect/>
          <a:stretch>
            <a:fillRect/>
          </a:stretch>
        </p:blipFill>
        <p:spPr bwMode="auto">
          <a:xfrm>
            <a:off x="8305800" y="282575"/>
            <a:ext cx="685800" cy="685800"/>
          </a:xfrm>
          <a:prstGeom prst="rect">
            <a:avLst/>
          </a:prstGeom>
          <a:noFill/>
          <a:ln w="28575">
            <a:solidFill>
              <a:srgbClr val="FFFF00"/>
            </a:solid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 y="228600"/>
            <a:ext cx="8839200" cy="762000"/>
          </a:xfrm>
          <a:solidFill>
            <a:schemeClr val="accent2"/>
          </a:solidFill>
          <a:ln w="76200" cmpd="tri">
            <a:solidFill>
              <a:schemeClr val="bg1"/>
            </a:solidFill>
          </a:ln>
        </p:spPr>
        <p:txBody>
          <a:bodyPr/>
          <a:lstStyle/>
          <a:p>
            <a:pPr algn="l" eaLnBrk="1" hangingPunct="1"/>
            <a:r>
              <a:rPr lang="en-US" sz="4000" b="1" i="1">
                <a:solidFill>
                  <a:srgbClr val="FFFF00"/>
                </a:solidFill>
                <a:latin typeface="Matura MT Script Capitals" pitchFamily="-110" charset="0"/>
                <a:ea typeface="Batang" pitchFamily="18" charset="-127"/>
                <a:cs typeface="Batang" pitchFamily="18" charset="-127"/>
              </a:rPr>
              <a:t>     ABC</a:t>
            </a:r>
            <a:r>
              <a:rPr lang="en-US" sz="4000">
                <a:solidFill>
                  <a:srgbClr val="FFFF00"/>
                </a:solidFill>
                <a:latin typeface="Matura MT Script Capitals" pitchFamily="-110" charset="0"/>
              </a:rPr>
              <a:t>  2015 </a:t>
            </a:r>
            <a:r>
              <a:rPr lang="zh-TW" altLang="en-US" sz="4000">
                <a:ea typeface="新細明體" pitchFamily="-110" charset="-120"/>
                <a:cs typeface="新細明體" pitchFamily="-110" charset="-120"/>
              </a:rPr>
              <a:t>    </a:t>
            </a:r>
            <a:endParaRPr lang="en-US" sz="4000"/>
          </a:p>
        </p:txBody>
      </p:sp>
      <p:sp>
        <p:nvSpPr>
          <p:cNvPr id="102403" name="Rectangle 3"/>
          <p:cNvSpPr>
            <a:spLocks noGrp="1" noChangeArrowheads="1"/>
          </p:cNvSpPr>
          <p:nvPr>
            <p:ph type="body" idx="1"/>
          </p:nvPr>
        </p:nvSpPr>
        <p:spPr>
          <a:xfrm>
            <a:off x="152400" y="1066800"/>
            <a:ext cx="8839200" cy="5638800"/>
          </a:xfrm>
          <a:gradFill rotWithShape="1">
            <a:gsLst>
              <a:gs pos="0">
                <a:schemeClr val="accent2"/>
              </a:gs>
              <a:gs pos="50000">
                <a:schemeClr val="accent2">
                  <a:gamma/>
                  <a:shade val="46275"/>
                  <a:invGamma/>
                </a:schemeClr>
              </a:gs>
              <a:gs pos="100000">
                <a:schemeClr val="accent2"/>
              </a:gs>
            </a:gsLst>
            <a:lin ang="5400000" scaled="1"/>
          </a:gradFill>
          <a:ln w="76200" cmpd="tri">
            <a:solidFill>
              <a:schemeClr val="bg1"/>
            </a:solidFill>
          </a:ln>
        </p:spPr>
        <p:txBody>
          <a:bodyPr/>
          <a:lstStyle/>
          <a:p>
            <a:pPr eaLnBrk="1" hangingPunct="1">
              <a:buFontTx/>
              <a:buNone/>
              <a:defRPr/>
            </a:pPr>
            <a:endParaRPr lang="en-US" altLang="zh-TW" dirty="0" smtClean="0"/>
          </a:p>
          <a:p>
            <a:pPr eaLnBrk="1" hangingPunct="1">
              <a:buFontTx/>
              <a:buNone/>
              <a:defRPr/>
            </a:pPr>
            <a:r>
              <a:rPr lang="en-US" altLang="zh-TW" dirty="0" smtClean="0"/>
              <a:t>	</a:t>
            </a:r>
            <a:r>
              <a:rPr lang="zh-TW" altLang="en-US" dirty="0" smtClean="0">
                <a:solidFill>
                  <a:srgbClr val="FFFF00"/>
                </a:solidFill>
              </a:rPr>
              <a:t>自閉症</a:t>
            </a:r>
            <a:r>
              <a:rPr lang="zh-TW" altLang="en-US" dirty="0" smtClean="0">
                <a:solidFill>
                  <a:srgbClr val="FFFF00"/>
                </a:solidFill>
              </a:rPr>
              <a:t>患者之相關特殊行為</a:t>
            </a:r>
            <a:r>
              <a:rPr lang="zh-TW" altLang="en-US" dirty="0" smtClean="0">
                <a:solidFill>
                  <a:srgbClr val="FFFF00"/>
                </a:solidFill>
              </a:rPr>
              <a:t>表現</a:t>
            </a:r>
            <a:endParaRPr lang="en-US" altLang="zh-TW" dirty="0" smtClean="0">
              <a:solidFill>
                <a:srgbClr val="FFFF00"/>
              </a:solidFill>
            </a:endParaRPr>
          </a:p>
          <a:p>
            <a:pPr eaLnBrk="1" hangingPunct="1">
              <a:buFontTx/>
              <a:buNone/>
              <a:defRPr/>
            </a:pPr>
            <a:endParaRPr lang="en-US" altLang="zh-CN" dirty="0" smtClean="0">
              <a:solidFill>
                <a:srgbClr val="FFFF00"/>
              </a:solidFill>
              <a:ea typeface="SimSun" pitchFamily="2" charset="-122"/>
            </a:endParaRPr>
          </a:p>
          <a:p>
            <a:r>
              <a:rPr lang="zh-TW" altLang="en-US" dirty="0" smtClean="0">
                <a:solidFill>
                  <a:schemeClr val="bg1"/>
                </a:solidFill>
              </a:rPr>
              <a:t>自我刺激、傷害（不停搖手、轉身、拍桌、咬手）</a:t>
            </a:r>
            <a:endParaRPr lang="en-US" altLang="zh-TW" dirty="0" smtClean="0">
              <a:solidFill>
                <a:schemeClr val="bg1"/>
              </a:solidFill>
            </a:endParaRPr>
          </a:p>
          <a:p>
            <a:r>
              <a:rPr lang="zh-TW" altLang="en-US" dirty="0" smtClean="0">
                <a:solidFill>
                  <a:schemeClr val="bg1"/>
                </a:solidFill>
              </a:rPr>
              <a:t>破壞行為（推、打、擲、吐）</a:t>
            </a:r>
            <a:endParaRPr lang="en-US" altLang="zh-TW" dirty="0" smtClean="0">
              <a:solidFill>
                <a:schemeClr val="bg1"/>
              </a:solidFill>
            </a:endParaRPr>
          </a:p>
          <a:p>
            <a:r>
              <a:rPr lang="zh-TW" altLang="en-US" dirty="0" smtClean="0">
                <a:solidFill>
                  <a:schemeClr val="bg1"/>
                </a:solidFill>
              </a:rPr>
              <a:t>感官體驗（聲音、光線、觸摸</a:t>
            </a:r>
            <a:r>
              <a:rPr lang="zh-TW" altLang="zh-TW" dirty="0" smtClean="0">
                <a:solidFill>
                  <a:schemeClr val="bg1"/>
                </a:solidFill>
              </a:rPr>
              <a:t> </a:t>
            </a:r>
            <a:r>
              <a:rPr lang="en-US" altLang="zh-TW" dirty="0" smtClean="0">
                <a:solidFill>
                  <a:schemeClr val="bg1"/>
                </a:solidFill>
              </a:rPr>
              <a:t>–</a:t>
            </a:r>
            <a:r>
              <a:rPr lang="zh-TW" altLang="en-US" dirty="0" smtClean="0">
                <a:solidFill>
                  <a:schemeClr val="bg1"/>
                </a:solidFill>
              </a:rPr>
              <a:t> 冷漠或異常愛好）</a:t>
            </a:r>
            <a:endParaRPr lang="en-US" altLang="zh-TW" dirty="0" smtClean="0">
              <a:solidFill>
                <a:schemeClr val="bg1"/>
              </a:solidFill>
            </a:endParaRPr>
          </a:p>
          <a:p>
            <a:r>
              <a:rPr lang="zh-TW" altLang="en-US" dirty="0" smtClean="0">
                <a:solidFill>
                  <a:schemeClr val="bg1"/>
                </a:solidFill>
              </a:rPr>
              <a:t>情緒異常（大笑、大哭、大叫、過份活躍）</a:t>
            </a:r>
            <a:endParaRPr lang="en-US" altLang="zh-TW" dirty="0" smtClean="0">
              <a:solidFill>
                <a:schemeClr val="bg1"/>
              </a:solidFill>
            </a:endParaRPr>
          </a:p>
          <a:p>
            <a:r>
              <a:rPr lang="zh-TW" altLang="en-US" dirty="0" smtClean="0">
                <a:solidFill>
                  <a:schemeClr val="bg1"/>
                </a:solidFill>
              </a:rPr>
              <a:t>睡眠不安</a:t>
            </a:r>
            <a:endParaRPr lang="en-US" altLang="zh-TW" dirty="0" smtClean="0">
              <a:solidFill>
                <a:schemeClr val="bg1"/>
              </a:solidFill>
            </a:endParaRPr>
          </a:p>
          <a:p>
            <a:r>
              <a:rPr lang="zh-TW" altLang="en-US" dirty="0" smtClean="0">
                <a:solidFill>
                  <a:schemeClr val="bg1"/>
                </a:solidFill>
              </a:rPr>
              <a:t>被動依賴（散漫、不安、等候指示）</a:t>
            </a:r>
            <a:endParaRPr lang="en-US" altLang="zh-TW" dirty="0" smtClean="0">
              <a:solidFill>
                <a:schemeClr val="bg1"/>
              </a:solidFill>
            </a:endParaRPr>
          </a:p>
          <a:p>
            <a:pPr eaLnBrk="1" hangingPunct="1">
              <a:buFontTx/>
              <a:buNone/>
              <a:defRPr/>
            </a:pPr>
            <a:endParaRPr lang="en-US" altLang="zh-CN" dirty="0" smtClean="0">
              <a:solidFill>
                <a:srgbClr val="FFFF00"/>
              </a:solidFill>
              <a:ea typeface="SimSun" pitchFamily="2" charset="-122"/>
            </a:endParaRPr>
          </a:p>
        </p:txBody>
      </p:sp>
      <p:sp>
        <p:nvSpPr>
          <p:cNvPr id="102404" name="Text Box 4"/>
          <p:cNvSpPr txBox="1">
            <a:spLocks noChangeArrowheads="1"/>
          </p:cNvSpPr>
          <p:nvPr/>
        </p:nvSpPr>
        <p:spPr bwMode="auto">
          <a:xfrm>
            <a:off x="4038600" y="228600"/>
            <a:ext cx="4495800" cy="793750"/>
          </a:xfrm>
          <a:prstGeom prst="rect">
            <a:avLst/>
          </a:prstGeom>
          <a:noFill/>
          <a:ln w="9525">
            <a:noFill/>
            <a:miter lim="800000"/>
            <a:headEnd/>
            <a:tailEnd/>
          </a:ln>
          <a:effectLst/>
        </p:spPr>
        <p:txBody>
          <a:bodyPr>
            <a:prstTxWarp prst="textNoShape">
              <a:avLst/>
            </a:prstTxWarp>
            <a:spAutoFit/>
          </a:bodyPr>
          <a:lstStyle/>
          <a:p>
            <a:r>
              <a:rPr lang="zh-TW" altLang="en-US" sz="2800" b="1">
                <a:solidFill>
                  <a:schemeClr val="bg1"/>
                </a:solidFill>
                <a:effectLst>
                  <a:outerShdw blurRad="38100" dist="38100" dir="2700000" algn="tl">
                    <a:srgbClr val="000000"/>
                  </a:outerShdw>
                </a:effectLst>
                <a:ea typeface="新細明體" pitchFamily="-110" charset="-120"/>
                <a:cs typeface="新細明體" pitchFamily="-110" charset="-120"/>
              </a:rPr>
              <a:t> 北美華人基督徒教育大會</a:t>
            </a:r>
            <a:endParaRPr lang="en-US" sz="2800">
              <a:solidFill>
                <a:srgbClr val="00FF00"/>
              </a:solidFill>
            </a:endParaRPr>
          </a:p>
          <a:p>
            <a:r>
              <a:rPr lang="en-US">
                <a:solidFill>
                  <a:srgbClr val="00FF00"/>
                </a:solidFill>
              </a:rPr>
              <a:t>             </a:t>
            </a:r>
            <a:r>
              <a:rPr lang="en-US">
                <a:solidFill>
                  <a:srgbClr val="FF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A</a:t>
            </a:r>
            <a:r>
              <a:rPr lang="en-US">
                <a:solidFill>
                  <a:srgbClr val="00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ccess </a:t>
            </a:r>
            <a:r>
              <a:rPr lang="en-US">
                <a:solidFill>
                  <a:srgbClr val="FF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B</a:t>
            </a:r>
            <a:r>
              <a:rPr lang="en-US">
                <a:solidFill>
                  <a:srgbClr val="00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ible </a:t>
            </a:r>
            <a:r>
              <a:rPr lang="en-US">
                <a:solidFill>
                  <a:srgbClr val="FF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C</a:t>
            </a:r>
            <a:r>
              <a:rPr lang="en-US">
                <a:solidFill>
                  <a:srgbClr val="00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onvention</a:t>
            </a:r>
            <a:r>
              <a:rPr lang="en-US">
                <a:solidFill>
                  <a:srgbClr val="00FF00"/>
                </a:solidFill>
              </a:rPr>
              <a:t> </a:t>
            </a:r>
          </a:p>
        </p:txBody>
      </p:sp>
      <p:pic>
        <p:nvPicPr>
          <p:cNvPr id="4101" name="Picture 5" descr="abc logo_color (2)"/>
          <p:cNvPicPr>
            <a:picLocks noChangeAspect="1" noChangeArrowheads="1"/>
          </p:cNvPicPr>
          <p:nvPr/>
        </p:nvPicPr>
        <p:blipFill>
          <a:blip r:embed="rId3"/>
          <a:srcRect/>
          <a:stretch>
            <a:fillRect/>
          </a:stretch>
        </p:blipFill>
        <p:spPr bwMode="auto">
          <a:xfrm>
            <a:off x="228600" y="304800"/>
            <a:ext cx="685800" cy="609600"/>
          </a:xfrm>
          <a:prstGeom prst="rect">
            <a:avLst/>
          </a:prstGeom>
          <a:noFill/>
          <a:ln w="57150" cmpd="thinThick">
            <a:solidFill>
              <a:srgbClr val="FFFF00"/>
            </a:solidFill>
            <a:miter lim="800000"/>
            <a:headEnd/>
            <a:tailEnd/>
          </a:ln>
        </p:spPr>
      </p:pic>
      <p:pic>
        <p:nvPicPr>
          <p:cNvPr id="4102" name="Picture 1"/>
          <p:cNvPicPr>
            <a:picLocks noChangeAspect="1"/>
          </p:cNvPicPr>
          <p:nvPr/>
        </p:nvPicPr>
        <p:blipFill>
          <a:blip r:embed="rId4"/>
          <a:srcRect/>
          <a:stretch>
            <a:fillRect/>
          </a:stretch>
        </p:blipFill>
        <p:spPr bwMode="auto">
          <a:xfrm>
            <a:off x="8305800" y="282575"/>
            <a:ext cx="685800" cy="685800"/>
          </a:xfrm>
          <a:prstGeom prst="rect">
            <a:avLst/>
          </a:prstGeom>
          <a:noFill/>
          <a:ln w="28575">
            <a:solidFill>
              <a:srgbClr val="FFFF00"/>
            </a:solid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 y="274638"/>
            <a:ext cx="8839200" cy="1143000"/>
          </a:xfrm>
          <a:solidFill>
            <a:schemeClr val="accent2"/>
          </a:solidFill>
          <a:ln w="76200" cmpd="tri">
            <a:solidFill>
              <a:schemeClr val="bg1"/>
            </a:solidFill>
          </a:ln>
        </p:spPr>
        <p:txBody>
          <a:bodyPr/>
          <a:lstStyle/>
          <a:p>
            <a:pPr algn="l" eaLnBrk="1" hangingPunct="1"/>
            <a:r>
              <a:rPr lang="en-US" sz="4000" b="1" i="1">
                <a:solidFill>
                  <a:srgbClr val="FFFF00"/>
                </a:solidFill>
                <a:latin typeface="Matura MT Script Capitals" pitchFamily="-110" charset="0"/>
                <a:ea typeface="Batang" pitchFamily="18" charset="-127"/>
                <a:cs typeface="Batang" pitchFamily="18" charset="-127"/>
              </a:rPr>
              <a:t>     ABC</a:t>
            </a:r>
            <a:r>
              <a:rPr lang="en-US" sz="4000">
                <a:solidFill>
                  <a:srgbClr val="FFFF00"/>
                </a:solidFill>
                <a:latin typeface="Matura MT Script Capitals" pitchFamily="-110" charset="0"/>
              </a:rPr>
              <a:t>  2015 </a:t>
            </a:r>
            <a:r>
              <a:rPr lang="zh-TW" altLang="en-US" sz="4000">
                <a:ea typeface="新細明體" pitchFamily="-110" charset="-120"/>
                <a:cs typeface="新細明體" pitchFamily="-110" charset="-120"/>
              </a:rPr>
              <a:t>    </a:t>
            </a:r>
            <a:endParaRPr lang="en-US" sz="4000"/>
          </a:p>
        </p:txBody>
      </p:sp>
      <p:sp>
        <p:nvSpPr>
          <p:cNvPr id="102403" name="Rectangle 3"/>
          <p:cNvSpPr>
            <a:spLocks noGrp="1" noChangeArrowheads="1"/>
          </p:cNvSpPr>
          <p:nvPr>
            <p:ph sz="half" idx="1"/>
          </p:nvPr>
        </p:nvSpPr>
        <p:spPr>
          <a:xfrm>
            <a:off x="152400" y="1981200"/>
            <a:ext cx="4343400" cy="4648200"/>
          </a:xfrm>
          <a:gradFill rotWithShape="1">
            <a:gsLst>
              <a:gs pos="0">
                <a:schemeClr val="accent2"/>
              </a:gs>
              <a:gs pos="50000">
                <a:schemeClr val="accent2">
                  <a:gamma/>
                  <a:shade val="46275"/>
                  <a:invGamma/>
                </a:schemeClr>
              </a:gs>
              <a:gs pos="100000">
                <a:schemeClr val="accent2"/>
              </a:gs>
            </a:gsLst>
            <a:lin ang="5400000" scaled="1"/>
          </a:gradFill>
          <a:ln w="76200" cmpd="tri">
            <a:solidFill>
              <a:schemeClr val="bg1"/>
            </a:solidFill>
          </a:ln>
        </p:spPr>
        <p:txBody>
          <a:bodyPr/>
          <a:lstStyle/>
          <a:p>
            <a:r>
              <a:rPr lang="zh-TW" altLang="en-US" sz="3200" dirty="0" smtClean="0">
                <a:solidFill>
                  <a:schemeClr val="bg1"/>
                </a:solidFill>
              </a:rPr>
              <a:t>明白診斷</a:t>
            </a:r>
            <a:endParaRPr lang="en-US" altLang="zh-TW" sz="3200" dirty="0" smtClean="0">
              <a:solidFill>
                <a:schemeClr val="bg1"/>
              </a:solidFill>
            </a:endParaRPr>
          </a:p>
          <a:p>
            <a:r>
              <a:rPr lang="zh-TW" altLang="en-US" sz="3200" dirty="0" smtClean="0">
                <a:solidFill>
                  <a:schemeClr val="bg1"/>
                </a:solidFill>
              </a:rPr>
              <a:t>處理情緒</a:t>
            </a:r>
            <a:endParaRPr lang="en-US" altLang="zh-TW" sz="3200" dirty="0" smtClean="0">
              <a:solidFill>
                <a:schemeClr val="bg1"/>
              </a:solidFill>
            </a:endParaRPr>
          </a:p>
          <a:p>
            <a:r>
              <a:rPr lang="zh-TW" altLang="en-US" sz="3200" dirty="0" smtClean="0">
                <a:solidFill>
                  <a:schemeClr val="bg1"/>
                </a:solidFill>
              </a:rPr>
              <a:t>聯絡機構</a:t>
            </a:r>
            <a:endParaRPr lang="en-US" altLang="zh-TW" sz="3200" dirty="0" smtClean="0">
              <a:solidFill>
                <a:schemeClr val="bg1"/>
              </a:solidFill>
            </a:endParaRPr>
          </a:p>
          <a:p>
            <a:pPr lvl="1"/>
            <a:r>
              <a:rPr lang="zh-TW" altLang="zh-TW" sz="3200" dirty="0" smtClean="0">
                <a:solidFill>
                  <a:schemeClr val="bg1"/>
                </a:solidFill>
              </a:rPr>
              <a:t>A</a:t>
            </a:r>
            <a:r>
              <a:rPr lang="en-US" altLang="zh-TW" sz="3200" dirty="0" err="1" smtClean="0">
                <a:solidFill>
                  <a:schemeClr val="bg1"/>
                </a:solidFill>
              </a:rPr>
              <a:t>utism</a:t>
            </a:r>
            <a:r>
              <a:rPr lang="zh-TW" altLang="en-US" sz="3200" dirty="0" smtClean="0">
                <a:solidFill>
                  <a:schemeClr val="bg1"/>
                </a:solidFill>
              </a:rPr>
              <a:t> </a:t>
            </a:r>
            <a:r>
              <a:rPr lang="en-US" altLang="zh-TW" sz="3200" dirty="0" smtClean="0">
                <a:solidFill>
                  <a:schemeClr val="bg1"/>
                </a:solidFill>
              </a:rPr>
              <a:t>Research</a:t>
            </a:r>
            <a:r>
              <a:rPr lang="zh-TW" altLang="en-US" sz="3200" dirty="0" smtClean="0">
                <a:solidFill>
                  <a:schemeClr val="bg1"/>
                </a:solidFill>
              </a:rPr>
              <a:t> </a:t>
            </a:r>
            <a:r>
              <a:rPr lang="en-US" altLang="zh-TW" sz="3200" dirty="0" smtClean="0">
                <a:solidFill>
                  <a:schemeClr val="bg1"/>
                </a:solidFill>
              </a:rPr>
              <a:t>Institute</a:t>
            </a:r>
            <a:r>
              <a:rPr lang="zh-TW" altLang="en-US" sz="3200" dirty="0" smtClean="0">
                <a:solidFill>
                  <a:schemeClr val="bg1"/>
                </a:solidFill>
              </a:rPr>
              <a:t> </a:t>
            </a:r>
            <a:r>
              <a:rPr lang="en-US" altLang="zh-TW" sz="3200" dirty="0" smtClean="0">
                <a:solidFill>
                  <a:schemeClr val="bg1"/>
                </a:solidFill>
              </a:rPr>
              <a:t>(ARI)</a:t>
            </a:r>
          </a:p>
          <a:p>
            <a:pPr lvl="1"/>
            <a:r>
              <a:rPr lang="zh-TW" altLang="zh-TW" sz="3200" dirty="0" smtClean="0">
                <a:solidFill>
                  <a:schemeClr val="bg1"/>
                </a:solidFill>
              </a:rPr>
              <a:t>A</a:t>
            </a:r>
            <a:r>
              <a:rPr lang="en-US" altLang="zh-TW" sz="3200" dirty="0" err="1" smtClean="0">
                <a:solidFill>
                  <a:schemeClr val="bg1"/>
                </a:solidFill>
              </a:rPr>
              <a:t>utism</a:t>
            </a:r>
            <a:r>
              <a:rPr lang="zh-TW" altLang="en-US" sz="3200" dirty="0" smtClean="0">
                <a:solidFill>
                  <a:schemeClr val="bg1"/>
                </a:solidFill>
              </a:rPr>
              <a:t> </a:t>
            </a:r>
            <a:r>
              <a:rPr lang="en-US" altLang="zh-TW" sz="3200" dirty="0" smtClean="0">
                <a:solidFill>
                  <a:schemeClr val="bg1"/>
                </a:solidFill>
              </a:rPr>
              <a:t>Society</a:t>
            </a:r>
            <a:r>
              <a:rPr lang="zh-TW" altLang="en-US" sz="3200" dirty="0" smtClean="0">
                <a:solidFill>
                  <a:schemeClr val="bg1"/>
                </a:solidFill>
              </a:rPr>
              <a:t> </a:t>
            </a:r>
            <a:r>
              <a:rPr lang="en-US" altLang="zh-TW" sz="3200" dirty="0" smtClean="0">
                <a:solidFill>
                  <a:schemeClr val="bg1"/>
                </a:solidFill>
              </a:rPr>
              <a:t>of</a:t>
            </a:r>
            <a:r>
              <a:rPr lang="zh-TW" altLang="en-US" sz="3200" dirty="0" smtClean="0">
                <a:solidFill>
                  <a:schemeClr val="bg1"/>
                </a:solidFill>
              </a:rPr>
              <a:t> </a:t>
            </a:r>
            <a:r>
              <a:rPr lang="en-US" altLang="zh-TW" sz="3200" dirty="0" smtClean="0">
                <a:solidFill>
                  <a:schemeClr val="bg1"/>
                </a:solidFill>
              </a:rPr>
              <a:t>America</a:t>
            </a:r>
            <a:r>
              <a:rPr lang="zh-TW" altLang="en-US" sz="3200" dirty="0" smtClean="0">
                <a:solidFill>
                  <a:schemeClr val="bg1"/>
                </a:solidFill>
              </a:rPr>
              <a:t> </a:t>
            </a:r>
            <a:r>
              <a:rPr lang="en-US" altLang="zh-TW" sz="3200" dirty="0" smtClean="0">
                <a:solidFill>
                  <a:schemeClr val="bg1"/>
                </a:solidFill>
              </a:rPr>
              <a:t>(ASA)</a:t>
            </a:r>
          </a:p>
          <a:p>
            <a:pPr lvl="1"/>
            <a:r>
              <a:rPr lang="zh-TW" altLang="en-US" sz="3200" dirty="0" smtClean="0">
                <a:solidFill>
                  <a:schemeClr val="bg1"/>
                </a:solidFill>
              </a:rPr>
              <a:t>S</a:t>
            </a:r>
            <a:r>
              <a:rPr lang="en-US" altLang="zh-TW" sz="3200" dirty="0" err="1" smtClean="0">
                <a:solidFill>
                  <a:schemeClr val="bg1"/>
                </a:solidFill>
              </a:rPr>
              <a:t>chool</a:t>
            </a:r>
            <a:r>
              <a:rPr lang="zh-TW" altLang="en-US" sz="3200" dirty="0" smtClean="0">
                <a:solidFill>
                  <a:schemeClr val="bg1"/>
                </a:solidFill>
              </a:rPr>
              <a:t> </a:t>
            </a:r>
            <a:r>
              <a:rPr lang="en-US" altLang="zh-TW" sz="3200" dirty="0" smtClean="0">
                <a:solidFill>
                  <a:schemeClr val="bg1"/>
                </a:solidFill>
              </a:rPr>
              <a:t>District</a:t>
            </a:r>
            <a:endParaRPr lang="en-US" altLang="zh-CN" sz="3200" dirty="0" smtClean="0">
              <a:solidFill>
                <a:schemeClr val="bg1"/>
              </a:solidFill>
              <a:ea typeface="SimSun" pitchFamily="2" charset="-122"/>
            </a:endParaRPr>
          </a:p>
        </p:txBody>
      </p:sp>
      <p:sp>
        <p:nvSpPr>
          <p:cNvPr id="102404" name="Text Box 4"/>
          <p:cNvSpPr txBox="1">
            <a:spLocks noChangeArrowheads="1"/>
          </p:cNvSpPr>
          <p:nvPr/>
        </p:nvSpPr>
        <p:spPr bwMode="auto">
          <a:xfrm>
            <a:off x="4038600" y="228600"/>
            <a:ext cx="4495800" cy="793750"/>
          </a:xfrm>
          <a:prstGeom prst="rect">
            <a:avLst/>
          </a:prstGeom>
          <a:noFill/>
          <a:ln w="9525">
            <a:noFill/>
            <a:miter lim="800000"/>
            <a:headEnd/>
            <a:tailEnd/>
          </a:ln>
          <a:effectLst/>
        </p:spPr>
        <p:txBody>
          <a:bodyPr>
            <a:prstTxWarp prst="textNoShape">
              <a:avLst/>
            </a:prstTxWarp>
            <a:spAutoFit/>
          </a:bodyPr>
          <a:lstStyle/>
          <a:p>
            <a:r>
              <a:rPr lang="zh-TW" altLang="en-US" sz="2800" b="1">
                <a:solidFill>
                  <a:schemeClr val="bg1"/>
                </a:solidFill>
                <a:effectLst>
                  <a:outerShdw blurRad="38100" dist="38100" dir="2700000" algn="tl">
                    <a:srgbClr val="000000"/>
                  </a:outerShdw>
                </a:effectLst>
                <a:ea typeface="新細明體" pitchFamily="-110" charset="-120"/>
                <a:cs typeface="新細明體" pitchFamily="-110" charset="-120"/>
              </a:rPr>
              <a:t> 北美華人基督徒教育大會</a:t>
            </a:r>
            <a:endParaRPr lang="en-US" sz="2800">
              <a:solidFill>
                <a:srgbClr val="00FF00"/>
              </a:solidFill>
            </a:endParaRPr>
          </a:p>
          <a:p>
            <a:r>
              <a:rPr lang="en-US">
                <a:solidFill>
                  <a:srgbClr val="00FF00"/>
                </a:solidFill>
              </a:rPr>
              <a:t>             </a:t>
            </a:r>
            <a:r>
              <a:rPr lang="en-US">
                <a:solidFill>
                  <a:srgbClr val="FF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A</a:t>
            </a:r>
            <a:r>
              <a:rPr lang="en-US">
                <a:solidFill>
                  <a:srgbClr val="00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ccess </a:t>
            </a:r>
            <a:r>
              <a:rPr lang="en-US">
                <a:solidFill>
                  <a:srgbClr val="FF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B</a:t>
            </a:r>
            <a:r>
              <a:rPr lang="en-US">
                <a:solidFill>
                  <a:srgbClr val="00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ible </a:t>
            </a:r>
            <a:r>
              <a:rPr lang="en-US">
                <a:solidFill>
                  <a:srgbClr val="FF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C</a:t>
            </a:r>
            <a:r>
              <a:rPr lang="en-US">
                <a:solidFill>
                  <a:srgbClr val="00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onvention</a:t>
            </a:r>
            <a:r>
              <a:rPr lang="en-US">
                <a:solidFill>
                  <a:srgbClr val="00FF00"/>
                </a:solidFill>
              </a:rPr>
              <a:t> </a:t>
            </a:r>
          </a:p>
        </p:txBody>
      </p:sp>
      <p:pic>
        <p:nvPicPr>
          <p:cNvPr id="4101" name="Picture 5" descr="abc logo_color (2)"/>
          <p:cNvPicPr>
            <a:picLocks noChangeAspect="1" noChangeArrowheads="1"/>
          </p:cNvPicPr>
          <p:nvPr/>
        </p:nvPicPr>
        <p:blipFill>
          <a:blip r:embed="rId3"/>
          <a:srcRect/>
          <a:stretch>
            <a:fillRect/>
          </a:stretch>
        </p:blipFill>
        <p:spPr bwMode="auto">
          <a:xfrm>
            <a:off x="228600" y="304800"/>
            <a:ext cx="685800" cy="609600"/>
          </a:xfrm>
          <a:prstGeom prst="rect">
            <a:avLst/>
          </a:prstGeom>
          <a:noFill/>
          <a:ln w="57150" cmpd="thinThick">
            <a:solidFill>
              <a:srgbClr val="FFFF00"/>
            </a:solidFill>
            <a:miter lim="800000"/>
            <a:headEnd/>
            <a:tailEnd/>
          </a:ln>
        </p:spPr>
      </p:pic>
      <p:pic>
        <p:nvPicPr>
          <p:cNvPr id="4102" name="Picture 1"/>
          <p:cNvPicPr>
            <a:picLocks noChangeAspect="1"/>
          </p:cNvPicPr>
          <p:nvPr/>
        </p:nvPicPr>
        <p:blipFill>
          <a:blip r:embed="rId4"/>
          <a:srcRect/>
          <a:stretch>
            <a:fillRect/>
          </a:stretch>
        </p:blipFill>
        <p:spPr bwMode="auto">
          <a:xfrm>
            <a:off x="8305800" y="282575"/>
            <a:ext cx="685800" cy="685800"/>
          </a:xfrm>
          <a:prstGeom prst="rect">
            <a:avLst/>
          </a:prstGeom>
          <a:noFill/>
          <a:ln w="28575">
            <a:solidFill>
              <a:srgbClr val="FFFF00"/>
            </a:solidFill>
            <a:miter lim="800000"/>
            <a:headEnd/>
            <a:tailEnd/>
          </a:ln>
        </p:spPr>
      </p:pic>
      <p:sp>
        <p:nvSpPr>
          <p:cNvPr id="9" name="Rectangle 3"/>
          <p:cNvSpPr>
            <a:spLocks noGrp="1" noChangeArrowheads="1"/>
          </p:cNvSpPr>
          <p:nvPr>
            <p:ph sz="half" idx="2"/>
          </p:nvPr>
        </p:nvSpPr>
        <p:spPr>
          <a:xfrm>
            <a:off x="4648200" y="1981200"/>
            <a:ext cx="4343400" cy="4648200"/>
          </a:xfrm>
          <a:gradFill rotWithShape="1">
            <a:gsLst>
              <a:gs pos="0">
                <a:schemeClr val="accent2"/>
              </a:gs>
              <a:gs pos="50000">
                <a:schemeClr val="accent2">
                  <a:gamma/>
                  <a:shade val="46275"/>
                  <a:invGamma/>
                </a:schemeClr>
              </a:gs>
              <a:gs pos="100000">
                <a:schemeClr val="accent2"/>
              </a:gs>
            </a:gsLst>
            <a:lin ang="5400000" scaled="1"/>
          </a:gradFill>
          <a:ln w="76200" cmpd="tri">
            <a:solidFill>
              <a:schemeClr val="bg1"/>
            </a:solidFill>
          </a:ln>
        </p:spPr>
        <p:txBody>
          <a:bodyPr/>
          <a:lstStyle/>
          <a:p>
            <a:endParaRPr lang="en-US" altLang="zh-TW" sz="3200" dirty="0" smtClean="0">
              <a:solidFill>
                <a:srgbClr val="FFFFFF"/>
              </a:solidFill>
            </a:endParaRPr>
          </a:p>
          <a:p>
            <a:r>
              <a:rPr lang="zh-TW" altLang="en-US" sz="3200" dirty="0" smtClean="0">
                <a:solidFill>
                  <a:srgbClr val="FFFFFF"/>
                </a:solidFill>
              </a:rPr>
              <a:t>輪候</a:t>
            </a:r>
            <a:r>
              <a:rPr lang="zh-TW" altLang="en-US" sz="3200" dirty="0" smtClean="0">
                <a:solidFill>
                  <a:srgbClr val="FFFFFF"/>
                </a:solidFill>
              </a:rPr>
              <a:t>援助</a:t>
            </a:r>
            <a:endParaRPr lang="en-US" altLang="zh-TW" sz="3200" dirty="0" smtClean="0">
              <a:solidFill>
                <a:srgbClr val="FFFFFF"/>
              </a:solidFill>
            </a:endParaRPr>
          </a:p>
          <a:p>
            <a:r>
              <a:rPr lang="zh-TW" altLang="en-US" sz="3200" dirty="0" smtClean="0">
                <a:solidFill>
                  <a:srgbClr val="FFFFFF"/>
                </a:solidFill>
              </a:rPr>
              <a:t>申請經援</a:t>
            </a:r>
            <a:endParaRPr lang="en-US" altLang="zh-TW" sz="3200" dirty="0" smtClean="0">
              <a:solidFill>
                <a:srgbClr val="FFFFFF"/>
              </a:solidFill>
            </a:endParaRPr>
          </a:p>
          <a:p>
            <a:r>
              <a:rPr lang="zh-TW" altLang="en-US" sz="3200" dirty="0" smtClean="0">
                <a:solidFill>
                  <a:srgbClr val="FFFFFF"/>
                </a:solidFill>
              </a:rPr>
              <a:t>錄影存檔</a:t>
            </a:r>
            <a:endParaRPr lang="en-US" altLang="zh-TW" sz="3200" dirty="0" smtClean="0">
              <a:solidFill>
                <a:srgbClr val="FFFFFF"/>
              </a:solidFill>
            </a:endParaRPr>
          </a:p>
          <a:p>
            <a:r>
              <a:rPr lang="zh-TW" altLang="en-US" sz="3200" dirty="0" smtClean="0">
                <a:solidFill>
                  <a:srgbClr val="FFFFFF"/>
                </a:solidFill>
              </a:rPr>
              <a:t>接觸家庭</a:t>
            </a:r>
            <a:endParaRPr lang="en-US" altLang="zh-TW" sz="3200" dirty="0" smtClean="0">
              <a:solidFill>
                <a:srgbClr val="FFFFFF"/>
              </a:solidFill>
            </a:endParaRPr>
          </a:p>
          <a:p>
            <a:r>
              <a:rPr lang="zh-TW" altLang="en-US" sz="3200" dirty="0" smtClean="0">
                <a:solidFill>
                  <a:srgbClr val="FFFFFF"/>
                </a:solidFill>
              </a:rPr>
              <a:t>暫延注射</a:t>
            </a:r>
            <a:endParaRPr lang="en-US" altLang="zh-TW" sz="3200" dirty="0" smtClean="0">
              <a:solidFill>
                <a:srgbClr val="FFFFFF"/>
              </a:solidFill>
            </a:endParaRPr>
          </a:p>
          <a:p>
            <a:r>
              <a:rPr lang="zh-TW" altLang="en-US" sz="3200" dirty="0" smtClean="0">
                <a:solidFill>
                  <a:srgbClr val="FFFFFF"/>
                </a:solidFill>
              </a:rPr>
              <a:t>試維生素</a:t>
            </a:r>
            <a:endParaRPr lang="en-US" altLang="zh-CN" sz="3200" dirty="0" smtClean="0">
              <a:solidFill>
                <a:srgbClr val="FFFFFF"/>
              </a:solidFill>
              <a:ea typeface="SimSun" pitchFamily="2" charset="-122"/>
            </a:endParaRPr>
          </a:p>
        </p:txBody>
      </p:sp>
      <p:sp>
        <p:nvSpPr>
          <p:cNvPr id="12" name="TextBox 11"/>
          <p:cNvSpPr txBox="1"/>
          <p:nvPr/>
        </p:nvSpPr>
        <p:spPr>
          <a:xfrm>
            <a:off x="152400" y="1447800"/>
            <a:ext cx="8839200" cy="584776"/>
          </a:xfrm>
          <a:prstGeom prst="rect">
            <a:avLst/>
          </a:prstGeom>
          <a:solidFill>
            <a:schemeClr val="accent6">
              <a:lumMod val="40000"/>
              <a:lumOff val="60000"/>
            </a:schemeClr>
          </a:solidFill>
        </p:spPr>
        <p:txBody>
          <a:bodyPr wrap="square" rtlCol="0">
            <a:spAutoFit/>
          </a:bodyPr>
          <a:lstStyle/>
          <a:p>
            <a:pPr algn="ctr"/>
            <a:r>
              <a:rPr lang="zh-TW" altLang="en-US" sz="3200" dirty="0" smtClean="0">
                <a:solidFill>
                  <a:srgbClr val="FFFF00"/>
                </a:solidFill>
              </a:rPr>
              <a:t>一旦有家庭成員被診斷有自閉症</a:t>
            </a:r>
            <a:endParaRPr lang="en-US" sz="3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 y="228600"/>
            <a:ext cx="8839200" cy="762000"/>
          </a:xfrm>
          <a:solidFill>
            <a:schemeClr val="accent2"/>
          </a:solidFill>
          <a:ln w="76200" cmpd="tri">
            <a:solidFill>
              <a:schemeClr val="bg1"/>
            </a:solidFill>
          </a:ln>
        </p:spPr>
        <p:txBody>
          <a:bodyPr/>
          <a:lstStyle/>
          <a:p>
            <a:pPr algn="l" eaLnBrk="1" hangingPunct="1"/>
            <a:r>
              <a:rPr lang="en-US" sz="4000" b="1" i="1">
                <a:solidFill>
                  <a:srgbClr val="FFFF00"/>
                </a:solidFill>
                <a:latin typeface="Matura MT Script Capitals" pitchFamily="-110" charset="0"/>
                <a:ea typeface="Batang" pitchFamily="18" charset="-127"/>
                <a:cs typeface="Batang" pitchFamily="18" charset="-127"/>
              </a:rPr>
              <a:t>     ABC</a:t>
            </a:r>
            <a:r>
              <a:rPr lang="en-US" sz="4000">
                <a:solidFill>
                  <a:srgbClr val="FFFF00"/>
                </a:solidFill>
                <a:latin typeface="Matura MT Script Capitals" pitchFamily="-110" charset="0"/>
              </a:rPr>
              <a:t>  2015 </a:t>
            </a:r>
            <a:r>
              <a:rPr lang="zh-TW" altLang="en-US" sz="4000">
                <a:ea typeface="新細明體" pitchFamily="-110" charset="-120"/>
                <a:cs typeface="新細明體" pitchFamily="-110" charset="-120"/>
              </a:rPr>
              <a:t>    </a:t>
            </a:r>
            <a:endParaRPr lang="en-US" sz="4000"/>
          </a:p>
        </p:txBody>
      </p:sp>
      <p:sp>
        <p:nvSpPr>
          <p:cNvPr id="102403" name="Rectangle 3"/>
          <p:cNvSpPr>
            <a:spLocks noGrp="1" noChangeArrowheads="1"/>
          </p:cNvSpPr>
          <p:nvPr>
            <p:ph type="body" idx="1"/>
          </p:nvPr>
        </p:nvSpPr>
        <p:spPr>
          <a:xfrm>
            <a:off x="152400" y="1066800"/>
            <a:ext cx="8839200" cy="5638800"/>
          </a:xfrm>
          <a:gradFill rotWithShape="1">
            <a:gsLst>
              <a:gs pos="0">
                <a:schemeClr val="accent2"/>
              </a:gs>
              <a:gs pos="50000">
                <a:schemeClr val="accent2">
                  <a:gamma/>
                  <a:shade val="46275"/>
                  <a:invGamma/>
                </a:schemeClr>
              </a:gs>
              <a:gs pos="100000">
                <a:schemeClr val="accent2"/>
              </a:gs>
            </a:gsLst>
            <a:lin ang="5400000" scaled="1"/>
          </a:gradFill>
          <a:ln w="76200" cmpd="tri">
            <a:solidFill>
              <a:schemeClr val="bg1"/>
            </a:solidFill>
          </a:ln>
        </p:spPr>
        <p:txBody>
          <a:bodyPr/>
          <a:lstStyle/>
          <a:p>
            <a:pPr>
              <a:buNone/>
            </a:pPr>
            <a:endParaRPr lang="en-US" altLang="zh-TW" dirty="0" smtClean="0"/>
          </a:p>
          <a:p>
            <a:pPr>
              <a:buNone/>
            </a:pPr>
            <a:r>
              <a:rPr lang="en-US" altLang="zh-TW" dirty="0" smtClean="0"/>
              <a:t>	</a:t>
            </a:r>
            <a:r>
              <a:rPr lang="zh-TW" altLang="en-US" dirty="0" smtClean="0">
                <a:solidFill>
                  <a:srgbClr val="FFFF00"/>
                </a:solidFill>
              </a:rPr>
              <a:t>一般家長對於孩子被診斷患上自閉症之回應</a:t>
            </a:r>
            <a:endParaRPr lang="en-US" altLang="zh-TW" dirty="0" smtClean="0">
              <a:solidFill>
                <a:srgbClr val="FFFF00"/>
              </a:solidFill>
            </a:endParaRPr>
          </a:p>
          <a:p>
            <a:pPr>
              <a:buNone/>
            </a:pPr>
            <a:endParaRPr lang="en-US" sz="2800" dirty="0" smtClean="0">
              <a:solidFill>
                <a:srgbClr val="FFFF00"/>
              </a:solidFill>
            </a:endParaRPr>
          </a:p>
          <a:p>
            <a:pPr lvl="1"/>
            <a:r>
              <a:rPr lang="zh-TW" altLang="en-US" dirty="0" smtClean="0">
                <a:solidFill>
                  <a:schemeClr val="bg1"/>
                </a:solidFill>
              </a:rPr>
              <a:t>焦慮無助</a:t>
            </a:r>
            <a:endParaRPr lang="en-US" dirty="0" smtClean="0">
              <a:solidFill>
                <a:schemeClr val="bg1"/>
              </a:solidFill>
            </a:endParaRPr>
          </a:p>
          <a:p>
            <a:pPr lvl="1"/>
            <a:r>
              <a:rPr lang="zh-TW" altLang="en-US" dirty="0" smtClean="0">
                <a:solidFill>
                  <a:schemeClr val="bg1"/>
                </a:solidFill>
              </a:rPr>
              <a:t>負面情緒</a:t>
            </a:r>
            <a:endParaRPr lang="en-US" altLang="zh-TW" dirty="0" smtClean="0">
              <a:solidFill>
                <a:schemeClr val="bg1"/>
              </a:solidFill>
            </a:endParaRPr>
          </a:p>
          <a:p>
            <a:pPr lvl="1"/>
            <a:r>
              <a:rPr lang="zh-TW" altLang="en-US" dirty="0" smtClean="0">
                <a:solidFill>
                  <a:schemeClr val="bg1"/>
                </a:solidFill>
              </a:rPr>
              <a:t>多方壓力</a:t>
            </a:r>
            <a:endParaRPr lang="en-US" dirty="0" smtClean="0">
              <a:solidFill>
                <a:schemeClr val="bg1"/>
              </a:solidFill>
            </a:endParaRPr>
          </a:p>
          <a:p>
            <a:pPr lvl="1"/>
            <a:r>
              <a:rPr lang="zh-TW" altLang="en-US" dirty="0" smtClean="0">
                <a:solidFill>
                  <a:schemeClr val="bg1"/>
                </a:solidFill>
              </a:rPr>
              <a:t>否認診斷</a:t>
            </a:r>
            <a:endParaRPr lang="en-US" dirty="0" smtClean="0">
              <a:solidFill>
                <a:schemeClr val="bg1"/>
              </a:solidFill>
            </a:endParaRPr>
          </a:p>
          <a:p>
            <a:pPr lvl="1"/>
            <a:r>
              <a:rPr lang="zh-TW" altLang="en-US" dirty="0" smtClean="0">
                <a:solidFill>
                  <a:schemeClr val="bg1"/>
                </a:solidFill>
              </a:rPr>
              <a:t>丟失面子</a:t>
            </a:r>
            <a:endParaRPr lang="en-US" dirty="0" smtClean="0">
              <a:solidFill>
                <a:schemeClr val="bg1"/>
              </a:solidFill>
            </a:endParaRPr>
          </a:p>
          <a:p>
            <a:pPr lvl="1"/>
            <a:r>
              <a:rPr lang="zh-TW" altLang="en-US" dirty="0" smtClean="0">
                <a:solidFill>
                  <a:schemeClr val="bg1"/>
                </a:solidFill>
              </a:rPr>
              <a:t>難以投入社交活動（包括教會）</a:t>
            </a:r>
          </a:p>
          <a:p>
            <a:pPr lvl="1"/>
            <a:r>
              <a:rPr lang="zh-TW" altLang="en-US" dirty="0" smtClean="0">
                <a:solidFill>
                  <a:schemeClr val="bg1"/>
                </a:solidFill>
              </a:rPr>
              <a:t>新移民不懂得申領政府及校區的援助</a:t>
            </a:r>
            <a:endParaRPr lang="en-US" sz="3600" dirty="0" smtClean="0">
              <a:solidFill>
                <a:schemeClr val="bg1"/>
              </a:solidFill>
            </a:endParaRPr>
          </a:p>
        </p:txBody>
      </p:sp>
      <p:sp>
        <p:nvSpPr>
          <p:cNvPr id="102404" name="Text Box 4"/>
          <p:cNvSpPr txBox="1">
            <a:spLocks noChangeArrowheads="1"/>
          </p:cNvSpPr>
          <p:nvPr/>
        </p:nvSpPr>
        <p:spPr bwMode="auto">
          <a:xfrm>
            <a:off x="4038600" y="228600"/>
            <a:ext cx="4495800" cy="793750"/>
          </a:xfrm>
          <a:prstGeom prst="rect">
            <a:avLst/>
          </a:prstGeom>
          <a:noFill/>
          <a:ln w="9525">
            <a:noFill/>
            <a:miter lim="800000"/>
            <a:headEnd/>
            <a:tailEnd/>
          </a:ln>
          <a:effectLst/>
        </p:spPr>
        <p:txBody>
          <a:bodyPr>
            <a:prstTxWarp prst="textNoShape">
              <a:avLst/>
            </a:prstTxWarp>
            <a:spAutoFit/>
          </a:bodyPr>
          <a:lstStyle/>
          <a:p>
            <a:r>
              <a:rPr lang="zh-TW" altLang="en-US" sz="2800" b="1">
                <a:solidFill>
                  <a:schemeClr val="bg1"/>
                </a:solidFill>
                <a:effectLst>
                  <a:outerShdw blurRad="38100" dist="38100" dir="2700000" algn="tl">
                    <a:srgbClr val="000000"/>
                  </a:outerShdw>
                </a:effectLst>
                <a:ea typeface="新細明體" pitchFamily="-110" charset="-120"/>
                <a:cs typeface="新細明體" pitchFamily="-110" charset="-120"/>
              </a:rPr>
              <a:t> 北美華人基督徒教育大會</a:t>
            </a:r>
            <a:endParaRPr lang="en-US" sz="2800">
              <a:solidFill>
                <a:srgbClr val="00FF00"/>
              </a:solidFill>
            </a:endParaRPr>
          </a:p>
          <a:p>
            <a:r>
              <a:rPr lang="en-US">
                <a:solidFill>
                  <a:srgbClr val="00FF00"/>
                </a:solidFill>
              </a:rPr>
              <a:t>             </a:t>
            </a:r>
            <a:r>
              <a:rPr lang="en-US">
                <a:solidFill>
                  <a:srgbClr val="FF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A</a:t>
            </a:r>
            <a:r>
              <a:rPr lang="en-US">
                <a:solidFill>
                  <a:srgbClr val="00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ccess </a:t>
            </a:r>
            <a:r>
              <a:rPr lang="en-US">
                <a:solidFill>
                  <a:srgbClr val="FF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B</a:t>
            </a:r>
            <a:r>
              <a:rPr lang="en-US">
                <a:solidFill>
                  <a:srgbClr val="00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ible </a:t>
            </a:r>
            <a:r>
              <a:rPr lang="en-US">
                <a:solidFill>
                  <a:srgbClr val="FF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C</a:t>
            </a:r>
            <a:r>
              <a:rPr lang="en-US">
                <a:solidFill>
                  <a:srgbClr val="00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onvention</a:t>
            </a:r>
            <a:r>
              <a:rPr lang="en-US">
                <a:solidFill>
                  <a:srgbClr val="00FF00"/>
                </a:solidFill>
              </a:rPr>
              <a:t> </a:t>
            </a:r>
          </a:p>
        </p:txBody>
      </p:sp>
      <p:pic>
        <p:nvPicPr>
          <p:cNvPr id="4101" name="Picture 5" descr="abc logo_color (2)"/>
          <p:cNvPicPr>
            <a:picLocks noChangeAspect="1" noChangeArrowheads="1"/>
          </p:cNvPicPr>
          <p:nvPr/>
        </p:nvPicPr>
        <p:blipFill>
          <a:blip r:embed="rId3"/>
          <a:srcRect/>
          <a:stretch>
            <a:fillRect/>
          </a:stretch>
        </p:blipFill>
        <p:spPr bwMode="auto">
          <a:xfrm>
            <a:off x="228600" y="304800"/>
            <a:ext cx="685800" cy="609600"/>
          </a:xfrm>
          <a:prstGeom prst="rect">
            <a:avLst/>
          </a:prstGeom>
          <a:noFill/>
          <a:ln w="57150" cmpd="thinThick">
            <a:solidFill>
              <a:srgbClr val="FFFF00"/>
            </a:solidFill>
            <a:miter lim="800000"/>
            <a:headEnd/>
            <a:tailEnd/>
          </a:ln>
        </p:spPr>
      </p:pic>
      <p:pic>
        <p:nvPicPr>
          <p:cNvPr id="4102" name="Picture 1"/>
          <p:cNvPicPr>
            <a:picLocks noChangeAspect="1"/>
          </p:cNvPicPr>
          <p:nvPr/>
        </p:nvPicPr>
        <p:blipFill>
          <a:blip r:embed="rId4"/>
          <a:srcRect/>
          <a:stretch>
            <a:fillRect/>
          </a:stretch>
        </p:blipFill>
        <p:spPr bwMode="auto">
          <a:xfrm>
            <a:off x="8305800" y="282575"/>
            <a:ext cx="685800" cy="685800"/>
          </a:xfrm>
          <a:prstGeom prst="rect">
            <a:avLst/>
          </a:prstGeom>
          <a:noFill/>
          <a:ln w="28575">
            <a:solidFill>
              <a:srgbClr val="FFFF00"/>
            </a:solid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 y="228600"/>
            <a:ext cx="8839200" cy="762000"/>
          </a:xfrm>
          <a:solidFill>
            <a:schemeClr val="accent2"/>
          </a:solidFill>
          <a:ln w="76200" cmpd="tri">
            <a:solidFill>
              <a:schemeClr val="bg1"/>
            </a:solidFill>
          </a:ln>
        </p:spPr>
        <p:txBody>
          <a:bodyPr/>
          <a:lstStyle/>
          <a:p>
            <a:pPr algn="l" eaLnBrk="1" hangingPunct="1"/>
            <a:r>
              <a:rPr lang="en-US" sz="4000" b="1" i="1">
                <a:solidFill>
                  <a:srgbClr val="FFFF00"/>
                </a:solidFill>
                <a:latin typeface="Matura MT Script Capitals" pitchFamily="-110" charset="0"/>
                <a:ea typeface="Batang" pitchFamily="18" charset="-127"/>
                <a:cs typeface="Batang" pitchFamily="18" charset="-127"/>
              </a:rPr>
              <a:t>     ABC</a:t>
            </a:r>
            <a:r>
              <a:rPr lang="en-US" sz="4000">
                <a:solidFill>
                  <a:srgbClr val="FFFF00"/>
                </a:solidFill>
                <a:latin typeface="Matura MT Script Capitals" pitchFamily="-110" charset="0"/>
              </a:rPr>
              <a:t>  2015 </a:t>
            </a:r>
            <a:r>
              <a:rPr lang="zh-TW" altLang="en-US" sz="4000">
                <a:ea typeface="新細明體" pitchFamily="-110" charset="-120"/>
                <a:cs typeface="新細明體" pitchFamily="-110" charset="-120"/>
              </a:rPr>
              <a:t>    </a:t>
            </a:r>
            <a:endParaRPr lang="en-US" sz="4000"/>
          </a:p>
        </p:txBody>
      </p:sp>
      <p:sp>
        <p:nvSpPr>
          <p:cNvPr id="102403" name="Rectangle 3"/>
          <p:cNvSpPr>
            <a:spLocks noGrp="1" noChangeArrowheads="1"/>
          </p:cNvSpPr>
          <p:nvPr>
            <p:ph type="body" idx="1"/>
          </p:nvPr>
        </p:nvSpPr>
        <p:spPr>
          <a:xfrm>
            <a:off x="152400" y="1066800"/>
            <a:ext cx="8839200" cy="5638800"/>
          </a:xfrm>
          <a:gradFill rotWithShape="1">
            <a:gsLst>
              <a:gs pos="0">
                <a:schemeClr val="accent2"/>
              </a:gs>
              <a:gs pos="50000">
                <a:schemeClr val="accent2">
                  <a:gamma/>
                  <a:shade val="46275"/>
                  <a:invGamma/>
                </a:schemeClr>
              </a:gs>
              <a:gs pos="100000">
                <a:schemeClr val="accent2"/>
              </a:gs>
            </a:gsLst>
            <a:lin ang="5400000" scaled="1"/>
          </a:gradFill>
          <a:ln w="76200" cmpd="tri">
            <a:solidFill>
              <a:schemeClr val="bg1"/>
            </a:solidFill>
          </a:ln>
        </p:spPr>
        <p:txBody>
          <a:bodyPr/>
          <a:lstStyle/>
          <a:p>
            <a:pPr eaLnBrk="1" hangingPunct="1">
              <a:buFontTx/>
              <a:buNone/>
              <a:defRPr/>
            </a:pPr>
            <a:endParaRPr lang="en-US" altLang="zh-TW" dirty="0" smtClean="0"/>
          </a:p>
          <a:p>
            <a:pPr eaLnBrk="1" hangingPunct="1">
              <a:buFontTx/>
              <a:buNone/>
              <a:defRPr/>
            </a:pPr>
            <a:r>
              <a:rPr lang="en-US" altLang="zh-TW" dirty="0" smtClean="0"/>
              <a:t>	</a:t>
            </a:r>
            <a:r>
              <a:rPr lang="zh-TW" altLang="en-US" dirty="0" smtClean="0">
                <a:solidFill>
                  <a:srgbClr val="FFFF00"/>
                </a:solidFill>
              </a:rPr>
              <a:t>可以正面地審視自閉症嗎？</a:t>
            </a:r>
            <a:endParaRPr lang="en-US" altLang="zh-TW" dirty="0" smtClean="0">
              <a:solidFill>
                <a:srgbClr val="FFFF00"/>
              </a:solidFill>
            </a:endParaRPr>
          </a:p>
          <a:p>
            <a:pPr eaLnBrk="1" hangingPunct="1">
              <a:buFontTx/>
              <a:buNone/>
              <a:defRPr/>
            </a:pPr>
            <a:endParaRPr lang="en-US" altLang="zh-CN" dirty="0" smtClean="0">
              <a:solidFill>
                <a:srgbClr val="FFFF00"/>
              </a:solidFill>
              <a:ea typeface="SimSun" pitchFamily="2" charset="-122"/>
            </a:endParaRPr>
          </a:p>
          <a:p>
            <a:pPr lvl="1"/>
            <a:r>
              <a:rPr lang="zh-TW" altLang="en-US" sz="4400" dirty="0" smtClean="0">
                <a:solidFill>
                  <a:schemeClr val="bg1"/>
                </a:solidFill>
              </a:rPr>
              <a:t>不同的思攷</a:t>
            </a:r>
            <a:r>
              <a:rPr lang="zh-TW" altLang="en-US" sz="4400" dirty="0" smtClean="0">
                <a:solidFill>
                  <a:schemeClr val="bg1"/>
                </a:solidFill>
              </a:rPr>
              <a:t>形態</a:t>
            </a:r>
            <a:endParaRPr lang="en-US" altLang="zh-TW" sz="4400" dirty="0" smtClean="0">
              <a:solidFill>
                <a:schemeClr val="bg1"/>
              </a:solidFill>
            </a:endParaRPr>
          </a:p>
          <a:p>
            <a:pPr lvl="1"/>
            <a:r>
              <a:rPr lang="zh-TW" altLang="en-US" sz="4400" dirty="0" smtClean="0">
                <a:solidFill>
                  <a:schemeClr val="bg1"/>
                </a:solidFill>
              </a:rPr>
              <a:t>對</a:t>
            </a:r>
            <a:r>
              <a:rPr lang="zh-TW" altLang="en-US" sz="4400" dirty="0" smtClean="0">
                <a:solidFill>
                  <a:schemeClr val="bg1"/>
                </a:solidFill>
              </a:rPr>
              <a:t>其他事物（除了人以外）之深入專注</a:t>
            </a:r>
            <a:endParaRPr lang="en-US" altLang="zh-TW" sz="4400" dirty="0" smtClean="0">
              <a:solidFill>
                <a:schemeClr val="bg1"/>
              </a:solidFill>
            </a:endParaRPr>
          </a:p>
          <a:p>
            <a:pPr lvl="1"/>
            <a:r>
              <a:rPr lang="zh-TW" altLang="en-US" sz="4400" dirty="0" smtClean="0">
                <a:solidFill>
                  <a:schemeClr val="bg1"/>
                </a:solidFill>
              </a:rPr>
              <a:t>與神內在</a:t>
            </a:r>
            <a:r>
              <a:rPr lang="zh-TW" altLang="en-US" sz="4400" dirty="0" smtClean="0">
                <a:solidFill>
                  <a:schemeClr val="bg1"/>
                </a:solidFill>
              </a:rPr>
              <a:t>、獨特的交往</a:t>
            </a:r>
            <a:endParaRPr lang="en-US" sz="4400" dirty="0" smtClean="0">
              <a:solidFill>
                <a:schemeClr val="bg1"/>
              </a:solidFill>
            </a:endParaRPr>
          </a:p>
          <a:p>
            <a:pPr eaLnBrk="1" hangingPunct="1">
              <a:buFontTx/>
              <a:buNone/>
              <a:defRPr/>
            </a:pPr>
            <a:endParaRPr lang="en-US" altLang="zh-CN" dirty="0" smtClean="0">
              <a:solidFill>
                <a:srgbClr val="FFFF00"/>
              </a:solidFill>
              <a:ea typeface="SimSun" pitchFamily="2" charset="-122"/>
            </a:endParaRPr>
          </a:p>
        </p:txBody>
      </p:sp>
      <p:sp>
        <p:nvSpPr>
          <p:cNvPr id="102404" name="Text Box 4"/>
          <p:cNvSpPr txBox="1">
            <a:spLocks noChangeArrowheads="1"/>
          </p:cNvSpPr>
          <p:nvPr/>
        </p:nvSpPr>
        <p:spPr bwMode="auto">
          <a:xfrm>
            <a:off x="4038600" y="228600"/>
            <a:ext cx="4495800" cy="793750"/>
          </a:xfrm>
          <a:prstGeom prst="rect">
            <a:avLst/>
          </a:prstGeom>
          <a:noFill/>
          <a:ln w="9525">
            <a:noFill/>
            <a:miter lim="800000"/>
            <a:headEnd/>
            <a:tailEnd/>
          </a:ln>
          <a:effectLst/>
        </p:spPr>
        <p:txBody>
          <a:bodyPr>
            <a:prstTxWarp prst="textNoShape">
              <a:avLst/>
            </a:prstTxWarp>
            <a:spAutoFit/>
          </a:bodyPr>
          <a:lstStyle/>
          <a:p>
            <a:r>
              <a:rPr lang="zh-TW" altLang="en-US" sz="2800" b="1">
                <a:solidFill>
                  <a:schemeClr val="bg1"/>
                </a:solidFill>
                <a:effectLst>
                  <a:outerShdw blurRad="38100" dist="38100" dir="2700000" algn="tl">
                    <a:srgbClr val="000000"/>
                  </a:outerShdw>
                </a:effectLst>
                <a:ea typeface="新細明體" pitchFamily="-110" charset="-120"/>
                <a:cs typeface="新細明體" pitchFamily="-110" charset="-120"/>
              </a:rPr>
              <a:t> 北美華人基督徒教育大會</a:t>
            </a:r>
            <a:endParaRPr lang="en-US" sz="2800">
              <a:solidFill>
                <a:srgbClr val="00FF00"/>
              </a:solidFill>
            </a:endParaRPr>
          </a:p>
          <a:p>
            <a:r>
              <a:rPr lang="en-US">
                <a:solidFill>
                  <a:srgbClr val="00FF00"/>
                </a:solidFill>
              </a:rPr>
              <a:t>             </a:t>
            </a:r>
            <a:r>
              <a:rPr lang="en-US">
                <a:solidFill>
                  <a:srgbClr val="FF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A</a:t>
            </a:r>
            <a:r>
              <a:rPr lang="en-US">
                <a:solidFill>
                  <a:srgbClr val="00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ccess </a:t>
            </a:r>
            <a:r>
              <a:rPr lang="en-US">
                <a:solidFill>
                  <a:srgbClr val="FF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B</a:t>
            </a:r>
            <a:r>
              <a:rPr lang="en-US">
                <a:solidFill>
                  <a:srgbClr val="00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ible </a:t>
            </a:r>
            <a:r>
              <a:rPr lang="en-US">
                <a:solidFill>
                  <a:srgbClr val="FF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C</a:t>
            </a:r>
            <a:r>
              <a:rPr lang="en-US">
                <a:solidFill>
                  <a:srgbClr val="00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onvention</a:t>
            </a:r>
            <a:r>
              <a:rPr lang="en-US">
                <a:solidFill>
                  <a:srgbClr val="00FF00"/>
                </a:solidFill>
              </a:rPr>
              <a:t> </a:t>
            </a:r>
          </a:p>
        </p:txBody>
      </p:sp>
      <p:pic>
        <p:nvPicPr>
          <p:cNvPr id="4101" name="Picture 5" descr="abc logo_color (2)"/>
          <p:cNvPicPr>
            <a:picLocks noChangeAspect="1" noChangeArrowheads="1"/>
          </p:cNvPicPr>
          <p:nvPr/>
        </p:nvPicPr>
        <p:blipFill>
          <a:blip r:embed="rId3"/>
          <a:srcRect/>
          <a:stretch>
            <a:fillRect/>
          </a:stretch>
        </p:blipFill>
        <p:spPr bwMode="auto">
          <a:xfrm>
            <a:off x="228600" y="304800"/>
            <a:ext cx="685800" cy="609600"/>
          </a:xfrm>
          <a:prstGeom prst="rect">
            <a:avLst/>
          </a:prstGeom>
          <a:noFill/>
          <a:ln w="57150" cmpd="thinThick">
            <a:solidFill>
              <a:srgbClr val="FFFF00"/>
            </a:solidFill>
            <a:miter lim="800000"/>
            <a:headEnd/>
            <a:tailEnd/>
          </a:ln>
        </p:spPr>
      </p:pic>
      <p:pic>
        <p:nvPicPr>
          <p:cNvPr id="4102" name="Picture 1"/>
          <p:cNvPicPr>
            <a:picLocks noChangeAspect="1"/>
          </p:cNvPicPr>
          <p:nvPr/>
        </p:nvPicPr>
        <p:blipFill>
          <a:blip r:embed="rId4"/>
          <a:srcRect/>
          <a:stretch>
            <a:fillRect/>
          </a:stretch>
        </p:blipFill>
        <p:spPr bwMode="auto">
          <a:xfrm>
            <a:off x="8305800" y="282575"/>
            <a:ext cx="685800" cy="685800"/>
          </a:xfrm>
          <a:prstGeom prst="rect">
            <a:avLst/>
          </a:prstGeom>
          <a:noFill/>
          <a:ln w="28575">
            <a:solidFill>
              <a:srgbClr val="FFFF00"/>
            </a:solid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 y="228600"/>
            <a:ext cx="8839200" cy="762000"/>
          </a:xfrm>
          <a:solidFill>
            <a:schemeClr val="accent2"/>
          </a:solidFill>
          <a:ln w="76200" cmpd="tri">
            <a:solidFill>
              <a:schemeClr val="bg1"/>
            </a:solidFill>
          </a:ln>
        </p:spPr>
        <p:txBody>
          <a:bodyPr/>
          <a:lstStyle/>
          <a:p>
            <a:pPr algn="l" eaLnBrk="1" hangingPunct="1"/>
            <a:r>
              <a:rPr lang="en-US" sz="4000" b="1" i="1">
                <a:solidFill>
                  <a:srgbClr val="FFFF00"/>
                </a:solidFill>
                <a:latin typeface="Matura MT Script Capitals" pitchFamily="-110" charset="0"/>
                <a:ea typeface="Batang" pitchFamily="18" charset="-127"/>
                <a:cs typeface="Batang" pitchFamily="18" charset="-127"/>
              </a:rPr>
              <a:t>     ABC</a:t>
            </a:r>
            <a:r>
              <a:rPr lang="en-US" sz="4000">
                <a:solidFill>
                  <a:srgbClr val="FFFF00"/>
                </a:solidFill>
                <a:latin typeface="Matura MT Script Capitals" pitchFamily="-110" charset="0"/>
              </a:rPr>
              <a:t>  2015 </a:t>
            </a:r>
            <a:r>
              <a:rPr lang="zh-TW" altLang="en-US" sz="4000">
                <a:ea typeface="新細明體" pitchFamily="-110" charset="-120"/>
                <a:cs typeface="新細明體" pitchFamily="-110" charset="-120"/>
              </a:rPr>
              <a:t>    </a:t>
            </a:r>
            <a:endParaRPr lang="en-US" sz="4000"/>
          </a:p>
        </p:txBody>
      </p:sp>
      <p:sp>
        <p:nvSpPr>
          <p:cNvPr id="102403" name="Rectangle 3"/>
          <p:cNvSpPr>
            <a:spLocks noGrp="1" noChangeArrowheads="1"/>
          </p:cNvSpPr>
          <p:nvPr>
            <p:ph type="body" idx="1"/>
          </p:nvPr>
        </p:nvSpPr>
        <p:spPr>
          <a:xfrm>
            <a:off x="152400" y="1066800"/>
            <a:ext cx="8839200" cy="5638800"/>
          </a:xfrm>
          <a:gradFill rotWithShape="1">
            <a:gsLst>
              <a:gs pos="0">
                <a:schemeClr val="accent2"/>
              </a:gs>
              <a:gs pos="50000">
                <a:schemeClr val="accent2">
                  <a:gamma/>
                  <a:shade val="46275"/>
                  <a:invGamma/>
                </a:schemeClr>
              </a:gs>
              <a:gs pos="100000">
                <a:schemeClr val="accent2"/>
              </a:gs>
            </a:gsLst>
            <a:lin ang="5400000" scaled="1"/>
          </a:gradFill>
          <a:ln w="76200" cmpd="tri">
            <a:solidFill>
              <a:schemeClr val="bg1"/>
            </a:solidFill>
          </a:ln>
        </p:spPr>
        <p:txBody>
          <a:bodyPr/>
          <a:lstStyle/>
          <a:p>
            <a:pPr eaLnBrk="1" hangingPunct="1">
              <a:buFontTx/>
              <a:buNone/>
              <a:defRPr/>
            </a:pPr>
            <a:endParaRPr lang="en-US" altLang="zh-CN" dirty="0" smtClean="0">
              <a:solidFill>
                <a:srgbClr val="FFFF00"/>
              </a:solidFill>
              <a:ea typeface="SimSun" pitchFamily="2" charset="-122"/>
            </a:endParaRPr>
          </a:p>
          <a:p>
            <a:pPr eaLnBrk="1" hangingPunct="1">
              <a:buFontTx/>
              <a:buNone/>
              <a:defRPr/>
            </a:pPr>
            <a:r>
              <a:rPr lang="en-US" altLang="zh-CN" dirty="0" smtClean="0">
                <a:solidFill>
                  <a:srgbClr val="FFFF00"/>
                </a:solidFill>
                <a:ea typeface="SimSun" pitchFamily="2" charset="-122"/>
              </a:rPr>
              <a:t>	</a:t>
            </a:r>
            <a:r>
              <a:rPr lang="zh-TW" altLang="en-US" dirty="0" smtClean="0">
                <a:solidFill>
                  <a:srgbClr val="FFFF00"/>
                </a:solidFill>
                <a:ea typeface="SimSun" pitchFamily="2" charset="-122"/>
              </a:rPr>
              <a:t>面對自閉症人仕（特殊需要人仕）</a:t>
            </a:r>
            <a:endParaRPr lang="en-US" altLang="zh-TW" dirty="0" smtClean="0">
              <a:solidFill>
                <a:srgbClr val="FFFF00"/>
              </a:solidFill>
              <a:ea typeface="SimSun" pitchFamily="2" charset="-122"/>
            </a:endParaRPr>
          </a:p>
          <a:p>
            <a:pPr eaLnBrk="1" hangingPunct="1">
              <a:buFontTx/>
              <a:buNone/>
              <a:defRPr/>
            </a:pPr>
            <a:endParaRPr lang="en-US" altLang="zh-CN" dirty="0" smtClean="0">
              <a:solidFill>
                <a:srgbClr val="FFFF00"/>
              </a:solidFill>
              <a:ea typeface="SimSun" pitchFamily="2" charset="-122"/>
            </a:endParaRPr>
          </a:p>
          <a:p>
            <a:pPr lvl="1" eaLnBrk="1" hangingPunct="1">
              <a:defRPr/>
            </a:pPr>
            <a:r>
              <a:rPr lang="zh-TW" altLang="en-US" sz="4400" dirty="0" smtClean="0">
                <a:solidFill>
                  <a:srgbClr val="FFFFFF"/>
                </a:solidFill>
                <a:ea typeface="SimSun" pitchFamily="2" charset="-122"/>
              </a:rPr>
              <a:t>需要救贖</a:t>
            </a:r>
            <a:endParaRPr lang="en-US" altLang="zh-TW" sz="4400" dirty="0" smtClean="0">
              <a:solidFill>
                <a:srgbClr val="FFFFFF"/>
              </a:solidFill>
              <a:ea typeface="SimSun" pitchFamily="2" charset="-122"/>
            </a:endParaRPr>
          </a:p>
          <a:p>
            <a:pPr lvl="1" eaLnBrk="1" hangingPunct="1">
              <a:defRPr/>
            </a:pPr>
            <a:endParaRPr lang="en-US" altLang="zh-TW" sz="4400" dirty="0" smtClean="0">
              <a:solidFill>
                <a:srgbClr val="FFFFFF"/>
              </a:solidFill>
              <a:ea typeface="SimSun" pitchFamily="2" charset="-122"/>
            </a:endParaRPr>
          </a:p>
          <a:p>
            <a:pPr lvl="1" eaLnBrk="1" hangingPunct="1">
              <a:defRPr/>
            </a:pPr>
            <a:r>
              <a:rPr lang="zh-TW" altLang="en-US" sz="4400" dirty="0" smtClean="0">
                <a:solidFill>
                  <a:srgbClr val="FFFFFF"/>
                </a:solidFill>
                <a:ea typeface="SimSun" pitchFamily="2" charset="-122"/>
              </a:rPr>
              <a:t>具神形像</a:t>
            </a:r>
            <a:endParaRPr lang="en-US" altLang="zh-CN" sz="4400" dirty="0" smtClean="0">
              <a:solidFill>
                <a:srgbClr val="FFFFFF"/>
              </a:solidFill>
              <a:ea typeface="SimSun" pitchFamily="2" charset="-122"/>
            </a:endParaRPr>
          </a:p>
        </p:txBody>
      </p:sp>
      <p:sp>
        <p:nvSpPr>
          <p:cNvPr id="102404" name="Text Box 4"/>
          <p:cNvSpPr txBox="1">
            <a:spLocks noChangeArrowheads="1"/>
          </p:cNvSpPr>
          <p:nvPr/>
        </p:nvSpPr>
        <p:spPr bwMode="auto">
          <a:xfrm>
            <a:off x="4038600" y="228600"/>
            <a:ext cx="4495800" cy="793750"/>
          </a:xfrm>
          <a:prstGeom prst="rect">
            <a:avLst/>
          </a:prstGeom>
          <a:noFill/>
          <a:ln w="9525">
            <a:noFill/>
            <a:miter lim="800000"/>
            <a:headEnd/>
            <a:tailEnd/>
          </a:ln>
          <a:effectLst/>
        </p:spPr>
        <p:txBody>
          <a:bodyPr>
            <a:prstTxWarp prst="textNoShape">
              <a:avLst/>
            </a:prstTxWarp>
            <a:spAutoFit/>
          </a:bodyPr>
          <a:lstStyle/>
          <a:p>
            <a:r>
              <a:rPr lang="zh-TW" altLang="en-US" sz="2800" b="1">
                <a:solidFill>
                  <a:schemeClr val="bg1"/>
                </a:solidFill>
                <a:effectLst>
                  <a:outerShdw blurRad="38100" dist="38100" dir="2700000" algn="tl">
                    <a:srgbClr val="000000"/>
                  </a:outerShdw>
                </a:effectLst>
                <a:ea typeface="新細明體" pitchFamily="-110" charset="-120"/>
                <a:cs typeface="新細明體" pitchFamily="-110" charset="-120"/>
              </a:rPr>
              <a:t> 北美華人基督徒教育大會</a:t>
            </a:r>
            <a:endParaRPr lang="en-US" sz="2800">
              <a:solidFill>
                <a:srgbClr val="00FF00"/>
              </a:solidFill>
            </a:endParaRPr>
          </a:p>
          <a:p>
            <a:r>
              <a:rPr lang="en-US">
                <a:solidFill>
                  <a:srgbClr val="00FF00"/>
                </a:solidFill>
              </a:rPr>
              <a:t>             </a:t>
            </a:r>
            <a:r>
              <a:rPr lang="en-US">
                <a:solidFill>
                  <a:srgbClr val="FF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A</a:t>
            </a:r>
            <a:r>
              <a:rPr lang="en-US">
                <a:solidFill>
                  <a:srgbClr val="00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ccess </a:t>
            </a:r>
            <a:r>
              <a:rPr lang="en-US">
                <a:solidFill>
                  <a:srgbClr val="FF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B</a:t>
            </a:r>
            <a:r>
              <a:rPr lang="en-US">
                <a:solidFill>
                  <a:srgbClr val="00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ible </a:t>
            </a:r>
            <a:r>
              <a:rPr lang="en-US">
                <a:solidFill>
                  <a:srgbClr val="FF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C</a:t>
            </a:r>
            <a:r>
              <a:rPr lang="en-US">
                <a:solidFill>
                  <a:srgbClr val="00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onvention</a:t>
            </a:r>
            <a:r>
              <a:rPr lang="en-US">
                <a:solidFill>
                  <a:srgbClr val="00FF00"/>
                </a:solidFill>
              </a:rPr>
              <a:t> </a:t>
            </a:r>
          </a:p>
        </p:txBody>
      </p:sp>
      <p:pic>
        <p:nvPicPr>
          <p:cNvPr id="4101" name="Picture 5" descr="abc logo_color (2)"/>
          <p:cNvPicPr>
            <a:picLocks noChangeAspect="1" noChangeArrowheads="1"/>
          </p:cNvPicPr>
          <p:nvPr/>
        </p:nvPicPr>
        <p:blipFill>
          <a:blip r:embed="rId3"/>
          <a:srcRect/>
          <a:stretch>
            <a:fillRect/>
          </a:stretch>
        </p:blipFill>
        <p:spPr bwMode="auto">
          <a:xfrm>
            <a:off x="228600" y="304800"/>
            <a:ext cx="685800" cy="609600"/>
          </a:xfrm>
          <a:prstGeom prst="rect">
            <a:avLst/>
          </a:prstGeom>
          <a:noFill/>
          <a:ln w="57150" cmpd="thinThick">
            <a:solidFill>
              <a:srgbClr val="FFFF00"/>
            </a:solidFill>
            <a:miter lim="800000"/>
            <a:headEnd/>
            <a:tailEnd/>
          </a:ln>
        </p:spPr>
      </p:pic>
      <p:pic>
        <p:nvPicPr>
          <p:cNvPr id="4102" name="Picture 1"/>
          <p:cNvPicPr>
            <a:picLocks noChangeAspect="1"/>
          </p:cNvPicPr>
          <p:nvPr/>
        </p:nvPicPr>
        <p:blipFill>
          <a:blip r:embed="rId4"/>
          <a:srcRect/>
          <a:stretch>
            <a:fillRect/>
          </a:stretch>
        </p:blipFill>
        <p:spPr bwMode="auto">
          <a:xfrm>
            <a:off x="8305800" y="282575"/>
            <a:ext cx="685800" cy="685800"/>
          </a:xfrm>
          <a:prstGeom prst="rect">
            <a:avLst/>
          </a:prstGeom>
          <a:noFill/>
          <a:ln w="28575">
            <a:solidFill>
              <a:srgbClr val="FFFF00"/>
            </a:solid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 y="228600"/>
            <a:ext cx="8839200" cy="762000"/>
          </a:xfrm>
          <a:solidFill>
            <a:schemeClr val="accent2"/>
          </a:solidFill>
          <a:ln w="76200" cmpd="tri">
            <a:solidFill>
              <a:schemeClr val="bg1"/>
            </a:solidFill>
          </a:ln>
        </p:spPr>
        <p:txBody>
          <a:bodyPr/>
          <a:lstStyle/>
          <a:p>
            <a:pPr algn="l" eaLnBrk="1" hangingPunct="1"/>
            <a:r>
              <a:rPr lang="en-US" sz="4000" b="1" i="1">
                <a:solidFill>
                  <a:srgbClr val="FFFF00"/>
                </a:solidFill>
                <a:latin typeface="Matura MT Script Capitals" pitchFamily="-110" charset="0"/>
                <a:ea typeface="Batang" pitchFamily="18" charset="-127"/>
                <a:cs typeface="Batang" pitchFamily="18" charset="-127"/>
              </a:rPr>
              <a:t>     ABC</a:t>
            </a:r>
            <a:r>
              <a:rPr lang="en-US" sz="4000">
                <a:solidFill>
                  <a:srgbClr val="FFFF00"/>
                </a:solidFill>
                <a:latin typeface="Matura MT Script Capitals" pitchFamily="-110" charset="0"/>
              </a:rPr>
              <a:t>  2015 </a:t>
            </a:r>
            <a:r>
              <a:rPr lang="zh-TW" altLang="en-US" sz="4000">
                <a:ea typeface="新細明體" pitchFamily="-110" charset="-120"/>
                <a:cs typeface="新細明體" pitchFamily="-110" charset="-120"/>
              </a:rPr>
              <a:t>    </a:t>
            </a:r>
            <a:endParaRPr lang="en-US" sz="4000"/>
          </a:p>
        </p:txBody>
      </p:sp>
      <p:sp>
        <p:nvSpPr>
          <p:cNvPr id="102403" name="Rectangle 3"/>
          <p:cNvSpPr>
            <a:spLocks noGrp="1" noChangeArrowheads="1"/>
          </p:cNvSpPr>
          <p:nvPr>
            <p:ph type="body" idx="1"/>
          </p:nvPr>
        </p:nvSpPr>
        <p:spPr>
          <a:xfrm>
            <a:off x="152400" y="1066800"/>
            <a:ext cx="8839200" cy="5638800"/>
          </a:xfrm>
          <a:gradFill rotWithShape="1">
            <a:gsLst>
              <a:gs pos="0">
                <a:schemeClr val="accent2"/>
              </a:gs>
              <a:gs pos="50000">
                <a:schemeClr val="accent2">
                  <a:gamma/>
                  <a:shade val="46275"/>
                  <a:invGamma/>
                </a:schemeClr>
              </a:gs>
              <a:gs pos="100000">
                <a:schemeClr val="accent2"/>
              </a:gs>
            </a:gsLst>
            <a:lin ang="5400000" scaled="1"/>
          </a:gradFill>
          <a:ln w="76200" cmpd="tri">
            <a:solidFill>
              <a:schemeClr val="bg1"/>
            </a:solidFill>
          </a:ln>
        </p:spPr>
        <p:txBody>
          <a:bodyPr/>
          <a:lstStyle/>
          <a:p>
            <a:pPr eaLnBrk="1" hangingPunct="1">
              <a:buFontTx/>
              <a:buNone/>
              <a:defRPr/>
            </a:pPr>
            <a:r>
              <a:rPr lang="en-US" altLang="zh-TW" dirty="0" smtClean="0"/>
              <a:t>	</a:t>
            </a:r>
          </a:p>
          <a:p>
            <a:pPr eaLnBrk="1" hangingPunct="1">
              <a:buFontTx/>
              <a:buNone/>
              <a:defRPr/>
            </a:pPr>
            <a:r>
              <a:rPr lang="en-US" altLang="zh-TW" dirty="0" smtClean="0"/>
              <a:t>	</a:t>
            </a:r>
            <a:r>
              <a:rPr lang="zh-TW" altLang="en-US" dirty="0" smtClean="0">
                <a:solidFill>
                  <a:srgbClr val="FFFF00"/>
                </a:solidFill>
              </a:rPr>
              <a:t>教會為何要承擔對</a:t>
            </a:r>
            <a:r>
              <a:rPr lang="zh-TW" altLang="en-US" dirty="0" smtClean="0">
                <a:solidFill>
                  <a:srgbClr val="FFFF00"/>
                </a:solidFill>
              </a:rPr>
              <a:t>有自閉症成員的家庭佈道和牧養的使命</a:t>
            </a:r>
            <a:r>
              <a:rPr lang="zh-TW" altLang="en-US" dirty="0" smtClean="0">
                <a:solidFill>
                  <a:srgbClr val="FFFF00"/>
                </a:solidFill>
              </a:rPr>
              <a:t>？</a:t>
            </a:r>
            <a:endParaRPr lang="en-US" altLang="zh-TW" dirty="0" smtClean="0">
              <a:solidFill>
                <a:srgbClr val="FFFF00"/>
              </a:solidFill>
            </a:endParaRPr>
          </a:p>
          <a:p>
            <a:pPr eaLnBrk="1" hangingPunct="1">
              <a:buFontTx/>
              <a:buNone/>
              <a:defRPr/>
            </a:pPr>
            <a:endParaRPr lang="en-US" altLang="zh-CN" dirty="0" smtClean="0">
              <a:solidFill>
                <a:srgbClr val="FFFF00"/>
              </a:solidFill>
              <a:ea typeface="SimSun" pitchFamily="2" charset="-122"/>
            </a:endParaRPr>
          </a:p>
          <a:p>
            <a:r>
              <a:rPr lang="zh-TW" altLang="en-US" sz="4000" dirty="0" smtClean="0">
                <a:solidFill>
                  <a:schemeClr val="bg1"/>
                </a:solidFill>
              </a:rPr>
              <a:t>面對有自閉症的成員</a:t>
            </a:r>
            <a:endParaRPr lang="en-US" altLang="zh-TW" sz="4000" dirty="0" smtClean="0">
              <a:solidFill>
                <a:schemeClr val="bg1"/>
              </a:solidFill>
            </a:endParaRPr>
          </a:p>
          <a:p>
            <a:pPr lvl="1"/>
            <a:r>
              <a:rPr lang="zh-TW" altLang="en-US" sz="3600" dirty="0" smtClean="0">
                <a:solidFill>
                  <a:schemeClr val="bg1"/>
                </a:solidFill>
              </a:rPr>
              <a:t>他們同具有神的形像、在神的眼中是美好的、被愛的</a:t>
            </a:r>
            <a:endParaRPr lang="en-US" altLang="zh-TW" sz="3600" dirty="0" smtClean="0">
              <a:solidFill>
                <a:schemeClr val="bg1"/>
              </a:solidFill>
            </a:endParaRPr>
          </a:p>
          <a:p>
            <a:pPr lvl="1"/>
            <a:r>
              <a:rPr lang="zh-TW" altLang="en-US" sz="3600" dirty="0" smtClean="0">
                <a:solidFill>
                  <a:schemeClr val="bg1"/>
                </a:solidFill>
              </a:rPr>
              <a:t>基於教會的本質（基督的身體）和使命</a:t>
            </a:r>
            <a:endParaRPr lang="en-US" altLang="zh-TW" sz="3600" dirty="0" smtClean="0">
              <a:solidFill>
                <a:schemeClr val="bg1"/>
              </a:solidFill>
            </a:endParaRPr>
          </a:p>
          <a:p>
            <a:pPr eaLnBrk="1" hangingPunct="1">
              <a:buFontTx/>
              <a:buNone/>
              <a:defRPr/>
            </a:pPr>
            <a:endParaRPr lang="en-US" altLang="zh-CN" dirty="0" smtClean="0">
              <a:solidFill>
                <a:srgbClr val="FFFF00"/>
              </a:solidFill>
              <a:ea typeface="SimSun" pitchFamily="2" charset="-122"/>
            </a:endParaRPr>
          </a:p>
        </p:txBody>
      </p:sp>
      <p:sp>
        <p:nvSpPr>
          <p:cNvPr id="102404" name="Text Box 4"/>
          <p:cNvSpPr txBox="1">
            <a:spLocks noChangeArrowheads="1"/>
          </p:cNvSpPr>
          <p:nvPr/>
        </p:nvSpPr>
        <p:spPr bwMode="auto">
          <a:xfrm>
            <a:off x="4038600" y="228600"/>
            <a:ext cx="4495800" cy="793750"/>
          </a:xfrm>
          <a:prstGeom prst="rect">
            <a:avLst/>
          </a:prstGeom>
          <a:noFill/>
          <a:ln w="9525">
            <a:noFill/>
            <a:miter lim="800000"/>
            <a:headEnd/>
            <a:tailEnd/>
          </a:ln>
          <a:effectLst/>
        </p:spPr>
        <p:txBody>
          <a:bodyPr>
            <a:prstTxWarp prst="textNoShape">
              <a:avLst/>
            </a:prstTxWarp>
            <a:spAutoFit/>
          </a:bodyPr>
          <a:lstStyle/>
          <a:p>
            <a:r>
              <a:rPr lang="zh-TW" altLang="en-US" sz="2800" b="1">
                <a:solidFill>
                  <a:schemeClr val="bg1"/>
                </a:solidFill>
                <a:effectLst>
                  <a:outerShdw blurRad="38100" dist="38100" dir="2700000" algn="tl">
                    <a:srgbClr val="000000"/>
                  </a:outerShdw>
                </a:effectLst>
                <a:ea typeface="新細明體" pitchFamily="-110" charset="-120"/>
                <a:cs typeface="新細明體" pitchFamily="-110" charset="-120"/>
              </a:rPr>
              <a:t> 北美華人基督徒教育大會</a:t>
            </a:r>
            <a:endParaRPr lang="en-US" sz="2800">
              <a:solidFill>
                <a:srgbClr val="00FF00"/>
              </a:solidFill>
            </a:endParaRPr>
          </a:p>
          <a:p>
            <a:r>
              <a:rPr lang="en-US">
                <a:solidFill>
                  <a:srgbClr val="00FF00"/>
                </a:solidFill>
              </a:rPr>
              <a:t>             </a:t>
            </a:r>
            <a:r>
              <a:rPr lang="en-US">
                <a:solidFill>
                  <a:srgbClr val="FF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A</a:t>
            </a:r>
            <a:r>
              <a:rPr lang="en-US">
                <a:solidFill>
                  <a:srgbClr val="00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ccess </a:t>
            </a:r>
            <a:r>
              <a:rPr lang="en-US">
                <a:solidFill>
                  <a:srgbClr val="FF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B</a:t>
            </a:r>
            <a:r>
              <a:rPr lang="en-US">
                <a:solidFill>
                  <a:srgbClr val="00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ible </a:t>
            </a:r>
            <a:r>
              <a:rPr lang="en-US">
                <a:solidFill>
                  <a:srgbClr val="FF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C</a:t>
            </a:r>
            <a:r>
              <a:rPr lang="en-US">
                <a:solidFill>
                  <a:srgbClr val="00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onvention</a:t>
            </a:r>
            <a:r>
              <a:rPr lang="en-US">
                <a:solidFill>
                  <a:srgbClr val="00FF00"/>
                </a:solidFill>
              </a:rPr>
              <a:t> </a:t>
            </a:r>
          </a:p>
        </p:txBody>
      </p:sp>
      <p:pic>
        <p:nvPicPr>
          <p:cNvPr id="4101" name="Picture 5" descr="abc logo_color (2)"/>
          <p:cNvPicPr>
            <a:picLocks noChangeAspect="1" noChangeArrowheads="1"/>
          </p:cNvPicPr>
          <p:nvPr/>
        </p:nvPicPr>
        <p:blipFill>
          <a:blip r:embed="rId3"/>
          <a:srcRect/>
          <a:stretch>
            <a:fillRect/>
          </a:stretch>
        </p:blipFill>
        <p:spPr bwMode="auto">
          <a:xfrm>
            <a:off x="228600" y="304800"/>
            <a:ext cx="685800" cy="609600"/>
          </a:xfrm>
          <a:prstGeom prst="rect">
            <a:avLst/>
          </a:prstGeom>
          <a:noFill/>
          <a:ln w="57150" cmpd="thinThick">
            <a:solidFill>
              <a:srgbClr val="FFFF00"/>
            </a:solidFill>
            <a:miter lim="800000"/>
            <a:headEnd/>
            <a:tailEnd/>
          </a:ln>
        </p:spPr>
      </p:pic>
      <p:pic>
        <p:nvPicPr>
          <p:cNvPr id="4102" name="Picture 1"/>
          <p:cNvPicPr>
            <a:picLocks noChangeAspect="1"/>
          </p:cNvPicPr>
          <p:nvPr/>
        </p:nvPicPr>
        <p:blipFill>
          <a:blip r:embed="rId4"/>
          <a:srcRect/>
          <a:stretch>
            <a:fillRect/>
          </a:stretch>
        </p:blipFill>
        <p:spPr bwMode="auto">
          <a:xfrm>
            <a:off x="8305800" y="282575"/>
            <a:ext cx="685800" cy="685800"/>
          </a:xfrm>
          <a:prstGeom prst="rect">
            <a:avLst/>
          </a:prstGeom>
          <a:noFill/>
          <a:ln w="28575">
            <a:solidFill>
              <a:srgbClr val="FFFF00"/>
            </a:solid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 y="228600"/>
            <a:ext cx="8839200" cy="762000"/>
          </a:xfrm>
          <a:solidFill>
            <a:schemeClr val="accent2"/>
          </a:solidFill>
          <a:ln w="76200" cmpd="tri">
            <a:solidFill>
              <a:schemeClr val="bg1"/>
            </a:solidFill>
          </a:ln>
        </p:spPr>
        <p:txBody>
          <a:bodyPr/>
          <a:lstStyle/>
          <a:p>
            <a:pPr algn="l" eaLnBrk="1" hangingPunct="1"/>
            <a:r>
              <a:rPr lang="en-US" sz="4000" b="1" i="1">
                <a:solidFill>
                  <a:srgbClr val="FFFF00"/>
                </a:solidFill>
                <a:latin typeface="Matura MT Script Capitals" pitchFamily="-110" charset="0"/>
                <a:ea typeface="Batang" pitchFamily="18" charset="-127"/>
                <a:cs typeface="Batang" pitchFamily="18" charset="-127"/>
              </a:rPr>
              <a:t>     ABC</a:t>
            </a:r>
            <a:r>
              <a:rPr lang="en-US" sz="4000">
                <a:solidFill>
                  <a:srgbClr val="FFFF00"/>
                </a:solidFill>
                <a:latin typeface="Matura MT Script Capitals" pitchFamily="-110" charset="0"/>
              </a:rPr>
              <a:t>  2015 </a:t>
            </a:r>
            <a:r>
              <a:rPr lang="zh-TW" altLang="en-US" sz="4000">
                <a:ea typeface="新細明體" pitchFamily="-110" charset="-120"/>
                <a:cs typeface="新細明體" pitchFamily="-110" charset="-120"/>
              </a:rPr>
              <a:t>    </a:t>
            </a:r>
            <a:endParaRPr lang="en-US" sz="4000"/>
          </a:p>
        </p:txBody>
      </p:sp>
      <p:sp>
        <p:nvSpPr>
          <p:cNvPr id="102403" name="Rectangle 3"/>
          <p:cNvSpPr>
            <a:spLocks noGrp="1" noChangeArrowheads="1"/>
          </p:cNvSpPr>
          <p:nvPr>
            <p:ph type="body" idx="1"/>
          </p:nvPr>
        </p:nvSpPr>
        <p:spPr>
          <a:xfrm>
            <a:off x="152400" y="1066800"/>
            <a:ext cx="8839200" cy="5638800"/>
          </a:xfrm>
          <a:gradFill rotWithShape="1">
            <a:gsLst>
              <a:gs pos="0">
                <a:schemeClr val="accent2"/>
              </a:gs>
              <a:gs pos="50000">
                <a:schemeClr val="accent2">
                  <a:gamma/>
                  <a:shade val="46275"/>
                  <a:invGamma/>
                </a:schemeClr>
              </a:gs>
              <a:gs pos="100000">
                <a:schemeClr val="accent2"/>
              </a:gs>
            </a:gsLst>
            <a:lin ang="5400000" scaled="1"/>
          </a:gradFill>
          <a:ln w="76200" cmpd="tri">
            <a:solidFill>
              <a:schemeClr val="bg1"/>
            </a:solidFill>
          </a:ln>
        </p:spPr>
        <p:txBody>
          <a:bodyPr/>
          <a:lstStyle/>
          <a:p>
            <a:pPr eaLnBrk="1" hangingPunct="1">
              <a:buFontTx/>
              <a:buNone/>
              <a:defRPr/>
            </a:pPr>
            <a:r>
              <a:rPr lang="en-US" altLang="zh-TW" dirty="0" smtClean="0"/>
              <a:t>	</a:t>
            </a:r>
          </a:p>
          <a:p>
            <a:pPr eaLnBrk="1" hangingPunct="1">
              <a:buFontTx/>
              <a:buNone/>
              <a:defRPr/>
            </a:pPr>
            <a:r>
              <a:rPr lang="en-US" altLang="zh-TW" dirty="0" smtClean="0"/>
              <a:t>	</a:t>
            </a:r>
            <a:r>
              <a:rPr lang="zh-TW" altLang="en-US" dirty="0" smtClean="0">
                <a:solidFill>
                  <a:srgbClr val="FFFF00"/>
                </a:solidFill>
              </a:rPr>
              <a:t>教會為何要承擔對</a:t>
            </a:r>
            <a:r>
              <a:rPr lang="zh-TW" altLang="en-US" dirty="0" smtClean="0">
                <a:solidFill>
                  <a:srgbClr val="FFFF00"/>
                </a:solidFill>
              </a:rPr>
              <a:t>有自閉症成員的家庭佈道和牧養的使命</a:t>
            </a:r>
            <a:r>
              <a:rPr lang="zh-TW" altLang="en-US" dirty="0" smtClean="0">
                <a:solidFill>
                  <a:srgbClr val="FFFF00"/>
                </a:solidFill>
              </a:rPr>
              <a:t>？</a:t>
            </a:r>
            <a:endParaRPr lang="en-US" altLang="zh-TW" dirty="0" smtClean="0">
              <a:solidFill>
                <a:srgbClr val="FFFF00"/>
              </a:solidFill>
            </a:endParaRPr>
          </a:p>
          <a:p>
            <a:pPr eaLnBrk="1" hangingPunct="1">
              <a:buFontTx/>
              <a:buNone/>
              <a:defRPr/>
            </a:pPr>
            <a:endParaRPr lang="en-US" altLang="zh-CN" dirty="0" smtClean="0">
              <a:solidFill>
                <a:srgbClr val="FFFF00"/>
              </a:solidFill>
              <a:ea typeface="SimSun" pitchFamily="2" charset="-122"/>
            </a:endParaRPr>
          </a:p>
          <a:p>
            <a:r>
              <a:rPr lang="zh-TW" altLang="en-US" sz="4000" dirty="0" smtClean="0">
                <a:solidFill>
                  <a:srgbClr val="FFFFFF"/>
                </a:solidFill>
              </a:rPr>
              <a:t>面對他們的家人</a:t>
            </a:r>
            <a:endParaRPr lang="en-US" altLang="zh-TW" sz="4000" dirty="0" smtClean="0">
              <a:solidFill>
                <a:srgbClr val="FFFFFF"/>
              </a:solidFill>
            </a:endParaRPr>
          </a:p>
          <a:p>
            <a:pPr lvl="1"/>
            <a:r>
              <a:rPr lang="zh-TW" altLang="en-US" sz="3600" dirty="0" smtClean="0">
                <a:solidFill>
                  <a:srgbClr val="FFFFFF"/>
                </a:solidFill>
              </a:rPr>
              <a:t>他們和你我一般，要福音救恩</a:t>
            </a:r>
            <a:endParaRPr lang="en-US" altLang="zh-TW" sz="3600" dirty="0" smtClean="0">
              <a:solidFill>
                <a:srgbClr val="FFFFFF"/>
              </a:solidFill>
            </a:endParaRPr>
          </a:p>
          <a:p>
            <a:pPr lvl="1"/>
            <a:r>
              <a:rPr lang="zh-TW" altLang="en-US" sz="3600" dirty="0" smtClean="0">
                <a:solidFill>
                  <a:srgbClr val="FFFFFF"/>
                </a:solidFill>
              </a:rPr>
              <a:t>教會可以成為他們的支持，讓他們持續地照顧撫養家中有自閉症的成員</a:t>
            </a:r>
            <a:endParaRPr lang="en-US" sz="3600" dirty="0" smtClean="0">
              <a:solidFill>
                <a:srgbClr val="FFFFFF"/>
              </a:solidFill>
            </a:endParaRPr>
          </a:p>
          <a:p>
            <a:pPr eaLnBrk="1" hangingPunct="1">
              <a:buFontTx/>
              <a:buNone/>
              <a:defRPr/>
            </a:pPr>
            <a:endParaRPr lang="en-US" altLang="zh-CN" dirty="0" smtClean="0">
              <a:solidFill>
                <a:srgbClr val="FFFF00"/>
              </a:solidFill>
              <a:ea typeface="SimSun" pitchFamily="2" charset="-122"/>
            </a:endParaRPr>
          </a:p>
        </p:txBody>
      </p:sp>
      <p:sp>
        <p:nvSpPr>
          <p:cNvPr id="102404" name="Text Box 4"/>
          <p:cNvSpPr txBox="1">
            <a:spLocks noChangeArrowheads="1"/>
          </p:cNvSpPr>
          <p:nvPr/>
        </p:nvSpPr>
        <p:spPr bwMode="auto">
          <a:xfrm>
            <a:off x="4038600" y="228600"/>
            <a:ext cx="4495800" cy="793750"/>
          </a:xfrm>
          <a:prstGeom prst="rect">
            <a:avLst/>
          </a:prstGeom>
          <a:noFill/>
          <a:ln w="9525">
            <a:noFill/>
            <a:miter lim="800000"/>
            <a:headEnd/>
            <a:tailEnd/>
          </a:ln>
          <a:effectLst/>
        </p:spPr>
        <p:txBody>
          <a:bodyPr>
            <a:prstTxWarp prst="textNoShape">
              <a:avLst/>
            </a:prstTxWarp>
            <a:spAutoFit/>
          </a:bodyPr>
          <a:lstStyle/>
          <a:p>
            <a:r>
              <a:rPr lang="zh-TW" altLang="en-US" sz="2800" b="1">
                <a:solidFill>
                  <a:schemeClr val="bg1"/>
                </a:solidFill>
                <a:effectLst>
                  <a:outerShdw blurRad="38100" dist="38100" dir="2700000" algn="tl">
                    <a:srgbClr val="000000"/>
                  </a:outerShdw>
                </a:effectLst>
                <a:ea typeface="新細明體" pitchFamily="-110" charset="-120"/>
                <a:cs typeface="新細明體" pitchFamily="-110" charset="-120"/>
              </a:rPr>
              <a:t> 北美華人基督徒教育大會</a:t>
            </a:r>
            <a:endParaRPr lang="en-US" sz="2800">
              <a:solidFill>
                <a:srgbClr val="00FF00"/>
              </a:solidFill>
            </a:endParaRPr>
          </a:p>
          <a:p>
            <a:r>
              <a:rPr lang="en-US">
                <a:solidFill>
                  <a:srgbClr val="00FF00"/>
                </a:solidFill>
              </a:rPr>
              <a:t>             </a:t>
            </a:r>
            <a:r>
              <a:rPr lang="en-US">
                <a:solidFill>
                  <a:srgbClr val="FF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A</a:t>
            </a:r>
            <a:r>
              <a:rPr lang="en-US">
                <a:solidFill>
                  <a:srgbClr val="00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ccess </a:t>
            </a:r>
            <a:r>
              <a:rPr lang="en-US">
                <a:solidFill>
                  <a:srgbClr val="FF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B</a:t>
            </a:r>
            <a:r>
              <a:rPr lang="en-US">
                <a:solidFill>
                  <a:srgbClr val="00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ible </a:t>
            </a:r>
            <a:r>
              <a:rPr lang="en-US">
                <a:solidFill>
                  <a:srgbClr val="FF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C</a:t>
            </a:r>
            <a:r>
              <a:rPr lang="en-US">
                <a:solidFill>
                  <a:srgbClr val="00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onvention</a:t>
            </a:r>
            <a:r>
              <a:rPr lang="en-US">
                <a:solidFill>
                  <a:srgbClr val="00FF00"/>
                </a:solidFill>
              </a:rPr>
              <a:t> </a:t>
            </a:r>
          </a:p>
        </p:txBody>
      </p:sp>
      <p:pic>
        <p:nvPicPr>
          <p:cNvPr id="4101" name="Picture 5" descr="abc logo_color (2)"/>
          <p:cNvPicPr>
            <a:picLocks noChangeAspect="1" noChangeArrowheads="1"/>
          </p:cNvPicPr>
          <p:nvPr/>
        </p:nvPicPr>
        <p:blipFill>
          <a:blip r:embed="rId3"/>
          <a:srcRect/>
          <a:stretch>
            <a:fillRect/>
          </a:stretch>
        </p:blipFill>
        <p:spPr bwMode="auto">
          <a:xfrm>
            <a:off x="228600" y="304800"/>
            <a:ext cx="685800" cy="609600"/>
          </a:xfrm>
          <a:prstGeom prst="rect">
            <a:avLst/>
          </a:prstGeom>
          <a:noFill/>
          <a:ln w="57150" cmpd="thinThick">
            <a:solidFill>
              <a:srgbClr val="FFFF00"/>
            </a:solidFill>
            <a:miter lim="800000"/>
            <a:headEnd/>
            <a:tailEnd/>
          </a:ln>
        </p:spPr>
      </p:pic>
      <p:pic>
        <p:nvPicPr>
          <p:cNvPr id="4102" name="Picture 1"/>
          <p:cNvPicPr>
            <a:picLocks noChangeAspect="1"/>
          </p:cNvPicPr>
          <p:nvPr/>
        </p:nvPicPr>
        <p:blipFill>
          <a:blip r:embed="rId4"/>
          <a:srcRect/>
          <a:stretch>
            <a:fillRect/>
          </a:stretch>
        </p:blipFill>
        <p:spPr bwMode="auto">
          <a:xfrm>
            <a:off x="8305800" y="282575"/>
            <a:ext cx="685800" cy="685800"/>
          </a:xfrm>
          <a:prstGeom prst="rect">
            <a:avLst/>
          </a:prstGeom>
          <a:noFill/>
          <a:ln w="28575">
            <a:solidFill>
              <a:srgbClr val="FFFF00"/>
            </a:solid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52400" y="228600"/>
            <a:ext cx="8839200" cy="762000"/>
          </a:xfrm>
          <a:solidFill>
            <a:schemeClr val="accent2"/>
          </a:solidFill>
          <a:ln w="76200" cmpd="tri">
            <a:solidFill>
              <a:schemeClr val="bg1"/>
            </a:solidFill>
          </a:ln>
        </p:spPr>
        <p:txBody>
          <a:bodyPr/>
          <a:lstStyle/>
          <a:p>
            <a:pPr algn="l" eaLnBrk="1" hangingPunct="1"/>
            <a:r>
              <a:rPr lang="en-US" sz="4000" b="1" i="1">
                <a:solidFill>
                  <a:srgbClr val="FFFF00"/>
                </a:solidFill>
                <a:latin typeface="Matura MT Script Capitals" pitchFamily="-110" charset="0"/>
                <a:ea typeface="Batang" pitchFamily="18" charset="-127"/>
                <a:cs typeface="Batang" pitchFamily="18" charset="-127"/>
              </a:rPr>
              <a:t>     ABC</a:t>
            </a:r>
            <a:r>
              <a:rPr lang="en-US" sz="4000">
                <a:solidFill>
                  <a:srgbClr val="FFFF00"/>
                </a:solidFill>
                <a:latin typeface="Matura MT Script Capitals" pitchFamily="-110" charset="0"/>
              </a:rPr>
              <a:t>  2015 </a:t>
            </a:r>
            <a:r>
              <a:rPr lang="zh-TW" altLang="en-US" sz="4000">
                <a:ea typeface="新細明體" pitchFamily="-110" charset="-120"/>
                <a:cs typeface="新細明體" pitchFamily="-110" charset="-120"/>
              </a:rPr>
              <a:t>    </a:t>
            </a:r>
            <a:endParaRPr lang="en-US" sz="4000"/>
          </a:p>
        </p:txBody>
      </p:sp>
      <p:sp>
        <p:nvSpPr>
          <p:cNvPr id="102403" name="Rectangle 3"/>
          <p:cNvSpPr>
            <a:spLocks noGrp="1" noChangeArrowheads="1"/>
          </p:cNvSpPr>
          <p:nvPr>
            <p:ph type="body" idx="1"/>
          </p:nvPr>
        </p:nvSpPr>
        <p:spPr>
          <a:xfrm>
            <a:off x="152400" y="1066800"/>
            <a:ext cx="8839200" cy="5638800"/>
          </a:xfrm>
          <a:gradFill rotWithShape="1">
            <a:gsLst>
              <a:gs pos="0">
                <a:schemeClr val="accent2"/>
              </a:gs>
              <a:gs pos="50000">
                <a:schemeClr val="accent2">
                  <a:gamma/>
                  <a:shade val="46275"/>
                  <a:invGamma/>
                </a:schemeClr>
              </a:gs>
              <a:gs pos="100000">
                <a:schemeClr val="accent2"/>
              </a:gs>
            </a:gsLst>
            <a:lin ang="5400000" scaled="1"/>
          </a:gradFill>
          <a:ln w="76200" cmpd="tri">
            <a:solidFill>
              <a:schemeClr val="bg1"/>
            </a:solidFill>
          </a:ln>
        </p:spPr>
        <p:txBody>
          <a:bodyPr/>
          <a:lstStyle/>
          <a:p>
            <a:pPr algn="ctr" eaLnBrk="1" hangingPunct="1">
              <a:buNone/>
              <a:defRPr/>
            </a:pPr>
            <a:r>
              <a:rPr lang="en-US" altLang="zh-TW" dirty="0" smtClean="0">
                <a:solidFill>
                  <a:schemeClr val="bg1"/>
                </a:solidFill>
              </a:rPr>
              <a:t>	</a:t>
            </a:r>
          </a:p>
          <a:p>
            <a:pPr algn="ctr" eaLnBrk="1" hangingPunct="1">
              <a:buNone/>
              <a:defRPr/>
            </a:pPr>
            <a:r>
              <a:rPr lang="en-US" altLang="zh-TW" dirty="0" smtClean="0">
                <a:solidFill>
                  <a:schemeClr val="bg1"/>
                </a:solidFill>
              </a:rPr>
              <a:t>WIN</a:t>
            </a:r>
            <a:r>
              <a:rPr lang="zh-TW" altLang="en-US" dirty="0" smtClean="0">
                <a:solidFill>
                  <a:schemeClr val="bg1"/>
                </a:solidFill>
              </a:rPr>
              <a:t> </a:t>
            </a:r>
            <a:r>
              <a:rPr lang="en-US" altLang="zh-TW" dirty="0" smtClean="0">
                <a:solidFill>
                  <a:schemeClr val="bg1"/>
                </a:solidFill>
              </a:rPr>
              <a:t>Families</a:t>
            </a:r>
            <a:r>
              <a:rPr lang="zh-TW" altLang="en-US" dirty="0" smtClean="0">
                <a:solidFill>
                  <a:schemeClr val="bg1"/>
                </a:solidFill>
              </a:rPr>
              <a:t> </a:t>
            </a:r>
            <a:r>
              <a:rPr lang="en-US" altLang="zh-TW" dirty="0" smtClean="0">
                <a:solidFill>
                  <a:schemeClr val="bg1"/>
                </a:solidFill>
              </a:rPr>
              <a:t>with</a:t>
            </a:r>
            <a:r>
              <a:rPr lang="zh-TW" altLang="en-US" dirty="0" smtClean="0">
                <a:solidFill>
                  <a:schemeClr val="bg1"/>
                </a:solidFill>
              </a:rPr>
              <a:t> </a:t>
            </a:r>
            <a:r>
              <a:rPr lang="en-US" altLang="zh-TW" sz="2800" dirty="0" smtClean="0">
                <a:solidFill>
                  <a:schemeClr val="bg1"/>
                </a:solidFill>
              </a:rPr>
              <a:t>Autistic</a:t>
            </a:r>
            <a:r>
              <a:rPr lang="zh-TW" altLang="en-US" dirty="0" smtClean="0">
                <a:solidFill>
                  <a:schemeClr val="bg1"/>
                </a:solidFill>
              </a:rPr>
              <a:t> </a:t>
            </a:r>
            <a:r>
              <a:rPr lang="zh-TW" altLang="zh-TW" dirty="0" smtClean="0">
                <a:solidFill>
                  <a:schemeClr val="bg1"/>
                </a:solidFill>
              </a:rPr>
              <a:t>M</a:t>
            </a:r>
            <a:r>
              <a:rPr lang="en-US" altLang="zh-TW" dirty="0" err="1" smtClean="0">
                <a:solidFill>
                  <a:schemeClr val="bg1"/>
                </a:solidFill>
              </a:rPr>
              <a:t>ember(</a:t>
            </a:r>
            <a:r>
              <a:rPr lang="en-US" altLang="zh-TW" dirty="0" err="1" smtClean="0">
                <a:solidFill>
                  <a:schemeClr val="bg1"/>
                </a:solidFill>
              </a:rPr>
              <a:t>s</a:t>
            </a:r>
            <a:r>
              <a:rPr lang="en-US" altLang="zh-TW" dirty="0" smtClean="0">
                <a:solidFill>
                  <a:schemeClr val="bg1"/>
                </a:solidFill>
              </a:rPr>
              <a:t>)</a:t>
            </a:r>
            <a:r>
              <a:rPr lang="zh-TW" altLang="en-US" dirty="0" smtClean="0">
                <a:solidFill>
                  <a:schemeClr val="bg1"/>
                </a:solidFill>
              </a:rPr>
              <a:t> </a:t>
            </a:r>
            <a:r>
              <a:rPr lang="en-US" altLang="zh-TW" dirty="0" smtClean="0">
                <a:solidFill>
                  <a:schemeClr val="bg1"/>
                </a:solidFill>
              </a:rPr>
              <a:t>for</a:t>
            </a:r>
            <a:r>
              <a:rPr lang="zh-TW" altLang="en-US" dirty="0" smtClean="0">
                <a:solidFill>
                  <a:schemeClr val="bg1"/>
                </a:solidFill>
              </a:rPr>
              <a:t> </a:t>
            </a:r>
            <a:r>
              <a:rPr lang="en-US" altLang="zh-TW" dirty="0" smtClean="0">
                <a:solidFill>
                  <a:schemeClr val="bg1"/>
                </a:solidFill>
              </a:rPr>
              <a:t>Christ</a:t>
            </a:r>
            <a:br>
              <a:rPr lang="en-US" altLang="zh-TW" dirty="0" smtClean="0">
                <a:solidFill>
                  <a:schemeClr val="bg1"/>
                </a:solidFill>
              </a:rPr>
            </a:br>
            <a:r>
              <a:rPr lang="en-US" altLang="zh-TW" dirty="0" smtClean="0">
                <a:solidFill>
                  <a:schemeClr val="bg1"/>
                </a:solidFill>
              </a:rPr>
              <a:t>and</a:t>
            </a:r>
            <a:br>
              <a:rPr lang="en-US" altLang="zh-TW" dirty="0" smtClean="0">
                <a:solidFill>
                  <a:schemeClr val="bg1"/>
                </a:solidFill>
              </a:rPr>
            </a:br>
            <a:r>
              <a:rPr lang="en-US" altLang="zh-TW" dirty="0" smtClean="0">
                <a:solidFill>
                  <a:schemeClr val="bg1"/>
                </a:solidFill>
              </a:rPr>
              <a:t>Incorporate them into Normal Church Life </a:t>
            </a:r>
            <a:r>
              <a:rPr lang="en-US" dirty="0" smtClean="0">
                <a:solidFill>
                  <a:schemeClr val="bg1"/>
                </a:solidFill>
              </a:rPr>
              <a:t> </a:t>
            </a:r>
            <a:br>
              <a:rPr lang="en-US" dirty="0" smtClean="0">
                <a:solidFill>
                  <a:schemeClr val="bg1"/>
                </a:solidFill>
              </a:rPr>
            </a:br>
            <a:r>
              <a:rPr lang="en-US" dirty="0" smtClean="0">
                <a:solidFill>
                  <a:schemeClr val="bg1"/>
                </a:solidFill>
              </a:rPr>
              <a:t/>
            </a:r>
            <a:br>
              <a:rPr lang="en-US" dirty="0" smtClean="0">
                <a:solidFill>
                  <a:schemeClr val="bg1"/>
                </a:solidFill>
              </a:rPr>
            </a:br>
            <a:r>
              <a:rPr lang="zh-TW" altLang="en-US" b="1" dirty="0" smtClean="0">
                <a:solidFill>
                  <a:srgbClr val="FFFF00"/>
                </a:solidFill>
              </a:rPr>
              <a:t>為基督贏取</a:t>
            </a:r>
            <a:r>
              <a:rPr lang="en-US" altLang="zh-TW" b="1" dirty="0" smtClean="0">
                <a:solidFill>
                  <a:srgbClr val="FFFF00"/>
                </a:solidFill>
              </a:rPr>
              <a:t/>
            </a:r>
            <a:br>
              <a:rPr lang="en-US" altLang="zh-TW" b="1" dirty="0" smtClean="0">
                <a:solidFill>
                  <a:srgbClr val="FFFF00"/>
                </a:solidFill>
              </a:rPr>
            </a:br>
            <a:r>
              <a:rPr lang="zh-TW" altLang="en-US" b="1" dirty="0" smtClean="0">
                <a:solidFill>
                  <a:srgbClr val="FFFF00"/>
                </a:solidFill>
              </a:rPr>
              <a:t>有自閉症成員的家庭</a:t>
            </a:r>
            <a:r>
              <a:rPr lang="en-US" altLang="zh-TW" b="1" dirty="0" smtClean="0">
                <a:solidFill>
                  <a:srgbClr val="FFFF00"/>
                </a:solidFill>
              </a:rPr>
              <a:t/>
            </a:r>
            <a:br>
              <a:rPr lang="en-US" altLang="zh-TW" b="1" dirty="0" smtClean="0">
                <a:solidFill>
                  <a:srgbClr val="FFFF00"/>
                </a:solidFill>
              </a:rPr>
            </a:br>
            <a:r>
              <a:rPr lang="zh-TW" altLang="en-US" b="1" dirty="0" smtClean="0">
                <a:solidFill>
                  <a:srgbClr val="FFFF00"/>
                </a:solidFill>
              </a:rPr>
              <a:t>並</a:t>
            </a:r>
            <a:r>
              <a:rPr lang="en-US" altLang="zh-TW" b="1" dirty="0" smtClean="0">
                <a:solidFill>
                  <a:srgbClr val="FFFF00"/>
                </a:solidFill>
              </a:rPr>
              <a:t/>
            </a:r>
            <a:br>
              <a:rPr lang="en-US" altLang="zh-TW" b="1" dirty="0" smtClean="0">
                <a:solidFill>
                  <a:srgbClr val="FFFF00"/>
                </a:solidFill>
              </a:rPr>
            </a:br>
            <a:r>
              <a:rPr lang="zh-TW" altLang="en-US" b="1" dirty="0" smtClean="0">
                <a:solidFill>
                  <a:srgbClr val="FFFF00"/>
                </a:solidFill>
              </a:rPr>
              <a:t>讓他們融入正常教會生活中</a:t>
            </a:r>
            <a:endParaRPr lang="en-US" altLang="zh-CN" dirty="0" smtClean="0">
              <a:solidFill>
                <a:srgbClr val="FFFF00"/>
              </a:solidFill>
              <a:ea typeface="SimSun" pitchFamily="2" charset="-122"/>
            </a:endParaRPr>
          </a:p>
        </p:txBody>
      </p:sp>
      <p:sp>
        <p:nvSpPr>
          <p:cNvPr id="102404" name="Text Box 4"/>
          <p:cNvSpPr txBox="1">
            <a:spLocks noChangeArrowheads="1"/>
          </p:cNvSpPr>
          <p:nvPr/>
        </p:nvSpPr>
        <p:spPr bwMode="auto">
          <a:xfrm>
            <a:off x="4038600" y="228600"/>
            <a:ext cx="4495800" cy="793750"/>
          </a:xfrm>
          <a:prstGeom prst="rect">
            <a:avLst/>
          </a:prstGeom>
          <a:noFill/>
          <a:ln w="9525">
            <a:noFill/>
            <a:miter lim="800000"/>
            <a:headEnd/>
            <a:tailEnd/>
          </a:ln>
          <a:effectLst/>
        </p:spPr>
        <p:txBody>
          <a:bodyPr>
            <a:prstTxWarp prst="textNoShape">
              <a:avLst/>
            </a:prstTxWarp>
            <a:spAutoFit/>
          </a:bodyPr>
          <a:lstStyle/>
          <a:p>
            <a:r>
              <a:rPr lang="zh-TW" altLang="en-US" sz="2800" b="1">
                <a:solidFill>
                  <a:schemeClr val="bg1"/>
                </a:solidFill>
                <a:effectLst>
                  <a:outerShdw blurRad="38100" dist="38100" dir="2700000" algn="tl">
                    <a:srgbClr val="000000"/>
                  </a:outerShdw>
                </a:effectLst>
                <a:ea typeface="新細明體" pitchFamily="-110" charset="-120"/>
                <a:cs typeface="新細明體" pitchFamily="-110" charset="-120"/>
              </a:rPr>
              <a:t> 北美華人基督徒教育大會</a:t>
            </a:r>
            <a:endParaRPr lang="en-US" sz="2800">
              <a:solidFill>
                <a:srgbClr val="00FF00"/>
              </a:solidFill>
            </a:endParaRPr>
          </a:p>
          <a:p>
            <a:r>
              <a:rPr lang="en-US">
                <a:solidFill>
                  <a:srgbClr val="00FF00"/>
                </a:solidFill>
              </a:rPr>
              <a:t>             </a:t>
            </a:r>
            <a:r>
              <a:rPr lang="en-US">
                <a:solidFill>
                  <a:srgbClr val="FF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A</a:t>
            </a:r>
            <a:r>
              <a:rPr lang="en-US">
                <a:solidFill>
                  <a:srgbClr val="00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ccess </a:t>
            </a:r>
            <a:r>
              <a:rPr lang="en-US">
                <a:solidFill>
                  <a:srgbClr val="FF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B</a:t>
            </a:r>
            <a:r>
              <a:rPr lang="en-US">
                <a:solidFill>
                  <a:srgbClr val="00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ible </a:t>
            </a:r>
            <a:r>
              <a:rPr lang="en-US">
                <a:solidFill>
                  <a:srgbClr val="FF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C</a:t>
            </a:r>
            <a:r>
              <a:rPr lang="en-US">
                <a:solidFill>
                  <a:srgbClr val="00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onvention</a:t>
            </a:r>
            <a:r>
              <a:rPr lang="en-US">
                <a:solidFill>
                  <a:srgbClr val="00FF00"/>
                </a:solidFill>
              </a:rPr>
              <a:t> </a:t>
            </a:r>
          </a:p>
        </p:txBody>
      </p:sp>
      <p:pic>
        <p:nvPicPr>
          <p:cNvPr id="3077" name="Picture 5" descr="abc logo_color (2)"/>
          <p:cNvPicPr>
            <a:picLocks noChangeAspect="1" noChangeArrowheads="1"/>
          </p:cNvPicPr>
          <p:nvPr/>
        </p:nvPicPr>
        <p:blipFill>
          <a:blip r:embed="rId3"/>
          <a:srcRect/>
          <a:stretch>
            <a:fillRect/>
          </a:stretch>
        </p:blipFill>
        <p:spPr bwMode="auto">
          <a:xfrm>
            <a:off x="228600" y="304800"/>
            <a:ext cx="685800" cy="609600"/>
          </a:xfrm>
          <a:prstGeom prst="rect">
            <a:avLst/>
          </a:prstGeom>
          <a:noFill/>
          <a:ln w="57150" cmpd="thinThick">
            <a:solidFill>
              <a:srgbClr val="FFFF00"/>
            </a:solidFill>
            <a:miter lim="800000"/>
            <a:headEnd/>
            <a:tailEnd/>
          </a:ln>
        </p:spPr>
      </p:pic>
      <p:pic>
        <p:nvPicPr>
          <p:cNvPr id="3078" name="Picture 1"/>
          <p:cNvPicPr>
            <a:picLocks noChangeAspect="1"/>
          </p:cNvPicPr>
          <p:nvPr/>
        </p:nvPicPr>
        <p:blipFill>
          <a:blip r:embed="rId4"/>
          <a:srcRect/>
          <a:stretch>
            <a:fillRect/>
          </a:stretch>
        </p:blipFill>
        <p:spPr bwMode="auto">
          <a:xfrm>
            <a:off x="8305800" y="282575"/>
            <a:ext cx="685800" cy="685800"/>
          </a:xfrm>
          <a:prstGeom prst="rect">
            <a:avLst/>
          </a:prstGeom>
          <a:noFill/>
          <a:ln w="28575">
            <a:solidFill>
              <a:srgbClr val="FFFF00"/>
            </a:solid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 y="228600"/>
            <a:ext cx="8839200" cy="762000"/>
          </a:xfrm>
          <a:solidFill>
            <a:schemeClr val="accent2"/>
          </a:solidFill>
          <a:ln w="76200" cmpd="tri">
            <a:solidFill>
              <a:schemeClr val="bg1"/>
            </a:solidFill>
          </a:ln>
        </p:spPr>
        <p:txBody>
          <a:bodyPr/>
          <a:lstStyle/>
          <a:p>
            <a:pPr algn="l" eaLnBrk="1" hangingPunct="1"/>
            <a:r>
              <a:rPr lang="en-US" sz="4000" b="1" i="1">
                <a:solidFill>
                  <a:srgbClr val="FFFF00"/>
                </a:solidFill>
                <a:latin typeface="Matura MT Script Capitals" pitchFamily="-110" charset="0"/>
                <a:ea typeface="Batang" pitchFamily="18" charset="-127"/>
                <a:cs typeface="Batang" pitchFamily="18" charset="-127"/>
              </a:rPr>
              <a:t>     ABC</a:t>
            </a:r>
            <a:r>
              <a:rPr lang="en-US" sz="4000">
                <a:solidFill>
                  <a:srgbClr val="FFFF00"/>
                </a:solidFill>
                <a:latin typeface="Matura MT Script Capitals" pitchFamily="-110" charset="0"/>
              </a:rPr>
              <a:t>  2015 </a:t>
            </a:r>
            <a:r>
              <a:rPr lang="zh-TW" altLang="en-US" sz="4000">
                <a:ea typeface="新細明體" pitchFamily="-110" charset="-120"/>
                <a:cs typeface="新細明體" pitchFamily="-110" charset="-120"/>
              </a:rPr>
              <a:t>    </a:t>
            </a:r>
            <a:endParaRPr lang="en-US" sz="4000"/>
          </a:p>
        </p:txBody>
      </p:sp>
      <p:sp>
        <p:nvSpPr>
          <p:cNvPr id="102403" name="Rectangle 3"/>
          <p:cNvSpPr>
            <a:spLocks noGrp="1" noChangeArrowheads="1"/>
          </p:cNvSpPr>
          <p:nvPr>
            <p:ph type="body" idx="1"/>
          </p:nvPr>
        </p:nvSpPr>
        <p:spPr>
          <a:xfrm>
            <a:off x="152400" y="1066800"/>
            <a:ext cx="8839200" cy="5638800"/>
          </a:xfrm>
          <a:gradFill rotWithShape="1">
            <a:gsLst>
              <a:gs pos="0">
                <a:schemeClr val="accent2"/>
              </a:gs>
              <a:gs pos="50000">
                <a:schemeClr val="accent2">
                  <a:gamma/>
                  <a:shade val="46275"/>
                  <a:invGamma/>
                </a:schemeClr>
              </a:gs>
              <a:gs pos="100000">
                <a:schemeClr val="accent2"/>
              </a:gs>
            </a:gsLst>
            <a:lin ang="5400000" scaled="1"/>
          </a:gradFill>
          <a:ln w="76200" cmpd="tri">
            <a:solidFill>
              <a:schemeClr val="bg1"/>
            </a:solidFill>
          </a:ln>
        </p:spPr>
        <p:txBody>
          <a:bodyPr/>
          <a:lstStyle/>
          <a:p>
            <a:pPr eaLnBrk="1" hangingPunct="1">
              <a:buFontTx/>
              <a:buNone/>
              <a:defRPr/>
            </a:pPr>
            <a:endParaRPr lang="en-US" altLang="zh-TW" dirty="0" smtClean="0"/>
          </a:p>
          <a:p>
            <a:pPr eaLnBrk="1" hangingPunct="1">
              <a:buFontTx/>
              <a:buNone/>
              <a:defRPr/>
            </a:pPr>
            <a:r>
              <a:rPr lang="en-US" altLang="zh-TW" dirty="0" smtClean="0"/>
              <a:t>	</a:t>
            </a:r>
            <a:r>
              <a:rPr lang="zh-TW" altLang="en-US" dirty="0" smtClean="0">
                <a:solidFill>
                  <a:srgbClr val="FFFF00"/>
                </a:solidFill>
              </a:rPr>
              <a:t>理據</a:t>
            </a:r>
            <a:r>
              <a:rPr lang="zh-TW" altLang="en-US" dirty="0" smtClean="0">
                <a:solidFill>
                  <a:srgbClr val="FFFF00"/>
                </a:solidFill>
              </a:rPr>
              <a:t>、</a:t>
            </a:r>
            <a:r>
              <a:rPr lang="zh-TW" altLang="en-US" dirty="0" smtClean="0">
                <a:solidFill>
                  <a:srgbClr val="FFFF00"/>
                </a:solidFill>
              </a:rPr>
              <a:t>信念</a:t>
            </a:r>
            <a:endParaRPr lang="en-US" altLang="zh-TW" dirty="0" smtClean="0">
              <a:solidFill>
                <a:srgbClr val="FFFF00"/>
              </a:solidFill>
            </a:endParaRPr>
          </a:p>
          <a:p>
            <a:pPr eaLnBrk="1" hangingPunct="1">
              <a:buFontTx/>
              <a:buNone/>
              <a:defRPr/>
            </a:pPr>
            <a:endParaRPr lang="en-US" altLang="zh-CN" dirty="0" smtClean="0">
              <a:solidFill>
                <a:srgbClr val="FFFF00"/>
              </a:solidFill>
              <a:ea typeface="SimSun" pitchFamily="2" charset="-122"/>
            </a:endParaRPr>
          </a:p>
          <a:p>
            <a:r>
              <a:rPr lang="zh-TW" altLang="en-US" sz="2800" dirty="0" smtClean="0">
                <a:solidFill>
                  <a:schemeClr val="bg1"/>
                </a:solidFill>
              </a:rPr>
              <a:t>推動教會開放接納有自閉症成員的家庭乃是基於如下的信念：教會應當提供公平的機會來讓自閉症人仕和他們的家人（不一定是自閉症人仕）得以成長、作主門徒。</a:t>
            </a:r>
            <a:endParaRPr lang="en-US" sz="2800" dirty="0" smtClean="0">
              <a:solidFill>
                <a:schemeClr val="bg1"/>
              </a:solidFill>
            </a:endParaRPr>
          </a:p>
          <a:p>
            <a:r>
              <a:rPr lang="zh-TW" altLang="en-US" sz="2800" dirty="0" smtClean="0">
                <a:solidFill>
                  <a:schemeClr val="bg1"/>
                </a:solidFill>
              </a:rPr>
              <a:t>三重要旨：</a:t>
            </a:r>
            <a:endParaRPr lang="en-US" sz="2800" dirty="0" smtClean="0">
              <a:solidFill>
                <a:schemeClr val="bg1"/>
              </a:solidFill>
            </a:endParaRPr>
          </a:p>
          <a:p>
            <a:pPr lvl="1"/>
            <a:r>
              <a:rPr lang="zh-TW" altLang="en-US" sz="2400" dirty="0" smtClean="0">
                <a:solidFill>
                  <a:schemeClr val="bg1"/>
                </a:solidFill>
              </a:rPr>
              <a:t>公平待遇的機會</a:t>
            </a:r>
            <a:endParaRPr lang="en-US" sz="2400" dirty="0" smtClean="0">
              <a:solidFill>
                <a:schemeClr val="bg1"/>
              </a:solidFill>
            </a:endParaRPr>
          </a:p>
          <a:p>
            <a:pPr lvl="1"/>
            <a:r>
              <a:rPr lang="zh-TW" altLang="en-US" sz="2400" dirty="0" smtClean="0">
                <a:solidFill>
                  <a:schemeClr val="bg1"/>
                </a:solidFill>
              </a:rPr>
              <a:t>被完全接納</a:t>
            </a:r>
            <a:endParaRPr lang="en-US" sz="2400" dirty="0" smtClean="0">
              <a:solidFill>
                <a:schemeClr val="bg1"/>
              </a:solidFill>
            </a:endParaRPr>
          </a:p>
          <a:p>
            <a:pPr lvl="1"/>
            <a:r>
              <a:rPr lang="zh-TW" altLang="en-US" sz="2400" dirty="0" smtClean="0">
                <a:solidFill>
                  <a:schemeClr val="bg1"/>
                </a:solidFill>
              </a:rPr>
              <a:t>滿足有自閉症成員之家庭的情感需要</a:t>
            </a:r>
            <a:endParaRPr lang="en-US" altLang="zh-CN" dirty="0" smtClean="0">
              <a:solidFill>
                <a:schemeClr val="bg1"/>
              </a:solidFill>
              <a:ea typeface="SimSun" pitchFamily="2" charset="-122"/>
            </a:endParaRPr>
          </a:p>
        </p:txBody>
      </p:sp>
      <p:sp>
        <p:nvSpPr>
          <p:cNvPr id="102404" name="Text Box 4"/>
          <p:cNvSpPr txBox="1">
            <a:spLocks noChangeArrowheads="1"/>
          </p:cNvSpPr>
          <p:nvPr/>
        </p:nvSpPr>
        <p:spPr bwMode="auto">
          <a:xfrm>
            <a:off x="4038600" y="228600"/>
            <a:ext cx="4495800" cy="793750"/>
          </a:xfrm>
          <a:prstGeom prst="rect">
            <a:avLst/>
          </a:prstGeom>
          <a:noFill/>
          <a:ln w="9525">
            <a:noFill/>
            <a:miter lim="800000"/>
            <a:headEnd/>
            <a:tailEnd/>
          </a:ln>
          <a:effectLst/>
        </p:spPr>
        <p:txBody>
          <a:bodyPr>
            <a:prstTxWarp prst="textNoShape">
              <a:avLst/>
            </a:prstTxWarp>
            <a:spAutoFit/>
          </a:bodyPr>
          <a:lstStyle/>
          <a:p>
            <a:r>
              <a:rPr lang="zh-TW" altLang="en-US" sz="2800" b="1">
                <a:solidFill>
                  <a:schemeClr val="bg1"/>
                </a:solidFill>
                <a:effectLst>
                  <a:outerShdw blurRad="38100" dist="38100" dir="2700000" algn="tl">
                    <a:srgbClr val="000000"/>
                  </a:outerShdw>
                </a:effectLst>
                <a:ea typeface="新細明體" pitchFamily="-110" charset="-120"/>
                <a:cs typeface="新細明體" pitchFamily="-110" charset="-120"/>
              </a:rPr>
              <a:t> 北美華人基督徒教育大會</a:t>
            </a:r>
            <a:endParaRPr lang="en-US" sz="2800">
              <a:solidFill>
                <a:srgbClr val="00FF00"/>
              </a:solidFill>
            </a:endParaRPr>
          </a:p>
          <a:p>
            <a:r>
              <a:rPr lang="en-US">
                <a:solidFill>
                  <a:srgbClr val="00FF00"/>
                </a:solidFill>
              </a:rPr>
              <a:t>             </a:t>
            </a:r>
            <a:r>
              <a:rPr lang="en-US">
                <a:solidFill>
                  <a:srgbClr val="FF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A</a:t>
            </a:r>
            <a:r>
              <a:rPr lang="en-US">
                <a:solidFill>
                  <a:srgbClr val="00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ccess </a:t>
            </a:r>
            <a:r>
              <a:rPr lang="en-US">
                <a:solidFill>
                  <a:srgbClr val="FF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B</a:t>
            </a:r>
            <a:r>
              <a:rPr lang="en-US">
                <a:solidFill>
                  <a:srgbClr val="00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ible </a:t>
            </a:r>
            <a:r>
              <a:rPr lang="en-US">
                <a:solidFill>
                  <a:srgbClr val="FF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C</a:t>
            </a:r>
            <a:r>
              <a:rPr lang="en-US">
                <a:solidFill>
                  <a:srgbClr val="00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onvention</a:t>
            </a:r>
            <a:r>
              <a:rPr lang="en-US">
                <a:solidFill>
                  <a:srgbClr val="00FF00"/>
                </a:solidFill>
              </a:rPr>
              <a:t> </a:t>
            </a:r>
          </a:p>
        </p:txBody>
      </p:sp>
      <p:pic>
        <p:nvPicPr>
          <p:cNvPr id="4101" name="Picture 5" descr="abc logo_color (2)"/>
          <p:cNvPicPr>
            <a:picLocks noChangeAspect="1" noChangeArrowheads="1"/>
          </p:cNvPicPr>
          <p:nvPr/>
        </p:nvPicPr>
        <p:blipFill>
          <a:blip r:embed="rId3"/>
          <a:srcRect/>
          <a:stretch>
            <a:fillRect/>
          </a:stretch>
        </p:blipFill>
        <p:spPr bwMode="auto">
          <a:xfrm>
            <a:off x="228600" y="304800"/>
            <a:ext cx="685800" cy="609600"/>
          </a:xfrm>
          <a:prstGeom prst="rect">
            <a:avLst/>
          </a:prstGeom>
          <a:noFill/>
          <a:ln w="57150" cmpd="thinThick">
            <a:solidFill>
              <a:srgbClr val="FFFF00"/>
            </a:solidFill>
            <a:miter lim="800000"/>
            <a:headEnd/>
            <a:tailEnd/>
          </a:ln>
        </p:spPr>
      </p:pic>
      <p:pic>
        <p:nvPicPr>
          <p:cNvPr id="4102" name="Picture 1"/>
          <p:cNvPicPr>
            <a:picLocks noChangeAspect="1"/>
          </p:cNvPicPr>
          <p:nvPr/>
        </p:nvPicPr>
        <p:blipFill>
          <a:blip r:embed="rId4"/>
          <a:srcRect/>
          <a:stretch>
            <a:fillRect/>
          </a:stretch>
        </p:blipFill>
        <p:spPr bwMode="auto">
          <a:xfrm>
            <a:off x="8305800" y="282575"/>
            <a:ext cx="685800" cy="685800"/>
          </a:xfrm>
          <a:prstGeom prst="rect">
            <a:avLst/>
          </a:prstGeom>
          <a:noFill/>
          <a:ln w="28575">
            <a:solidFill>
              <a:srgbClr val="FFFF00"/>
            </a:solid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 y="228600"/>
            <a:ext cx="8839200" cy="762000"/>
          </a:xfrm>
          <a:solidFill>
            <a:schemeClr val="accent2"/>
          </a:solidFill>
          <a:ln w="76200" cmpd="tri">
            <a:solidFill>
              <a:schemeClr val="bg1"/>
            </a:solidFill>
          </a:ln>
        </p:spPr>
        <p:txBody>
          <a:bodyPr/>
          <a:lstStyle/>
          <a:p>
            <a:pPr algn="l" eaLnBrk="1" hangingPunct="1"/>
            <a:r>
              <a:rPr lang="en-US" sz="4000" b="1" i="1">
                <a:solidFill>
                  <a:srgbClr val="FFFF00"/>
                </a:solidFill>
                <a:latin typeface="Matura MT Script Capitals" pitchFamily="-110" charset="0"/>
                <a:ea typeface="Batang" pitchFamily="18" charset="-127"/>
                <a:cs typeface="Batang" pitchFamily="18" charset="-127"/>
              </a:rPr>
              <a:t>     ABC</a:t>
            </a:r>
            <a:r>
              <a:rPr lang="en-US" sz="4000">
                <a:solidFill>
                  <a:srgbClr val="FFFF00"/>
                </a:solidFill>
                <a:latin typeface="Matura MT Script Capitals" pitchFamily="-110" charset="0"/>
              </a:rPr>
              <a:t>  2015 </a:t>
            </a:r>
            <a:r>
              <a:rPr lang="zh-TW" altLang="en-US" sz="4000">
                <a:ea typeface="新細明體" pitchFamily="-110" charset="-120"/>
                <a:cs typeface="新細明體" pitchFamily="-110" charset="-120"/>
              </a:rPr>
              <a:t>    </a:t>
            </a:r>
            <a:endParaRPr lang="en-US" sz="4000"/>
          </a:p>
        </p:txBody>
      </p:sp>
      <p:sp>
        <p:nvSpPr>
          <p:cNvPr id="102403" name="Rectangle 3"/>
          <p:cNvSpPr>
            <a:spLocks noGrp="1" noChangeArrowheads="1"/>
          </p:cNvSpPr>
          <p:nvPr>
            <p:ph type="body" idx="1"/>
          </p:nvPr>
        </p:nvSpPr>
        <p:spPr>
          <a:xfrm>
            <a:off x="152400" y="1066800"/>
            <a:ext cx="8839200" cy="5638800"/>
          </a:xfrm>
          <a:gradFill rotWithShape="1">
            <a:gsLst>
              <a:gs pos="0">
                <a:schemeClr val="accent2"/>
              </a:gs>
              <a:gs pos="50000">
                <a:schemeClr val="accent2">
                  <a:gamma/>
                  <a:shade val="46275"/>
                  <a:invGamma/>
                </a:schemeClr>
              </a:gs>
              <a:gs pos="100000">
                <a:schemeClr val="accent2"/>
              </a:gs>
            </a:gsLst>
            <a:lin ang="5400000" scaled="1"/>
          </a:gradFill>
          <a:ln w="76200" cmpd="tri">
            <a:solidFill>
              <a:schemeClr val="bg1"/>
            </a:solidFill>
          </a:ln>
        </p:spPr>
        <p:txBody>
          <a:bodyPr/>
          <a:lstStyle/>
          <a:p>
            <a:pPr eaLnBrk="1" hangingPunct="1">
              <a:buFontTx/>
              <a:buNone/>
              <a:defRPr/>
            </a:pPr>
            <a:endParaRPr lang="en-US" altLang="zh-TW" dirty="0" smtClean="0"/>
          </a:p>
          <a:p>
            <a:pPr eaLnBrk="1" hangingPunct="1">
              <a:buFontTx/>
              <a:buNone/>
              <a:defRPr/>
            </a:pPr>
            <a:r>
              <a:rPr lang="en-US" altLang="zh-TW" dirty="0" smtClean="0"/>
              <a:t>	</a:t>
            </a:r>
            <a:r>
              <a:rPr lang="zh-TW" altLang="en-US" dirty="0" smtClean="0">
                <a:solidFill>
                  <a:srgbClr val="FFFF00"/>
                </a:solidFill>
              </a:rPr>
              <a:t>實踐方案之基礎</a:t>
            </a:r>
            <a:endParaRPr lang="en-US" altLang="zh-TW" dirty="0" smtClean="0">
              <a:solidFill>
                <a:srgbClr val="FFFF00"/>
              </a:solidFill>
            </a:endParaRPr>
          </a:p>
          <a:p>
            <a:pPr eaLnBrk="1" hangingPunct="1">
              <a:buFontTx/>
              <a:buNone/>
              <a:defRPr/>
            </a:pPr>
            <a:endParaRPr lang="en-US" altLang="zh-CN" dirty="0" smtClean="0">
              <a:solidFill>
                <a:srgbClr val="FFFF00"/>
              </a:solidFill>
              <a:ea typeface="SimSun" pitchFamily="2" charset="-122"/>
            </a:endParaRPr>
          </a:p>
          <a:p>
            <a:r>
              <a:rPr lang="zh-TW" altLang="en-US" sz="3600" dirty="0" smtClean="0">
                <a:solidFill>
                  <a:schemeClr val="bg1"/>
                </a:solidFill>
              </a:rPr>
              <a:t>建立一個具影響力的群體</a:t>
            </a:r>
            <a:r>
              <a:rPr lang="en-US" altLang="zh-TW" sz="3600" dirty="0" smtClean="0">
                <a:solidFill>
                  <a:schemeClr val="bg1"/>
                </a:solidFill>
              </a:rPr>
              <a:t>	</a:t>
            </a:r>
            <a:endParaRPr lang="en-US" sz="3600" dirty="0" smtClean="0">
              <a:solidFill>
                <a:schemeClr val="bg1"/>
              </a:solidFill>
            </a:endParaRPr>
          </a:p>
          <a:p>
            <a:pPr lvl="1"/>
            <a:r>
              <a:rPr lang="zh-TW" altLang="en-US" sz="3200" dirty="0" smtClean="0">
                <a:solidFill>
                  <a:schemeClr val="bg1"/>
                </a:solidFill>
              </a:rPr>
              <a:t>為帶出改變而願意作出調整</a:t>
            </a:r>
            <a:r>
              <a:rPr lang="en-US" altLang="zh-TW" sz="3200" dirty="0" smtClean="0">
                <a:solidFill>
                  <a:schemeClr val="bg1"/>
                </a:solidFill>
              </a:rPr>
              <a:t>	</a:t>
            </a:r>
          </a:p>
          <a:p>
            <a:pPr lvl="1"/>
            <a:r>
              <a:rPr lang="zh-TW" altLang="en-US" sz="3200" dirty="0" smtClean="0">
                <a:solidFill>
                  <a:schemeClr val="bg1"/>
                </a:solidFill>
              </a:rPr>
              <a:t>採納新意、凝造新局面</a:t>
            </a:r>
            <a:r>
              <a:rPr lang="en-US" altLang="zh-TW" sz="3200" dirty="0" smtClean="0">
                <a:solidFill>
                  <a:schemeClr val="bg1"/>
                </a:solidFill>
              </a:rPr>
              <a:t>	</a:t>
            </a:r>
          </a:p>
          <a:p>
            <a:pPr lvl="1"/>
            <a:r>
              <a:rPr lang="zh-TW" altLang="en-US" sz="3200" dirty="0" smtClean="0">
                <a:solidFill>
                  <a:schemeClr val="bg1"/>
                </a:solidFill>
              </a:rPr>
              <a:t>引領他人、採納新意</a:t>
            </a:r>
            <a:r>
              <a:rPr lang="en-US" altLang="zh-TW" sz="3200" dirty="0" smtClean="0">
                <a:solidFill>
                  <a:schemeClr val="bg1"/>
                </a:solidFill>
              </a:rPr>
              <a:t>	</a:t>
            </a:r>
          </a:p>
          <a:p>
            <a:pPr lvl="1"/>
            <a:r>
              <a:rPr lang="zh-TW" altLang="zh-TW" sz="3200" dirty="0" smtClean="0">
                <a:solidFill>
                  <a:schemeClr val="bg1"/>
                </a:solidFill>
              </a:rPr>
              <a:t>I</a:t>
            </a:r>
            <a:r>
              <a:rPr lang="en-US" altLang="zh-TW" sz="3200" dirty="0" err="1" smtClean="0">
                <a:solidFill>
                  <a:schemeClr val="bg1"/>
                </a:solidFill>
              </a:rPr>
              <a:t>nnovators</a:t>
            </a:r>
            <a:r>
              <a:rPr lang="zh-TW" altLang="en-US" sz="3200" dirty="0" smtClean="0">
                <a:solidFill>
                  <a:schemeClr val="bg1"/>
                </a:solidFill>
              </a:rPr>
              <a:t> </a:t>
            </a:r>
            <a:r>
              <a:rPr lang="en-US" altLang="zh-TW" sz="3200" dirty="0" smtClean="0">
                <a:solidFill>
                  <a:schemeClr val="bg1"/>
                </a:solidFill>
              </a:rPr>
              <a:t>(influencers)</a:t>
            </a:r>
            <a:r>
              <a:rPr lang="zh-TW" altLang="en-US" sz="3200" dirty="0" smtClean="0">
                <a:solidFill>
                  <a:schemeClr val="bg1"/>
                </a:solidFill>
              </a:rPr>
              <a:t> </a:t>
            </a:r>
            <a:r>
              <a:rPr lang="en-US" altLang="zh-TW" sz="3200" dirty="0" smtClean="0">
                <a:solidFill>
                  <a:schemeClr val="bg1"/>
                </a:solidFill>
              </a:rPr>
              <a:t>–</a:t>
            </a:r>
            <a:r>
              <a:rPr lang="zh-TW" altLang="en-US" sz="3200" dirty="0" smtClean="0">
                <a:solidFill>
                  <a:schemeClr val="bg1"/>
                </a:solidFill>
              </a:rPr>
              <a:t> </a:t>
            </a:r>
            <a:r>
              <a:rPr lang="en-US" altLang="zh-TW" sz="3200" dirty="0" smtClean="0">
                <a:solidFill>
                  <a:schemeClr val="bg1"/>
                </a:solidFill>
              </a:rPr>
              <a:t>Early</a:t>
            </a:r>
            <a:r>
              <a:rPr lang="zh-TW" altLang="en-US" sz="3200" dirty="0" smtClean="0">
                <a:solidFill>
                  <a:schemeClr val="bg1"/>
                </a:solidFill>
              </a:rPr>
              <a:t> </a:t>
            </a:r>
            <a:r>
              <a:rPr lang="en-US" altLang="zh-TW" sz="3200" dirty="0" smtClean="0">
                <a:solidFill>
                  <a:schemeClr val="bg1"/>
                </a:solidFill>
              </a:rPr>
              <a:t>Adopters</a:t>
            </a:r>
            <a:r>
              <a:rPr lang="zh-TW" altLang="en-US" sz="3200" dirty="0" smtClean="0">
                <a:solidFill>
                  <a:schemeClr val="bg1"/>
                </a:solidFill>
              </a:rPr>
              <a:t> </a:t>
            </a:r>
            <a:r>
              <a:rPr lang="en-US" altLang="zh-TW" sz="3200" dirty="0" smtClean="0">
                <a:solidFill>
                  <a:schemeClr val="bg1"/>
                </a:solidFill>
              </a:rPr>
              <a:t>(opinion</a:t>
            </a:r>
            <a:r>
              <a:rPr lang="zh-TW" altLang="en-US" sz="3200" dirty="0" smtClean="0">
                <a:solidFill>
                  <a:schemeClr val="bg1"/>
                </a:solidFill>
              </a:rPr>
              <a:t> </a:t>
            </a:r>
            <a:r>
              <a:rPr lang="en-US" altLang="zh-TW" sz="3200" dirty="0" smtClean="0">
                <a:solidFill>
                  <a:schemeClr val="bg1"/>
                </a:solidFill>
              </a:rPr>
              <a:t>leaders)</a:t>
            </a:r>
            <a:r>
              <a:rPr lang="zh-TW" altLang="en-US" sz="3200" dirty="0" smtClean="0">
                <a:solidFill>
                  <a:schemeClr val="bg1"/>
                </a:solidFill>
              </a:rPr>
              <a:t> </a:t>
            </a:r>
            <a:r>
              <a:rPr lang="en-US" altLang="zh-TW" sz="3200" dirty="0" smtClean="0">
                <a:solidFill>
                  <a:schemeClr val="bg1"/>
                </a:solidFill>
              </a:rPr>
              <a:t>–</a:t>
            </a:r>
            <a:r>
              <a:rPr lang="zh-TW" altLang="en-US" sz="3200" dirty="0" smtClean="0">
                <a:solidFill>
                  <a:schemeClr val="bg1"/>
                </a:solidFill>
              </a:rPr>
              <a:t> </a:t>
            </a:r>
            <a:r>
              <a:rPr lang="en-US" altLang="zh-TW" sz="3200" dirty="0" smtClean="0">
                <a:solidFill>
                  <a:schemeClr val="bg1"/>
                </a:solidFill>
              </a:rPr>
              <a:t>rest</a:t>
            </a:r>
            <a:r>
              <a:rPr lang="zh-TW" altLang="en-US" sz="3200" dirty="0" smtClean="0">
                <a:solidFill>
                  <a:schemeClr val="bg1"/>
                </a:solidFill>
              </a:rPr>
              <a:t> </a:t>
            </a:r>
            <a:r>
              <a:rPr lang="en-US" altLang="zh-TW" sz="3200" dirty="0" smtClean="0">
                <a:solidFill>
                  <a:schemeClr val="bg1"/>
                </a:solidFill>
              </a:rPr>
              <a:t>of</a:t>
            </a:r>
            <a:r>
              <a:rPr lang="zh-TW" altLang="en-US" sz="3200" dirty="0" smtClean="0">
                <a:solidFill>
                  <a:schemeClr val="bg1"/>
                </a:solidFill>
              </a:rPr>
              <a:t> </a:t>
            </a:r>
            <a:r>
              <a:rPr lang="en-US" altLang="zh-TW" sz="3200" dirty="0" smtClean="0">
                <a:solidFill>
                  <a:schemeClr val="bg1"/>
                </a:solidFill>
              </a:rPr>
              <a:t>the</a:t>
            </a:r>
            <a:r>
              <a:rPr lang="zh-TW" altLang="en-US" sz="3200" dirty="0" smtClean="0">
                <a:solidFill>
                  <a:schemeClr val="bg1"/>
                </a:solidFill>
              </a:rPr>
              <a:t> </a:t>
            </a:r>
            <a:r>
              <a:rPr lang="en-US" altLang="zh-TW" sz="3200" dirty="0" smtClean="0">
                <a:solidFill>
                  <a:schemeClr val="bg1"/>
                </a:solidFill>
              </a:rPr>
              <a:t>congregation</a:t>
            </a:r>
            <a:endParaRPr lang="en-US" sz="3200" dirty="0" smtClean="0">
              <a:solidFill>
                <a:schemeClr val="bg1"/>
              </a:solidFill>
            </a:endParaRPr>
          </a:p>
          <a:p>
            <a:pPr eaLnBrk="1" hangingPunct="1">
              <a:buFontTx/>
              <a:buNone/>
              <a:defRPr/>
            </a:pPr>
            <a:endParaRPr lang="en-US" altLang="zh-CN" dirty="0" smtClean="0">
              <a:solidFill>
                <a:srgbClr val="FFFF00"/>
              </a:solidFill>
              <a:ea typeface="SimSun" pitchFamily="2" charset="-122"/>
            </a:endParaRPr>
          </a:p>
        </p:txBody>
      </p:sp>
      <p:sp>
        <p:nvSpPr>
          <p:cNvPr id="102404" name="Text Box 4"/>
          <p:cNvSpPr txBox="1">
            <a:spLocks noChangeArrowheads="1"/>
          </p:cNvSpPr>
          <p:nvPr/>
        </p:nvSpPr>
        <p:spPr bwMode="auto">
          <a:xfrm>
            <a:off x="4038600" y="228600"/>
            <a:ext cx="4495800" cy="793750"/>
          </a:xfrm>
          <a:prstGeom prst="rect">
            <a:avLst/>
          </a:prstGeom>
          <a:noFill/>
          <a:ln w="9525">
            <a:noFill/>
            <a:miter lim="800000"/>
            <a:headEnd/>
            <a:tailEnd/>
          </a:ln>
          <a:effectLst/>
        </p:spPr>
        <p:txBody>
          <a:bodyPr>
            <a:prstTxWarp prst="textNoShape">
              <a:avLst/>
            </a:prstTxWarp>
            <a:spAutoFit/>
          </a:bodyPr>
          <a:lstStyle/>
          <a:p>
            <a:r>
              <a:rPr lang="zh-TW" altLang="en-US" sz="2800" b="1">
                <a:solidFill>
                  <a:schemeClr val="bg1"/>
                </a:solidFill>
                <a:effectLst>
                  <a:outerShdw blurRad="38100" dist="38100" dir="2700000" algn="tl">
                    <a:srgbClr val="000000"/>
                  </a:outerShdw>
                </a:effectLst>
                <a:ea typeface="新細明體" pitchFamily="-110" charset="-120"/>
                <a:cs typeface="新細明體" pitchFamily="-110" charset="-120"/>
              </a:rPr>
              <a:t> 北美華人基督徒教育大會</a:t>
            </a:r>
            <a:endParaRPr lang="en-US" sz="2800">
              <a:solidFill>
                <a:srgbClr val="00FF00"/>
              </a:solidFill>
            </a:endParaRPr>
          </a:p>
          <a:p>
            <a:r>
              <a:rPr lang="en-US">
                <a:solidFill>
                  <a:srgbClr val="00FF00"/>
                </a:solidFill>
              </a:rPr>
              <a:t>             </a:t>
            </a:r>
            <a:r>
              <a:rPr lang="en-US">
                <a:solidFill>
                  <a:srgbClr val="FF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A</a:t>
            </a:r>
            <a:r>
              <a:rPr lang="en-US">
                <a:solidFill>
                  <a:srgbClr val="00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ccess </a:t>
            </a:r>
            <a:r>
              <a:rPr lang="en-US">
                <a:solidFill>
                  <a:srgbClr val="FF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B</a:t>
            </a:r>
            <a:r>
              <a:rPr lang="en-US">
                <a:solidFill>
                  <a:srgbClr val="00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ible </a:t>
            </a:r>
            <a:r>
              <a:rPr lang="en-US">
                <a:solidFill>
                  <a:srgbClr val="FF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C</a:t>
            </a:r>
            <a:r>
              <a:rPr lang="en-US">
                <a:solidFill>
                  <a:srgbClr val="00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onvention</a:t>
            </a:r>
            <a:r>
              <a:rPr lang="en-US">
                <a:solidFill>
                  <a:srgbClr val="00FF00"/>
                </a:solidFill>
              </a:rPr>
              <a:t> </a:t>
            </a:r>
          </a:p>
        </p:txBody>
      </p:sp>
      <p:pic>
        <p:nvPicPr>
          <p:cNvPr id="4101" name="Picture 5" descr="abc logo_color (2)"/>
          <p:cNvPicPr>
            <a:picLocks noChangeAspect="1" noChangeArrowheads="1"/>
          </p:cNvPicPr>
          <p:nvPr/>
        </p:nvPicPr>
        <p:blipFill>
          <a:blip r:embed="rId3"/>
          <a:srcRect/>
          <a:stretch>
            <a:fillRect/>
          </a:stretch>
        </p:blipFill>
        <p:spPr bwMode="auto">
          <a:xfrm>
            <a:off x="228600" y="304800"/>
            <a:ext cx="685800" cy="609600"/>
          </a:xfrm>
          <a:prstGeom prst="rect">
            <a:avLst/>
          </a:prstGeom>
          <a:noFill/>
          <a:ln w="57150" cmpd="thinThick">
            <a:solidFill>
              <a:srgbClr val="FFFF00"/>
            </a:solidFill>
            <a:miter lim="800000"/>
            <a:headEnd/>
            <a:tailEnd/>
          </a:ln>
        </p:spPr>
      </p:pic>
      <p:pic>
        <p:nvPicPr>
          <p:cNvPr id="4102" name="Picture 1"/>
          <p:cNvPicPr>
            <a:picLocks noChangeAspect="1"/>
          </p:cNvPicPr>
          <p:nvPr/>
        </p:nvPicPr>
        <p:blipFill>
          <a:blip r:embed="rId4"/>
          <a:srcRect/>
          <a:stretch>
            <a:fillRect/>
          </a:stretch>
        </p:blipFill>
        <p:spPr bwMode="auto">
          <a:xfrm>
            <a:off x="8305800" y="282575"/>
            <a:ext cx="685800" cy="685800"/>
          </a:xfrm>
          <a:prstGeom prst="rect">
            <a:avLst/>
          </a:prstGeom>
          <a:noFill/>
          <a:ln w="28575">
            <a:solidFill>
              <a:srgbClr val="FFFF00"/>
            </a:solid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 y="228600"/>
            <a:ext cx="8839200" cy="762000"/>
          </a:xfrm>
          <a:solidFill>
            <a:schemeClr val="accent2"/>
          </a:solidFill>
          <a:ln w="76200" cmpd="tri">
            <a:solidFill>
              <a:schemeClr val="bg1"/>
            </a:solidFill>
          </a:ln>
        </p:spPr>
        <p:txBody>
          <a:bodyPr/>
          <a:lstStyle/>
          <a:p>
            <a:pPr algn="l" eaLnBrk="1" hangingPunct="1"/>
            <a:r>
              <a:rPr lang="en-US" sz="4000" b="1" i="1">
                <a:solidFill>
                  <a:srgbClr val="FFFF00"/>
                </a:solidFill>
                <a:latin typeface="Matura MT Script Capitals" pitchFamily="-110" charset="0"/>
                <a:ea typeface="Batang" pitchFamily="18" charset="-127"/>
                <a:cs typeface="Batang" pitchFamily="18" charset="-127"/>
              </a:rPr>
              <a:t>     ABC</a:t>
            </a:r>
            <a:r>
              <a:rPr lang="en-US" sz="4000">
                <a:solidFill>
                  <a:srgbClr val="FFFF00"/>
                </a:solidFill>
                <a:latin typeface="Matura MT Script Capitals" pitchFamily="-110" charset="0"/>
              </a:rPr>
              <a:t>  2015 </a:t>
            </a:r>
            <a:r>
              <a:rPr lang="zh-TW" altLang="en-US" sz="4000">
                <a:ea typeface="新細明體" pitchFamily="-110" charset="-120"/>
                <a:cs typeface="新細明體" pitchFamily="-110" charset="-120"/>
              </a:rPr>
              <a:t>    </a:t>
            </a:r>
            <a:endParaRPr lang="en-US" sz="4000"/>
          </a:p>
        </p:txBody>
      </p:sp>
      <p:sp>
        <p:nvSpPr>
          <p:cNvPr id="102403" name="Rectangle 3"/>
          <p:cNvSpPr>
            <a:spLocks noGrp="1" noChangeArrowheads="1"/>
          </p:cNvSpPr>
          <p:nvPr>
            <p:ph type="body" idx="1"/>
          </p:nvPr>
        </p:nvSpPr>
        <p:spPr>
          <a:xfrm>
            <a:off x="152400" y="1066800"/>
            <a:ext cx="8839200" cy="5638800"/>
          </a:xfrm>
          <a:gradFill rotWithShape="1">
            <a:gsLst>
              <a:gs pos="0">
                <a:schemeClr val="accent2"/>
              </a:gs>
              <a:gs pos="50000">
                <a:schemeClr val="accent2">
                  <a:gamma/>
                  <a:shade val="46275"/>
                  <a:invGamma/>
                </a:schemeClr>
              </a:gs>
              <a:gs pos="100000">
                <a:schemeClr val="accent2"/>
              </a:gs>
            </a:gsLst>
            <a:lin ang="5400000" scaled="1"/>
          </a:gradFill>
          <a:ln w="76200" cmpd="tri">
            <a:solidFill>
              <a:schemeClr val="bg1"/>
            </a:solidFill>
          </a:ln>
        </p:spPr>
        <p:txBody>
          <a:bodyPr/>
          <a:lstStyle/>
          <a:p>
            <a:pPr eaLnBrk="1" hangingPunct="1">
              <a:buFontTx/>
              <a:buNone/>
              <a:defRPr/>
            </a:pPr>
            <a:endParaRPr lang="en-US" altLang="zh-TW" dirty="0" smtClean="0"/>
          </a:p>
          <a:p>
            <a:pPr eaLnBrk="1" hangingPunct="1">
              <a:buFontTx/>
              <a:buNone/>
              <a:defRPr/>
            </a:pPr>
            <a:r>
              <a:rPr lang="en-US" altLang="zh-TW" dirty="0" smtClean="0"/>
              <a:t>	</a:t>
            </a:r>
            <a:r>
              <a:rPr lang="zh-TW" altLang="en-US" dirty="0" smtClean="0">
                <a:solidFill>
                  <a:srgbClr val="FFFF00"/>
                </a:solidFill>
              </a:rPr>
              <a:t>實踐方案之基礎</a:t>
            </a:r>
            <a:endParaRPr lang="en-US" altLang="zh-TW" dirty="0" smtClean="0">
              <a:solidFill>
                <a:srgbClr val="FFFF00"/>
              </a:solidFill>
            </a:endParaRPr>
          </a:p>
          <a:p>
            <a:pPr eaLnBrk="1" hangingPunct="1">
              <a:buFontTx/>
              <a:buNone/>
              <a:defRPr/>
            </a:pPr>
            <a:endParaRPr lang="en-US" altLang="zh-CN" dirty="0" smtClean="0">
              <a:solidFill>
                <a:srgbClr val="FFFF00"/>
              </a:solidFill>
              <a:ea typeface="SimSun" pitchFamily="2" charset="-122"/>
            </a:endParaRPr>
          </a:p>
          <a:p>
            <a:r>
              <a:rPr lang="zh-TW" altLang="en-US" sz="3600" dirty="0" smtClean="0">
                <a:solidFill>
                  <a:srgbClr val="FFFFFF"/>
                </a:solidFill>
              </a:rPr>
              <a:t>建立一個全人關懷的策略</a:t>
            </a:r>
            <a:r>
              <a:rPr lang="en-US" altLang="zh-TW" sz="3600" dirty="0" smtClean="0">
                <a:solidFill>
                  <a:srgbClr val="FFFFFF"/>
                </a:solidFill>
              </a:rPr>
              <a:t>	</a:t>
            </a:r>
            <a:endParaRPr lang="en-US" sz="3600" dirty="0" smtClean="0">
              <a:solidFill>
                <a:srgbClr val="FFFFFF"/>
              </a:solidFill>
            </a:endParaRPr>
          </a:p>
          <a:p>
            <a:pPr lvl="1"/>
            <a:r>
              <a:rPr lang="zh-TW" altLang="en-US" sz="3200" dirty="0" smtClean="0">
                <a:solidFill>
                  <a:srgbClr val="FFFFFF"/>
                </a:solidFill>
              </a:rPr>
              <a:t>以基督為中心</a:t>
            </a:r>
            <a:r>
              <a:rPr lang="en-US" altLang="zh-TW" sz="3200" dirty="0" smtClean="0">
                <a:solidFill>
                  <a:srgbClr val="FFFFFF"/>
                </a:solidFill>
              </a:rPr>
              <a:t>		</a:t>
            </a:r>
          </a:p>
          <a:p>
            <a:pPr lvl="1"/>
            <a:r>
              <a:rPr lang="zh-TW" altLang="en-US" sz="3200" dirty="0" smtClean="0">
                <a:solidFill>
                  <a:srgbClr val="FFFFFF"/>
                </a:solidFill>
              </a:rPr>
              <a:t>以人為本體</a:t>
            </a:r>
            <a:r>
              <a:rPr lang="en-US" altLang="zh-TW" sz="3200" dirty="0" smtClean="0">
                <a:solidFill>
                  <a:srgbClr val="FFFFFF"/>
                </a:solidFill>
              </a:rPr>
              <a:t>			</a:t>
            </a:r>
          </a:p>
          <a:p>
            <a:pPr lvl="1"/>
            <a:r>
              <a:rPr lang="zh-TW" altLang="en-US" sz="3200" dirty="0" smtClean="0">
                <a:solidFill>
                  <a:srgbClr val="FFFFFF"/>
                </a:solidFill>
              </a:rPr>
              <a:t>以滿足需要為入路</a:t>
            </a:r>
            <a:r>
              <a:rPr lang="en-US" altLang="zh-TW" sz="3200" dirty="0" smtClean="0">
                <a:solidFill>
                  <a:srgbClr val="FFFFFF"/>
                </a:solidFill>
              </a:rPr>
              <a:t>		</a:t>
            </a:r>
            <a:endParaRPr lang="en-US" sz="3200" dirty="0" smtClean="0">
              <a:solidFill>
                <a:srgbClr val="FFFFFF"/>
              </a:solidFill>
            </a:endParaRPr>
          </a:p>
          <a:p>
            <a:r>
              <a:rPr lang="zh-TW" altLang="en-US" sz="3600" dirty="0" smtClean="0">
                <a:solidFill>
                  <a:srgbClr val="FFFFFF"/>
                </a:solidFill>
              </a:rPr>
              <a:t>建立一個長期的計劃方案</a:t>
            </a:r>
            <a:r>
              <a:rPr lang="en-US" altLang="zh-TW" sz="3600" dirty="0" smtClean="0">
                <a:solidFill>
                  <a:srgbClr val="FFFFFF"/>
                </a:solidFill>
              </a:rPr>
              <a:t>	</a:t>
            </a:r>
            <a:endParaRPr lang="en-US" sz="3600" dirty="0" smtClean="0">
              <a:solidFill>
                <a:srgbClr val="FFFFFF"/>
              </a:solidFill>
            </a:endParaRPr>
          </a:p>
          <a:p>
            <a:pPr eaLnBrk="1" hangingPunct="1">
              <a:buFontTx/>
              <a:buNone/>
              <a:defRPr/>
            </a:pPr>
            <a:endParaRPr lang="en-US" altLang="zh-CN" dirty="0" smtClean="0">
              <a:solidFill>
                <a:srgbClr val="FFFF00"/>
              </a:solidFill>
              <a:ea typeface="SimSun" pitchFamily="2" charset="-122"/>
            </a:endParaRPr>
          </a:p>
        </p:txBody>
      </p:sp>
      <p:sp>
        <p:nvSpPr>
          <p:cNvPr id="102404" name="Text Box 4"/>
          <p:cNvSpPr txBox="1">
            <a:spLocks noChangeArrowheads="1"/>
          </p:cNvSpPr>
          <p:nvPr/>
        </p:nvSpPr>
        <p:spPr bwMode="auto">
          <a:xfrm>
            <a:off x="4038600" y="228600"/>
            <a:ext cx="4495800" cy="793750"/>
          </a:xfrm>
          <a:prstGeom prst="rect">
            <a:avLst/>
          </a:prstGeom>
          <a:noFill/>
          <a:ln w="9525">
            <a:noFill/>
            <a:miter lim="800000"/>
            <a:headEnd/>
            <a:tailEnd/>
          </a:ln>
          <a:effectLst/>
        </p:spPr>
        <p:txBody>
          <a:bodyPr>
            <a:prstTxWarp prst="textNoShape">
              <a:avLst/>
            </a:prstTxWarp>
            <a:spAutoFit/>
          </a:bodyPr>
          <a:lstStyle/>
          <a:p>
            <a:r>
              <a:rPr lang="zh-TW" altLang="en-US" sz="2800" b="1">
                <a:solidFill>
                  <a:schemeClr val="bg1"/>
                </a:solidFill>
                <a:effectLst>
                  <a:outerShdw blurRad="38100" dist="38100" dir="2700000" algn="tl">
                    <a:srgbClr val="000000"/>
                  </a:outerShdw>
                </a:effectLst>
                <a:ea typeface="新細明體" pitchFamily="-110" charset="-120"/>
                <a:cs typeface="新細明體" pitchFamily="-110" charset="-120"/>
              </a:rPr>
              <a:t> 北美華人基督徒教育大會</a:t>
            </a:r>
            <a:endParaRPr lang="en-US" sz="2800">
              <a:solidFill>
                <a:srgbClr val="00FF00"/>
              </a:solidFill>
            </a:endParaRPr>
          </a:p>
          <a:p>
            <a:r>
              <a:rPr lang="en-US">
                <a:solidFill>
                  <a:srgbClr val="00FF00"/>
                </a:solidFill>
              </a:rPr>
              <a:t>             </a:t>
            </a:r>
            <a:r>
              <a:rPr lang="en-US">
                <a:solidFill>
                  <a:srgbClr val="FF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A</a:t>
            </a:r>
            <a:r>
              <a:rPr lang="en-US">
                <a:solidFill>
                  <a:srgbClr val="00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ccess </a:t>
            </a:r>
            <a:r>
              <a:rPr lang="en-US">
                <a:solidFill>
                  <a:srgbClr val="FF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B</a:t>
            </a:r>
            <a:r>
              <a:rPr lang="en-US">
                <a:solidFill>
                  <a:srgbClr val="00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ible </a:t>
            </a:r>
            <a:r>
              <a:rPr lang="en-US">
                <a:solidFill>
                  <a:srgbClr val="FF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C</a:t>
            </a:r>
            <a:r>
              <a:rPr lang="en-US">
                <a:solidFill>
                  <a:srgbClr val="00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onvention</a:t>
            </a:r>
            <a:r>
              <a:rPr lang="en-US">
                <a:solidFill>
                  <a:srgbClr val="00FF00"/>
                </a:solidFill>
              </a:rPr>
              <a:t> </a:t>
            </a:r>
          </a:p>
        </p:txBody>
      </p:sp>
      <p:pic>
        <p:nvPicPr>
          <p:cNvPr id="4101" name="Picture 5" descr="abc logo_color (2)"/>
          <p:cNvPicPr>
            <a:picLocks noChangeAspect="1" noChangeArrowheads="1"/>
          </p:cNvPicPr>
          <p:nvPr/>
        </p:nvPicPr>
        <p:blipFill>
          <a:blip r:embed="rId3"/>
          <a:srcRect/>
          <a:stretch>
            <a:fillRect/>
          </a:stretch>
        </p:blipFill>
        <p:spPr bwMode="auto">
          <a:xfrm>
            <a:off x="228600" y="304800"/>
            <a:ext cx="685800" cy="609600"/>
          </a:xfrm>
          <a:prstGeom prst="rect">
            <a:avLst/>
          </a:prstGeom>
          <a:noFill/>
          <a:ln w="57150" cmpd="thinThick">
            <a:solidFill>
              <a:srgbClr val="FFFF00"/>
            </a:solidFill>
            <a:miter lim="800000"/>
            <a:headEnd/>
            <a:tailEnd/>
          </a:ln>
        </p:spPr>
      </p:pic>
      <p:pic>
        <p:nvPicPr>
          <p:cNvPr id="4102" name="Picture 1"/>
          <p:cNvPicPr>
            <a:picLocks noChangeAspect="1"/>
          </p:cNvPicPr>
          <p:nvPr/>
        </p:nvPicPr>
        <p:blipFill>
          <a:blip r:embed="rId4"/>
          <a:srcRect/>
          <a:stretch>
            <a:fillRect/>
          </a:stretch>
        </p:blipFill>
        <p:spPr bwMode="auto">
          <a:xfrm>
            <a:off x="8305800" y="282575"/>
            <a:ext cx="685800" cy="685800"/>
          </a:xfrm>
          <a:prstGeom prst="rect">
            <a:avLst/>
          </a:prstGeom>
          <a:noFill/>
          <a:ln w="28575">
            <a:solidFill>
              <a:srgbClr val="FFFF00"/>
            </a:solid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 y="228600"/>
            <a:ext cx="8839200" cy="762000"/>
          </a:xfrm>
          <a:solidFill>
            <a:schemeClr val="accent2"/>
          </a:solidFill>
          <a:ln w="76200" cmpd="tri">
            <a:solidFill>
              <a:schemeClr val="bg1"/>
            </a:solidFill>
          </a:ln>
        </p:spPr>
        <p:txBody>
          <a:bodyPr/>
          <a:lstStyle/>
          <a:p>
            <a:pPr algn="l" eaLnBrk="1" hangingPunct="1"/>
            <a:r>
              <a:rPr lang="en-US" sz="4000" b="1" i="1">
                <a:solidFill>
                  <a:srgbClr val="FFFF00"/>
                </a:solidFill>
                <a:latin typeface="Matura MT Script Capitals" pitchFamily="-110" charset="0"/>
                <a:ea typeface="Batang" pitchFamily="18" charset="-127"/>
                <a:cs typeface="Batang" pitchFamily="18" charset="-127"/>
              </a:rPr>
              <a:t>     ABC</a:t>
            </a:r>
            <a:r>
              <a:rPr lang="en-US" sz="4000">
                <a:solidFill>
                  <a:srgbClr val="FFFF00"/>
                </a:solidFill>
                <a:latin typeface="Matura MT Script Capitals" pitchFamily="-110" charset="0"/>
              </a:rPr>
              <a:t>  2015 </a:t>
            </a:r>
            <a:r>
              <a:rPr lang="zh-TW" altLang="en-US" sz="4000">
                <a:ea typeface="新細明體" pitchFamily="-110" charset="-120"/>
                <a:cs typeface="新細明體" pitchFamily="-110" charset="-120"/>
              </a:rPr>
              <a:t>    </a:t>
            </a:r>
            <a:endParaRPr lang="en-US" sz="4000"/>
          </a:p>
        </p:txBody>
      </p:sp>
      <p:sp>
        <p:nvSpPr>
          <p:cNvPr id="102403" name="Rectangle 3"/>
          <p:cNvSpPr>
            <a:spLocks noGrp="1" noChangeArrowheads="1"/>
          </p:cNvSpPr>
          <p:nvPr>
            <p:ph type="body" idx="1"/>
          </p:nvPr>
        </p:nvSpPr>
        <p:spPr>
          <a:xfrm>
            <a:off x="152400" y="1066800"/>
            <a:ext cx="8839200" cy="5638800"/>
          </a:xfrm>
          <a:gradFill rotWithShape="1">
            <a:gsLst>
              <a:gs pos="0">
                <a:schemeClr val="accent2"/>
              </a:gs>
              <a:gs pos="50000">
                <a:schemeClr val="accent2">
                  <a:gamma/>
                  <a:shade val="46275"/>
                  <a:invGamma/>
                </a:schemeClr>
              </a:gs>
              <a:gs pos="100000">
                <a:schemeClr val="accent2"/>
              </a:gs>
            </a:gsLst>
            <a:lin ang="5400000" scaled="1"/>
          </a:gradFill>
          <a:ln w="76200" cmpd="tri">
            <a:solidFill>
              <a:schemeClr val="bg1"/>
            </a:solidFill>
          </a:ln>
        </p:spPr>
        <p:txBody>
          <a:bodyPr/>
          <a:lstStyle/>
          <a:p>
            <a:pPr eaLnBrk="1" hangingPunct="1">
              <a:buFontTx/>
              <a:buNone/>
              <a:defRPr/>
            </a:pPr>
            <a:endParaRPr lang="en-US" altLang="zh-CN" dirty="0" smtClean="0">
              <a:solidFill>
                <a:srgbClr val="FFFF00"/>
              </a:solidFill>
              <a:ea typeface="SimSun" pitchFamily="2" charset="-122"/>
            </a:endParaRPr>
          </a:p>
          <a:p>
            <a:pPr eaLnBrk="1" hangingPunct="1">
              <a:buFontTx/>
              <a:buNone/>
              <a:defRPr/>
            </a:pPr>
            <a:r>
              <a:rPr lang="en-US" altLang="zh-CN" dirty="0" smtClean="0">
                <a:solidFill>
                  <a:srgbClr val="FFFF00"/>
                </a:solidFill>
                <a:ea typeface="SimSun" pitchFamily="2" charset="-122"/>
              </a:rPr>
              <a:t>	</a:t>
            </a:r>
            <a:r>
              <a:rPr lang="en-US" altLang="zh-TW" dirty="0" smtClean="0">
                <a:solidFill>
                  <a:srgbClr val="FFFF00"/>
                </a:solidFill>
                <a:ea typeface="SimSun" pitchFamily="2" charset="-122"/>
              </a:rPr>
              <a:t>FCBCW</a:t>
            </a:r>
            <a:r>
              <a:rPr lang="en-US" altLang="zh-TW" dirty="0" smtClean="0">
                <a:solidFill>
                  <a:srgbClr val="FFFF00"/>
                </a:solidFill>
                <a:ea typeface="SimSun" pitchFamily="2" charset="-122"/>
              </a:rPr>
              <a:t> </a:t>
            </a:r>
            <a:r>
              <a:rPr lang="zh-TW" altLang="en-US" dirty="0" smtClean="0">
                <a:solidFill>
                  <a:srgbClr val="FFFF00"/>
                </a:solidFill>
                <a:ea typeface="SimSun" pitchFamily="2" charset="-122"/>
              </a:rPr>
              <a:t>具體方案</a:t>
            </a:r>
            <a:endParaRPr lang="en-US" altLang="zh-TW" dirty="0" smtClean="0">
              <a:solidFill>
                <a:srgbClr val="FFFF00"/>
              </a:solidFill>
              <a:ea typeface="SimSun" pitchFamily="2" charset="-122"/>
            </a:endParaRPr>
          </a:p>
          <a:p>
            <a:pPr eaLnBrk="1" hangingPunct="1">
              <a:buFontTx/>
              <a:buNone/>
              <a:defRPr/>
            </a:pPr>
            <a:endParaRPr lang="en-US" altLang="zh-CN" dirty="0" smtClean="0">
              <a:solidFill>
                <a:srgbClr val="FFFF00"/>
              </a:solidFill>
              <a:ea typeface="SimSun" pitchFamily="2" charset="-122"/>
            </a:endParaRPr>
          </a:p>
          <a:p>
            <a:pPr lvl="1" eaLnBrk="1" hangingPunct="1">
              <a:defRPr/>
            </a:pPr>
            <a:r>
              <a:rPr lang="en-US" altLang="zh-TW" sz="3200" dirty="0" smtClean="0">
                <a:solidFill>
                  <a:schemeClr val="bg1"/>
                </a:solidFill>
                <a:ea typeface="SimSun" pitchFamily="2" charset="-122"/>
              </a:rPr>
              <a:t>【</a:t>
            </a:r>
            <a:r>
              <a:rPr lang="zh-TW" altLang="en-US" sz="3200" dirty="0" smtClean="0">
                <a:solidFill>
                  <a:schemeClr val="bg1"/>
                </a:solidFill>
                <a:ea typeface="SimSun" pitchFamily="2" charset="-122"/>
              </a:rPr>
              <a:t>試行事工</a:t>
            </a:r>
            <a:r>
              <a:rPr lang="en-US" altLang="zh-TW" sz="3200" dirty="0" smtClean="0">
                <a:solidFill>
                  <a:schemeClr val="bg1"/>
                </a:solidFill>
                <a:ea typeface="SimSun" pitchFamily="2" charset="-122"/>
              </a:rPr>
              <a:t>】</a:t>
            </a:r>
            <a:r>
              <a:rPr lang="zh-TW" altLang="en-US" sz="3200" dirty="0" smtClean="0">
                <a:solidFill>
                  <a:schemeClr val="bg1"/>
                </a:solidFill>
                <a:ea typeface="SimSun" pitchFamily="2" charset="-122"/>
              </a:rPr>
              <a:t>（</a:t>
            </a:r>
            <a:r>
              <a:rPr lang="en-US" altLang="zh-TW" sz="3200" dirty="0" smtClean="0">
                <a:solidFill>
                  <a:schemeClr val="bg1"/>
                </a:solidFill>
                <a:ea typeface="SimSun" pitchFamily="2" charset="-122"/>
              </a:rPr>
              <a:t>9</a:t>
            </a:r>
            <a:r>
              <a:rPr lang="zh-TW" altLang="en-US" sz="3200" dirty="0" smtClean="0">
                <a:solidFill>
                  <a:schemeClr val="bg1"/>
                </a:solidFill>
                <a:ea typeface="SimSun" pitchFamily="2" charset="-122"/>
              </a:rPr>
              <a:t>／</a:t>
            </a:r>
            <a:r>
              <a:rPr lang="en-US" altLang="zh-TW" sz="3200" dirty="0" smtClean="0">
                <a:solidFill>
                  <a:schemeClr val="bg1"/>
                </a:solidFill>
                <a:ea typeface="SimSun" pitchFamily="2" charset="-122"/>
              </a:rPr>
              <a:t>2013 ~ 8</a:t>
            </a:r>
            <a:r>
              <a:rPr lang="zh-TW" altLang="en-US" sz="3200" dirty="0" smtClean="0">
                <a:solidFill>
                  <a:schemeClr val="bg1"/>
                </a:solidFill>
                <a:ea typeface="SimSun" pitchFamily="2" charset="-122"/>
              </a:rPr>
              <a:t>／</a:t>
            </a:r>
            <a:r>
              <a:rPr lang="en-US" altLang="zh-TW" sz="3200" dirty="0" smtClean="0">
                <a:solidFill>
                  <a:schemeClr val="bg1"/>
                </a:solidFill>
                <a:ea typeface="SimSun" pitchFamily="2" charset="-122"/>
              </a:rPr>
              <a:t>2015)</a:t>
            </a:r>
          </a:p>
          <a:p>
            <a:pPr lvl="2" eaLnBrk="1" hangingPunct="1">
              <a:defRPr/>
            </a:pPr>
            <a:r>
              <a:rPr lang="zh-TW" altLang="en-US" sz="2800" dirty="0" smtClean="0">
                <a:solidFill>
                  <a:schemeClr val="bg1"/>
                </a:solidFill>
                <a:ea typeface="SimSun" pitchFamily="2" charset="-122"/>
              </a:rPr>
              <a:t>提高會眾的關注</a:t>
            </a:r>
            <a:endParaRPr lang="en-US" altLang="zh-TW" sz="2800" dirty="0" smtClean="0">
              <a:solidFill>
                <a:schemeClr val="bg1"/>
              </a:solidFill>
              <a:ea typeface="SimSun" pitchFamily="2" charset="-122"/>
            </a:endParaRPr>
          </a:p>
          <a:p>
            <a:pPr lvl="2" eaLnBrk="1" hangingPunct="1">
              <a:defRPr/>
            </a:pPr>
            <a:r>
              <a:rPr lang="zh-TW" altLang="en-US" sz="2800" dirty="0" smtClean="0">
                <a:solidFill>
                  <a:schemeClr val="bg1"/>
                </a:solidFill>
                <a:ea typeface="SimSun" pitchFamily="2" charset="-122"/>
              </a:rPr>
              <a:t>建立與青少年事工、兒童事工的配合</a:t>
            </a:r>
            <a:endParaRPr lang="en-US" altLang="zh-TW" sz="2800" dirty="0" smtClean="0">
              <a:solidFill>
                <a:schemeClr val="bg1"/>
              </a:solidFill>
              <a:ea typeface="SimSun" pitchFamily="2" charset="-122"/>
            </a:endParaRPr>
          </a:p>
          <a:p>
            <a:pPr lvl="2" eaLnBrk="1" hangingPunct="1">
              <a:defRPr/>
            </a:pPr>
            <a:r>
              <a:rPr lang="zh-TW" altLang="en-US" sz="2800" dirty="0" smtClean="0">
                <a:solidFill>
                  <a:schemeClr val="bg1"/>
                </a:solidFill>
                <a:ea typeface="SimSun" pitchFamily="2" charset="-122"/>
              </a:rPr>
              <a:t>提供基本的訓練</a:t>
            </a:r>
            <a:endParaRPr lang="en-US" altLang="zh-TW" sz="2800" dirty="0" smtClean="0">
              <a:solidFill>
                <a:schemeClr val="bg1"/>
              </a:solidFill>
              <a:ea typeface="SimSun" pitchFamily="2" charset="-122"/>
            </a:endParaRPr>
          </a:p>
          <a:p>
            <a:pPr lvl="2" eaLnBrk="1" hangingPunct="1">
              <a:defRPr/>
            </a:pPr>
            <a:r>
              <a:rPr lang="zh-TW" altLang="en-US" sz="2800" dirty="0" smtClean="0">
                <a:solidFill>
                  <a:schemeClr val="bg1"/>
                </a:solidFill>
                <a:ea typeface="SimSun" pitchFamily="2" charset="-122"/>
              </a:rPr>
              <a:t>招募和推動領袖和志工</a:t>
            </a:r>
            <a:endParaRPr lang="en-US" altLang="zh-TW" sz="2800" dirty="0" smtClean="0">
              <a:solidFill>
                <a:schemeClr val="bg1"/>
              </a:solidFill>
              <a:ea typeface="SimSun" pitchFamily="2" charset="-122"/>
            </a:endParaRPr>
          </a:p>
          <a:p>
            <a:pPr lvl="2" eaLnBrk="1" hangingPunct="1">
              <a:defRPr/>
            </a:pPr>
            <a:r>
              <a:rPr lang="zh-TW" altLang="en-US" sz="2800" dirty="0" smtClean="0">
                <a:solidFill>
                  <a:schemeClr val="bg1"/>
                </a:solidFill>
                <a:ea typeface="SimSun" pitchFamily="2" charset="-122"/>
              </a:rPr>
              <a:t>搜</a:t>
            </a:r>
            <a:r>
              <a:rPr lang="zh-TW" altLang="en-US" sz="2800" dirty="0" smtClean="0">
                <a:solidFill>
                  <a:schemeClr val="bg1"/>
                </a:solidFill>
                <a:ea typeface="SimSun" pitchFamily="2" charset="-122"/>
              </a:rPr>
              <a:t>羅</a:t>
            </a:r>
            <a:r>
              <a:rPr lang="zh-TW" altLang="en-US" sz="2800" dirty="0" smtClean="0">
                <a:solidFill>
                  <a:schemeClr val="bg1"/>
                </a:solidFill>
                <a:ea typeface="SimSun" pitchFamily="2" charset="-122"/>
              </a:rPr>
              <a:t>資源</a:t>
            </a:r>
            <a:endParaRPr lang="en-US" altLang="zh-TW" sz="2800" dirty="0" smtClean="0">
              <a:solidFill>
                <a:schemeClr val="bg1"/>
              </a:solidFill>
              <a:ea typeface="SimSun" pitchFamily="2" charset="-122"/>
            </a:endParaRPr>
          </a:p>
          <a:p>
            <a:pPr lvl="2" eaLnBrk="1" hangingPunct="1">
              <a:defRPr/>
            </a:pPr>
            <a:r>
              <a:rPr lang="zh-TW" altLang="en-US" sz="2800" dirty="0" smtClean="0">
                <a:solidFill>
                  <a:schemeClr val="bg1"/>
                </a:solidFill>
                <a:ea typeface="SimSun" pitchFamily="2" charset="-122"/>
              </a:rPr>
              <a:t>評估</a:t>
            </a:r>
            <a:endParaRPr lang="en-US" altLang="zh-TW" sz="2800" dirty="0" smtClean="0">
              <a:solidFill>
                <a:schemeClr val="bg1"/>
              </a:solidFill>
              <a:ea typeface="SimSun" pitchFamily="2" charset="-122"/>
            </a:endParaRPr>
          </a:p>
          <a:p>
            <a:pPr lvl="2" eaLnBrk="1" hangingPunct="1">
              <a:defRPr/>
            </a:pPr>
            <a:endParaRPr lang="en-US" altLang="zh-TW" dirty="0" smtClean="0">
              <a:solidFill>
                <a:srgbClr val="FFFF00"/>
              </a:solidFill>
              <a:ea typeface="SimSun" pitchFamily="2" charset="-122"/>
            </a:endParaRPr>
          </a:p>
          <a:p>
            <a:pPr lvl="2" eaLnBrk="1" hangingPunct="1">
              <a:defRPr/>
            </a:pPr>
            <a:endParaRPr lang="en-US" altLang="zh-TW" dirty="0" smtClean="0">
              <a:solidFill>
                <a:srgbClr val="FFFF00"/>
              </a:solidFill>
              <a:ea typeface="SimSun" pitchFamily="2" charset="-122"/>
            </a:endParaRPr>
          </a:p>
          <a:p>
            <a:pPr eaLnBrk="1" hangingPunct="1">
              <a:buFontTx/>
              <a:buNone/>
              <a:defRPr/>
            </a:pPr>
            <a:r>
              <a:rPr lang="en-US" altLang="zh-TW" dirty="0" smtClean="0">
                <a:solidFill>
                  <a:srgbClr val="FFFF00"/>
                </a:solidFill>
                <a:ea typeface="SimSun" pitchFamily="2" charset="-122"/>
              </a:rPr>
              <a:t>	</a:t>
            </a:r>
            <a:endParaRPr lang="en-US" altLang="zh-TW" dirty="0" smtClean="0">
              <a:solidFill>
                <a:srgbClr val="FFFF00"/>
              </a:solidFill>
              <a:ea typeface="SimSun" pitchFamily="2" charset="-122"/>
            </a:endParaRPr>
          </a:p>
          <a:p>
            <a:pPr eaLnBrk="1" hangingPunct="1">
              <a:buFontTx/>
              <a:buNone/>
              <a:defRPr/>
            </a:pPr>
            <a:r>
              <a:rPr lang="en-US" altLang="zh-CN" dirty="0" smtClean="0">
                <a:solidFill>
                  <a:srgbClr val="FFFF00"/>
                </a:solidFill>
                <a:ea typeface="SimSun" pitchFamily="2" charset="-122"/>
              </a:rPr>
              <a:t>	</a:t>
            </a:r>
            <a:r>
              <a:rPr lang="en-US" altLang="zh-CN" dirty="0" smtClean="0">
                <a:solidFill>
                  <a:srgbClr val="FFFF00"/>
                </a:solidFill>
                <a:ea typeface="SimSun" pitchFamily="2" charset="-122"/>
              </a:rPr>
              <a:t> </a:t>
            </a:r>
            <a:endParaRPr lang="en-US" altLang="zh-CN" dirty="0" smtClean="0">
              <a:solidFill>
                <a:srgbClr val="FFFF00"/>
              </a:solidFill>
              <a:ea typeface="SimSun" pitchFamily="2" charset="-122"/>
            </a:endParaRPr>
          </a:p>
        </p:txBody>
      </p:sp>
      <p:sp>
        <p:nvSpPr>
          <p:cNvPr id="102404" name="Text Box 4"/>
          <p:cNvSpPr txBox="1">
            <a:spLocks noChangeArrowheads="1"/>
          </p:cNvSpPr>
          <p:nvPr/>
        </p:nvSpPr>
        <p:spPr bwMode="auto">
          <a:xfrm>
            <a:off x="4038600" y="228600"/>
            <a:ext cx="4495800" cy="793750"/>
          </a:xfrm>
          <a:prstGeom prst="rect">
            <a:avLst/>
          </a:prstGeom>
          <a:noFill/>
          <a:ln w="9525">
            <a:noFill/>
            <a:miter lim="800000"/>
            <a:headEnd/>
            <a:tailEnd/>
          </a:ln>
          <a:effectLst/>
        </p:spPr>
        <p:txBody>
          <a:bodyPr>
            <a:prstTxWarp prst="textNoShape">
              <a:avLst/>
            </a:prstTxWarp>
            <a:spAutoFit/>
          </a:bodyPr>
          <a:lstStyle/>
          <a:p>
            <a:r>
              <a:rPr lang="zh-TW" altLang="en-US" sz="2800" b="1">
                <a:solidFill>
                  <a:schemeClr val="bg1"/>
                </a:solidFill>
                <a:effectLst>
                  <a:outerShdw blurRad="38100" dist="38100" dir="2700000" algn="tl">
                    <a:srgbClr val="000000"/>
                  </a:outerShdw>
                </a:effectLst>
                <a:ea typeface="新細明體" pitchFamily="-110" charset="-120"/>
                <a:cs typeface="新細明體" pitchFamily="-110" charset="-120"/>
              </a:rPr>
              <a:t> 北美華人基督徒教育大會</a:t>
            </a:r>
            <a:endParaRPr lang="en-US" sz="2800">
              <a:solidFill>
                <a:srgbClr val="00FF00"/>
              </a:solidFill>
            </a:endParaRPr>
          </a:p>
          <a:p>
            <a:r>
              <a:rPr lang="en-US">
                <a:solidFill>
                  <a:srgbClr val="00FF00"/>
                </a:solidFill>
              </a:rPr>
              <a:t>             </a:t>
            </a:r>
            <a:r>
              <a:rPr lang="en-US">
                <a:solidFill>
                  <a:srgbClr val="FF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A</a:t>
            </a:r>
            <a:r>
              <a:rPr lang="en-US">
                <a:solidFill>
                  <a:srgbClr val="00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ccess </a:t>
            </a:r>
            <a:r>
              <a:rPr lang="en-US">
                <a:solidFill>
                  <a:srgbClr val="FF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B</a:t>
            </a:r>
            <a:r>
              <a:rPr lang="en-US">
                <a:solidFill>
                  <a:srgbClr val="00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ible </a:t>
            </a:r>
            <a:r>
              <a:rPr lang="en-US">
                <a:solidFill>
                  <a:srgbClr val="FF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C</a:t>
            </a:r>
            <a:r>
              <a:rPr lang="en-US">
                <a:solidFill>
                  <a:srgbClr val="00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onvention</a:t>
            </a:r>
            <a:r>
              <a:rPr lang="en-US">
                <a:solidFill>
                  <a:srgbClr val="00FF00"/>
                </a:solidFill>
              </a:rPr>
              <a:t> </a:t>
            </a:r>
          </a:p>
        </p:txBody>
      </p:sp>
      <p:pic>
        <p:nvPicPr>
          <p:cNvPr id="4101" name="Picture 5" descr="abc logo_color (2)"/>
          <p:cNvPicPr>
            <a:picLocks noChangeAspect="1" noChangeArrowheads="1"/>
          </p:cNvPicPr>
          <p:nvPr/>
        </p:nvPicPr>
        <p:blipFill>
          <a:blip r:embed="rId3"/>
          <a:srcRect/>
          <a:stretch>
            <a:fillRect/>
          </a:stretch>
        </p:blipFill>
        <p:spPr bwMode="auto">
          <a:xfrm>
            <a:off x="228600" y="304800"/>
            <a:ext cx="685800" cy="609600"/>
          </a:xfrm>
          <a:prstGeom prst="rect">
            <a:avLst/>
          </a:prstGeom>
          <a:noFill/>
          <a:ln w="57150" cmpd="thinThick">
            <a:solidFill>
              <a:srgbClr val="FFFF00"/>
            </a:solidFill>
            <a:miter lim="800000"/>
            <a:headEnd/>
            <a:tailEnd/>
          </a:ln>
        </p:spPr>
      </p:pic>
      <p:pic>
        <p:nvPicPr>
          <p:cNvPr id="4102" name="Picture 1"/>
          <p:cNvPicPr>
            <a:picLocks noChangeAspect="1"/>
          </p:cNvPicPr>
          <p:nvPr/>
        </p:nvPicPr>
        <p:blipFill>
          <a:blip r:embed="rId4"/>
          <a:srcRect/>
          <a:stretch>
            <a:fillRect/>
          </a:stretch>
        </p:blipFill>
        <p:spPr bwMode="auto">
          <a:xfrm>
            <a:off x="8305800" y="282575"/>
            <a:ext cx="685800" cy="685800"/>
          </a:xfrm>
          <a:prstGeom prst="rect">
            <a:avLst/>
          </a:prstGeom>
          <a:noFill/>
          <a:ln w="28575">
            <a:solidFill>
              <a:srgbClr val="FFFF00"/>
            </a:solid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 y="228600"/>
            <a:ext cx="8839200" cy="762000"/>
          </a:xfrm>
          <a:solidFill>
            <a:schemeClr val="accent2"/>
          </a:solidFill>
          <a:ln w="76200" cmpd="tri">
            <a:solidFill>
              <a:schemeClr val="bg1"/>
            </a:solidFill>
          </a:ln>
        </p:spPr>
        <p:txBody>
          <a:bodyPr/>
          <a:lstStyle/>
          <a:p>
            <a:pPr algn="l" eaLnBrk="1" hangingPunct="1"/>
            <a:r>
              <a:rPr lang="en-US" sz="4000" b="1" i="1">
                <a:solidFill>
                  <a:srgbClr val="FFFF00"/>
                </a:solidFill>
                <a:latin typeface="Matura MT Script Capitals" pitchFamily="-110" charset="0"/>
                <a:ea typeface="Batang" pitchFamily="18" charset="-127"/>
                <a:cs typeface="Batang" pitchFamily="18" charset="-127"/>
              </a:rPr>
              <a:t>     ABC</a:t>
            </a:r>
            <a:r>
              <a:rPr lang="en-US" sz="4000">
                <a:solidFill>
                  <a:srgbClr val="FFFF00"/>
                </a:solidFill>
                <a:latin typeface="Matura MT Script Capitals" pitchFamily="-110" charset="0"/>
              </a:rPr>
              <a:t>  2015 </a:t>
            </a:r>
            <a:r>
              <a:rPr lang="zh-TW" altLang="en-US" sz="4000">
                <a:ea typeface="新細明體" pitchFamily="-110" charset="-120"/>
                <a:cs typeface="新細明體" pitchFamily="-110" charset="-120"/>
              </a:rPr>
              <a:t>    </a:t>
            </a:r>
            <a:endParaRPr lang="en-US" sz="4000"/>
          </a:p>
        </p:txBody>
      </p:sp>
      <p:sp>
        <p:nvSpPr>
          <p:cNvPr id="102403" name="Rectangle 3"/>
          <p:cNvSpPr>
            <a:spLocks noGrp="1" noChangeArrowheads="1"/>
          </p:cNvSpPr>
          <p:nvPr>
            <p:ph type="body" idx="1"/>
          </p:nvPr>
        </p:nvSpPr>
        <p:spPr>
          <a:xfrm>
            <a:off x="152400" y="1066800"/>
            <a:ext cx="8839200" cy="5638800"/>
          </a:xfrm>
          <a:gradFill rotWithShape="1">
            <a:gsLst>
              <a:gs pos="0">
                <a:schemeClr val="accent2"/>
              </a:gs>
              <a:gs pos="50000">
                <a:schemeClr val="accent2">
                  <a:gamma/>
                  <a:shade val="46275"/>
                  <a:invGamma/>
                </a:schemeClr>
              </a:gs>
              <a:gs pos="100000">
                <a:schemeClr val="accent2"/>
              </a:gs>
            </a:gsLst>
            <a:lin ang="5400000" scaled="1"/>
          </a:gradFill>
          <a:ln w="76200" cmpd="tri">
            <a:solidFill>
              <a:schemeClr val="bg1"/>
            </a:solidFill>
          </a:ln>
        </p:spPr>
        <p:txBody>
          <a:bodyPr/>
          <a:lstStyle/>
          <a:p>
            <a:pPr eaLnBrk="1" hangingPunct="1">
              <a:buFontTx/>
              <a:buNone/>
              <a:defRPr/>
            </a:pPr>
            <a:endParaRPr lang="en-US" altLang="zh-CN" dirty="0" smtClean="0">
              <a:solidFill>
                <a:srgbClr val="FFFF00"/>
              </a:solidFill>
              <a:ea typeface="SimSun" pitchFamily="2" charset="-122"/>
            </a:endParaRPr>
          </a:p>
          <a:p>
            <a:pPr eaLnBrk="1" hangingPunct="1">
              <a:buFontTx/>
              <a:buNone/>
              <a:defRPr/>
            </a:pPr>
            <a:r>
              <a:rPr lang="en-US" altLang="zh-CN" dirty="0" smtClean="0">
                <a:solidFill>
                  <a:srgbClr val="FFFF00"/>
                </a:solidFill>
                <a:ea typeface="SimSun" pitchFamily="2" charset="-122"/>
              </a:rPr>
              <a:t>	</a:t>
            </a:r>
            <a:r>
              <a:rPr lang="en-US" altLang="zh-TW" dirty="0" smtClean="0">
                <a:solidFill>
                  <a:srgbClr val="FFFF00"/>
                </a:solidFill>
                <a:ea typeface="SimSun" pitchFamily="2" charset="-122"/>
              </a:rPr>
              <a:t>FCBCW</a:t>
            </a:r>
            <a:r>
              <a:rPr lang="en-US" altLang="zh-TW" dirty="0" smtClean="0">
                <a:solidFill>
                  <a:srgbClr val="FFFF00"/>
                </a:solidFill>
                <a:ea typeface="SimSun" pitchFamily="2" charset="-122"/>
              </a:rPr>
              <a:t> </a:t>
            </a:r>
            <a:r>
              <a:rPr lang="zh-TW" altLang="en-US" dirty="0" smtClean="0">
                <a:solidFill>
                  <a:srgbClr val="FFFF00"/>
                </a:solidFill>
                <a:ea typeface="SimSun" pitchFamily="2" charset="-122"/>
              </a:rPr>
              <a:t>具體方案</a:t>
            </a:r>
            <a:endParaRPr lang="en-US" altLang="zh-TW" dirty="0" smtClean="0">
              <a:solidFill>
                <a:srgbClr val="FFFF00"/>
              </a:solidFill>
              <a:ea typeface="SimSun" pitchFamily="2" charset="-122"/>
            </a:endParaRPr>
          </a:p>
          <a:p>
            <a:pPr eaLnBrk="1" hangingPunct="1">
              <a:buFontTx/>
              <a:buNone/>
              <a:defRPr/>
            </a:pPr>
            <a:endParaRPr lang="en-US" altLang="zh-CN" dirty="0" smtClean="0">
              <a:solidFill>
                <a:srgbClr val="FFFF00"/>
              </a:solidFill>
              <a:ea typeface="SimSun" pitchFamily="2" charset="-122"/>
            </a:endParaRPr>
          </a:p>
          <a:p>
            <a:pPr lvl="1" eaLnBrk="1" hangingPunct="1">
              <a:defRPr/>
            </a:pPr>
            <a:r>
              <a:rPr lang="en-US" altLang="zh-TW" sz="3200" dirty="0" smtClean="0">
                <a:solidFill>
                  <a:schemeClr val="bg1"/>
                </a:solidFill>
                <a:ea typeface="SimSun" pitchFamily="2" charset="-122"/>
              </a:rPr>
              <a:t>【</a:t>
            </a:r>
            <a:r>
              <a:rPr lang="zh-TW" altLang="en-US" sz="3200" dirty="0" smtClean="0">
                <a:solidFill>
                  <a:schemeClr val="bg1"/>
                </a:solidFill>
                <a:ea typeface="SimSun" pitchFamily="2" charset="-122"/>
              </a:rPr>
              <a:t>財政預算</a:t>
            </a:r>
            <a:r>
              <a:rPr lang="en-US" altLang="zh-TW" sz="3200" dirty="0" smtClean="0">
                <a:solidFill>
                  <a:schemeClr val="bg1"/>
                </a:solidFill>
                <a:ea typeface="SimSun" pitchFamily="2" charset="-122"/>
              </a:rPr>
              <a:t>】</a:t>
            </a:r>
            <a:r>
              <a:rPr lang="zh-TW" altLang="en-US" sz="3200" dirty="0" smtClean="0">
                <a:solidFill>
                  <a:schemeClr val="bg1"/>
                </a:solidFill>
                <a:ea typeface="SimSun" pitchFamily="2" charset="-122"/>
              </a:rPr>
              <a:t>（</a:t>
            </a:r>
            <a:r>
              <a:rPr lang="en-US" altLang="zh-TW" sz="3200" dirty="0" smtClean="0">
                <a:solidFill>
                  <a:schemeClr val="bg1"/>
                </a:solidFill>
                <a:ea typeface="SimSun" pitchFamily="2" charset="-122"/>
              </a:rPr>
              <a:t>9</a:t>
            </a:r>
            <a:r>
              <a:rPr lang="zh-TW" altLang="en-US" sz="3200" dirty="0" smtClean="0">
                <a:solidFill>
                  <a:schemeClr val="bg1"/>
                </a:solidFill>
                <a:ea typeface="SimSun" pitchFamily="2" charset="-122"/>
              </a:rPr>
              <a:t>／</a:t>
            </a:r>
            <a:r>
              <a:rPr lang="en-US" altLang="zh-TW" sz="3200" dirty="0" smtClean="0">
                <a:solidFill>
                  <a:schemeClr val="bg1"/>
                </a:solidFill>
                <a:ea typeface="SimSun" pitchFamily="2" charset="-122"/>
              </a:rPr>
              <a:t>2013 ~ 8</a:t>
            </a:r>
            <a:r>
              <a:rPr lang="zh-TW" altLang="en-US" sz="3200" dirty="0" smtClean="0">
                <a:solidFill>
                  <a:schemeClr val="bg1"/>
                </a:solidFill>
                <a:ea typeface="SimSun" pitchFamily="2" charset="-122"/>
              </a:rPr>
              <a:t>／</a:t>
            </a:r>
            <a:r>
              <a:rPr lang="en-US" altLang="zh-TW" sz="3200" dirty="0" smtClean="0">
                <a:solidFill>
                  <a:schemeClr val="bg1"/>
                </a:solidFill>
                <a:ea typeface="SimSun" pitchFamily="2" charset="-122"/>
              </a:rPr>
              <a:t>2015)</a:t>
            </a:r>
          </a:p>
          <a:p>
            <a:pPr lvl="2" eaLnBrk="1" hangingPunct="1">
              <a:buNone/>
              <a:defRPr/>
            </a:pPr>
            <a:endParaRPr lang="en-US" altLang="zh-TW" sz="2800" dirty="0" smtClean="0">
              <a:solidFill>
                <a:schemeClr val="bg1"/>
              </a:solidFill>
              <a:ea typeface="SimSun" pitchFamily="2" charset="-122"/>
            </a:endParaRPr>
          </a:p>
          <a:p>
            <a:pPr lvl="2" eaLnBrk="1" hangingPunct="1">
              <a:defRPr/>
            </a:pPr>
            <a:endParaRPr lang="en-US" altLang="zh-TW" dirty="0" smtClean="0">
              <a:solidFill>
                <a:srgbClr val="FFFF00"/>
              </a:solidFill>
              <a:ea typeface="SimSun" pitchFamily="2" charset="-122"/>
            </a:endParaRPr>
          </a:p>
          <a:p>
            <a:pPr lvl="2" eaLnBrk="1" hangingPunct="1">
              <a:defRPr/>
            </a:pPr>
            <a:endParaRPr lang="en-US" altLang="zh-TW" dirty="0" smtClean="0">
              <a:solidFill>
                <a:srgbClr val="FFFF00"/>
              </a:solidFill>
              <a:ea typeface="SimSun" pitchFamily="2" charset="-122"/>
            </a:endParaRPr>
          </a:p>
          <a:p>
            <a:pPr eaLnBrk="1" hangingPunct="1">
              <a:buFontTx/>
              <a:buNone/>
              <a:defRPr/>
            </a:pPr>
            <a:r>
              <a:rPr lang="en-US" altLang="zh-TW" dirty="0" smtClean="0">
                <a:solidFill>
                  <a:srgbClr val="FFFF00"/>
                </a:solidFill>
                <a:ea typeface="SimSun" pitchFamily="2" charset="-122"/>
              </a:rPr>
              <a:t>	</a:t>
            </a:r>
            <a:endParaRPr lang="en-US" altLang="zh-TW" dirty="0" smtClean="0">
              <a:solidFill>
                <a:srgbClr val="FFFF00"/>
              </a:solidFill>
              <a:ea typeface="SimSun" pitchFamily="2" charset="-122"/>
            </a:endParaRPr>
          </a:p>
          <a:p>
            <a:pPr eaLnBrk="1" hangingPunct="1">
              <a:buFontTx/>
              <a:buNone/>
              <a:defRPr/>
            </a:pPr>
            <a:r>
              <a:rPr lang="en-US" altLang="zh-CN" dirty="0" smtClean="0">
                <a:solidFill>
                  <a:srgbClr val="FFFF00"/>
                </a:solidFill>
                <a:ea typeface="SimSun" pitchFamily="2" charset="-122"/>
              </a:rPr>
              <a:t>	</a:t>
            </a:r>
            <a:r>
              <a:rPr lang="en-US" altLang="zh-CN" dirty="0" smtClean="0">
                <a:solidFill>
                  <a:srgbClr val="FFFF00"/>
                </a:solidFill>
                <a:ea typeface="SimSun" pitchFamily="2" charset="-122"/>
              </a:rPr>
              <a:t> </a:t>
            </a:r>
            <a:endParaRPr lang="en-US" altLang="zh-CN" dirty="0" smtClean="0">
              <a:solidFill>
                <a:srgbClr val="FFFF00"/>
              </a:solidFill>
              <a:ea typeface="SimSun" pitchFamily="2" charset="-122"/>
            </a:endParaRPr>
          </a:p>
        </p:txBody>
      </p:sp>
      <p:sp>
        <p:nvSpPr>
          <p:cNvPr id="102404" name="Text Box 4"/>
          <p:cNvSpPr txBox="1">
            <a:spLocks noChangeArrowheads="1"/>
          </p:cNvSpPr>
          <p:nvPr/>
        </p:nvSpPr>
        <p:spPr bwMode="auto">
          <a:xfrm>
            <a:off x="4038600" y="228600"/>
            <a:ext cx="4495800" cy="793750"/>
          </a:xfrm>
          <a:prstGeom prst="rect">
            <a:avLst/>
          </a:prstGeom>
          <a:noFill/>
          <a:ln w="9525">
            <a:noFill/>
            <a:miter lim="800000"/>
            <a:headEnd/>
            <a:tailEnd/>
          </a:ln>
          <a:effectLst/>
        </p:spPr>
        <p:txBody>
          <a:bodyPr>
            <a:prstTxWarp prst="textNoShape">
              <a:avLst/>
            </a:prstTxWarp>
            <a:spAutoFit/>
          </a:bodyPr>
          <a:lstStyle/>
          <a:p>
            <a:r>
              <a:rPr lang="zh-TW" altLang="en-US" sz="2800" b="1">
                <a:solidFill>
                  <a:schemeClr val="bg1"/>
                </a:solidFill>
                <a:effectLst>
                  <a:outerShdw blurRad="38100" dist="38100" dir="2700000" algn="tl">
                    <a:srgbClr val="000000"/>
                  </a:outerShdw>
                </a:effectLst>
                <a:ea typeface="新細明體" pitchFamily="-110" charset="-120"/>
                <a:cs typeface="新細明體" pitchFamily="-110" charset="-120"/>
              </a:rPr>
              <a:t> 北美華人基督徒教育大會</a:t>
            </a:r>
            <a:endParaRPr lang="en-US" sz="2800">
              <a:solidFill>
                <a:srgbClr val="00FF00"/>
              </a:solidFill>
            </a:endParaRPr>
          </a:p>
          <a:p>
            <a:r>
              <a:rPr lang="en-US">
                <a:solidFill>
                  <a:srgbClr val="00FF00"/>
                </a:solidFill>
              </a:rPr>
              <a:t>             </a:t>
            </a:r>
            <a:r>
              <a:rPr lang="en-US">
                <a:solidFill>
                  <a:srgbClr val="FF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A</a:t>
            </a:r>
            <a:r>
              <a:rPr lang="en-US">
                <a:solidFill>
                  <a:srgbClr val="00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ccess </a:t>
            </a:r>
            <a:r>
              <a:rPr lang="en-US">
                <a:solidFill>
                  <a:srgbClr val="FF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B</a:t>
            </a:r>
            <a:r>
              <a:rPr lang="en-US">
                <a:solidFill>
                  <a:srgbClr val="00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ible </a:t>
            </a:r>
            <a:r>
              <a:rPr lang="en-US">
                <a:solidFill>
                  <a:srgbClr val="FF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C</a:t>
            </a:r>
            <a:r>
              <a:rPr lang="en-US">
                <a:solidFill>
                  <a:srgbClr val="00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onvention</a:t>
            </a:r>
            <a:r>
              <a:rPr lang="en-US">
                <a:solidFill>
                  <a:srgbClr val="00FF00"/>
                </a:solidFill>
              </a:rPr>
              <a:t> </a:t>
            </a:r>
          </a:p>
        </p:txBody>
      </p:sp>
      <p:pic>
        <p:nvPicPr>
          <p:cNvPr id="4101" name="Picture 5" descr="abc logo_color (2)"/>
          <p:cNvPicPr>
            <a:picLocks noChangeAspect="1" noChangeArrowheads="1"/>
          </p:cNvPicPr>
          <p:nvPr/>
        </p:nvPicPr>
        <p:blipFill>
          <a:blip r:embed="rId4"/>
          <a:srcRect/>
          <a:stretch>
            <a:fillRect/>
          </a:stretch>
        </p:blipFill>
        <p:spPr bwMode="auto">
          <a:xfrm>
            <a:off x="228600" y="304800"/>
            <a:ext cx="685800" cy="609600"/>
          </a:xfrm>
          <a:prstGeom prst="rect">
            <a:avLst/>
          </a:prstGeom>
          <a:noFill/>
          <a:ln w="57150" cmpd="thinThick">
            <a:solidFill>
              <a:srgbClr val="FFFF00"/>
            </a:solidFill>
            <a:miter lim="800000"/>
            <a:headEnd/>
            <a:tailEnd/>
          </a:ln>
        </p:spPr>
      </p:pic>
      <p:pic>
        <p:nvPicPr>
          <p:cNvPr id="4102" name="Picture 1"/>
          <p:cNvPicPr>
            <a:picLocks noChangeAspect="1"/>
          </p:cNvPicPr>
          <p:nvPr/>
        </p:nvPicPr>
        <p:blipFill>
          <a:blip r:embed="rId5"/>
          <a:srcRect/>
          <a:stretch>
            <a:fillRect/>
          </a:stretch>
        </p:blipFill>
        <p:spPr bwMode="auto">
          <a:xfrm>
            <a:off x="8305800" y="282575"/>
            <a:ext cx="685800" cy="685800"/>
          </a:xfrm>
          <a:prstGeom prst="rect">
            <a:avLst/>
          </a:prstGeom>
          <a:noFill/>
          <a:ln w="28575">
            <a:solidFill>
              <a:srgbClr val="FFFF00"/>
            </a:solidFill>
            <a:miter lim="800000"/>
            <a:headEnd/>
            <a:tailEnd/>
          </a:ln>
        </p:spPr>
      </p:pic>
      <p:graphicFrame>
        <p:nvGraphicFramePr>
          <p:cNvPr id="81922" name="Object 2"/>
          <p:cNvGraphicFramePr>
            <a:graphicFrameLocks noChangeAspect="1"/>
          </p:cNvGraphicFramePr>
          <p:nvPr/>
        </p:nvGraphicFramePr>
        <p:xfrm>
          <a:off x="1270000" y="3657600"/>
          <a:ext cx="7507288" cy="2462213"/>
        </p:xfrm>
        <a:graphic>
          <a:graphicData uri="http://schemas.openxmlformats.org/presentationml/2006/ole">
            <p:oleObj spid="_x0000_s81922" name="Document" r:id="rId6" imgW="5626100" imgH="1447800" progId="Word.Document.12">
              <p:link updateAutomatic="1"/>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 y="228600"/>
            <a:ext cx="8839200" cy="762000"/>
          </a:xfrm>
          <a:solidFill>
            <a:schemeClr val="accent2"/>
          </a:solidFill>
          <a:ln w="76200" cmpd="tri">
            <a:solidFill>
              <a:schemeClr val="bg1"/>
            </a:solidFill>
          </a:ln>
        </p:spPr>
        <p:txBody>
          <a:bodyPr/>
          <a:lstStyle/>
          <a:p>
            <a:pPr algn="l" eaLnBrk="1" hangingPunct="1"/>
            <a:r>
              <a:rPr lang="en-US" sz="4000" b="1" i="1">
                <a:solidFill>
                  <a:srgbClr val="FFFF00"/>
                </a:solidFill>
                <a:latin typeface="Matura MT Script Capitals" pitchFamily="-110" charset="0"/>
                <a:ea typeface="Batang" pitchFamily="18" charset="-127"/>
                <a:cs typeface="Batang" pitchFamily="18" charset="-127"/>
              </a:rPr>
              <a:t>     ABC</a:t>
            </a:r>
            <a:r>
              <a:rPr lang="en-US" sz="4000">
                <a:solidFill>
                  <a:srgbClr val="FFFF00"/>
                </a:solidFill>
                <a:latin typeface="Matura MT Script Capitals" pitchFamily="-110" charset="0"/>
              </a:rPr>
              <a:t>  2015 </a:t>
            </a:r>
            <a:r>
              <a:rPr lang="zh-TW" altLang="en-US" sz="4000">
                <a:ea typeface="新細明體" pitchFamily="-110" charset="-120"/>
                <a:cs typeface="新細明體" pitchFamily="-110" charset="-120"/>
              </a:rPr>
              <a:t>    </a:t>
            </a:r>
            <a:endParaRPr lang="en-US" sz="4000"/>
          </a:p>
        </p:txBody>
      </p:sp>
      <p:sp>
        <p:nvSpPr>
          <p:cNvPr id="102403" name="Rectangle 3"/>
          <p:cNvSpPr>
            <a:spLocks noGrp="1" noChangeArrowheads="1"/>
          </p:cNvSpPr>
          <p:nvPr>
            <p:ph type="body" idx="1"/>
          </p:nvPr>
        </p:nvSpPr>
        <p:spPr>
          <a:xfrm>
            <a:off x="152400" y="1066800"/>
            <a:ext cx="8839200" cy="5638800"/>
          </a:xfrm>
          <a:gradFill rotWithShape="1">
            <a:gsLst>
              <a:gs pos="0">
                <a:schemeClr val="accent2"/>
              </a:gs>
              <a:gs pos="50000">
                <a:schemeClr val="accent2">
                  <a:gamma/>
                  <a:shade val="46275"/>
                  <a:invGamma/>
                </a:schemeClr>
              </a:gs>
              <a:gs pos="100000">
                <a:schemeClr val="accent2"/>
              </a:gs>
            </a:gsLst>
            <a:lin ang="5400000" scaled="1"/>
          </a:gradFill>
          <a:ln w="76200" cmpd="tri">
            <a:solidFill>
              <a:schemeClr val="bg1"/>
            </a:solidFill>
          </a:ln>
        </p:spPr>
        <p:txBody>
          <a:bodyPr/>
          <a:lstStyle/>
          <a:p>
            <a:pPr eaLnBrk="1" hangingPunct="1">
              <a:buFontTx/>
              <a:buNone/>
              <a:defRPr/>
            </a:pPr>
            <a:endParaRPr lang="en-US" altLang="zh-CN" dirty="0" smtClean="0">
              <a:solidFill>
                <a:srgbClr val="FFFF00"/>
              </a:solidFill>
              <a:ea typeface="SimSun" pitchFamily="2" charset="-122"/>
            </a:endParaRPr>
          </a:p>
          <a:p>
            <a:pPr eaLnBrk="1" hangingPunct="1">
              <a:buFontTx/>
              <a:buNone/>
              <a:defRPr/>
            </a:pPr>
            <a:r>
              <a:rPr lang="en-US" altLang="zh-CN" dirty="0" smtClean="0">
                <a:solidFill>
                  <a:srgbClr val="FFFF00"/>
                </a:solidFill>
                <a:ea typeface="SimSun" pitchFamily="2" charset="-122"/>
              </a:rPr>
              <a:t>	</a:t>
            </a:r>
            <a:r>
              <a:rPr lang="en-US" altLang="zh-TW" dirty="0" smtClean="0">
                <a:solidFill>
                  <a:srgbClr val="FFFF00"/>
                </a:solidFill>
                <a:ea typeface="SimSun" pitchFamily="2" charset="-122"/>
              </a:rPr>
              <a:t>FCBCW</a:t>
            </a:r>
            <a:r>
              <a:rPr lang="en-US" altLang="zh-TW" dirty="0" smtClean="0">
                <a:solidFill>
                  <a:srgbClr val="FFFF00"/>
                </a:solidFill>
                <a:ea typeface="SimSun" pitchFamily="2" charset="-122"/>
              </a:rPr>
              <a:t> </a:t>
            </a:r>
            <a:r>
              <a:rPr lang="zh-TW" altLang="en-US" dirty="0" smtClean="0">
                <a:solidFill>
                  <a:srgbClr val="FFFF00"/>
                </a:solidFill>
                <a:ea typeface="SimSun" pitchFamily="2" charset="-122"/>
              </a:rPr>
              <a:t>具體方案</a:t>
            </a:r>
            <a:endParaRPr lang="en-US" altLang="zh-TW" dirty="0" smtClean="0">
              <a:solidFill>
                <a:srgbClr val="FFFF00"/>
              </a:solidFill>
              <a:ea typeface="SimSun" pitchFamily="2" charset="-122"/>
            </a:endParaRPr>
          </a:p>
          <a:p>
            <a:pPr eaLnBrk="1" hangingPunct="1">
              <a:buFontTx/>
              <a:buNone/>
              <a:defRPr/>
            </a:pPr>
            <a:endParaRPr lang="en-US" altLang="zh-CN" dirty="0" smtClean="0">
              <a:solidFill>
                <a:srgbClr val="FFFF00"/>
              </a:solidFill>
              <a:ea typeface="SimSun" pitchFamily="2" charset="-122"/>
            </a:endParaRPr>
          </a:p>
          <a:p>
            <a:pPr lvl="1" eaLnBrk="1" hangingPunct="1">
              <a:defRPr/>
            </a:pPr>
            <a:r>
              <a:rPr lang="en-US" altLang="zh-TW" sz="3200" dirty="0" smtClean="0">
                <a:solidFill>
                  <a:schemeClr val="bg1"/>
                </a:solidFill>
                <a:ea typeface="SimSun" pitchFamily="2" charset="-122"/>
              </a:rPr>
              <a:t>【</a:t>
            </a:r>
            <a:r>
              <a:rPr lang="zh-TW" altLang="en-US" sz="3200" dirty="0" smtClean="0">
                <a:solidFill>
                  <a:schemeClr val="bg1"/>
                </a:solidFill>
                <a:ea typeface="SimSun" pitchFamily="2" charset="-122"/>
              </a:rPr>
              <a:t>事工發展</a:t>
            </a:r>
            <a:r>
              <a:rPr lang="en-US" altLang="zh-TW" sz="3200" dirty="0" smtClean="0">
                <a:solidFill>
                  <a:schemeClr val="bg1"/>
                </a:solidFill>
                <a:ea typeface="SimSun" pitchFamily="2" charset="-122"/>
              </a:rPr>
              <a:t>】</a:t>
            </a:r>
            <a:r>
              <a:rPr lang="zh-TW" altLang="en-US" sz="3200" dirty="0" smtClean="0">
                <a:solidFill>
                  <a:schemeClr val="bg1"/>
                </a:solidFill>
                <a:ea typeface="SimSun" pitchFamily="2" charset="-122"/>
              </a:rPr>
              <a:t>（</a:t>
            </a:r>
            <a:r>
              <a:rPr lang="en-US" altLang="zh-TW" sz="3200" dirty="0" smtClean="0">
                <a:solidFill>
                  <a:schemeClr val="bg1"/>
                </a:solidFill>
                <a:ea typeface="SimSun" pitchFamily="2" charset="-122"/>
              </a:rPr>
              <a:t>9</a:t>
            </a:r>
            <a:r>
              <a:rPr lang="zh-TW" altLang="en-US" sz="3200" dirty="0" smtClean="0">
                <a:solidFill>
                  <a:schemeClr val="bg1"/>
                </a:solidFill>
                <a:ea typeface="SimSun" pitchFamily="2" charset="-122"/>
              </a:rPr>
              <a:t>／</a:t>
            </a:r>
            <a:r>
              <a:rPr lang="en-US" altLang="zh-TW" sz="3200" dirty="0" smtClean="0">
                <a:solidFill>
                  <a:schemeClr val="bg1"/>
                </a:solidFill>
                <a:ea typeface="SimSun" pitchFamily="2" charset="-122"/>
              </a:rPr>
              <a:t>2013 ~ 8</a:t>
            </a:r>
            <a:r>
              <a:rPr lang="zh-TW" altLang="en-US" sz="3200" dirty="0" smtClean="0">
                <a:solidFill>
                  <a:schemeClr val="bg1"/>
                </a:solidFill>
                <a:ea typeface="SimSun" pitchFamily="2" charset="-122"/>
              </a:rPr>
              <a:t>／</a:t>
            </a:r>
            <a:r>
              <a:rPr lang="en-US" altLang="zh-TW" sz="3200" dirty="0" smtClean="0">
                <a:solidFill>
                  <a:schemeClr val="bg1"/>
                </a:solidFill>
                <a:ea typeface="SimSun" pitchFamily="2" charset="-122"/>
              </a:rPr>
              <a:t>2015)</a:t>
            </a:r>
          </a:p>
          <a:p>
            <a:pPr lvl="2" eaLnBrk="1" hangingPunct="1">
              <a:buNone/>
              <a:defRPr/>
            </a:pPr>
            <a:r>
              <a:rPr lang="en-US" altLang="zh-TW" sz="2800" dirty="0" smtClean="0">
                <a:solidFill>
                  <a:schemeClr val="bg1"/>
                </a:solidFill>
                <a:ea typeface="SimSun" pitchFamily="2" charset="-122"/>
              </a:rPr>
              <a:t>10</a:t>
            </a:r>
            <a:r>
              <a:rPr lang="en-US" altLang="zh-TW" sz="2800" dirty="0" smtClean="0">
                <a:solidFill>
                  <a:schemeClr val="bg1"/>
                </a:solidFill>
                <a:ea typeface="SimSun" pitchFamily="2" charset="-122"/>
              </a:rPr>
              <a:t>-12/2012		</a:t>
            </a:r>
            <a:r>
              <a:rPr lang="zh-TW" altLang="en-US" sz="2800" dirty="0" smtClean="0">
                <a:solidFill>
                  <a:schemeClr val="bg1"/>
                </a:solidFill>
                <a:ea typeface="SimSun" pitchFamily="2" charset="-122"/>
              </a:rPr>
              <a:t>粵語成人主日學</a:t>
            </a:r>
            <a:endParaRPr lang="en-US" altLang="zh-TW" sz="2800" dirty="0" smtClean="0">
              <a:solidFill>
                <a:schemeClr val="bg1"/>
              </a:solidFill>
              <a:ea typeface="SimSun" pitchFamily="2" charset="-122"/>
            </a:endParaRPr>
          </a:p>
          <a:p>
            <a:pPr lvl="2" eaLnBrk="1" hangingPunct="1">
              <a:buNone/>
              <a:defRPr/>
            </a:pPr>
            <a:r>
              <a:rPr lang="en-US" altLang="zh-TW" sz="2800" dirty="0" smtClean="0">
                <a:solidFill>
                  <a:schemeClr val="bg1"/>
                </a:solidFill>
                <a:ea typeface="SimSun" pitchFamily="2" charset="-122"/>
              </a:rPr>
              <a:t>9</a:t>
            </a:r>
            <a:r>
              <a:rPr lang="en-US" altLang="zh-TW" sz="2800" dirty="0" smtClean="0">
                <a:solidFill>
                  <a:schemeClr val="bg1"/>
                </a:solidFill>
                <a:ea typeface="SimSun" pitchFamily="2" charset="-122"/>
              </a:rPr>
              <a:t>/7/2013		Kick-off event</a:t>
            </a:r>
          </a:p>
          <a:p>
            <a:pPr lvl="2" eaLnBrk="1" hangingPunct="1">
              <a:buNone/>
              <a:defRPr/>
            </a:pPr>
            <a:r>
              <a:rPr lang="en-US" altLang="zh-TW" sz="2800" dirty="0" smtClean="0">
                <a:solidFill>
                  <a:schemeClr val="bg1"/>
                </a:solidFill>
                <a:ea typeface="SimSun" pitchFamily="2" charset="-122"/>
              </a:rPr>
              <a:t>9-12/2013		</a:t>
            </a:r>
            <a:r>
              <a:rPr lang="zh-TW" altLang="en-US" sz="2800" dirty="0" smtClean="0">
                <a:solidFill>
                  <a:schemeClr val="bg1"/>
                </a:solidFill>
                <a:ea typeface="SimSun" pitchFamily="2" charset="-122"/>
              </a:rPr>
              <a:t>小組推介</a:t>
            </a:r>
            <a:endParaRPr lang="en-US" altLang="zh-TW" sz="2800" dirty="0" smtClean="0">
              <a:solidFill>
                <a:schemeClr val="bg1"/>
              </a:solidFill>
              <a:ea typeface="SimSun" pitchFamily="2" charset="-122"/>
            </a:endParaRPr>
          </a:p>
          <a:p>
            <a:pPr lvl="2" eaLnBrk="1" hangingPunct="1">
              <a:buNone/>
              <a:defRPr/>
            </a:pPr>
            <a:r>
              <a:rPr lang="en-US" altLang="zh-TW" sz="2800" dirty="0" smtClean="0">
                <a:solidFill>
                  <a:schemeClr val="bg1"/>
                </a:solidFill>
                <a:ea typeface="SimSun" pitchFamily="2" charset="-122"/>
              </a:rPr>
              <a:t>2</a:t>
            </a:r>
            <a:r>
              <a:rPr lang="en-US" altLang="zh-TW" sz="2800" dirty="0" smtClean="0">
                <a:solidFill>
                  <a:schemeClr val="bg1"/>
                </a:solidFill>
                <a:ea typeface="SimSun" pitchFamily="2" charset="-122"/>
              </a:rPr>
              <a:t>/2014		JOG (Joy Overflow Group)</a:t>
            </a:r>
          </a:p>
          <a:p>
            <a:pPr lvl="2" eaLnBrk="1" hangingPunct="1">
              <a:buNone/>
              <a:defRPr/>
            </a:pPr>
            <a:r>
              <a:rPr lang="en-US" altLang="zh-TW" sz="2800" dirty="0" smtClean="0">
                <a:solidFill>
                  <a:schemeClr val="bg1"/>
                </a:solidFill>
                <a:ea typeface="SimSun" pitchFamily="2" charset="-122"/>
              </a:rPr>
              <a:t>8/2015		</a:t>
            </a:r>
            <a:r>
              <a:rPr lang="zh-TW" altLang="en-US" sz="2800" dirty="0" smtClean="0">
                <a:solidFill>
                  <a:schemeClr val="bg1"/>
                </a:solidFill>
                <a:ea typeface="SimSun" pitchFamily="2" charset="-122"/>
              </a:rPr>
              <a:t>教會核准</a:t>
            </a:r>
            <a:r>
              <a:rPr lang="en-US" altLang="zh-TW" sz="2800" dirty="0" smtClean="0">
                <a:solidFill>
                  <a:schemeClr val="bg1"/>
                </a:solidFill>
                <a:ea typeface="SimSun" pitchFamily="2" charset="-122"/>
              </a:rPr>
              <a:t> </a:t>
            </a:r>
          </a:p>
          <a:p>
            <a:pPr lvl="2" eaLnBrk="1" hangingPunct="1">
              <a:buNone/>
              <a:defRPr/>
            </a:pPr>
            <a:r>
              <a:rPr lang="en-US" altLang="zh-TW" sz="2800" dirty="0" smtClean="0">
                <a:solidFill>
                  <a:schemeClr val="bg1"/>
                </a:solidFill>
                <a:ea typeface="SimSun" pitchFamily="2" charset="-122"/>
              </a:rPr>
              <a:t>10/17/2015		</a:t>
            </a:r>
            <a:r>
              <a:rPr lang="zh-TW" altLang="en-US" sz="2800" dirty="0" smtClean="0">
                <a:solidFill>
                  <a:schemeClr val="bg1"/>
                </a:solidFill>
                <a:ea typeface="SimSun" pitchFamily="2" charset="-122"/>
              </a:rPr>
              <a:t>家長講座（處理壓力）</a:t>
            </a:r>
            <a:endParaRPr lang="en-US" altLang="zh-TW" sz="2800" dirty="0" smtClean="0">
              <a:solidFill>
                <a:schemeClr val="bg1"/>
              </a:solidFill>
              <a:ea typeface="SimSun" pitchFamily="2" charset="-122"/>
            </a:endParaRPr>
          </a:p>
          <a:p>
            <a:pPr lvl="2" eaLnBrk="1" hangingPunct="1">
              <a:buNone/>
              <a:defRPr/>
            </a:pPr>
            <a:endParaRPr lang="en-US" altLang="zh-TW" sz="2800" dirty="0" smtClean="0">
              <a:solidFill>
                <a:schemeClr val="bg1"/>
              </a:solidFill>
              <a:ea typeface="SimSun" pitchFamily="2" charset="-122"/>
            </a:endParaRPr>
          </a:p>
          <a:p>
            <a:pPr lvl="2" eaLnBrk="1" hangingPunct="1">
              <a:buNone/>
              <a:defRPr/>
            </a:pPr>
            <a:endParaRPr lang="en-US" altLang="zh-TW" sz="2800" dirty="0" smtClean="0">
              <a:solidFill>
                <a:schemeClr val="bg1"/>
              </a:solidFill>
              <a:ea typeface="SimSun" pitchFamily="2" charset="-122"/>
            </a:endParaRPr>
          </a:p>
          <a:p>
            <a:pPr lvl="2" eaLnBrk="1" hangingPunct="1">
              <a:buNone/>
              <a:defRPr/>
            </a:pPr>
            <a:endParaRPr lang="en-US" altLang="zh-TW" sz="2800" dirty="0" smtClean="0">
              <a:solidFill>
                <a:schemeClr val="bg1"/>
              </a:solidFill>
              <a:ea typeface="SimSun" pitchFamily="2" charset="-122"/>
            </a:endParaRPr>
          </a:p>
          <a:p>
            <a:pPr lvl="2" eaLnBrk="1" hangingPunct="1">
              <a:defRPr/>
            </a:pPr>
            <a:endParaRPr lang="en-US" altLang="zh-TW" dirty="0" smtClean="0">
              <a:solidFill>
                <a:srgbClr val="FFFF00"/>
              </a:solidFill>
              <a:ea typeface="SimSun" pitchFamily="2" charset="-122"/>
            </a:endParaRPr>
          </a:p>
          <a:p>
            <a:pPr lvl="2" eaLnBrk="1" hangingPunct="1">
              <a:defRPr/>
            </a:pPr>
            <a:endParaRPr lang="en-US" altLang="zh-TW" dirty="0" smtClean="0">
              <a:solidFill>
                <a:srgbClr val="FFFF00"/>
              </a:solidFill>
              <a:ea typeface="SimSun" pitchFamily="2" charset="-122"/>
            </a:endParaRPr>
          </a:p>
          <a:p>
            <a:pPr eaLnBrk="1" hangingPunct="1">
              <a:buFontTx/>
              <a:buNone/>
              <a:defRPr/>
            </a:pPr>
            <a:r>
              <a:rPr lang="en-US" altLang="zh-TW" dirty="0" smtClean="0">
                <a:solidFill>
                  <a:srgbClr val="FFFF00"/>
                </a:solidFill>
                <a:ea typeface="SimSun" pitchFamily="2" charset="-122"/>
              </a:rPr>
              <a:t>	</a:t>
            </a:r>
            <a:endParaRPr lang="en-US" altLang="zh-TW" dirty="0" smtClean="0">
              <a:solidFill>
                <a:srgbClr val="FFFF00"/>
              </a:solidFill>
              <a:ea typeface="SimSun" pitchFamily="2" charset="-122"/>
            </a:endParaRPr>
          </a:p>
          <a:p>
            <a:pPr eaLnBrk="1" hangingPunct="1">
              <a:buFontTx/>
              <a:buNone/>
              <a:defRPr/>
            </a:pPr>
            <a:r>
              <a:rPr lang="en-US" altLang="zh-CN" dirty="0" smtClean="0">
                <a:solidFill>
                  <a:srgbClr val="FFFF00"/>
                </a:solidFill>
                <a:ea typeface="SimSun" pitchFamily="2" charset="-122"/>
              </a:rPr>
              <a:t>	</a:t>
            </a:r>
            <a:r>
              <a:rPr lang="en-US" altLang="zh-CN" dirty="0" smtClean="0">
                <a:solidFill>
                  <a:srgbClr val="FFFF00"/>
                </a:solidFill>
                <a:ea typeface="SimSun" pitchFamily="2" charset="-122"/>
              </a:rPr>
              <a:t> </a:t>
            </a:r>
            <a:endParaRPr lang="en-US" altLang="zh-CN" dirty="0" smtClean="0">
              <a:solidFill>
                <a:srgbClr val="FFFF00"/>
              </a:solidFill>
              <a:ea typeface="SimSun" pitchFamily="2" charset="-122"/>
            </a:endParaRPr>
          </a:p>
        </p:txBody>
      </p:sp>
      <p:sp>
        <p:nvSpPr>
          <p:cNvPr id="102404" name="Text Box 4"/>
          <p:cNvSpPr txBox="1">
            <a:spLocks noChangeArrowheads="1"/>
          </p:cNvSpPr>
          <p:nvPr/>
        </p:nvSpPr>
        <p:spPr bwMode="auto">
          <a:xfrm>
            <a:off x="4038600" y="228600"/>
            <a:ext cx="4495800" cy="793750"/>
          </a:xfrm>
          <a:prstGeom prst="rect">
            <a:avLst/>
          </a:prstGeom>
          <a:noFill/>
          <a:ln w="9525">
            <a:noFill/>
            <a:miter lim="800000"/>
            <a:headEnd/>
            <a:tailEnd/>
          </a:ln>
          <a:effectLst/>
        </p:spPr>
        <p:txBody>
          <a:bodyPr>
            <a:prstTxWarp prst="textNoShape">
              <a:avLst/>
            </a:prstTxWarp>
            <a:spAutoFit/>
          </a:bodyPr>
          <a:lstStyle/>
          <a:p>
            <a:r>
              <a:rPr lang="zh-TW" altLang="en-US" sz="2800" b="1">
                <a:solidFill>
                  <a:schemeClr val="bg1"/>
                </a:solidFill>
                <a:effectLst>
                  <a:outerShdw blurRad="38100" dist="38100" dir="2700000" algn="tl">
                    <a:srgbClr val="000000"/>
                  </a:outerShdw>
                </a:effectLst>
                <a:ea typeface="新細明體" pitchFamily="-110" charset="-120"/>
                <a:cs typeface="新細明體" pitchFamily="-110" charset="-120"/>
              </a:rPr>
              <a:t> 北美華人基督徒教育大會</a:t>
            </a:r>
            <a:endParaRPr lang="en-US" sz="2800">
              <a:solidFill>
                <a:srgbClr val="00FF00"/>
              </a:solidFill>
            </a:endParaRPr>
          </a:p>
          <a:p>
            <a:r>
              <a:rPr lang="en-US">
                <a:solidFill>
                  <a:srgbClr val="00FF00"/>
                </a:solidFill>
              </a:rPr>
              <a:t>             </a:t>
            </a:r>
            <a:r>
              <a:rPr lang="en-US">
                <a:solidFill>
                  <a:srgbClr val="FF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A</a:t>
            </a:r>
            <a:r>
              <a:rPr lang="en-US">
                <a:solidFill>
                  <a:srgbClr val="00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ccess </a:t>
            </a:r>
            <a:r>
              <a:rPr lang="en-US">
                <a:solidFill>
                  <a:srgbClr val="FF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B</a:t>
            </a:r>
            <a:r>
              <a:rPr lang="en-US">
                <a:solidFill>
                  <a:srgbClr val="00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ible </a:t>
            </a:r>
            <a:r>
              <a:rPr lang="en-US">
                <a:solidFill>
                  <a:srgbClr val="FF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C</a:t>
            </a:r>
            <a:r>
              <a:rPr lang="en-US">
                <a:solidFill>
                  <a:srgbClr val="00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onvention</a:t>
            </a:r>
            <a:r>
              <a:rPr lang="en-US">
                <a:solidFill>
                  <a:srgbClr val="00FF00"/>
                </a:solidFill>
              </a:rPr>
              <a:t> </a:t>
            </a:r>
          </a:p>
        </p:txBody>
      </p:sp>
      <p:pic>
        <p:nvPicPr>
          <p:cNvPr id="4101" name="Picture 5" descr="abc logo_color (2)"/>
          <p:cNvPicPr>
            <a:picLocks noChangeAspect="1" noChangeArrowheads="1"/>
          </p:cNvPicPr>
          <p:nvPr/>
        </p:nvPicPr>
        <p:blipFill>
          <a:blip r:embed="rId3"/>
          <a:srcRect/>
          <a:stretch>
            <a:fillRect/>
          </a:stretch>
        </p:blipFill>
        <p:spPr bwMode="auto">
          <a:xfrm>
            <a:off x="228600" y="304800"/>
            <a:ext cx="685800" cy="609600"/>
          </a:xfrm>
          <a:prstGeom prst="rect">
            <a:avLst/>
          </a:prstGeom>
          <a:noFill/>
          <a:ln w="57150" cmpd="thinThick">
            <a:solidFill>
              <a:srgbClr val="FFFF00"/>
            </a:solidFill>
            <a:miter lim="800000"/>
            <a:headEnd/>
            <a:tailEnd/>
          </a:ln>
        </p:spPr>
      </p:pic>
      <p:pic>
        <p:nvPicPr>
          <p:cNvPr id="4102" name="Picture 1"/>
          <p:cNvPicPr>
            <a:picLocks noChangeAspect="1"/>
          </p:cNvPicPr>
          <p:nvPr/>
        </p:nvPicPr>
        <p:blipFill>
          <a:blip r:embed="rId4"/>
          <a:srcRect/>
          <a:stretch>
            <a:fillRect/>
          </a:stretch>
        </p:blipFill>
        <p:spPr bwMode="auto">
          <a:xfrm>
            <a:off x="8305800" y="282575"/>
            <a:ext cx="685800" cy="685800"/>
          </a:xfrm>
          <a:prstGeom prst="rect">
            <a:avLst/>
          </a:prstGeom>
          <a:noFill/>
          <a:ln w="28575">
            <a:solidFill>
              <a:srgbClr val="FFFF00"/>
            </a:solid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 y="228600"/>
            <a:ext cx="8839200" cy="762000"/>
          </a:xfrm>
          <a:solidFill>
            <a:schemeClr val="accent2"/>
          </a:solidFill>
          <a:ln w="76200" cmpd="tri">
            <a:solidFill>
              <a:schemeClr val="bg1"/>
            </a:solidFill>
          </a:ln>
        </p:spPr>
        <p:txBody>
          <a:bodyPr/>
          <a:lstStyle/>
          <a:p>
            <a:pPr algn="l" eaLnBrk="1" hangingPunct="1"/>
            <a:r>
              <a:rPr lang="en-US" sz="4000" b="1" i="1">
                <a:solidFill>
                  <a:srgbClr val="FFFF00"/>
                </a:solidFill>
                <a:latin typeface="Matura MT Script Capitals" pitchFamily="-110" charset="0"/>
                <a:ea typeface="Batang" pitchFamily="18" charset="-127"/>
                <a:cs typeface="Batang" pitchFamily="18" charset="-127"/>
              </a:rPr>
              <a:t>     ABC</a:t>
            </a:r>
            <a:r>
              <a:rPr lang="en-US" sz="4000">
                <a:solidFill>
                  <a:srgbClr val="FFFF00"/>
                </a:solidFill>
                <a:latin typeface="Matura MT Script Capitals" pitchFamily="-110" charset="0"/>
              </a:rPr>
              <a:t>  2015 </a:t>
            </a:r>
            <a:r>
              <a:rPr lang="zh-TW" altLang="en-US" sz="4000">
                <a:ea typeface="新細明體" pitchFamily="-110" charset="-120"/>
                <a:cs typeface="新細明體" pitchFamily="-110" charset="-120"/>
              </a:rPr>
              <a:t>    </a:t>
            </a:r>
            <a:endParaRPr lang="en-US" sz="4000"/>
          </a:p>
        </p:txBody>
      </p:sp>
      <p:sp>
        <p:nvSpPr>
          <p:cNvPr id="102403" name="Rectangle 3"/>
          <p:cNvSpPr>
            <a:spLocks noGrp="1" noChangeArrowheads="1"/>
          </p:cNvSpPr>
          <p:nvPr>
            <p:ph type="body" idx="1"/>
          </p:nvPr>
        </p:nvSpPr>
        <p:spPr>
          <a:xfrm>
            <a:off x="152400" y="1066800"/>
            <a:ext cx="8839200" cy="5638800"/>
          </a:xfrm>
          <a:gradFill rotWithShape="1">
            <a:gsLst>
              <a:gs pos="0">
                <a:schemeClr val="accent2"/>
              </a:gs>
              <a:gs pos="50000">
                <a:schemeClr val="accent2">
                  <a:gamma/>
                  <a:shade val="46275"/>
                  <a:invGamma/>
                </a:schemeClr>
              </a:gs>
              <a:gs pos="100000">
                <a:schemeClr val="accent2"/>
              </a:gs>
            </a:gsLst>
            <a:lin ang="5400000" scaled="1"/>
          </a:gradFill>
          <a:ln w="76200" cmpd="tri">
            <a:solidFill>
              <a:schemeClr val="bg1"/>
            </a:solidFill>
          </a:ln>
        </p:spPr>
        <p:txBody>
          <a:bodyPr/>
          <a:lstStyle/>
          <a:p>
            <a:pPr eaLnBrk="1" hangingPunct="1">
              <a:buFontTx/>
              <a:buNone/>
              <a:defRPr/>
            </a:pPr>
            <a:endParaRPr lang="en-US" altLang="zh-CN" dirty="0" smtClean="0">
              <a:solidFill>
                <a:srgbClr val="FFFF00"/>
              </a:solidFill>
              <a:ea typeface="SimSun" pitchFamily="2" charset="-122"/>
            </a:endParaRPr>
          </a:p>
          <a:p>
            <a:pPr eaLnBrk="1" hangingPunct="1">
              <a:buFontTx/>
              <a:buNone/>
              <a:defRPr/>
            </a:pPr>
            <a:r>
              <a:rPr lang="en-US" altLang="zh-CN" dirty="0" smtClean="0">
                <a:solidFill>
                  <a:srgbClr val="FFFF00"/>
                </a:solidFill>
                <a:ea typeface="SimSun" pitchFamily="2" charset="-122"/>
              </a:rPr>
              <a:t>	</a:t>
            </a:r>
            <a:r>
              <a:rPr lang="en-US" altLang="zh-TW" dirty="0" smtClean="0">
                <a:solidFill>
                  <a:srgbClr val="FFFF00"/>
                </a:solidFill>
                <a:ea typeface="SimSun" pitchFamily="2" charset="-122"/>
              </a:rPr>
              <a:t>FCBCW</a:t>
            </a:r>
            <a:r>
              <a:rPr lang="en-US" altLang="zh-TW" dirty="0" smtClean="0">
                <a:solidFill>
                  <a:srgbClr val="FFFF00"/>
                </a:solidFill>
                <a:ea typeface="SimSun" pitchFamily="2" charset="-122"/>
              </a:rPr>
              <a:t> </a:t>
            </a:r>
            <a:r>
              <a:rPr lang="zh-TW" altLang="en-US" dirty="0" smtClean="0">
                <a:solidFill>
                  <a:srgbClr val="FFFF00"/>
                </a:solidFill>
                <a:ea typeface="SimSun" pitchFamily="2" charset="-122"/>
              </a:rPr>
              <a:t>具體方案</a:t>
            </a:r>
            <a:endParaRPr lang="en-US" altLang="zh-TW" dirty="0" smtClean="0">
              <a:solidFill>
                <a:srgbClr val="FFFF00"/>
              </a:solidFill>
              <a:ea typeface="SimSun" pitchFamily="2" charset="-122"/>
            </a:endParaRPr>
          </a:p>
          <a:p>
            <a:pPr eaLnBrk="1" hangingPunct="1">
              <a:buFontTx/>
              <a:buNone/>
              <a:defRPr/>
            </a:pPr>
            <a:endParaRPr lang="en-US" altLang="zh-CN" dirty="0" smtClean="0">
              <a:solidFill>
                <a:srgbClr val="FFFF00"/>
              </a:solidFill>
              <a:ea typeface="SimSun" pitchFamily="2" charset="-122"/>
            </a:endParaRPr>
          </a:p>
          <a:p>
            <a:pPr lvl="2" eaLnBrk="1" hangingPunct="1">
              <a:buNone/>
              <a:defRPr/>
            </a:pPr>
            <a:r>
              <a:rPr lang="en-US" altLang="zh-TW" sz="2800" dirty="0" smtClean="0">
                <a:solidFill>
                  <a:schemeClr val="bg1"/>
                </a:solidFill>
                <a:ea typeface="SimSun" pitchFamily="2" charset="-122"/>
              </a:rPr>
              <a:t>JOG 	</a:t>
            </a:r>
            <a:r>
              <a:rPr lang="zh-TW" altLang="en-US" sz="2800" dirty="0" smtClean="0">
                <a:solidFill>
                  <a:schemeClr val="bg1"/>
                </a:solidFill>
                <a:ea typeface="SimSun" pitchFamily="2" charset="-122"/>
              </a:rPr>
              <a:t>主日學課程</a:t>
            </a:r>
            <a:endParaRPr lang="en-US" altLang="zh-TW" sz="2800" dirty="0" smtClean="0">
              <a:solidFill>
                <a:schemeClr val="bg1"/>
              </a:solidFill>
              <a:ea typeface="SimSun" pitchFamily="2" charset="-122"/>
            </a:endParaRPr>
          </a:p>
          <a:p>
            <a:pPr lvl="2" eaLnBrk="1" hangingPunct="1">
              <a:buNone/>
              <a:defRPr/>
            </a:pPr>
            <a:r>
              <a:rPr lang="en-US" altLang="zh-TW" sz="2800" dirty="0" smtClean="0">
                <a:solidFill>
                  <a:schemeClr val="bg1"/>
                </a:solidFill>
                <a:ea typeface="SimSun" pitchFamily="2" charset="-122"/>
              </a:rPr>
              <a:t>(Joy Overflow Group – jogging)</a:t>
            </a:r>
          </a:p>
          <a:p>
            <a:pPr lvl="2" eaLnBrk="1" hangingPunct="1">
              <a:buNone/>
              <a:defRPr/>
            </a:pPr>
            <a:endParaRPr lang="en-US" altLang="zh-TW" sz="2800" dirty="0" smtClean="0">
              <a:solidFill>
                <a:schemeClr val="bg1"/>
              </a:solidFill>
              <a:ea typeface="SimSun" pitchFamily="2" charset="-122"/>
            </a:endParaRPr>
          </a:p>
          <a:p>
            <a:pPr lvl="2" eaLnBrk="1" hangingPunct="1">
              <a:defRPr/>
            </a:pPr>
            <a:r>
              <a:rPr lang="zh-TW" altLang="en-US" sz="2800" dirty="0" smtClean="0">
                <a:solidFill>
                  <a:schemeClr val="bg1"/>
                </a:solidFill>
                <a:ea typeface="SimSun" pitchFamily="2" charset="-122"/>
              </a:rPr>
              <a:t>讓學員明白福音救恩</a:t>
            </a:r>
            <a:r>
              <a:rPr lang="en-US" altLang="zh-TW" sz="2800" dirty="0" smtClean="0">
                <a:solidFill>
                  <a:schemeClr val="bg1"/>
                </a:solidFill>
                <a:ea typeface="SimSun" pitchFamily="2" charset="-122"/>
              </a:rPr>
              <a:t>	Salvation</a:t>
            </a:r>
          </a:p>
          <a:p>
            <a:pPr lvl="2" eaLnBrk="1" hangingPunct="1">
              <a:defRPr/>
            </a:pPr>
            <a:r>
              <a:rPr lang="zh-TW" altLang="en-US" sz="2800" dirty="0" smtClean="0">
                <a:solidFill>
                  <a:schemeClr val="bg1"/>
                </a:solidFill>
                <a:ea typeface="SimSun" pitchFamily="2" charset="-122"/>
              </a:rPr>
              <a:t>讓學員建立社交生活</a:t>
            </a:r>
            <a:r>
              <a:rPr lang="en-US" altLang="zh-TW" sz="2800" dirty="0" smtClean="0">
                <a:solidFill>
                  <a:schemeClr val="bg1"/>
                </a:solidFill>
                <a:ea typeface="SimSun" pitchFamily="2" charset="-122"/>
              </a:rPr>
              <a:t>	Socialization </a:t>
            </a:r>
          </a:p>
          <a:p>
            <a:pPr lvl="2" eaLnBrk="1" hangingPunct="1">
              <a:defRPr/>
            </a:pPr>
            <a:endParaRPr lang="en-US" altLang="zh-TW" sz="2800" dirty="0" smtClean="0">
              <a:solidFill>
                <a:schemeClr val="bg1"/>
              </a:solidFill>
              <a:ea typeface="SimSun" pitchFamily="2" charset="-122"/>
            </a:endParaRPr>
          </a:p>
          <a:p>
            <a:pPr lvl="2" eaLnBrk="1" hangingPunct="1">
              <a:defRPr/>
            </a:pPr>
            <a:r>
              <a:rPr lang="zh-TW" altLang="en-US" sz="2800" dirty="0" smtClean="0">
                <a:solidFill>
                  <a:schemeClr val="bg1"/>
                </a:solidFill>
                <a:ea typeface="SimSun" pitchFamily="2" charset="-122"/>
              </a:rPr>
              <a:t>讓家長參與崇拜聚會、主日學</a:t>
            </a:r>
            <a:r>
              <a:rPr lang="en-US" altLang="zh-TW" sz="2800" dirty="0" smtClean="0">
                <a:solidFill>
                  <a:schemeClr val="bg1"/>
                </a:solidFill>
                <a:ea typeface="SimSun" pitchFamily="2" charset="-122"/>
              </a:rPr>
              <a:t>⋯</a:t>
            </a:r>
            <a:r>
              <a:rPr lang="zh-TW" altLang="en-US" sz="2800" dirty="0" smtClean="0">
                <a:solidFill>
                  <a:schemeClr val="bg1"/>
                </a:solidFill>
                <a:ea typeface="SimSun" pitchFamily="2" charset="-122"/>
              </a:rPr>
              <a:t>等</a:t>
            </a:r>
            <a:endParaRPr lang="en-US" altLang="zh-TW" sz="2800" dirty="0" smtClean="0">
              <a:solidFill>
                <a:schemeClr val="bg1"/>
              </a:solidFill>
              <a:ea typeface="SimSun" pitchFamily="2" charset="-122"/>
            </a:endParaRPr>
          </a:p>
          <a:p>
            <a:pPr lvl="2" eaLnBrk="1" hangingPunct="1">
              <a:buNone/>
              <a:defRPr/>
            </a:pPr>
            <a:endParaRPr lang="en-US" altLang="zh-TW" sz="2800" dirty="0" smtClean="0">
              <a:solidFill>
                <a:schemeClr val="bg1"/>
              </a:solidFill>
              <a:ea typeface="SimSun" pitchFamily="2" charset="-122"/>
            </a:endParaRPr>
          </a:p>
          <a:p>
            <a:pPr lvl="2" eaLnBrk="1" hangingPunct="1">
              <a:buNone/>
              <a:defRPr/>
            </a:pPr>
            <a:endParaRPr lang="en-US" altLang="zh-TW" sz="2800" dirty="0" smtClean="0">
              <a:solidFill>
                <a:schemeClr val="bg1"/>
              </a:solidFill>
              <a:ea typeface="SimSun" pitchFamily="2" charset="-122"/>
            </a:endParaRPr>
          </a:p>
          <a:p>
            <a:pPr lvl="2" eaLnBrk="1" hangingPunct="1">
              <a:defRPr/>
            </a:pPr>
            <a:endParaRPr lang="en-US" altLang="zh-TW" dirty="0" smtClean="0">
              <a:solidFill>
                <a:srgbClr val="FFFF00"/>
              </a:solidFill>
              <a:ea typeface="SimSun" pitchFamily="2" charset="-122"/>
            </a:endParaRPr>
          </a:p>
          <a:p>
            <a:pPr lvl="2" eaLnBrk="1" hangingPunct="1">
              <a:defRPr/>
            </a:pPr>
            <a:endParaRPr lang="en-US" altLang="zh-TW" dirty="0" smtClean="0">
              <a:solidFill>
                <a:srgbClr val="FFFF00"/>
              </a:solidFill>
              <a:ea typeface="SimSun" pitchFamily="2" charset="-122"/>
            </a:endParaRPr>
          </a:p>
          <a:p>
            <a:pPr eaLnBrk="1" hangingPunct="1">
              <a:buFontTx/>
              <a:buNone/>
              <a:defRPr/>
            </a:pPr>
            <a:r>
              <a:rPr lang="en-US" altLang="zh-TW" dirty="0" smtClean="0">
                <a:solidFill>
                  <a:srgbClr val="FFFF00"/>
                </a:solidFill>
                <a:ea typeface="SimSun" pitchFamily="2" charset="-122"/>
              </a:rPr>
              <a:t>	</a:t>
            </a:r>
            <a:endParaRPr lang="en-US" altLang="zh-TW" dirty="0" smtClean="0">
              <a:solidFill>
                <a:srgbClr val="FFFF00"/>
              </a:solidFill>
              <a:ea typeface="SimSun" pitchFamily="2" charset="-122"/>
            </a:endParaRPr>
          </a:p>
          <a:p>
            <a:pPr eaLnBrk="1" hangingPunct="1">
              <a:buFontTx/>
              <a:buNone/>
              <a:defRPr/>
            </a:pPr>
            <a:r>
              <a:rPr lang="en-US" altLang="zh-CN" dirty="0" smtClean="0">
                <a:solidFill>
                  <a:srgbClr val="FFFF00"/>
                </a:solidFill>
                <a:ea typeface="SimSun" pitchFamily="2" charset="-122"/>
              </a:rPr>
              <a:t>	</a:t>
            </a:r>
            <a:r>
              <a:rPr lang="en-US" altLang="zh-CN" dirty="0" smtClean="0">
                <a:solidFill>
                  <a:srgbClr val="FFFF00"/>
                </a:solidFill>
                <a:ea typeface="SimSun" pitchFamily="2" charset="-122"/>
              </a:rPr>
              <a:t> </a:t>
            </a:r>
            <a:endParaRPr lang="en-US" altLang="zh-CN" dirty="0" smtClean="0">
              <a:solidFill>
                <a:srgbClr val="FFFF00"/>
              </a:solidFill>
              <a:ea typeface="SimSun" pitchFamily="2" charset="-122"/>
            </a:endParaRPr>
          </a:p>
        </p:txBody>
      </p:sp>
      <p:sp>
        <p:nvSpPr>
          <p:cNvPr id="102404" name="Text Box 4"/>
          <p:cNvSpPr txBox="1">
            <a:spLocks noChangeArrowheads="1"/>
          </p:cNvSpPr>
          <p:nvPr/>
        </p:nvSpPr>
        <p:spPr bwMode="auto">
          <a:xfrm>
            <a:off x="4038600" y="228600"/>
            <a:ext cx="4495800" cy="793750"/>
          </a:xfrm>
          <a:prstGeom prst="rect">
            <a:avLst/>
          </a:prstGeom>
          <a:noFill/>
          <a:ln w="9525">
            <a:noFill/>
            <a:miter lim="800000"/>
            <a:headEnd/>
            <a:tailEnd/>
          </a:ln>
          <a:effectLst/>
        </p:spPr>
        <p:txBody>
          <a:bodyPr>
            <a:prstTxWarp prst="textNoShape">
              <a:avLst/>
            </a:prstTxWarp>
            <a:spAutoFit/>
          </a:bodyPr>
          <a:lstStyle/>
          <a:p>
            <a:r>
              <a:rPr lang="zh-TW" altLang="en-US" sz="2800" b="1">
                <a:solidFill>
                  <a:schemeClr val="bg1"/>
                </a:solidFill>
                <a:effectLst>
                  <a:outerShdw blurRad="38100" dist="38100" dir="2700000" algn="tl">
                    <a:srgbClr val="000000"/>
                  </a:outerShdw>
                </a:effectLst>
                <a:ea typeface="新細明體" pitchFamily="-110" charset="-120"/>
                <a:cs typeface="新細明體" pitchFamily="-110" charset="-120"/>
              </a:rPr>
              <a:t> 北美華人基督徒教育大會</a:t>
            </a:r>
            <a:endParaRPr lang="en-US" sz="2800">
              <a:solidFill>
                <a:srgbClr val="00FF00"/>
              </a:solidFill>
            </a:endParaRPr>
          </a:p>
          <a:p>
            <a:r>
              <a:rPr lang="en-US">
                <a:solidFill>
                  <a:srgbClr val="00FF00"/>
                </a:solidFill>
              </a:rPr>
              <a:t>             </a:t>
            </a:r>
            <a:r>
              <a:rPr lang="en-US">
                <a:solidFill>
                  <a:srgbClr val="FF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A</a:t>
            </a:r>
            <a:r>
              <a:rPr lang="en-US">
                <a:solidFill>
                  <a:srgbClr val="00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ccess </a:t>
            </a:r>
            <a:r>
              <a:rPr lang="en-US">
                <a:solidFill>
                  <a:srgbClr val="FF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B</a:t>
            </a:r>
            <a:r>
              <a:rPr lang="en-US">
                <a:solidFill>
                  <a:srgbClr val="00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ible </a:t>
            </a:r>
            <a:r>
              <a:rPr lang="en-US">
                <a:solidFill>
                  <a:srgbClr val="FF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C</a:t>
            </a:r>
            <a:r>
              <a:rPr lang="en-US">
                <a:solidFill>
                  <a:srgbClr val="00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onvention</a:t>
            </a:r>
            <a:r>
              <a:rPr lang="en-US">
                <a:solidFill>
                  <a:srgbClr val="00FF00"/>
                </a:solidFill>
              </a:rPr>
              <a:t> </a:t>
            </a:r>
          </a:p>
        </p:txBody>
      </p:sp>
      <p:pic>
        <p:nvPicPr>
          <p:cNvPr id="4101" name="Picture 5" descr="abc logo_color (2)"/>
          <p:cNvPicPr>
            <a:picLocks noChangeAspect="1" noChangeArrowheads="1"/>
          </p:cNvPicPr>
          <p:nvPr/>
        </p:nvPicPr>
        <p:blipFill>
          <a:blip r:embed="rId3"/>
          <a:srcRect/>
          <a:stretch>
            <a:fillRect/>
          </a:stretch>
        </p:blipFill>
        <p:spPr bwMode="auto">
          <a:xfrm>
            <a:off x="228600" y="304800"/>
            <a:ext cx="685800" cy="609600"/>
          </a:xfrm>
          <a:prstGeom prst="rect">
            <a:avLst/>
          </a:prstGeom>
          <a:noFill/>
          <a:ln w="57150" cmpd="thinThick">
            <a:solidFill>
              <a:srgbClr val="FFFF00"/>
            </a:solidFill>
            <a:miter lim="800000"/>
            <a:headEnd/>
            <a:tailEnd/>
          </a:ln>
        </p:spPr>
      </p:pic>
      <p:pic>
        <p:nvPicPr>
          <p:cNvPr id="4102" name="Picture 1"/>
          <p:cNvPicPr>
            <a:picLocks noChangeAspect="1"/>
          </p:cNvPicPr>
          <p:nvPr/>
        </p:nvPicPr>
        <p:blipFill>
          <a:blip r:embed="rId4"/>
          <a:srcRect/>
          <a:stretch>
            <a:fillRect/>
          </a:stretch>
        </p:blipFill>
        <p:spPr bwMode="auto">
          <a:xfrm>
            <a:off x="8305800" y="282575"/>
            <a:ext cx="685800" cy="685800"/>
          </a:xfrm>
          <a:prstGeom prst="rect">
            <a:avLst/>
          </a:prstGeom>
          <a:noFill/>
          <a:ln w="28575">
            <a:solidFill>
              <a:srgbClr val="FFFF00"/>
            </a:solid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 y="228600"/>
            <a:ext cx="8839200" cy="762000"/>
          </a:xfrm>
          <a:solidFill>
            <a:schemeClr val="accent2"/>
          </a:solidFill>
          <a:ln w="76200" cmpd="tri">
            <a:solidFill>
              <a:schemeClr val="bg1"/>
            </a:solidFill>
          </a:ln>
        </p:spPr>
        <p:txBody>
          <a:bodyPr/>
          <a:lstStyle/>
          <a:p>
            <a:pPr algn="l" eaLnBrk="1" hangingPunct="1"/>
            <a:r>
              <a:rPr lang="en-US" sz="4000" b="1" i="1">
                <a:solidFill>
                  <a:srgbClr val="FFFF00"/>
                </a:solidFill>
                <a:latin typeface="Matura MT Script Capitals" pitchFamily="-110" charset="0"/>
                <a:ea typeface="Batang" pitchFamily="18" charset="-127"/>
                <a:cs typeface="Batang" pitchFamily="18" charset="-127"/>
              </a:rPr>
              <a:t>     ABC</a:t>
            </a:r>
            <a:r>
              <a:rPr lang="en-US" sz="4000">
                <a:solidFill>
                  <a:srgbClr val="FFFF00"/>
                </a:solidFill>
                <a:latin typeface="Matura MT Script Capitals" pitchFamily="-110" charset="0"/>
              </a:rPr>
              <a:t>  2015 </a:t>
            </a:r>
            <a:r>
              <a:rPr lang="zh-TW" altLang="en-US" sz="4000">
                <a:ea typeface="新細明體" pitchFamily="-110" charset="-120"/>
                <a:cs typeface="新細明體" pitchFamily="-110" charset="-120"/>
              </a:rPr>
              <a:t>    </a:t>
            </a:r>
            <a:endParaRPr lang="en-US" sz="4000"/>
          </a:p>
        </p:txBody>
      </p:sp>
      <p:sp>
        <p:nvSpPr>
          <p:cNvPr id="102403" name="Rectangle 3"/>
          <p:cNvSpPr>
            <a:spLocks noGrp="1" noChangeArrowheads="1"/>
          </p:cNvSpPr>
          <p:nvPr>
            <p:ph type="body" idx="1"/>
          </p:nvPr>
        </p:nvSpPr>
        <p:spPr>
          <a:xfrm>
            <a:off x="152400" y="1066800"/>
            <a:ext cx="8839200" cy="5638800"/>
          </a:xfrm>
          <a:gradFill rotWithShape="1">
            <a:gsLst>
              <a:gs pos="0">
                <a:schemeClr val="accent2"/>
              </a:gs>
              <a:gs pos="50000">
                <a:schemeClr val="accent2">
                  <a:gamma/>
                  <a:shade val="46275"/>
                  <a:invGamma/>
                </a:schemeClr>
              </a:gs>
              <a:gs pos="100000">
                <a:schemeClr val="accent2"/>
              </a:gs>
            </a:gsLst>
            <a:lin ang="5400000" scaled="1"/>
          </a:gradFill>
          <a:ln w="76200" cmpd="tri">
            <a:solidFill>
              <a:schemeClr val="bg1"/>
            </a:solidFill>
          </a:ln>
        </p:spPr>
        <p:txBody>
          <a:bodyPr/>
          <a:lstStyle/>
          <a:p>
            <a:pPr eaLnBrk="1" hangingPunct="1">
              <a:buFontTx/>
              <a:buNone/>
              <a:defRPr/>
            </a:pPr>
            <a:r>
              <a:rPr lang="en-US" altLang="zh-CN" smtClean="0">
                <a:solidFill>
                  <a:srgbClr val="FFFF00"/>
                </a:solidFill>
                <a:ea typeface="SimSun" pitchFamily="2" charset="-122"/>
              </a:rPr>
              <a:t> </a:t>
            </a:r>
            <a:endParaRPr lang="en-US" altLang="zh-CN" dirty="0" smtClean="0">
              <a:solidFill>
                <a:srgbClr val="FFFF00"/>
              </a:solidFill>
              <a:ea typeface="SimSun" pitchFamily="2" charset="-122"/>
            </a:endParaRPr>
          </a:p>
        </p:txBody>
      </p:sp>
      <p:sp>
        <p:nvSpPr>
          <p:cNvPr id="102404" name="Text Box 4"/>
          <p:cNvSpPr txBox="1">
            <a:spLocks noChangeArrowheads="1"/>
          </p:cNvSpPr>
          <p:nvPr/>
        </p:nvSpPr>
        <p:spPr bwMode="auto">
          <a:xfrm>
            <a:off x="4038600" y="228600"/>
            <a:ext cx="4495800" cy="793750"/>
          </a:xfrm>
          <a:prstGeom prst="rect">
            <a:avLst/>
          </a:prstGeom>
          <a:noFill/>
          <a:ln w="9525">
            <a:noFill/>
            <a:miter lim="800000"/>
            <a:headEnd/>
            <a:tailEnd/>
          </a:ln>
          <a:effectLst/>
        </p:spPr>
        <p:txBody>
          <a:bodyPr>
            <a:prstTxWarp prst="textNoShape">
              <a:avLst/>
            </a:prstTxWarp>
            <a:spAutoFit/>
          </a:bodyPr>
          <a:lstStyle/>
          <a:p>
            <a:r>
              <a:rPr lang="zh-TW" altLang="en-US" sz="2800" b="1">
                <a:solidFill>
                  <a:schemeClr val="bg1"/>
                </a:solidFill>
                <a:effectLst>
                  <a:outerShdw blurRad="38100" dist="38100" dir="2700000" algn="tl">
                    <a:srgbClr val="000000"/>
                  </a:outerShdw>
                </a:effectLst>
                <a:ea typeface="新細明體" pitchFamily="-110" charset="-120"/>
                <a:cs typeface="新細明體" pitchFamily="-110" charset="-120"/>
              </a:rPr>
              <a:t> 北美華人基督徒教育大會</a:t>
            </a:r>
            <a:endParaRPr lang="en-US" sz="2800">
              <a:solidFill>
                <a:srgbClr val="00FF00"/>
              </a:solidFill>
            </a:endParaRPr>
          </a:p>
          <a:p>
            <a:r>
              <a:rPr lang="en-US">
                <a:solidFill>
                  <a:srgbClr val="00FF00"/>
                </a:solidFill>
              </a:rPr>
              <a:t>             </a:t>
            </a:r>
            <a:r>
              <a:rPr lang="en-US">
                <a:solidFill>
                  <a:srgbClr val="FF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A</a:t>
            </a:r>
            <a:r>
              <a:rPr lang="en-US">
                <a:solidFill>
                  <a:srgbClr val="00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ccess </a:t>
            </a:r>
            <a:r>
              <a:rPr lang="en-US">
                <a:solidFill>
                  <a:srgbClr val="FF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B</a:t>
            </a:r>
            <a:r>
              <a:rPr lang="en-US">
                <a:solidFill>
                  <a:srgbClr val="00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ible </a:t>
            </a:r>
            <a:r>
              <a:rPr lang="en-US">
                <a:solidFill>
                  <a:srgbClr val="FF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C</a:t>
            </a:r>
            <a:r>
              <a:rPr lang="en-US">
                <a:solidFill>
                  <a:srgbClr val="00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onvention</a:t>
            </a:r>
            <a:r>
              <a:rPr lang="en-US">
                <a:solidFill>
                  <a:srgbClr val="00FF00"/>
                </a:solidFill>
              </a:rPr>
              <a:t> </a:t>
            </a:r>
          </a:p>
        </p:txBody>
      </p:sp>
      <p:pic>
        <p:nvPicPr>
          <p:cNvPr id="4101" name="Picture 5" descr="abc logo_color (2)"/>
          <p:cNvPicPr>
            <a:picLocks noChangeAspect="1" noChangeArrowheads="1"/>
          </p:cNvPicPr>
          <p:nvPr/>
        </p:nvPicPr>
        <p:blipFill>
          <a:blip r:embed="rId3"/>
          <a:srcRect/>
          <a:stretch>
            <a:fillRect/>
          </a:stretch>
        </p:blipFill>
        <p:spPr bwMode="auto">
          <a:xfrm>
            <a:off x="228600" y="304800"/>
            <a:ext cx="685800" cy="609600"/>
          </a:xfrm>
          <a:prstGeom prst="rect">
            <a:avLst/>
          </a:prstGeom>
          <a:noFill/>
          <a:ln w="57150" cmpd="thinThick">
            <a:solidFill>
              <a:srgbClr val="FFFF00"/>
            </a:solidFill>
            <a:miter lim="800000"/>
            <a:headEnd/>
            <a:tailEnd/>
          </a:ln>
        </p:spPr>
      </p:pic>
      <p:pic>
        <p:nvPicPr>
          <p:cNvPr id="4102" name="Picture 1"/>
          <p:cNvPicPr>
            <a:picLocks noChangeAspect="1"/>
          </p:cNvPicPr>
          <p:nvPr/>
        </p:nvPicPr>
        <p:blipFill>
          <a:blip r:embed="rId4"/>
          <a:srcRect/>
          <a:stretch>
            <a:fillRect/>
          </a:stretch>
        </p:blipFill>
        <p:spPr bwMode="auto">
          <a:xfrm>
            <a:off x="8305800" y="282575"/>
            <a:ext cx="685800" cy="685800"/>
          </a:xfrm>
          <a:prstGeom prst="rect">
            <a:avLst/>
          </a:prstGeom>
          <a:noFill/>
          <a:ln w="28575">
            <a:solidFill>
              <a:srgbClr val="FFFF00"/>
            </a:solid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52400" y="228600"/>
            <a:ext cx="8839200" cy="762000"/>
          </a:xfrm>
          <a:solidFill>
            <a:schemeClr val="accent2"/>
          </a:solidFill>
          <a:ln w="76200" cmpd="tri">
            <a:solidFill>
              <a:schemeClr val="bg1"/>
            </a:solidFill>
          </a:ln>
        </p:spPr>
        <p:txBody>
          <a:bodyPr/>
          <a:lstStyle/>
          <a:p>
            <a:pPr algn="l" eaLnBrk="1" hangingPunct="1"/>
            <a:r>
              <a:rPr lang="en-US" sz="4000" b="1" i="1">
                <a:solidFill>
                  <a:srgbClr val="FFFF00"/>
                </a:solidFill>
                <a:latin typeface="Matura MT Script Capitals" pitchFamily="-110" charset="0"/>
                <a:ea typeface="Batang" pitchFamily="18" charset="-127"/>
                <a:cs typeface="Batang" pitchFamily="18" charset="-127"/>
              </a:rPr>
              <a:t>     ABC</a:t>
            </a:r>
            <a:r>
              <a:rPr lang="en-US" sz="4000">
                <a:solidFill>
                  <a:srgbClr val="FFFF00"/>
                </a:solidFill>
                <a:latin typeface="Matura MT Script Capitals" pitchFamily="-110" charset="0"/>
              </a:rPr>
              <a:t>  2015 </a:t>
            </a:r>
            <a:r>
              <a:rPr lang="zh-TW" altLang="en-US" sz="4000">
                <a:ea typeface="新細明體" pitchFamily="-110" charset="-120"/>
                <a:cs typeface="新細明體" pitchFamily="-110" charset="-120"/>
              </a:rPr>
              <a:t>    </a:t>
            </a:r>
            <a:endParaRPr lang="en-US" sz="4000"/>
          </a:p>
        </p:txBody>
      </p:sp>
      <p:sp>
        <p:nvSpPr>
          <p:cNvPr id="102403" name="Rectangle 3"/>
          <p:cNvSpPr>
            <a:spLocks noGrp="1" noChangeArrowheads="1"/>
          </p:cNvSpPr>
          <p:nvPr>
            <p:ph type="body" idx="1"/>
          </p:nvPr>
        </p:nvSpPr>
        <p:spPr>
          <a:xfrm>
            <a:off x="152400" y="1066800"/>
            <a:ext cx="8839200" cy="5638800"/>
          </a:xfrm>
          <a:gradFill rotWithShape="1">
            <a:gsLst>
              <a:gs pos="0">
                <a:schemeClr val="accent2"/>
              </a:gs>
              <a:gs pos="50000">
                <a:schemeClr val="accent2">
                  <a:gamma/>
                  <a:shade val="46275"/>
                  <a:invGamma/>
                </a:schemeClr>
              </a:gs>
              <a:gs pos="100000">
                <a:schemeClr val="accent2"/>
              </a:gs>
            </a:gsLst>
            <a:lin ang="5400000" scaled="1"/>
          </a:gradFill>
          <a:ln w="76200" cmpd="tri">
            <a:solidFill>
              <a:schemeClr val="bg1"/>
            </a:solidFill>
          </a:ln>
        </p:spPr>
        <p:txBody>
          <a:bodyPr/>
          <a:lstStyle/>
          <a:p>
            <a:pPr eaLnBrk="1" hangingPunct="1">
              <a:buFontTx/>
              <a:buNone/>
              <a:defRPr/>
            </a:pPr>
            <a:endParaRPr lang="en-US" b="1" dirty="0" smtClean="0"/>
          </a:p>
          <a:p>
            <a:pPr eaLnBrk="1" hangingPunct="1">
              <a:buFontTx/>
              <a:buNone/>
              <a:defRPr/>
            </a:pPr>
            <a:r>
              <a:rPr lang="en-US" b="1" dirty="0" smtClean="0"/>
              <a:t>	</a:t>
            </a:r>
            <a:r>
              <a:rPr lang="en-US" b="1" dirty="0" smtClean="0">
                <a:solidFill>
                  <a:srgbClr val="FFFF00"/>
                </a:solidFill>
              </a:rPr>
              <a:t>MISSION </a:t>
            </a:r>
            <a:r>
              <a:rPr lang="en-US" b="1" dirty="0" smtClean="0">
                <a:solidFill>
                  <a:srgbClr val="FFFF00"/>
                </a:solidFill>
              </a:rPr>
              <a:t>STATEMENT</a:t>
            </a:r>
            <a:r>
              <a:rPr lang="en-US" dirty="0" smtClean="0">
                <a:solidFill>
                  <a:srgbClr val="FFFF00"/>
                </a:solidFill>
              </a:rPr>
              <a:t> </a:t>
            </a:r>
          </a:p>
          <a:p>
            <a:pPr eaLnBrk="1" hangingPunct="1">
              <a:buFontTx/>
              <a:buNone/>
              <a:defRPr/>
            </a:pPr>
            <a:endParaRPr lang="en-US" altLang="zh-CN" dirty="0" smtClean="0">
              <a:solidFill>
                <a:srgbClr val="FFFF00"/>
              </a:solidFill>
              <a:ea typeface="SimSun" pitchFamily="2" charset="-122"/>
            </a:endParaRPr>
          </a:p>
          <a:p>
            <a:pPr>
              <a:buNone/>
            </a:pPr>
            <a:r>
              <a:rPr lang="en-US" altLang="zh-TW" dirty="0" smtClean="0"/>
              <a:t>	</a:t>
            </a:r>
            <a:r>
              <a:rPr lang="en-US" altLang="zh-TW" dirty="0" smtClean="0">
                <a:solidFill>
                  <a:schemeClr val="bg1"/>
                </a:solidFill>
              </a:rPr>
              <a:t>We</a:t>
            </a:r>
            <a:r>
              <a:rPr lang="en-US" dirty="0" smtClean="0">
                <a:solidFill>
                  <a:schemeClr val="bg1"/>
                </a:solidFill>
              </a:rPr>
              <a:t> commit to </a:t>
            </a:r>
          </a:p>
          <a:p>
            <a:pPr>
              <a:buNone/>
            </a:pPr>
            <a:r>
              <a:rPr lang="en-US" b="1" dirty="0" smtClean="0">
                <a:solidFill>
                  <a:schemeClr val="bg1"/>
                </a:solidFill>
              </a:rPr>
              <a:t>		</a:t>
            </a:r>
            <a:r>
              <a:rPr lang="en-US" b="1" dirty="0" smtClean="0">
                <a:solidFill>
                  <a:srgbClr val="FF0000"/>
                </a:solidFill>
              </a:rPr>
              <a:t>W</a:t>
            </a:r>
            <a:r>
              <a:rPr lang="en-US" dirty="0" smtClean="0">
                <a:solidFill>
                  <a:schemeClr val="bg1"/>
                </a:solidFill>
              </a:rPr>
              <a:t>elcome, </a:t>
            </a:r>
          </a:p>
          <a:p>
            <a:pPr>
              <a:buNone/>
            </a:pPr>
            <a:r>
              <a:rPr lang="en-US" b="1" dirty="0" smtClean="0">
                <a:solidFill>
                  <a:schemeClr val="bg1"/>
                </a:solidFill>
              </a:rPr>
              <a:t>		 </a:t>
            </a:r>
            <a:r>
              <a:rPr lang="en-US" b="1" dirty="0" smtClean="0">
                <a:solidFill>
                  <a:srgbClr val="FF0000"/>
                </a:solidFill>
              </a:rPr>
              <a:t>I</a:t>
            </a:r>
            <a:r>
              <a:rPr lang="en-US" dirty="0" smtClean="0">
                <a:solidFill>
                  <a:schemeClr val="bg1"/>
                </a:solidFill>
              </a:rPr>
              <a:t>nclude, and </a:t>
            </a:r>
          </a:p>
          <a:p>
            <a:pPr>
              <a:buNone/>
            </a:pPr>
            <a:r>
              <a:rPr lang="en-US" b="1" dirty="0" smtClean="0">
                <a:solidFill>
                  <a:schemeClr val="bg1"/>
                </a:solidFill>
              </a:rPr>
              <a:t>		</a:t>
            </a:r>
            <a:r>
              <a:rPr lang="en-US" b="1" dirty="0" smtClean="0">
                <a:solidFill>
                  <a:srgbClr val="FF0000"/>
                </a:solidFill>
              </a:rPr>
              <a:t>N</a:t>
            </a:r>
            <a:r>
              <a:rPr lang="en-US" dirty="0" smtClean="0">
                <a:solidFill>
                  <a:schemeClr val="bg1"/>
                </a:solidFill>
              </a:rPr>
              <a:t>urture </a:t>
            </a:r>
          </a:p>
          <a:p>
            <a:pPr>
              <a:buNone/>
            </a:pPr>
            <a:r>
              <a:rPr lang="en-US" b="1" dirty="0" smtClean="0">
                <a:solidFill>
                  <a:schemeClr val="bg1"/>
                </a:solidFill>
              </a:rPr>
              <a:t>	</a:t>
            </a:r>
            <a:r>
              <a:rPr lang="en-US" b="1" dirty="0" smtClean="0">
                <a:solidFill>
                  <a:srgbClr val="FF0000"/>
                </a:solidFill>
              </a:rPr>
              <a:t>F</a:t>
            </a:r>
            <a:r>
              <a:rPr lang="en-US" dirty="0" smtClean="0">
                <a:solidFill>
                  <a:schemeClr val="bg1"/>
                </a:solidFill>
              </a:rPr>
              <a:t>amilies with </a:t>
            </a:r>
            <a:r>
              <a:rPr lang="en-US" b="1" dirty="0" smtClean="0">
                <a:solidFill>
                  <a:srgbClr val="FF0000"/>
                </a:solidFill>
              </a:rPr>
              <a:t>A</a:t>
            </a:r>
            <a:r>
              <a:rPr lang="en-US" dirty="0" smtClean="0">
                <a:solidFill>
                  <a:schemeClr val="bg1"/>
                </a:solidFill>
              </a:rPr>
              <a:t>utistic  </a:t>
            </a:r>
            <a:r>
              <a:rPr lang="en-US" b="1" dirty="0" err="1" smtClean="0">
                <a:solidFill>
                  <a:srgbClr val="FF0000"/>
                </a:solidFill>
              </a:rPr>
              <a:t>M</a:t>
            </a:r>
            <a:r>
              <a:rPr lang="en-US" dirty="0" err="1" smtClean="0">
                <a:solidFill>
                  <a:schemeClr val="bg1"/>
                </a:solidFill>
              </a:rPr>
              <a:t>ember(s</a:t>
            </a:r>
            <a:r>
              <a:rPr lang="en-US" dirty="0" smtClean="0">
                <a:solidFill>
                  <a:schemeClr val="bg1"/>
                </a:solidFill>
              </a:rPr>
              <a:t>) to be 	disciples for Jesus Christ. </a:t>
            </a:r>
          </a:p>
          <a:p>
            <a:pPr eaLnBrk="1" hangingPunct="1">
              <a:buFontTx/>
              <a:buNone/>
              <a:defRPr/>
            </a:pPr>
            <a:endParaRPr lang="en-US" altLang="zh-CN" dirty="0" smtClean="0">
              <a:solidFill>
                <a:srgbClr val="FFFF00"/>
              </a:solidFill>
              <a:ea typeface="SimSun" pitchFamily="2" charset="-122"/>
            </a:endParaRPr>
          </a:p>
        </p:txBody>
      </p:sp>
      <p:sp>
        <p:nvSpPr>
          <p:cNvPr id="102404" name="Text Box 4"/>
          <p:cNvSpPr txBox="1">
            <a:spLocks noChangeArrowheads="1"/>
          </p:cNvSpPr>
          <p:nvPr/>
        </p:nvSpPr>
        <p:spPr bwMode="auto">
          <a:xfrm>
            <a:off x="4038600" y="228600"/>
            <a:ext cx="4495800" cy="793750"/>
          </a:xfrm>
          <a:prstGeom prst="rect">
            <a:avLst/>
          </a:prstGeom>
          <a:noFill/>
          <a:ln w="9525">
            <a:noFill/>
            <a:miter lim="800000"/>
            <a:headEnd/>
            <a:tailEnd/>
          </a:ln>
          <a:effectLst/>
        </p:spPr>
        <p:txBody>
          <a:bodyPr>
            <a:prstTxWarp prst="textNoShape">
              <a:avLst/>
            </a:prstTxWarp>
            <a:spAutoFit/>
          </a:bodyPr>
          <a:lstStyle/>
          <a:p>
            <a:r>
              <a:rPr lang="zh-TW" altLang="en-US" sz="2800" b="1">
                <a:solidFill>
                  <a:schemeClr val="bg1"/>
                </a:solidFill>
                <a:effectLst>
                  <a:outerShdw blurRad="38100" dist="38100" dir="2700000" algn="tl">
                    <a:srgbClr val="000000"/>
                  </a:outerShdw>
                </a:effectLst>
                <a:ea typeface="新細明體" pitchFamily="-110" charset="-120"/>
                <a:cs typeface="新細明體" pitchFamily="-110" charset="-120"/>
              </a:rPr>
              <a:t> 北美華人基督徒教育大會</a:t>
            </a:r>
            <a:endParaRPr lang="en-US" sz="2800">
              <a:solidFill>
                <a:srgbClr val="00FF00"/>
              </a:solidFill>
            </a:endParaRPr>
          </a:p>
          <a:p>
            <a:r>
              <a:rPr lang="en-US">
                <a:solidFill>
                  <a:srgbClr val="00FF00"/>
                </a:solidFill>
              </a:rPr>
              <a:t>             </a:t>
            </a:r>
            <a:r>
              <a:rPr lang="en-US">
                <a:solidFill>
                  <a:srgbClr val="FF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A</a:t>
            </a:r>
            <a:r>
              <a:rPr lang="en-US">
                <a:solidFill>
                  <a:srgbClr val="00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ccess </a:t>
            </a:r>
            <a:r>
              <a:rPr lang="en-US">
                <a:solidFill>
                  <a:srgbClr val="FF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B</a:t>
            </a:r>
            <a:r>
              <a:rPr lang="en-US">
                <a:solidFill>
                  <a:srgbClr val="00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ible </a:t>
            </a:r>
            <a:r>
              <a:rPr lang="en-US">
                <a:solidFill>
                  <a:srgbClr val="FF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C</a:t>
            </a:r>
            <a:r>
              <a:rPr lang="en-US">
                <a:solidFill>
                  <a:srgbClr val="00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onvention</a:t>
            </a:r>
            <a:r>
              <a:rPr lang="en-US">
                <a:solidFill>
                  <a:srgbClr val="00FF00"/>
                </a:solidFill>
              </a:rPr>
              <a:t> </a:t>
            </a:r>
          </a:p>
        </p:txBody>
      </p:sp>
      <p:pic>
        <p:nvPicPr>
          <p:cNvPr id="5125" name="Picture 5" descr="abc logo_color (2)"/>
          <p:cNvPicPr>
            <a:picLocks noChangeAspect="1" noChangeArrowheads="1"/>
          </p:cNvPicPr>
          <p:nvPr/>
        </p:nvPicPr>
        <p:blipFill>
          <a:blip r:embed="rId3"/>
          <a:srcRect/>
          <a:stretch>
            <a:fillRect/>
          </a:stretch>
        </p:blipFill>
        <p:spPr bwMode="auto">
          <a:xfrm>
            <a:off x="228600" y="304800"/>
            <a:ext cx="685800" cy="609600"/>
          </a:xfrm>
          <a:prstGeom prst="rect">
            <a:avLst/>
          </a:prstGeom>
          <a:noFill/>
          <a:ln w="57150" cmpd="thinThick">
            <a:solidFill>
              <a:srgbClr val="FFFF00"/>
            </a:solidFill>
            <a:miter lim="800000"/>
            <a:headEnd/>
            <a:tailEnd/>
          </a:ln>
        </p:spPr>
      </p:pic>
      <p:pic>
        <p:nvPicPr>
          <p:cNvPr id="5126" name="Picture 1"/>
          <p:cNvPicPr>
            <a:picLocks noChangeAspect="1"/>
          </p:cNvPicPr>
          <p:nvPr/>
        </p:nvPicPr>
        <p:blipFill>
          <a:blip r:embed="rId4"/>
          <a:srcRect/>
          <a:stretch>
            <a:fillRect/>
          </a:stretch>
        </p:blipFill>
        <p:spPr bwMode="auto">
          <a:xfrm>
            <a:off x="8305800" y="282575"/>
            <a:ext cx="685800" cy="685800"/>
          </a:xfrm>
          <a:prstGeom prst="rect">
            <a:avLst/>
          </a:prstGeom>
          <a:noFill/>
          <a:ln w="28575">
            <a:solidFill>
              <a:srgbClr val="FFFF00"/>
            </a:solid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52400" y="228600"/>
            <a:ext cx="8839200" cy="762000"/>
          </a:xfrm>
          <a:solidFill>
            <a:schemeClr val="accent2"/>
          </a:solidFill>
          <a:ln w="76200" cmpd="tri">
            <a:solidFill>
              <a:schemeClr val="bg1"/>
            </a:solidFill>
          </a:ln>
        </p:spPr>
        <p:txBody>
          <a:bodyPr/>
          <a:lstStyle/>
          <a:p>
            <a:pPr algn="l" eaLnBrk="1" hangingPunct="1"/>
            <a:r>
              <a:rPr lang="en-US" sz="4000" b="1" i="1">
                <a:solidFill>
                  <a:srgbClr val="FFFF00"/>
                </a:solidFill>
                <a:latin typeface="Matura MT Script Capitals" pitchFamily="-110" charset="0"/>
                <a:ea typeface="Batang" pitchFamily="18" charset="-127"/>
                <a:cs typeface="Batang" pitchFamily="18" charset="-127"/>
              </a:rPr>
              <a:t>     ABC</a:t>
            </a:r>
            <a:r>
              <a:rPr lang="en-US" sz="4000">
                <a:solidFill>
                  <a:srgbClr val="FFFF00"/>
                </a:solidFill>
                <a:latin typeface="Matura MT Script Capitals" pitchFamily="-110" charset="0"/>
              </a:rPr>
              <a:t>  2015 </a:t>
            </a:r>
            <a:r>
              <a:rPr lang="zh-TW" altLang="en-US" sz="4000">
                <a:ea typeface="新細明體" pitchFamily="-110" charset="-120"/>
                <a:cs typeface="新細明體" pitchFamily="-110" charset="-120"/>
              </a:rPr>
              <a:t>    </a:t>
            </a:r>
            <a:endParaRPr lang="en-US" sz="4000"/>
          </a:p>
        </p:txBody>
      </p:sp>
      <p:sp>
        <p:nvSpPr>
          <p:cNvPr id="102403" name="Rectangle 3"/>
          <p:cNvSpPr>
            <a:spLocks noGrp="1" noChangeArrowheads="1"/>
          </p:cNvSpPr>
          <p:nvPr>
            <p:ph type="body" idx="1"/>
          </p:nvPr>
        </p:nvSpPr>
        <p:spPr>
          <a:xfrm>
            <a:off x="152400" y="1066800"/>
            <a:ext cx="8839200" cy="5638800"/>
          </a:xfrm>
          <a:gradFill rotWithShape="1">
            <a:gsLst>
              <a:gs pos="0">
                <a:schemeClr val="accent2"/>
              </a:gs>
              <a:gs pos="50000">
                <a:schemeClr val="accent2">
                  <a:gamma/>
                  <a:shade val="46275"/>
                  <a:invGamma/>
                </a:schemeClr>
              </a:gs>
              <a:gs pos="100000">
                <a:schemeClr val="accent2"/>
              </a:gs>
            </a:gsLst>
            <a:lin ang="5400000" scaled="1"/>
          </a:gradFill>
          <a:ln w="76200" cmpd="tri">
            <a:solidFill>
              <a:schemeClr val="bg1"/>
            </a:solidFill>
          </a:ln>
        </p:spPr>
        <p:txBody>
          <a:bodyPr/>
          <a:lstStyle/>
          <a:p>
            <a:pPr eaLnBrk="1" hangingPunct="1">
              <a:buFontTx/>
              <a:buNone/>
              <a:defRPr/>
            </a:pPr>
            <a:endParaRPr lang="en-US" b="1" dirty="0" smtClean="0"/>
          </a:p>
          <a:p>
            <a:pPr eaLnBrk="1" hangingPunct="1">
              <a:buFontTx/>
              <a:buNone/>
              <a:defRPr/>
            </a:pPr>
            <a:r>
              <a:rPr lang="en-US" b="1" dirty="0" smtClean="0"/>
              <a:t>	</a:t>
            </a:r>
            <a:r>
              <a:rPr lang="en-US" b="1" dirty="0" smtClean="0">
                <a:solidFill>
                  <a:srgbClr val="FFFF00"/>
                </a:solidFill>
              </a:rPr>
              <a:t>VISION STATEMENT</a:t>
            </a:r>
          </a:p>
          <a:p>
            <a:pPr eaLnBrk="1" hangingPunct="1">
              <a:buFontTx/>
              <a:buNone/>
              <a:defRPr/>
            </a:pPr>
            <a:endParaRPr lang="en-US" b="1" dirty="0" smtClean="0">
              <a:solidFill>
                <a:srgbClr val="FFFF00"/>
              </a:solidFill>
            </a:endParaRPr>
          </a:p>
          <a:p>
            <a:pPr>
              <a:buNone/>
            </a:pPr>
            <a:r>
              <a:rPr lang="en-US" sz="2800" dirty="0" smtClean="0"/>
              <a:t>	</a:t>
            </a:r>
            <a:r>
              <a:rPr lang="en-US" sz="2800" dirty="0" smtClean="0">
                <a:solidFill>
                  <a:schemeClr val="bg1"/>
                </a:solidFill>
              </a:rPr>
              <a:t>We (churches) will fully incorporate the families with autistic </a:t>
            </a:r>
            <a:r>
              <a:rPr lang="en-US" sz="2800" dirty="0" err="1" smtClean="0">
                <a:solidFill>
                  <a:schemeClr val="bg1"/>
                </a:solidFill>
              </a:rPr>
              <a:t>member(s</a:t>
            </a:r>
            <a:r>
              <a:rPr lang="en-US" sz="2800" dirty="0" smtClean="0">
                <a:solidFill>
                  <a:schemeClr val="bg1"/>
                </a:solidFill>
              </a:rPr>
              <a:t>).  </a:t>
            </a:r>
          </a:p>
          <a:p>
            <a:pPr lvl="1"/>
            <a:r>
              <a:rPr lang="en-US" sz="2600" dirty="0" smtClean="0">
                <a:solidFill>
                  <a:schemeClr val="bg1"/>
                </a:solidFill>
              </a:rPr>
              <a:t>These families will sense the love, care, understanding, and support from the church family.  </a:t>
            </a:r>
          </a:p>
          <a:p>
            <a:pPr lvl="1"/>
            <a:r>
              <a:rPr lang="en-US" sz="2600" dirty="0" smtClean="0">
                <a:solidFill>
                  <a:schemeClr val="bg1"/>
                </a:solidFill>
              </a:rPr>
              <a:t>We will seek to nurture and help these families grow holistically.  </a:t>
            </a:r>
          </a:p>
          <a:p>
            <a:pPr lvl="1"/>
            <a:r>
              <a:rPr lang="en-US" sz="2600" dirty="0" smtClean="0">
                <a:solidFill>
                  <a:schemeClr val="bg1"/>
                </a:solidFill>
              </a:rPr>
              <a:t>These families will be free and proud to exercise their gifts and talents in order to advance God’s Kingdom </a:t>
            </a:r>
          </a:p>
          <a:p>
            <a:pPr eaLnBrk="1" hangingPunct="1">
              <a:buFontTx/>
              <a:buNone/>
              <a:defRPr/>
            </a:pPr>
            <a:r>
              <a:rPr lang="en-US" dirty="0" smtClean="0">
                <a:solidFill>
                  <a:srgbClr val="FFFF00"/>
                </a:solidFill>
              </a:rPr>
              <a:t> </a:t>
            </a:r>
            <a:endParaRPr lang="en-US" altLang="zh-CN" dirty="0" smtClean="0">
              <a:solidFill>
                <a:srgbClr val="FFFF00"/>
              </a:solidFill>
              <a:ea typeface="SimSun" pitchFamily="2" charset="-122"/>
            </a:endParaRPr>
          </a:p>
        </p:txBody>
      </p:sp>
      <p:sp>
        <p:nvSpPr>
          <p:cNvPr id="102404" name="Text Box 4"/>
          <p:cNvSpPr txBox="1">
            <a:spLocks noChangeArrowheads="1"/>
          </p:cNvSpPr>
          <p:nvPr/>
        </p:nvSpPr>
        <p:spPr bwMode="auto">
          <a:xfrm>
            <a:off x="4038600" y="228600"/>
            <a:ext cx="4495800" cy="793750"/>
          </a:xfrm>
          <a:prstGeom prst="rect">
            <a:avLst/>
          </a:prstGeom>
          <a:noFill/>
          <a:ln w="9525">
            <a:noFill/>
            <a:miter lim="800000"/>
            <a:headEnd/>
            <a:tailEnd/>
          </a:ln>
          <a:effectLst/>
        </p:spPr>
        <p:txBody>
          <a:bodyPr>
            <a:prstTxWarp prst="textNoShape">
              <a:avLst/>
            </a:prstTxWarp>
            <a:spAutoFit/>
          </a:bodyPr>
          <a:lstStyle/>
          <a:p>
            <a:r>
              <a:rPr lang="zh-TW" altLang="en-US" sz="2800" b="1">
                <a:solidFill>
                  <a:schemeClr val="bg1"/>
                </a:solidFill>
                <a:effectLst>
                  <a:outerShdw blurRad="38100" dist="38100" dir="2700000" algn="tl">
                    <a:srgbClr val="000000"/>
                  </a:outerShdw>
                </a:effectLst>
                <a:ea typeface="新細明體" pitchFamily="-110" charset="-120"/>
                <a:cs typeface="新細明體" pitchFamily="-110" charset="-120"/>
              </a:rPr>
              <a:t> 北美華人基督徒教育大會</a:t>
            </a:r>
            <a:endParaRPr lang="en-US" sz="2800">
              <a:solidFill>
                <a:srgbClr val="00FF00"/>
              </a:solidFill>
            </a:endParaRPr>
          </a:p>
          <a:p>
            <a:r>
              <a:rPr lang="en-US">
                <a:solidFill>
                  <a:srgbClr val="00FF00"/>
                </a:solidFill>
              </a:rPr>
              <a:t>             </a:t>
            </a:r>
            <a:r>
              <a:rPr lang="en-US">
                <a:solidFill>
                  <a:srgbClr val="FF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A</a:t>
            </a:r>
            <a:r>
              <a:rPr lang="en-US">
                <a:solidFill>
                  <a:srgbClr val="00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ccess </a:t>
            </a:r>
            <a:r>
              <a:rPr lang="en-US">
                <a:solidFill>
                  <a:srgbClr val="FF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B</a:t>
            </a:r>
            <a:r>
              <a:rPr lang="en-US">
                <a:solidFill>
                  <a:srgbClr val="00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ible </a:t>
            </a:r>
            <a:r>
              <a:rPr lang="en-US">
                <a:solidFill>
                  <a:srgbClr val="FF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C</a:t>
            </a:r>
            <a:r>
              <a:rPr lang="en-US">
                <a:solidFill>
                  <a:srgbClr val="00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onvention</a:t>
            </a:r>
            <a:r>
              <a:rPr lang="en-US">
                <a:solidFill>
                  <a:srgbClr val="00FF00"/>
                </a:solidFill>
              </a:rPr>
              <a:t> </a:t>
            </a:r>
          </a:p>
        </p:txBody>
      </p:sp>
      <p:pic>
        <p:nvPicPr>
          <p:cNvPr id="6149" name="Picture 5" descr="abc logo_color (2)"/>
          <p:cNvPicPr>
            <a:picLocks noChangeAspect="1" noChangeArrowheads="1"/>
          </p:cNvPicPr>
          <p:nvPr/>
        </p:nvPicPr>
        <p:blipFill>
          <a:blip r:embed="rId3"/>
          <a:srcRect/>
          <a:stretch>
            <a:fillRect/>
          </a:stretch>
        </p:blipFill>
        <p:spPr bwMode="auto">
          <a:xfrm>
            <a:off x="228600" y="304800"/>
            <a:ext cx="685800" cy="609600"/>
          </a:xfrm>
          <a:prstGeom prst="rect">
            <a:avLst/>
          </a:prstGeom>
          <a:noFill/>
          <a:ln w="57150" cmpd="thinThick">
            <a:solidFill>
              <a:srgbClr val="FFFF00"/>
            </a:solidFill>
            <a:miter lim="800000"/>
            <a:headEnd/>
            <a:tailEnd/>
          </a:ln>
        </p:spPr>
      </p:pic>
      <p:pic>
        <p:nvPicPr>
          <p:cNvPr id="6150" name="Picture 1"/>
          <p:cNvPicPr>
            <a:picLocks noChangeAspect="1"/>
          </p:cNvPicPr>
          <p:nvPr/>
        </p:nvPicPr>
        <p:blipFill>
          <a:blip r:embed="rId4"/>
          <a:srcRect/>
          <a:stretch>
            <a:fillRect/>
          </a:stretch>
        </p:blipFill>
        <p:spPr bwMode="auto">
          <a:xfrm>
            <a:off x="8305800" y="282575"/>
            <a:ext cx="685800" cy="685800"/>
          </a:xfrm>
          <a:prstGeom prst="rect">
            <a:avLst/>
          </a:prstGeom>
          <a:noFill/>
          <a:ln w="28575">
            <a:solidFill>
              <a:srgbClr val="FFFF00"/>
            </a:solid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52400" y="228600"/>
            <a:ext cx="8839200" cy="762000"/>
          </a:xfrm>
          <a:solidFill>
            <a:schemeClr val="accent2"/>
          </a:solidFill>
          <a:ln w="76200" cmpd="tri">
            <a:solidFill>
              <a:schemeClr val="bg1"/>
            </a:solidFill>
          </a:ln>
        </p:spPr>
        <p:txBody>
          <a:bodyPr/>
          <a:lstStyle/>
          <a:p>
            <a:pPr algn="l" eaLnBrk="1" hangingPunct="1"/>
            <a:r>
              <a:rPr lang="en-US" sz="4000" b="1" i="1">
                <a:solidFill>
                  <a:srgbClr val="FFFF00"/>
                </a:solidFill>
                <a:latin typeface="Matura MT Script Capitals" pitchFamily="-110" charset="0"/>
                <a:ea typeface="Batang" pitchFamily="18" charset="-127"/>
                <a:cs typeface="Batang" pitchFamily="18" charset="-127"/>
              </a:rPr>
              <a:t>     ABC</a:t>
            </a:r>
            <a:r>
              <a:rPr lang="en-US" sz="4000">
                <a:solidFill>
                  <a:srgbClr val="FFFF00"/>
                </a:solidFill>
                <a:latin typeface="Matura MT Script Capitals" pitchFamily="-110" charset="0"/>
              </a:rPr>
              <a:t>  2015 </a:t>
            </a:r>
            <a:r>
              <a:rPr lang="zh-TW" altLang="en-US" sz="4000">
                <a:ea typeface="新細明體" pitchFamily="-110" charset="-120"/>
                <a:cs typeface="新細明體" pitchFamily="-110" charset="-120"/>
              </a:rPr>
              <a:t>    </a:t>
            </a:r>
            <a:endParaRPr lang="en-US" sz="4000"/>
          </a:p>
        </p:txBody>
      </p:sp>
      <p:sp>
        <p:nvSpPr>
          <p:cNvPr id="102403" name="Rectangle 3"/>
          <p:cNvSpPr>
            <a:spLocks noGrp="1" noChangeArrowheads="1"/>
          </p:cNvSpPr>
          <p:nvPr>
            <p:ph type="body" idx="1"/>
          </p:nvPr>
        </p:nvSpPr>
        <p:spPr>
          <a:xfrm>
            <a:off x="152400" y="1066800"/>
            <a:ext cx="8839200" cy="5638800"/>
          </a:xfrm>
          <a:gradFill rotWithShape="1">
            <a:gsLst>
              <a:gs pos="0">
                <a:schemeClr val="accent2"/>
              </a:gs>
              <a:gs pos="50000">
                <a:schemeClr val="accent2">
                  <a:gamma/>
                  <a:shade val="46275"/>
                  <a:invGamma/>
                </a:schemeClr>
              </a:gs>
              <a:gs pos="100000">
                <a:schemeClr val="accent2"/>
              </a:gs>
            </a:gsLst>
            <a:lin ang="5400000" scaled="1"/>
          </a:gradFill>
          <a:ln w="76200" cmpd="tri">
            <a:solidFill>
              <a:schemeClr val="bg1"/>
            </a:solidFill>
          </a:ln>
        </p:spPr>
        <p:txBody>
          <a:bodyPr/>
          <a:lstStyle/>
          <a:p>
            <a:pPr eaLnBrk="1" hangingPunct="1">
              <a:buFontTx/>
              <a:buNone/>
              <a:defRPr/>
            </a:pPr>
            <a:r>
              <a:rPr lang="en-US" b="1" dirty="0" smtClean="0"/>
              <a:t>	</a:t>
            </a:r>
          </a:p>
          <a:p>
            <a:pPr eaLnBrk="1" hangingPunct="1">
              <a:buFontTx/>
              <a:buNone/>
              <a:defRPr/>
            </a:pPr>
            <a:r>
              <a:rPr lang="en-US" b="1" dirty="0" smtClean="0">
                <a:solidFill>
                  <a:srgbClr val="FFFF00"/>
                </a:solidFill>
              </a:rPr>
              <a:t>	</a:t>
            </a:r>
            <a:r>
              <a:rPr lang="en-US" b="1" dirty="0" smtClean="0">
                <a:solidFill>
                  <a:srgbClr val="FFFF00"/>
                </a:solidFill>
              </a:rPr>
              <a:t>VALUE STATEMENT</a:t>
            </a:r>
          </a:p>
          <a:p>
            <a:pPr lvl="0"/>
            <a:endParaRPr lang="en-US" sz="2000" b="1" u="sng" dirty="0" smtClean="0">
              <a:solidFill>
                <a:srgbClr val="FF0000"/>
              </a:solidFill>
            </a:endParaRPr>
          </a:p>
          <a:p>
            <a:pPr lvl="0"/>
            <a:r>
              <a:rPr lang="en-US" sz="2000" b="1" u="sng" dirty="0" smtClean="0">
                <a:solidFill>
                  <a:srgbClr val="FF0000"/>
                </a:solidFill>
              </a:rPr>
              <a:t>A</a:t>
            </a:r>
            <a:r>
              <a:rPr lang="en-US" sz="2000" u="sng" dirty="0" smtClean="0">
                <a:solidFill>
                  <a:schemeClr val="bg1"/>
                </a:solidFill>
              </a:rPr>
              <a:t>uthentic community</a:t>
            </a:r>
            <a:r>
              <a:rPr lang="en-US" sz="2000" dirty="0" smtClean="0">
                <a:solidFill>
                  <a:schemeClr val="bg1"/>
                </a:solidFill>
              </a:rPr>
              <a:t>. To build open and honest relationships with families with autistic </a:t>
            </a:r>
            <a:r>
              <a:rPr lang="en-US" sz="2000" dirty="0" err="1" smtClean="0">
                <a:solidFill>
                  <a:schemeClr val="bg1"/>
                </a:solidFill>
              </a:rPr>
              <a:t>member(s</a:t>
            </a:r>
            <a:r>
              <a:rPr lang="en-US" sz="2000" dirty="0" smtClean="0">
                <a:solidFill>
                  <a:schemeClr val="bg1"/>
                </a:solidFill>
              </a:rPr>
              <a:t>)</a:t>
            </a:r>
          </a:p>
          <a:p>
            <a:pPr lvl="0"/>
            <a:r>
              <a:rPr lang="en-US" sz="2000" b="1" u="sng" dirty="0" smtClean="0">
                <a:solidFill>
                  <a:srgbClr val="FF0000"/>
                </a:solidFill>
              </a:rPr>
              <a:t>U</a:t>
            </a:r>
            <a:r>
              <a:rPr lang="en-US" sz="2000" u="sng" dirty="0" smtClean="0">
                <a:solidFill>
                  <a:schemeClr val="bg1"/>
                </a:solidFill>
              </a:rPr>
              <a:t>nconditional love</a:t>
            </a:r>
            <a:r>
              <a:rPr lang="en-US" sz="2000" dirty="0" smtClean="0">
                <a:solidFill>
                  <a:schemeClr val="bg1"/>
                </a:solidFill>
              </a:rPr>
              <a:t>. To be sensitive and show compassion in order to accept families with autistic </a:t>
            </a:r>
            <a:r>
              <a:rPr lang="en-US" sz="2000" dirty="0" err="1" smtClean="0">
                <a:solidFill>
                  <a:schemeClr val="bg1"/>
                </a:solidFill>
              </a:rPr>
              <a:t>member(s</a:t>
            </a:r>
            <a:r>
              <a:rPr lang="en-US" sz="2000" dirty="0" smtClean="0">
                <a:solidFill>
                  <a:schemeClr val="bg1"/>
                </a:solidFill>
              </a:rPr>
              <a:t>)</a:t>
            </a:r>
          </a:p>
          <a:p>
            <a:pPr lvl="0"/>
            <a:r>
              <a:rPr lang="en-US" sz="2000" b="1" u="sng" dirty="0" smtClean="0">
                <a:solidFill>
                  <a:srgbClr val="FF0000"/>
                </a:solidFill>
              </a:rPr>
              <a:t>T</a:t>
            </a:r>
            <a:r>
              <a:rPr lang="en-US" sz="2000" u="sng" dirty="0" smtClean="0">
                <a:solidFill>
                  <a:schemeClr val="bg1"/>
                </a:solidFill>
              </a:rPr>
              <a:t>otal inclusion</a:t>
            </a:r>
            <a:r>
              <a:rPr lang="en-US" sz="2000" dirty="0" smtClean="0">
                <a:solidFill>
                  <a:schemeClr val="bg1"/>
                </a:solidFill>
              </a:rPr>
              <a:t>. To help families with autistic </a:t>
            </a:r>
            <a:r>
              <a:rPr lang="en-US" sz="2000" dirty="0" err="1" smtClean="0">
                <a:solidFill>
                  <a:schemeClr val="bg1"/>
                </a:solidFill>
              </a:rPr>
              <a:t>member(s</a:t>
            </a:r>
            <a:r>
              <a:rPr lang="en-US" sz="2000" dirty="0" smtClean="0">
                <a:solidFill>
                  <a:schemeClr val="bg1"/>
                </a:solidFill>
              </a:rPr>
              <a:t>) to become integral members of our faith community</a:t>
            </a:r>
          </a:p>
          <a:p>
            <a:pPr lvl="0"/>
            <a:r>
              <a:rPr lang="en-US" sz="2000" b="1" u="sng" dirty="0" smtClean="0">
                <a:solidFill>
                  <a:srgbClr val="FF0000"/>
                </a:solidFill>
              </a:rPr>
              <a:t>I</a:t>
            </a:r>
            <a:r>
              <a:rPr lang="en-US" sz="2000" u="sng" dirty="0" smtClean="0">
                <a:solidFill>
                  <a:schemeClr val="bg1"/>
                </a:solidFill>
              </a:rPr>
              <a:t>ntentionality</a:t>
            </a:r>
            <a:r>
              <a:rPr lang="en-US" sz="2000" dirty="0" smtClean="0">
                <a:solidFill>
                  <a:schemeClr val="bg1"/>
                </a:solidFill>
              </a:rPr>
              <a:t>.  To actively seek opportunities to minister to families with autistic </a:t>
            </a:r>
            <a:r>
              <a:rPr lang="en-US" sz="2000" dirty="0" err="1" smtClean="0">
                <a:solidFill>
                  <a:schemeClr val="bg1"/>
                </a:solidFill>
              </a:rPr>
              <a:t>member(s</a:t>
            </a:r>
            <a:r>
              <a:rPr lang="en-US" sz="2000" dirty="0" smtClean="0">
                <a:solidFill>
                  <a:schemeClr val="bg1"/>
                </a:solidFill>
              </a:rPr>
              <a:t>)</a:t>
            </a:r>
          </a:p>
          <a:p>
            <a:pPr lvl="0"/>
            <a:r>
              <a:rPr lang="en-US" sz="2000" b="1" u="sng" dirty="0" smtClean="0">
                <a:solidFill>
                  <a:srgbClr val="FF0000"/>
                </a:solidFill>
              </a:rPr>
              <a:t>S</a:t>
            </a:r>
            <a:r>
              <a:rPr lang="en-US" sz="2000" u="sng" dirty="0" smtClean="0">
                <a:solidFill>
                  <a:schemeClr val="bg1"/>
                </a:solidFill>
              </a:rPr>
              <a:t>anctification</a:t>
            </a:r>
            <a:r>
              <a:rPr lang="en-US" sz="2000" dirty="0" smtClean="0">
                <a:solidFill>
                  <a:schemeClr val="bg1"/>
                </a:solidFill>
              </a:rPr>
              <a:t>. To allow families with autistic </a:t>
            </a:r>
            <a:r>
              <a:rPr lang="en-US" sz="2000" dirty="0" err="1" smtClean="0">
                <a:solidFill>
                  <a:schemeClr val="bg1"/>
                </a:solidFill>
              </a:rPr>
              <a:t>member(s</a:t>
            </a:r>
            <a:r>
              <a:rPr lang="en-US" sz="2000" dirty="0" smtClean="0">
                <a:solidFill>
                  <a:schemeClr val="bg1"/>
                </a:solidFill>
              </a:rPr>
              <a:t>) to grow into the maturity in order to demonstrate God’s glory in their daily living.</a:t>
            </a:r>
          </a:p>
          <a:p>
            <a:pPr lvl="0"/>
            <a:r>
              <a:rPr lang="en-US" sz="2000" b="1" u="sng" dirty="0" smtClean="0">
                <a:solidFill>
                  <a:srgbClr val="FF0000"/>
                </a:solidFill>
              </a:rPr>
              <a:t>M</a:t>
            </a:r>
            <a:r>
              <a:rPr lang="en-US" sz="2000" u="sng" dirty="0" smtClean="0">
                <a:solidFill>
                  <a:schemeClr val="bg1"/>
                </a:solidFill>
              </a:rPr>
              <a:t>entorship</a:t>
            </a:r>
            <a:r>
              <a:rPr lang="en-US" sz="2000" dirty="0" smtClean="0">
                <a:solidFill>
                  <a:schemeClr val="bg1"/>
                </a:solidFill>
              </a:rPr>
              <a:t>.  To walk alongside and disciple families in order to help them grow holistically.</a:t>
            </a:r>
          </a:p>
        </p:txBody>
      </p:sp>
      <p:sp>
        <p:nvSpPr>
          <p:cNvPr id="102404" name="Text Box 4"/>
          <p:cNvSpPr txBox="1">
            <a:spLocks noChangeArrowheads="1"/>
          </p:cNvSpPr>
          <p:nvPr/>
        </p:nvSpPr>
        <p:spPr bwMode="auto">
          <a:xfrm>
            <a:off x="4038600" y="228600"/>
            <a:ext cx="4495800" cy="793750"/>
          </a:xfrm>
          <a:prstGeom prst="rect">
            <a:avLst/>
          </a:prstGeom>
          <a:noFill/>
          <a:ln w="9525">
            <a:noFill/>
            <a:miter lim="800000"/>
            <a:headEnd/>
            <a:tailEnd/>
          </a:ln>
          <a:effectLst/>
        </p:spPr>
        <p:txBody>
          <a:bodyPr>
            <a:prstTxWarp prst="textNoShape">
              <a:avLst/>
            </a:prstTxWarp>
            <a:spAutoFit/>
          </a:bodyPr>
          <a:lstStyle/>
          <a:p>
            <a:r>
              <a:rPr lang="zh-TW" altLang="en-US" sz="2800" b="1">
                <a:solidFill>
                  <a:schemeClr val="bg1"/>
                </a:solidFill>
                <a:effectLst>
                  <a:outerShdw blurRad="38100" dist="38100" dir="2700000" algn="tl">
                    <a:srgbClr val="000000"/>
                  </a:outerShdw>
                </a:effectLst>
                <a:ea typeface="新細明體" pitchFamily="-110" charset="-120"/>
                <a:cs typeface="新細明體" pitchFamily="-110" charset="-120"/>
              </a:rPr>
              <a:t> 北美華人基督徒教育大會</a:t>
            </a:r>
            <a:endParaRPr lang="en-US" sz="2800">
              <a:solidFill>
                <a:srgbClr val="00FF00"/>
              </a:solidFill>
            </a:endParaRPr>
          </a:p>
          <a:p>
            <a:r>
              <a:rPr lang="en-US">
                <a:solidFill>
                  <a:srgbClr val="00FF00"/>
                </a:solidFill>
              </a:rPr>
              <a:t>             </a:t>
            </a:r>
            <a:r>
              <a:rPr lang="en-US">
                <a:solidFill>
                  <a:srgbClr val="FF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A</a:t>
            </a:r>
            <a:r>
              <a:rPr lang="en-US">
                <a:solidFill>
                  <a:srgbClr val="00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ccess </a:t>
            </a:r>
            <a:r>
              <a:rPr lang="en-US">
                <a:solidFill>
                  <a:srgbClr val="FF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B</a:t>
            </a:r>
            <a:r>
              <a:rPr lang="en-US">
                <a:solidFill>
                  <a:srgbClr val="00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ible </a:t>
            </a:r>
            <a:r>
              <a:rPr lang="en-US">
                <a:solidFill>
                  <a:srgbClr val="FF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C</a:t>
            </a:r>
            <a:r>
              <a:rPr lang="en-US">
                <a:solidFill>
                  <a:srgbClr val="00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onvention</a:t>
            </a:r>
            <a:r>
              <a:rPr lang="en-US">
                <a:solidFill>
                  <a:srgbClr val="00FF00"/>
                </a:solidFill>
              </a:rPr>
              <a:t> </a:t>
            </a:r>
          </a:p>
        </p:txBody>
      </p:sp>
      <p:pic>
        <p:nvPicPr>
          <p:cNvPr id="7173" name="Picture 5" descr="abc logo_color (2)"/>
          <p:cNvPicPr>
            <a:picLocks noChangeAspect="1" noChangeArrowheads="1"/>
          </p:cNvPicPr>
          <p:nvPr/>
        </p:nvPicPr>
        <p:blipFill>
          <a:blip r:embed="rId3"/>
          <a:srcRect/>
          <a:stretch>
            <a:fillRect/>
          </a:stretch>
        </p:blipFill>
        <p:spPr bwMode="auto">
          <a:xfrm>
            <a:off x="228600" y="304800"/>
            <a:ext cx="685800" cy="609600"/>
          </a:xfrm>
          <a:prstGeom prst="rect">
            <a:avLst/>
          </a:prstGeom>
          <a:noFill/>
          <a:ln w="57150" cmpd="thinThick">
            <a:solidFill>
              <a:srgbClr val="FFFF00"/>
            </a:solidFill>
            <a:miter lim="800000"/>
            <a:headEnd/>
            <a:tailEnd/>
          </a:ln>
        </p:spPr>
      </p:pic>
      <p:pic>
        <p:nvPicPr>
          <p:cNvPr id="7174" name="Picture 1"/>
          <p:cNvPicPr>
            <a:picLocks noChangeAspect="1"/>
          </p:cNvPicPr>
          <p:nvPr/>
        </p:nvPicPr>
        <p:blipFill>
          <a:blip r:embed="rId4"/>
          <a:srcRect/>
          <a:stretch>
            <a:fillRect/>
          </a:stretch>
        </p:blipFill>
        <p:spPr bwMode="auto">
          <a:xfrm>
            <a:off x="8305800" y="282575"/>
            <a:ext cx="685800" cy="685800"/>
          </a:xfrm>
          <a:prstGeom prst="rect">
            <a:avLst/>
          </a:prstGeom>
          <a:noFill/>
          <a:ln w="28575">
            <a:solidFill>
              <a:srgbClr val="FFFF00"/>
            </a:solid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 y="228600"/>
            <a:ext cx="8839200" cy="762000"/>
          </a:xfrm>
          <a:solidFill>
            <a:schemeClr val="accent2"/>
          </a:solidFill>
          <a:ln w="76200" cmpd="tri">
            <a:solidFill>
              <a:schemeClr val="bg1"/>
            </a:solidFill>
          </a:ln>
        </p:spPr>
        <p:txBody>
          <a:bodyPr/>
          <a:lstStyle/>
          <a:p>
            <a:pPr algn="l" eaLnBrk="1" hangingPunct="1"/>
            <a:r>
              <a:rPr lang="en-US" sz="4000" b="1" i="1">
                <a:solidFill>
                  <a:srgbClr val="FFFF00"/>
                </a:solidFill>
                <a:latin typeface="Matura MT Script Capitals" pitchFamily="-110" charset="0"/>
                <a:ea typeface="Batang" pitchFamily="18" charset="-127"/>
                <a:cs typeface="Batang" pitchFamily="18" charset="-127"/>
              </a:rPr>
              <a:t>     ABC</a:t>
            </a:r>
            <a:r>
              <a:rPr lang="en-US" sz="4000">
                <a:solidFill>
                  <a:srgbClr val="FFFF00"/>
                </a:solidFill>
                <a:latin typeface="Matura MT Script Capitals" pitchFamily="-110" charset="0"/>
              </a:rPr>
              <a:t>  2015 </a:t>
            </a:r>
            <a:r>
              <a:rPr lang="zh-TW" altLang="en-US" sz="4000">
                <a:ea typeface="新細明體" pitchFamily="-110" charset="-120"/>
                <a:cs typeface="新細明體" pitchFamily="-110" charset="-120"/>
              </a:rPr>
              <a:t>    </a:t>
            </a:r>
            <a:endParaRPr lang="en-US" sz="4000"/>
          </a:p>
        </p:txBody>
      </p:sp>
      <p:sp>
        <p:nvSpPr>
          <p:cNvPr id="102403" name="Rectangle 3"/>
          <p:cNvSpPr>
            <a:spLocks noGrp="1" noChangeArrowheads="1"/>
          </p:cNvSpPr>
          <p:nvPr>
            <p:ph type="body" idx="1"/>
          </p:nvPr>
        </p:nvSpPr>
        <p:spPr>
          <a:xfrm>
            <a:off x="152400" y="1066800"/>
            <a:ext cx="8839200" cy="5638800"/>
          </a:xfrm>
          <a:gradFill rotWithShape="1">
            <a:gsLst>
              <a:gs pos="0">
                <a:schemeClr val="accent2"/>
              </a:gs>
              <a:gs pos="50000">
                <a:schemeClr val="accent2">
                  <a:gamma/>
                  <a:shade val="46275"/>
                  <a:invGamma/>
                </a:schemeClr>
              </a:gs>
              <a:gs pos="100000">
                <a:schemeClr val="accent2"/>
              </a:gs>
            </a:gsLst>
            <a:lin ang="5400000" scaled="1"/>
          </a:gradFill>
          <a:ln w="76200" cmpd="tri">
            <a:solidFill>
              <a:schemeClr val="bg1"/>
            </a:solidFill>
          </a:ln>
        </p:spPr>
        <p:txBody>
          <a:bodyPr/>
          <a:lstStyle/>
          <a:p>
            <a:pPr eaLnBrk="1" hangingPunct="1">
              <a:buFontTx/>
              <a:buNone/>
              <a:defRPr/>
            </a:pPr>
            <a:r>
              <a:rPr lang="en-US" altLang="zh-CN" smtClean="0">
                <a:solidFill>
                  <a:srgbClr val="FFFF00"/>
                </a:solidFill>
                <a:ea typeface="SimSun" pitchFamily="2" charset="-122"/>
              </a:rPr>
              <a:t> </a:t>
            </a:r>
            <a:endParaRPr lang="en-US" altLang="zh-CN" dirty="0" smtClean="0">
              <a:solidFill>
                <a:srgbClr val="FFFF00"/>
              </a:solidFill>
              <a:ea typeface="SimSun" pitchFamily="2" charset="-122"/>
            </a:endParaRPr>
          </a:p>
        </p:txBody>
      </p:sp>
      <p:sp>
        <p:nvSpPr>
          <p:cNvPr id="102404" name="Text Box 4"/>
          <p:cNvSpPr txBox="1">
            <a:spLocks noChangeArrowheads="1"/>
          </p:cNvSpPr>
          <p:nvPr/>
        </p:nvSpPr>
        <p:spPr bwMode="auto">
          <a:xfrm>
            <a:off x="4038600" y="228600"/>
            <a:ext cx="4495800" cy="793750"/>
          </a:xfrm>
          <a:prstGeom prst="rect">
            <a:avLst/>
          </a:prstGeom>
          <a:noFill/>
          <a:ln w="9525">
            <a:noFill/>
            <a:miter lim="800000"/>
            <a:headEnd/>
            <a:tailEnd/>
          </a:ln>
          <a:effectLst/>
        </p:spPr>
        <p:txBody>
          <a:bodyPr>
            <a:prstTxWarp prst="textNoShape">
              <a:avLst/>
            </a:prstTxWarp>
            <a:spAutoFit/>
          </a:bodyPr>
          <a:lstStyle/>
          <a:p>
            <a:r>
              <a:rPr lang="zh-TW" altLang="en-US" sz="2800" b="1">
                <a:solidFill>
                  <a:schemeClr val="bg1"/>
                </a:solidFill>
                <a:effectLst>
                  <a:outerShdw blurRad="38100" dist="38100" dir="2700000" algn="tl">
                    <a:srgbClr val="000000"/>
                  </a:outerShdw>
                </a:effectLst>
                <a:ea typeface="新細明體" pitchFamily="-110" charset="-120"/>
                <a:cs typeface="新細明體" pitchFamily="-110" charset="-120"/>
              </a:rPr>
              <a:t> 北美華人基督徒教育大會</a:t>
            </a:r>
            <a:endParaRPr lang="en-US" sz="2800">
              <a:solidFill>
                <a:srgbClr val="00FF00"/>
              </a:solidFill>
            </a:endParaRPr>
          </a:p>
          <a:p>
            <a:r>
              <a:rPr lang="en-US">
                <a:solidFill>
                  <a:srgbClr val="00FF00"/>
                </a:solidFill>
              </a:rPr>
              <a:t>             </a:t>
            </a:r>
            <a:r>
              <a:rPr lang="en-US">
                <a:solidFill>
                  <a:srgbClr val="FF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A</a:t>
            </a:r>
            <a:r>
              <a:rPr lang="en-US">
                <a:solidFill>
                  <a:srgbClr val="00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ccess </a:t>
            </a:r>
            <a:r>
              <a:rPr lang="en-US">
                <a:solidFill>
                  <a:srgbClr val="FF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B</a:t>
            </a:r>
            <a:r>
              <a:rPr lang="en-US">
                <a:solidFill>
                  <a:srgbClr val="00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ible </a:t>
            </a:r>
            <a:r>
              <a:rPr lang="en-US">
                <a:solidFill>
                  <a:srgbClr val="FF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C</a:t>
            </a:r>
            <a:r>
              <a:rPr lang="en-US">
                <a:solidFill>
                  <a:srgbClr val="00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onvention</a:t>
            </a:r>
            <a:r>
              <a:rPr lang="en-US">
                <a:solidFill>
                  <a:srgbClr val="00FF00"/>
                </a:solidFill>
              </a:rPr>
              <a:t> </a:t>
            </a:r>
          </a:p>
        </p:txBody>
      </p:sp>
      <p:pic>
        <p:nvPicPr>
          <p:cNvPr id="4101" name="Picture 5" descr="abc logo_color (2)"/>
          <p:cNvPicPr>
            <a:picLocks noChangeAspect="1" noChangeArrowheads="1"/>
          </p:cNvPicPr>
          <p:nvPr/>
        </p:nvPicPr>
        <p:blipFill>
          <a:blip r:embed="rId3"/>
          <a:srcRect/>
          <a:stretch>
            <a:fillRect/>
          </a:stretch>
        </p:blipFill>
        <p:spPr bwMode="auto">
          <a:xfrm>
            <a:off x="228600" y="304800"/>
            <a:ext cx="685800" cy="609600"/>
          </a:xfrm>
          <a:prstGeom prst="rect">
            <a:avLst/>
          </a:prstGeom>
          <a:noFill/>
          <a:ln w="57150" cmpd="thinThick">
            <a:solidFill>
              <a:srgbClr val="FFFF00"/>
            </a:solidFill>
            <a:miter lim="800000"/>
            <a:headEnd/>
            <a:tailEnd/>
          </a:ln>
        </p:spPr>
      </p:pic>
      <p:pic>
        <p:nvPicPr>
          <p:cNvPr id="4102" name="Picture 1"/>
          <p:cNvPicPr>
            <a:picLocks noChangeAspect="1"/>
          </p:cNvPicPr>
          <p:nvPr/>
        </p:nvPicPr>
        <p:blipFill>
          <a:blip r:embed="rId4"/>
          <a:srcRect/>
          <a:stretch>
            <a:fillRect/>
          </a:stretch>
        </p:blipFill>
        <p:spPr bwMode="auto">
          <a:xfrm>
            <a:off x="8305800" y="282575"/>
            <a:ext cx="685800" cy="685800"/>
          </a:xfrm>
          <a:prstGeom prst="rect">
            <a:avLst/>
          </a:prstGeom>
          <a:noFill/>
          <a:ln w="28575">
            <a:solidFill>
              <a:srgbClr val="FFFF00"/>
            </a:solidFill>
            <a:miter lim="800000"/>
            <a:headEnd/>
            <a:tailEnd/>
          </a:ln>
        </p:spPr>
      </p:pic>
      <p:pic>
        <p:nvPicPr>
          <p:cNvPr id="7" name="Picture 6"/>
          <p:cNvPicPr>
            <a:picLocks noChangeAspect="1"/>
          </p:cNvPicPr>
          <p:nvPr/>
        </p:nvPicPr>
        <p:blipFill>
          <a:blip r:embed="rId5"/>
          <a:stretch>
            <a:fillRect/>
          </a:stretch>
        </p:blipFill>
        <p:spPr>
          <a:xfrm>
            <a:off x="304801" y="1447800"/>
            <a:ext cx="7391400" cy="5105400"/>
          </a:xfrm>
          <a:prstGeom prst="rect">
            <a:avLst/>
          </a:prstGeom>
        </p:spPr>
      </p:pic>
      <p:sp>
        <p:nvSpPr>
          <p:cNvPr id="8" name="TextBox 7"/>
          <p:cNvSpPr txBox="1"/>
          <p:nvPr/>
        </p:nvSpPr>
        <p:spPr>
          <a:xfrm>
            <a:off x="304800" y="1219200"/>
            <a:ext cx="5738670" cy="338554"/>
          </a:xfrm>
          <a:prstGeom prst="rect">
            <a:avLst/>
          </a:prstGeom>
          <a:solidFill>
            <a:schemeClr val="accent6">
              <a:lumMod val="40000"/>
              <a:lumOff val="60000"/>
            </a:schemeClr>
          </a:solidFill>
        </p:spPr>
        <p:txBody>
          <a:bodyPr wrap="none" rtlCol="0">
            <a:spAutoFit/>
          </a:bodyPr>
          <a:lstStyle/>
          <a:p>
            <a:r>
              <a:rPr lang="en-US" sz="1600" dirty="0" smtClean="0">
                <a:solidFill>
                  <a:srgbClr val="FFFF00"/>
                </a:solidFill>
                <a:latin typeface="Times New Roman"/>
                <a:cs typeface="Times New Roman"/>
              </a:rPr>
              <a:t>http://www.cdc.gov/ncbddd/autism/data.html (accessed: 9/17/2015)</a:t>
            </a:r>
            <a:endParaRPr lang="en-US" sz="1600" dirty="0">
              <a:solidFill>
                <a:srgbClr val="FFFF00"/>
              </a:solidFill>
              <a:latin typeface="Times New Roman"/>
              <a:cs typeface="Times New Roman"/>
            </a:endParaRPr>
          </a:p>
        </p:txBody>
      </p:sp>
      <p:sp>
        <p:nvSpPr>
          <p:cNvPr id="9" name="Oval Callout 8"/>
          <p:cNvSpPr/>
          <p:nvPr/>
        </p:nvSpPr>
        <p:spPr>
          <a:xfrm>
            <a:off x="7239000" y="2819400"/>
            <a:ext cx="1674518" cy="3264369"/>
          </a:xfrm>
          <a:prstGeom prst="wedgeEllipseCallout">
            <a:avLst>
              <a:gd name="adj1" fmla="val 37266"/>
              <a:gd name="adj2" fmla="val 64048"/>
            </a:avLst>
          </a:prstGeom>
          <a:solidFill>
            <a:srgbClr val="CCFFCC"/>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n-US" altLang="zh-TW" dirty="0" smtClean="0">
                <a:solidFill>
                  <a:srgbClr val="FF0000"/>
                </a:solidFill>
              </a:rPr>
              <a:t>2011 </a:t>
            </a:r>
            <a:r>
              <a:rPr lang="zh-TW" altLang="en-US" dirty="0" smtClean="0">
                <a:solidFill>
                  <a:srgbClr val="FF0000"/>
                </a:solidFill>
              </a:rPr>
              <a:t>年</a:t>
            </a:r>
            <a:r>
              <a:rPr lang="en-US" altLang="zh-TW" dirty="0" smtClean="0">
                <a:solidFill>
                  <a:srgbClr val="FF0000"/>
                </a:solidFill>
              </a:rPr>
              <a:t> 5 </a:t>
            </a:r>
            <a:r>
              <a:rPr lang="zh-TW" altLang="en-US" dirty="0" smtClean="0">
                <a:solidFill>
                  <a:srgbClr val="FF0000"/>
                </a:solidFill>
              </a:rPr>
              <a:t>月</a:t>
            </a:r>
            <a:r>
              <a:rPr lang="en-US" altLang="zh-TW" dirty="0" smtClean="0">
                <a:solidFill>
                  <a:srgbClr val="FF0000"/>
                </a:solidFill>
              </a:rPr>
              <a:t> </a:t>
            </a:r>
            <a:r>
              <a:rPr lang="zh-TW" altLang="en-US" dirty="0" smtClean="0">
                <a:solidFill>
                  <a:srgbClr val="FF0000"/>
                </a:solidFill>
              </a:rPr>
              <a:t>在南韓的一項調查，每</a:t>
            </a:r>
            <a:r>
              <a:rPr lang="en-US" altLang="zh-TW" dirty="0" smtClean="0">
                <a:solidFill>
                  <a:srgbClr val="FF0000"/>
                </a:solidFill>
              </a:rPr>
              <a:t> 38 </a:t>
            </a:r>
            <a:r>
              <a:rPr lang="zh-TW" altLang="en-US" dirty="0" smtClean="0">
                <a:solidFill>
                  <a:srgbClr val="FF0000"/>
                </a:solidFill>
              </a:rPr>
              <a:t>名兒童即有</a:t>
            </a:r>
            <a:r>
              <a:rPr lang="en-US" altLang="zh-TW" dirty="0" smtClean="0">
                <a:solidFill>
                  <a:srgbClr val="FF0000"/>
                </a:solidFill>
              </a:rPr>
              <a:t> 1 </a:t>
            </a:r>
            <a:r>
              <a:rPr lang="zh-TW" altLang="en-US" dirty="0" smtClean="0">
                <a:solidFill>
                  <a:srgbClr val="FF0000"/>
                </a:solidFill>
              </a:rPr>
              <a:t>人患有自閉症</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 y="228600"/>
            <a:ext cx="8839200" cy="762000"/>
          </a:xfrm>
          <a:solidFill>
            <a:schemeClr val="accent2"/>
          </a:solidFill>
          <a:ln w="76200" cmpd="tri">
            <a:solidFill>
              <a:schemeClr val="bg1"/>
            </a:solidFill>
          </a:ln>
        </p:spPr>
        <p:txBody>
          <a:bodyPr/>
          <a:lstStyle/>
          <a:p>
            <a:pPr algn="l" eaLnBrk="1" hangingPunct="1"/>
            <a:r>
              <a:rPr lang="en-US" sz="4000" b="1" i="1">
                <a:solidFill>
                  <a:srgbClr val="FFFF00"/>
                </a:solidFill>
                <a:latin typeface="Matura MT Script Capitals" pitchFamily="-110" charset="0"/>
                <a:ea typeface="Batang" pitchFamily="18" charset="-127"/>
                <a:cs typeface="Batang" pitchFamily="18" charset="-127"/>
              </a:rPr>
              <a:t>     ABC</a:t>
            </a:r>
            <a:r>
              <a:rPr lang="en-US" sz="4000">
                <a:solidFill>
                  <a:srgbClr val="FFFF00"/>
                </a:solidFill>
                <a:latin typeface="Matura MT Script Capitals" pitchFamily="-110" charset="0"/>
              </a:rPr>
              <a:t>  2015 </a:t>
            </a:r>
            <a:r>
              <a:rPr lang="zh-TW" altLang="en-US" sz="4000">
                <a:ea typeface="新細明體" pitchFamily="-110" charset="-120"/>
                <a:cs typeface="新細明體" pitchFamily="-110" charset="-120"/>
              </a:rPr>
              <a:t>    </a:t>
            </a:r>
            <a:endParaRPr lang="en-US" sz="4000"/>
          </a:p>
        </p:txBody>
      </p:sp>
      <p:sp>
        <p:nvSpPr>
          <p:cNvPr id="102403" name="Rectangle 3"/>
          <p:cNvSpPr>
            <a:spLocks noGrp="1" noChangeArrowheads="1"/>
          </p:cNvSpPr>
          <p:nvPr>
            <p:ph type="body" idx="1"/>
          </p:nvPr>
        </p:nvSpPr>
        <p:spPr>
          <a:xfrm>
            <a:off x="152400" y="1066800"/>
            <a:ext cx="8839200" cy="5638800"/>
          </a:xfrm>
          <a:gradFill rotWithShape="1">
            <a:gsLst>
              <a:gs pos="0">
                <a:schemeClr val="accent2"/>
              </a:gs>
              <a:gs pos="50000">
                <a:schemeClr val="accent2">
                  <a:gamma/>
                  <a:shade val="46275"/>
                  <a:invGamma/>
                </a:schemeClr>
              </a:gs>
              <a:gs pos="100000">
                <a:schemeClr val="accent2"/>
              </a:gs>
            </a:gsLst>
            <a:lin ang="5400000" scaled="1"/>
          </a:gradFill>
          <a:ln w="76200" cmpd="tri">
            <a:solidFill>
              <a:schemeClr val="bg1"/>
            </a:solidFill>
          </a:ln>
        </p:spPr>
        <p:txBody>
          <a:bodyPr/>
          <a:lstStyle/>
          <a:p>
            <a:pPr eaLnBrk="1" hangingPunct="1">
              <a:buFontTx/>
              <a:buNone/>
              <a:defRPr/>
            </a:pPr>
            <a:endParaRPr lang="en-US" altLang="zh-TW" b="1" dirty="0" smtClean="0"/>
          </a:p>
          <a:p>
            <a:pPr eaLnBrk="1" hangingPunct="1">
              <a:buFontTx/>
              <a:buNone/>
              <a:defRPr/>
            </a:pPr>
            <a:r>
              <a:rPr lang="en-US" altLang="zh-TW" b="1" dirty="0" smtClean="0"/>
              <a:t>	</a:t>
            </a:r>
            <a:r>
              <a:rPr lang="zh-TW" altLang="en-US" b="1" dirty="0" smtClean="0">
                <a:solidFill>
                  <a:srgbClr val="FFFF00"/>
                </a:solidFill>
              </a:rPr>
              <a:t>自閉症</a:t>
            </a:r>
            <a:r>
              <a:rPr lang="zh-TW" altLang="en-US" b="1" dirty="0" smtClean="0">
                <a:solidFill>
                  <a:srgbClr val="FFFF00"/>
                </a:solidFill>
              </a:rPr>
              <a:t>患者男女</a:t>
            </a:r>
            <a:r>
              <a:rPr lang="zh-TW" altLang="en-US" b="1" dirty="0" smtClean="0">
                <a:solidFill>
                  <a:srgbClr val="FFFF00"/>
                </a:solidFill>
              </a:rPr>
              <a:t>比例</a:t>
            </a:r>
            <a:endParaRPr lang="en-US" altLang="zh-TW" b="1" dirty="0" smtClean="0">
              <a:solidFill>
                <a:srgbClr val="FFFF00"/>
              </a:solidFill>
            </a:endParaRPr>
          </a:p>
          <a:p>
            <a:pPr eaLnBrk="1" hangingPunct="1">
              <a:buFontTx/>
              <a:buNone/>
              <a:defRPr/>
            </a:pPr>
            <a:endParaRPr lang="en-US" altLang="zh-CN" b="1" dirty="0" smtClean="0">
              <a:solidFill>
                <a:srgbClr val="FFFF00"/>
              </a:solidFill>
              <a:ea typeface="SimSun" pitchFamily="2" charset="-122"/>
            </a:endParaRPr>
          </a:p>
          <a:p>
            <a:r>
              <a:rPr lang="zh-TW" altLang="en-US" dirty="0" smtClean="0">
                <a:solidFill>
                  <a:schemeClr val="bg1"/>
                </a:solidFill>
              </a:rPr>
              <a:t>根據 </a:t>
            </a:r>
            <a:r>
              <a:rPr lang="en-US" dirty="0" smtClean="0">
                <a:solidFill>
                  <a:schemeClr val="bg1"/>
                </a:solidFill>
              </a:rPr>
              <a:t>2008 </a:t>
            </a:r>
            <a:r>
              <a:rPr lang="zh-TW" altLang="en-US" dirty="0" smtClean="0">
                <a:solidFill>
                  <a:schemeClr val="bg1"/>
                </a:solidFill>
              </a:rPr>
              <a:t>年所 發表之數字，每</a:t>
            </a:r>
            <a:r>
              <a:rPr lang="en-US" altLang="zh-TW" dirty="0" smtClean="0">
                <a:solidFill>
                  <a:schemeClr val="bg1"/>
                </a:solidFill>
              </a:rPr>
              <a:t> 88 </a:t>
            </a:r>
            <a:r>
              <a:rPr lang="zh-TW" altLang="en-US" dirty="0" smtClean="0">
                <a:solidFill>
                  <a:schemeClr val="bg1"/>
                </a:solidFill>
              </a:rPr>
              <a:t>名兒童即有 </a:t>
            </a:r>
            <a:r>
              <a:rPr lang="en-US" altLang="zh-TW" dirty="0" smtClean="0">
                <a:solidFill>
                  <a:schemeClr val="bg1"/>
                </a:solidFill>
              </a:rPr>
              <a:t>1 </a:t>
            </a:r>
            <a:r>
              <a:rPr lang="zh-TW" altLang="en-US" dirty="0" smtClean="0">
                <a:solidFill>
                  <a:schemeClr val="bg1"/>
                </a:solidFill>
              </a:rPr>
              <a:t>人為自閉症患者</a:t>
            </a:r>
            <a:endParaRPr lang="en-US" altLang="zh-TW" dirty="0" smtClean="0">
              <a:solidFill>
                <a:schemeClr val="bg1"/>
              </a:solidFill>
            </a:endParaRPr>
          </a:p>
          <a:p>
            <a:r>
              <a:rPr lang="zh-TW" altLang="en-US" dirty="0" smtClean="0">
                <a:solidFill>
                  <a:schemeClr val="bg1"/>
                </a:solidFill>
              </a:rPr>
              <a:t>按照調查得，男童自閉症患者之比例為女童之 </a:t>
            </a:r>
            <a:r>
              <a:rPr lang="en-US" altLang="zh-TW" dirty="0" smtClean="0">
                <a:solidFill>
                  <a:schemeClr val="bg1"/>
                </a:solidFill>
              </a:rPr>
              <a:t>5 </a:t>
            </a:r>
            <a:r>
              <a:rPr lang="zh-TW" altLang="en-US" dirty="0" smtClean="0">
                <a:solidFill>
                  <a:schemeClr val="bg1"/>
                </a:solidFill>
              </a:rPr>
              <a:t>倍。</a:t>
            </a:r>
            <a:endParaRPr lang="en-US" altLang="zh-TW" dirty="0" smtClean="0">
              <a:solidFill>
                <a:schemeClr val="bg1"/>
              </a:solidFill>
            </a:endParaRPr>
          </a:p>
          <a:p>
            <a:r>
              <a:rPr lang="zh-TW" altLang="en-US" dirty="0" smtClean="0">
                <a:solidFill>
                  <a:schemeClr val="bg1"/>
                </a:solidFill>
              </a:rPr>
              <a:t>按言之，每 </a:t>
            </a:r>
            <a:r>
              <a:rPr lang="en-US" altLang="zh-TW" dirty="0" smtClean="0">
                <a:solidFill>
                  <a:schemeClr val="bg1"/>
                </a:solidFill>
              </a:rPr>
              <a:t>54 </a:t>
            </a:r>
            <a:r>
              <a:rPr lang="zh-TW" altLang="en-US" dirty="0" smtClean="0">
                <a:solidFill>
                  <a:schemeClr val="bg1"/>
                </a:solidFill>
              </a:rPr>
              <a:t>名男童之中即有 </a:t>
            </a:r>
            <a:r>
              <a:rPr lang="en-US" altLang="zh-TW" dirty="0" smtClean="0">
                <a:solidFill>
                  <a:schemeClr val="bg1"/>
                </a:solidFill>
              </a:rPr>
              <a:t>1 </a:t>
            </a:r>
            <a:r>
              <a:rPr lang="zh-TW" altLang="en-US" dirty="0" smtClean="0">
                <a:solidFill>
                  <a:schemeClr val="bg1"/>
                </a:solidFill>
              </a:rPr>
              <a:t>人為自閉症患者，而女童則每 </a:t>
            </a:r>
            <a:r>
              <a:rPr lang="en-US" altLang="zh-TW" dirty="0" smtClean="0">
                <a:solidFill>
                  <a:schemeClr val="bg1"/>
                </a:solidFill>
              </a:rPr>
              <a:t>252 </a:t>
            </a:r>
            <a:r>
              <a:rPr lang="zh-TW" altLang="en-US" dirty="0" smtClean="0">
                <a:solidFill>
                  <a:schemeClr val="bg1"/>
                </a:solidFill>
              </a:rPr>
              <a:t>名之中才有一病例。</a:t>
            </a:r>
            <a:endParaRPr lang="en-US" dirty="0" smtClean="0">
              <a:solidFill>
                <a:schemeClr val="bg1"/>
              </a:solidFill>
            </a:endParaRPr>
          </a:p>
          <a:p>
            <a:pPr eaLnBrk="1" hangingPunct="1">
              <a:buFontTx/>
              <a:buNone/>
              <a:defRPr/>
            </a:pPr>
            <a:endParaRPr lang="en-US" altLang="zh-CN" dirty="0" smtClean="0">
              <a:solidFill>
                <a:srgbClr val="FFFF00"/>
              </a:solidFill>
              <a:ea typeface="SimSun" pitchFamily="2" charset="-122"/>
            </a:endParaRPr>
          </a:p>
        </p:txBody>
      </p:sp>
      <p:sp>
        <p:nvSpPr>
          <p:cNvPr id="102404" name="Text Box 4"/>
          <p:cNvSpPr txBox="1">
            <a:spLocks noChangeArrowheads="1"/>
          </p:cNvSpPr>
          <p:nvPr/>
        </p:nvSpPr>
        <p:spPr bwMode="auto">
          <a:xfrm>
            <a:off x="4038600" y="228600"/>
            <a:ext cx="4495800" cy="793750"/>
          </a:xfrm>
          <a:prstGeom prst="rect">
            <a:avLst/>
          </a:prstGeom>
          <a:noFill/>
          <a:ln w="9525">
            <a:noFill/>
            <a:miter lim="800000"/>
            <a:headEnd/>
            <a:tailEnd/>
          </a:ln>
          <a:effectLst/>
        </p:spPr>
        <p:txBody>
          <a:bodyPr>
            <a:prstTxWarp prst="textNoShape">
              <a:avLst/>
            </a:prstTxWarp>
            <a:spAutoFit/>
          </a:bodyPr>
          <a:lstStyle/>
          <a:p>
            <a:r>
              <a:rPr lang="zh-TW" altLang="en-US" sz="2800" b="1">
                <a:solidFill>
                  <a:schemeClr val="bg1"/>
                </a:solidFill>
                <a:effectLst>
                  <a:outerShdw blurRad="38100" dist="38100" dir="2700000" algn="tl">
                    <a:srgbClr val="000000"/>
                  </a:outerShdw>
                </a:effectLst>
                <a:ea typeface="新細明體" pitchFamily="-110" charset="-120"/>
                <a:cs typeface="新細明體" pitchFamily="-110" charset="-120"/>
              </a:rPr>
              <a:t> 北美華人基督徒教育大會</a:t>
            </a:r>
            <a:endParaRPr lang="en-US" sz="2800">
              <a:solidFill>
                <a:srgbClr val="00FF00"/>
              </a:solidFill>
            </a:endParaRPr>
          </a:p>
          <a:p>
            <a:r>
              <a:rPr lang="en-US">
                <a:solidFill>
                  <a:srgbClr val="00FF00"/>
                </a:solidFill>
              </a:rPr>
              <a:t>             </a:t>
            </a:r>
            <a:r>
              <a:rPr lang="en-US">
                <a:solidFill>
                  <a:srgbClr val="FF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A</a:t>
            </a:r>
            <a:r>
              <a:rPr lang="en-US">
                <a:solidFill>
                  <a:srgbClr val="00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ccess </a:t>
            </a:r>
            <a:r>
              <a:rPr lang="en-US">
                <a:solidFill>
                  <a:srgbClr val="FF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B</a:t>
            </a:r>
            <a:r>
              <a:rPr lang="en-US">
                <a:solidFill>
                  <a:srgbClr val="00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ible </a:t>
            </a:r>
            <a:r>
              <a:rPr lang="en-US">
                <a:solidFill>
                  <a:srgbClr val="FF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C</a:t>
            </a:r>
            <a:r>
              <a:rPr lang="en-US">
                <a:solidFill>
                  <a:srgbClr val="00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onvention</a:t>
            </a:r>
            <a:r>
              <a:rPr lang="en-US">
                <a:solidFill>
                  <a:srgbClr val="00FF00"/>
                </a:solidFill>
              </a:rPr>
              <a:t> </a:t>
            </a:r>
          </a:p>
        </p:txBody>
      </p:sp>
      <p:pic>
        <p:nvPicPr>
          <p:cNvPr id="4101" name="Picture 5" descr="abc logo_color (2)"/>
          <p:cNvPicPr>
            <a:picLocks noChangeAspect="1" noChangeArrowheads="1"/>
          </p:cNvPicPr>
          <p:nvPr/>
        </p:nvPicPr>
        <p:blipFill>
          <a:blip r:embed="rId3"/>
          <a:srcRect/>
          <a:stretch>
            <a:fillRect/>
          </a:stretch>
        </p:blipFill>
        <p:spPr bwMode="auto">
          <a:xfrm>
            <a:off x="228600" y="304800"/>
            <a:ext cx="685800" cy="609600"/>
          </a:xfrm>
          <a:prstGeom prst="rect">
            <a:avLst/>
          </a:prstGeom>
          <a:noFill/>
          <a:ln w="57150" cmpd="thinThick">
            <a:solidFill>
              <a:srgbClr val="FFFF00"/>
            </a:solidFill>
            <a:miter lim="800000"/>
            <a:headEnd/>
            <a:tailEnd/>
          </a:ln>
        </p:spPr>
      </p:pic>
      <p:pic>
        <p:nvPicPr>
          <p:cNvPr id="4102" name="Picture 1"/>
          <p:cNvPicPr>
            <a:picLocks noChangeAspect="1"/>
          </p:cNvPicPr>
          <p:nvPr/>
        </p:nvPicPr>
        <p:blipFill>
          <a:blip r:embed="rId4"/>
          <a:srcRect/>
          <a:stretch>
            <a:fillRect/>
          </a:stretch>
        </p:blipFill>
        <p:spPr bwMode="auto">
          <a:xfrm>
            <a:off x="8305800" y="282575"/>
            <a:ext cx="685800" cy="685800"/>
          </a:xfrm>
          <a:prstGeom prst="rect">
            <a:avLst/>
          </a:prstGeom>
          <a:noFill/>
          <a:ln w="28575">
            <a:solidFill>
              <a:srgbClr val="FFFF00"/>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3" name="Rectangle 3"/>
          <p:cNvSpPr>
            <a:spLocks noGrp="1" noChangeArrowheads="1"/>
          </p:cNvSpPr>
          <p:nvPr>
            <p:ph type="body" idx="1"/>
          </p:nvPr>
        </p:nvSpPr>
        <p:spPr>
          <a:xfrm>
            <a:off x="152400" y="1066800"/>
            <a:ext cx="8839200" cy="5638800"/>
          </a:xfrm>
          <a:gradFill rotWithShape="1">
            <a:gsLst>
              <a:gs pos="0">
                <a:schemeClr val="accent2"/>
              </a:gs>
              <a:gs pos="50000">
                <a:schemeClr val="accent2">
                  <a:gamma/>
                  <a:shade val="46275"/>
                  <a:invGamma/>
                </a:schemeClr>
              </a:gs>
              <a:gs pos="100000">
                <a:schemeClr val="accent2"/>
              </a:gs>
            </a:gsLst>
            <a:lin ang="5400000" scaled="1"/>
          </a:gradFill>
          <a:ln w="76200" cmpd="tri">
            <a:solidFill>
              <a:schemeClr val="bg1"/>
            </a:solidFill>
          </a:ln>
        </p:spPr>
        <p:txBody>
          <a:bodyPr/>
          <a:lstStyle/>
          <a:p>
            <a:pPr eaLnBrk="1" hangingPunct="1">
              <a:buFontTx/>
              <a:buNone/>
              <a:defRPr/>
            </a:pPr>
            <a:endParaRPr lang="en-US" altLang="zh-TW" b="1" dirty="0" smtClean="0"/>
          </a:p>
          <a:p>
            <a:pPr eaLnBrk="1" hangingPunct="1">
              <a:buFontTx/>
              <a:buNone/>
              <a:defRPr/>
            </a:pPr>
            <a:r>
              <a:rPr lang="en-US" altLang="zh-TW" b="1" dirty="0" smtClean="0"/>
              <a:t>	</a:t>
            </a:r>
            <a:r>
              <a:rPr lang="zh-TW" altLang="en-US" b="1" dirty="0" smtClean="0">
                <a:solidFill>
                  <a:srgbClr val="FFFF00"/>
                </a:solidFill>
              </a:rPr>
              <a:t>自閉症</a:t>
            </a:r>
            <a:r>
              <a:rPr lang="zh-TW" altLang="en-US" b="1" dirty="0" smtClean="0">
                <a:solidFill>
                  <a:srgbClr val="FFFF00"/>
                </a:solidFill>
              </a:rPr>
              <a:t>患者數字增加的</a:t>
            </a:r>
            <a:r>
              <a:rPr lang="zh-TW" altLang="en-US" b="1" dirty="0" smtClean="0">
                <a:solidFill>
                  <a:srgbClr val="FFFF00"/>
                </a:solidFill>
              </a:rPr>
              <a:t>原因</a:t>
            </a:r>
            <a:endParaRPr lang="en-US" altLang="zh-TW" b="1" dirty="0" smtClean="0">
              <a:solidFill>
                <a:srgbClr val="FFFF00"/>
              </a:solidFill>
            </a:endParaRPr>
          </a:p>
          <a:p>
            <a:pPr lvl="1"/>
            <a:r>
              <a:rPr lang="zh-TW" altLang="en-US" dirty="0" smtClean="0">
                <a:solidFill>
                  <a:schemeClr val="bg1"/>
                </a:solidFill>
              </a:rPr>
              <a:t>在孩</a:t>
            </a:r>
            <a:r>
              <a:rPr lang="zh-TW" altLang="en-US" dirty="0" smtClean="0">
                <a:solidFill>
                  <a:schemeClr val="bg1"/>
                </a:solidFill>
              </a:rPr>
              <a:t>童早年有效的診斷</a:t>
            </a:r>
            <a:endParaRPr lang="en-US" altLang="zh-TW" dirty="0" smtClean="0">
              <a:solidFill>
                <a:schemeClr val="bg1"/>
              </a:solidFill>
            </a:endParaRPr>
          </a:p>
          <a:p>
            <a:pPr lvl="2"/>
            <a:r>
              <a:rPr lang="zh-TW" altLang="en-US" sz="2800" dirty="0" smtClean="0">
                <a:solidFill>
                  <a:schemeClr val="bg1"/>
                </a:solidFill>
              </a:rPr>
              <a:t>兩歲以內一般兒科醫生可以藉</a:t>
            </a:r>
            <a:r>
              <a:rPr lang="en-US" altLang="zh-TW" sz="2800" dirty="0" smtClean="0">
                <a:solidFill>
                  <a:schemeClr val="bg1"/>
                </a:solidFill>
              </a:rPr>
              <a:t> M-CHART</a:t>
            </a:r>
            <a:r>
              <a:rPr lang="zh-TW" altLang="en-US" sz="2800" dirty="0" smtClean="0">
                <a:solidFill>
                  <a:schemeClr val="bg1"/>
                </a:solidFill>
              </a:rPr>
              <a:t> 作出初步判斷</a:t>
            </a:r>
            <a:endParaRPr lang="en-US" altLang="zh-TW" sz="2800" dirty="0" smtClean="0">
              <a:solidFill>
                <a:schemeClr val="bg1"/>
              </a:solidFill>
            </a:endParaRPr>
          </a:p>
          <a:p>
            <a:pPr lvl="2"/>
            <a:r>
              <a:rPr lang="zh-TW" altLang="en-US" sz="2800" dirty="0" smtClean="0">
                <a:solidFill>
                  <a:schemeClr val="bg1"/>
                </a:solidFill>
              </a:rPr>
              <a:t>六個月的嬰孩藉「頭頸垂動」作初步提示</a:t>
            </a:r>
            <a:endParaRPr lang="en-US" sz="2800" dirty="0" smtClean="0">
              <a:solidFill>
                <a:schemeClr val="bg1"/>
              </a:solidFill>
              <a:hlinkClick r:id="rId3"/>
            </a:endParaRPr>
          </a:p>
          <a:p>
            <a:pPr lvl="2">
              <a:buNone/>
            </a:pPr>
            <a:r>
              <a:rPr lang="en-US" i="1" dirty="0" smtClean="0">
                <a:solidFill>
                  <a:schemeClr val="bg1"/>
                </a:solidFill>
              </a:rPr>
              <a:t>	</a:t>
            </a:r>
            <a:r>
              <a:rPr lang="en-US" sz="1400" dirty="0" smtClean="0">
                <a:solidFill>
                  <a:schemeClr val="bg1"/>
                </a:solidFill>
              </a:rPr>
              <a:t>http://abcnews.go.com/WNT/video/autism-detection-infants-16364296 (2012.5.16)</a:t>
            </a:r>
            <a:endParaRPr lang="en-US" dirty="0" smtClean="0">
              <a:solidFill>
                <a:schemeClr val="bg1"/>
              </a:solidFill>
            </a:endParaRPr>
          </a:p>
          <a:p>
            <a:pPr lvl="1"/>
            <a:r>
              <a:rPr lang="zh-TW" altLang="en-US" dirty="0" smtClean="0">
                <a:solidFill>
                  <a:schemeClr val="bg1"/>
                </a:solidFill>
              </a:rPr>
              <a:t>自閉症患者之婚姻結合</a:t>
            </a:r>
            <a:endParaRPr lang="en-US" dirty="0" smtClean="0">
              <a:solidFill>
                <a:schemeClr val="bg1"/>
              </a:solidFill>
            </a:endParaRPr>
          </a:p>
          <a:p>
            <a:pPr lvl="2">
              <a:buNone/>
            </a:pPr>
            <a:r>
              <a:rPr lang="en-US" dirty="0" smtClean="0">
                <a:solidFill>
                  <a:schemeClr val="bg1"/>
                </a:solidFill>
              </a:rPr>
              <a:t>	</a:t>
            </a:r>
            <a:r>
              <a:rPr lang="en-US" sz="2000" i="1" dirty="0" smtClean="0">
                <a:solidFill>
                  <a:schemeClr val="bg1"/>
                </a:solidFill>
              </a:rPr>
              <a:t>Time Magazine, Vol.178, No.8 </a:t>
            </a:r>
          </a:p>
          <a:p>
            <a:pPr lvl="2">
              <a:buNone/>
            </a:pPr>
            <a:r>
              <a:rPr lang="en-US" sz="2000" i="1" dirty="0" smtClean="0">
                <a:solidFill>
                  <a:schemeClr val="bg1"/>
                </a:solidFill>
              </a:rPr>
              <a:t>	</a:t>
            </a:r>
            <a:r>
              <a:rPr lang="en-US" sz="2000" i="1" dirty="0" smtClean="0">
                <a:solidFill>
                  <a:schemeClr val="bg1"/>
                </a:solidFill>
              </a:rPr>
              <a:t>(August 29, 2011): 45-47.</a:t>
            </a:r>
          </a:p>
          <a:p>
            <a:pPr lvl="2">
              <a:spcBef>
                <a:spcPts val="0"/>
              </a:spcBef>
              <a:buNone/>
            </a:pPr>
            <a:r>
              <a:rPr lang="en-US" sz="2000" i="1" dirty="0" smtClean="0">
                <a:solidFill>
                  <a:schemeClr val="bg1"/>
                </a:solidFill>
              </a:rPr>
              <a:t>	 </a:t>
            </a:r>
            <a:r>
              <a:rPr lang="en-US" sz="1200" i="1" dirty="0" smtClean="0">
                <a:solidFill>
                  <a:schemeClr val="bg1"/>
                </a:solidFill>
              </a:rPr>
              <a:t>http://www.time.com/time/magazine/article/0,9171,2089358,00.html </a:t>
            </a:r>
          </a:p>
          <a:p>
            <a:pPr lvl="2">
              <a:spcBef>
                <a:spcPts val="0"/>
              </a:spcBef>
              <a:buNone/>
            </a:pPr>
            <a:r>
              <a:rPr lang="en-US" sz="1200" i="1" dirty="0" smtClean="0">
                <a:solidFill>
                  <a:schemeClr val="bg1"/>
                </a:solidFill>
              </a:rPr>
              <a:t>	</a:t>
            </a:r>
            <a:r>
              <a:rPr lang="en-US" sz="1200" i="1" dirty="0" smtClean="0">
                <a:solidFill>
                  <a:schemeClr val="bg1"/>
                </a:solidFill>
              </a:rPr>
              <a:t>(accessed September 8, 2011)</a:t>
            </a:r>
            <a:r>
              <a:rPr lang="en-US" sz="1800" i="1" dirty="0" smtClean="0">
                <a:solidFill>
                  <a:schemeClr val="bg1"/>
                </a:solidFill>
              </a:rPr>
              <a:t>.</a:t>
            </a:r>
            <a:r>
              <a:rPr lang="en-US" sz="2000" i="1" dirty="0" smtClean="0">
                <a:solidFill>
                  <a:schemeClr val="bg1"/>
                </a:solidFill>
              </a:rPr>
              <a:t> </a:t>
            </a:r>
            <a:endParaRPr lang="en-US" dirty="0" smtClean="0">
              <a:solidFill>
                <a:schemeClr val="bg1"/>
              </a:solidFill>
            </a:endParaRPr>
          </a:p>
          <a:p>
            <a:pPr lvl="1">
              <a:buNone/>
            </a:pPr>
            <a:r>
              <a:rPr lang="en-US" sz="2400" dirty="0" smtClean="0"/>
              <a:t>	</a:t>
            </a:r>
          </a:p>
          <a:p>
            <a:pPr eaLnBrk="1" hangingPunct="1">
              <a:buFontTx/>
              <a:buNone/>
              <a:defRPr/>
            </a:pPr>
            <a:endParaRPr lang="en-US" altLang="zh-CN" dirty="0" smtClean="0">
              <a:solidFill>
                <a:srgbClr val="FFFF00"/>
              </a:solidFill>
              <a:ea typeface="SimSun" pitchFamily="2" charset="-122"/>
            </a:endParaRPr>
          </a:p>
        </p:txBody>
      </p:sp>
      <p:sp>
        <p:nvSpPr>
          <p:cNvPr id="4098" name="Rectangle 2"/>
          <p:cNvSpPr>
            <a:spLocks noGrp="1" noChangeArrowheads="1"/>
          </p:cNvSpPr>
          <p:nvPr>
            <p:ph type="title"/>
          </p:nvPr>
        </p:nvSpPr>
        <p:spPr>
          <a:xfrm>
            <a:off x="152400" y="228600"/>
            <a:ext cx="8839200" cy="762000"/>
          </a:xfrm>
          <a:solidFill>
            <a:schemeClr val="accent2"/>
          </a:solidFill>
          <a:ln w="76200" cmpd="tri">
            <a:solidFill>
              <a:schemeClr val="bg1"/>
            </a:solidFill>
          </a:ln>
        </p:spPr>
        <p:txBody>
          <a:bodyPr/>
          <a:lstStyle/>
          <a:p>
            <a:pPr algn="l" eaLnBrk="1" hangingPunct="1"/>
            <a:r>
              <a:rPr lang="en-US" sz="4000" b="1" i="1">
                <a:solidFill>
                  <a:srgbClr val="FFFF00"/>
                </a:solidFill>
                <a:latin typeface="Matura MT Script Capitals" pitchFamily="-110" charset="0"/>
                <a:ea typeface="Batang" pitchFamily="18" charset="-127"/>
                <a:cs typeface="Batang" pitchFamily="18" charset="-127"/>
              </a:rPr>
              <a:t>     ABC</a:t>
            </a:r>
            <a:r>
              <a:rPr lang="en-US" sz="4000">
                <a:solidFill>
                  <a:srgbClr val="FFFF00"/>
                </a:solidFill>
                <a:latin typeface="Matura MT Script Capitals" pitchFamily="-110" charset="0"/>
              </a:rPr>
              <a:t>  2015 </a:t>
            </a:r>
            <a:r>
              <a:rPr lang="zh-TW" altLang="en-US" sz="4000">
                <a:ea typeface="新細明體" pitchFamily="-110" charset="-120"/>
                <a:cs typeface="新細明體" pitchFamily="-110" charset="-120"/>
              </a:rPr>
              <a:t>    </a:t>
            </a:r>
            <a:endParaRPr lang="en-US" sz="4000"/>
          </a:p>
        </p:txBody>
      </p:sp>
      <p:sp>
        <p:nvSpPr>
          <p:cNvPr id="102404" name="Text Box 4"/>
          <p:cNvSpPr txBox="1">
            <a:spLocks noChangeArrowheads="1"/>
          </p:cNvSpPr>
          <p:nvPr/>
        </p:nvSpPr>
        <p:spPr bwMode="auto">
          <a:xfrm>
            <a:off x="4038600" y="228600"/>
            <a:ext cx="4495800" cy="793750"/>
          </a:xfrm>
          <a:prstGeom prst="rect">
            <a:avLst/>
          </a:prstGeom>
          <a:noFill/>
          <a:ln w="9525">
            <a:noFill/>
            <a:miter lim="800000"/>
            <a:headEnd/>
            <a:tailEnd/>
          </a:ln>
          <a:effectLst/>
        </p:spPr>
        <p:txBody>
          <a:bodyPr>
            <a:prstTxWarp prst="textNoShape">
              <a:avLst/>
            </a:prstTxWarp>
            <a:spAutoFit/>
          </a:bodyPr>
          <a:lstStyle/>
          <a:p>
            <a:r>
              <a:rPr lang="zh-TW" altLang="en-US" sz="2800" b="1">
                <a:solidFill>
                  <a:schemeClr val="bg1"/>
                </a:solidFill>
                <a:effectLst>
                  <a:outerShdw blurRad="38100" dist="38100" dir="2700000" algn="tl">
                    <a:srgbClr val="000000"/>
                  </a:outerShdw>
                </a:effectLst>
                <a:ea typeface="新細明體" pitchFamily="-110" charset="-120"/>
                <a:cs typeface="新細明體" pitchFamily="-110" charset="-120"/>
              </a:rPr>
              <a:t> 北美華人基督徒教育大會</a:t>
            </a:r>
            <a:endParaRPr lang="en-US" sz="2800">
              <a:solidFill>
                <a:srgbClr val="00FF00"/>
              </a:solidFill>
            </a:endParaRPr>
          </a:p>
          <a:p>
            <a:r>
              <a:rPr lang="en-US">
                <a:solidFill>
                  <a:srgbClr val="00FF00"/>
                </a:solidFill>
              </a:rPr>
              <a:t>             </a:t>
            </a:r>
            <a:r>
              <a:rPr lang="en-US">
                <a:solidFill>
                  <a:srgbClr val="FF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A</a:t>
            </a:r>
            <a:r>
              <a:rPr lang="en-US">
                <a:solidFill>
                  <a:srgbClr val="00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ccess </a:t>
            </a:r>
            <a:r>
              <a:rPr lang="en-US">
                <a:solidFill>
                  <a:srgbClr val="FF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B</a:t>
            </a:r>
            <a:r>
              <a:rPr lang="en-US">
                <a:solidFill>
                  <a:srgbClr val="00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ible </a:t>
            </a:r>
            <a:r>
              <a:rPr lang="en-US">
                <a:solidFill>
                  <a:srgbClr val="FF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C</a:t>
            </a:r>
            <a:r>
              <a:rPr lang="en-US">
                <a:solidFill>
                  <a:srgbClr val="00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onvention</a:t>
            </a:r>
            <a:r>
              <a:rPr lang="en-US">
                <a:solidFill>
                  <a:srgbClr val="00FF00"/>
                </a:solidFill>
              </a:rPr>
              <a:t> </a:t>
            </a:r>
          </a:p>
        </p:txBody>
      </p:sp>
      <p:pic>
        <p:nvPicPr>
          <p:cNvPr id="4101" name="Picture 5" descr="abc logo_color (2)"/>
          <p:cNvPicPr>
            <a:picLocks noChangeAspect="1" noChangeArrowheads="1"/>
          </p:cNvPicPr>
          <p:nvPr/>
        </p:nvPicPr>
        <p:blipFill>
          <a:blip r:embed="rId4"/>
          <a:srcRect/>
          <a:stretch>
            <a:fillRect/>
          </a:stretch>
        </p:blipFill>
        <p:spPr bwMode="auto">
          <a:xfrm>
            <a:off x="228600" y="304800"/>
            <a:ext cx="685800" cy="609600"/>
          </a:xfrm>
          <a:prstGeom prst="rect">
            <a:avLst/>
          </a:prstGeom>
          <a:noFill/>
          <a:ln w="57150" cmpd="thinThick">
            <a:solidFill>
              <a:srgbClr val="FFFF00"/>
            </a:solidFill>
            <a:miter lim="800000"/>
            <a:headEnd/>
            <a:tailEnd/>
          </a:ln>
        </p:spPr>
      </p:pic>
      <p:pic>
        <p:nvPicPr>
          <p:cNvPr id="4102" name="Picture 1"/>
          <p:cNvPicPr>
            <a:picLocks noChangeAspect="1"/>
          </p:cNvPicPr>
          <p:nvPr/>
        </p:nvPicPr>
        <p:blipFill>
          <a:blip r:embed="rId5"/>
          <a:srcRect/>
          <a:stretch>
            <a:fillRect/>
          </a:stretch>
        </p:blipFill>
        <p:spPr bwMode="auto">
          <a:xfrm>
            <a:off x="8305800" y="282575"/>
            <a:ext cx="685800" cy="685800"/>
          </a:xfrm>
          <a:prstGeom prst="rect">
            <a:avLst/>
          </a:prstGeom>
          <a:noFill/>
          <a:ln w="28575">
            <a:solidFill>
              <a:srgbClr val="FFFF00"/>
            </a:solidFill>
            <a:miter lim="800000"/>
            <a:headEnd/>
            <a:tailEnd/>
          </a:ln>
        </p:spPr>
      </p:pic>
      <p:pic>
        <p:nvPicPr>
          <p:cNvPr id="7" name="Picture 6" descr="time.tiff"/>
          <p:cNvPicPr>
            <a:picLocks noChangeAspect="1"/>
          </p:cNvPicPr>
          <p:nvPr/>
        </p:nvPicPr>
        <p:blipFill>
          <a:blip r:embed="rId6"/>
          <a:stretch>
            <a:fillRect/>
          </a:stretch>
        </p:blipFill>
        <p:spPr>
          <a:xfrm rot="554018">
            <a:off x="6546793" y="4755450"/>
            <a:ext cx="1836318" cy="1967971"/>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 y="228600"/>
            <a:ext cx="8839200" cy="762000"/>
          </a:xfrm>
          <a:solidFill>
            <a:schemeClr val="accent2"/>
          </a:solidFill>
          <a:ln w="76200" cmpd="tri">
            <a:solidFill>
              <a:schemeClr val="bg1"/>
            </a:solidFill>
          </a:ln>
        </p:spPr>
        <p:txBody>
          <a:bodyPr/>
          <a:lstStyle/>
          <a:p>
            <a:pPr algn="l" eaLnBrk="1" hangingPunct="1"/>
            <a:r>
              <a:rPr lang="en-US" sz="4000" b="1" i="1">
                <a:solidFill>
                  <a:srgbClr val="FFFF00"/>
                </a:solidFill>
                <a:latin typeface="Matura MT Script Capitals" pitchFamily="-110" charset="0"/>
                <a:ea typeface="Batang" pitchFamily="18" charset="-127"/>
                <a:cs typeface="Batang" pitchFamily="18" charset="-127"/>
              </a:rPr>
              <a:t>     ABC</a:t>
            </a:r>
            <a:r>
              <a:rPr lang="en-US" sz="4000">
                <a:solidFill>
                  <a:srgbClr val="FFFF00"/>
                </a:solidFill>
                <a:latin typeface="Matura MT Script Capitals" pitchFamily="-110" charset="0"/>
              </a:rPr>
              <a:t>  2015 </a:t>
            </a:r>
            <a:r>
              <a:rPr lang="zh-TW" altLang="en-US" sz="4000">
                <a:ea typeface="新細明體" pitchFamily="-110" charset="-120"/>
                <a:cs typeface="新細明體" pitchFamily="-110" charset="-120"/>
              </a:rPr>
              <a:t>    </a:t>
            </a:r>
            <a:endParaRPr lang="en-US" sz="4000"/>
          </a:p>
        </p:txBody>
      </p:sp>
      <p:sp>
        <p:nvSpPr>
          <p:cNvPr id="102403" name="Rectangle 3"/>
          <p:cNvSpPr>
            <a:spLocks noGrp="1" noChangeArrowheads="1"/>
          </p:cNvSpPr>
          <p:nvPr>
            <p:ph type="body" idx="1"/>
          </p:nvPr>
        </p:nvSpPr>
        <p:spPr>
          <a:xfrm>
            <a:off x="152400" y="1066800"/>
            <a:ext cx="8839200" cy="5638800"/>
          </a:xfrm>
          <a:gradFill rotWithShape="1">
            <a:gsLst>
              <a:gs pos="0">
                <a:schemeClr val="accent2"/>
              </a:gs>
              <a:gs pos="50000">
                <a:schemeClr val="accent2">
                  <a:gamma/>
                  <a:shade val="46275"/>
                  <a:invGamma/>
                </a:schemeClr>
              </a:gs>
              <a:gs pos="100000">
                <a:schemeClr val="accent2"/>
              </a:gs>
            </a:gsLst>
            <a:lin ang="5400000" scaled="1"/>
          </a:gradFill>
          <a:ln w="76200" cmpd="tri">
            <a:solidFill>
              <a:schemeClr val="bg1"/>
            </a:solidFill>
          </a:ln>
        </p:spPr>
        <p:txBody>
          <a:bodyPr/>
          <a:lstStyle/>
          <a:p>
            <a:pPr eaLnBrk="1" hangingPunct="1">
              <a:buFontTx/>
              <a:buNone/>
              <a:defRPr/>
            </a:pPr>
            <a:endParaRPr lang="en-US" altLang="zh-TW" b="1" dirty="0" smtClean="0"/>
          </a:p>
          <a:p>
            <a:pPr eaLnBrk="1" hangingPunct="1">
              <a:buFontTx/>
              <a:buNone/>
              <a:defRPr/>
            </a:pPr>
            <a:r>
              <a:rPr lang="en-US" altLang="zh-TW" b="1" dirty="0" smtClean="0"/>
              <a:t>	</a:t>
            </a:r>
            <a:r>
              <a:rPr lang="zh-TW" altLang="en-US" b="1" dirty="0" smtClean="0">
                <a:solidFill>
                  <a:srgbClr val="FFFF00"/>
                </a:solidFill>
              </a:rPr>
              <a:t>自閉症</a:t>
            </a:r>
            <a:r>
              <a:rPr lang="en-US" b="1" dirty="0" smtClean="0">
                <a:solidFill>
                  <a:srgbClr val="FFFF00"/>
                </a:solidFill>
              </a:rPr>
              <a:t> 101</a:t>
            </a:r>
          </a:p>
          <a:p>
            <a:pPr eaLnBrk="1" hangingPunct="1">
              <a:buFontTx/>
              <a:buNone/>
              <a:defRPr/>
            </a:pPr>
            <a:endParaRPr lang="en-US" altLang="zh-CN" b="1" dirty="0" smtClean="0">
              <a:solidFill>
                <a:srgbClr val="FFFF00"/>
              </a:solidFill>
              <a:ea typeface="SimSun" pitchFamily="2" charset="-122"/>
            </a:endParaRPr>
          </a:p>
          <a:p>
            <a:pPr lvl="1"/>
            <a:r>
              <a:rPr lang="en-US" sz="3200" dirty="0" smtClean="0">
                <a:solidFill>
                  <a:srgbClr val="FFFFFF"/>
                </a:solidFill>
              </a:rPr>
              <a:t>“</a:t>
            </a:r>
            <a:r>
              <a:rPr lang="en-US" sz="3200" dirty="0" smtClean="0">
                <a:solidFill>
                  <a:srgbClr val="FFFFFF"/>
                </a:solidFill>
              </a:rPr>
              <a:t>Autism” </a:t>
            </a:r>
            <a:r>
              <a:rPr lang="zh-TW" altLang="en-US" sz="3200" dirty="0" smtClean="0">
                <a:solidFill>
                  <a:srgbClr val="FFFFFF"/>
                </a:solidFill>
              </a:rPr>
              <a:t>源自希臘字</a:t>
            </a:r>
            <a:r>
              <a:rPr lang="en-US" sz="3200" dirty="0" smtClean="0">
                <a:solidFill>
                  <a:srgbClr val="FFFFFF"/>
                </a:solidFill>
              </a:rPr>
              <a:t> “autos”, </a:t>
            </a:r>
            <a:r>
              <a:rPr lang="zh-TW" altLang="en-US" sz="3200" dirty="0" smtClean="0">
                <a:solidFill>
                  <a:srgbClr val="FFFFFF"/>
                </a:solidFill>
              </a:rPr>
              <a:t>意即</a:t>
            </a:r>
            <a:r>
              <a:rPr lang="en-US" sz="3200" dirty="0" smtClean="0">
                <a:solidFill>
                  <a:srgbClr val="FFFFFF"/>
                </a:solidFill>
              </a:rPr>
              <a:t> “self”</a:t>
            </a:r>
          </a:p>
          <a:p>
            <a:pPr lvl="1"/>
            <a:r>
              <a:rPr lang="zh-TW" altLang="en-US" sz="3200" dirty="0" smtClean="0">
                <a:solidFill>
                  <a:srgbClr val="FFFFFF"/>
                </a:solidFill>
              </a:rPr>
              <a:t>首次援用這字</a:t>
            </a:r>
            <a:r>
              <a:rPr lang="en-US" sz="3200" dirty="0" smtClean="0">
                <a:solidFill>
                  <a:srgbClr val="FFFFFF"/>
                </a:solidFill>
              </a:rPr>
              <a:t>: 1912, Eugene </a:t>
            </a:r>
            <a:r>
              <a:rPr lang="en-US" sz="3200" dirty="0" err="1" smtClean="0">
                <a:solidFill>
                  <a:srgbClr val="FFFFFF"/>
                </a:solidFill>
              </a:rPr>
              <a:t>Bleuler</a:t>
            </a:r>
            <a:r>
              <a:rPr lang="en-US" sz="3200" dirty="0" smtClean="0">
                <a:solidFill>
                  <a:srgbClr val="FFFFFF"/>
                </a:solidFill>
              </a:rPr>
              <a:t>, </a:t>
            </a:r>
            <a:r>
              <a:rPr lang="en-US" sz="3200" i="1" dirty="0" smtClean="0">
                <a:solidFill>
                  <a:srgbClr val="FFFFFF"/>
                </a:solidFill>
              </a:rPr>
              <a:t>American Journal of Insanity</a:t>
            </a:r>
          </a:p>
          <a:p>
            <a:pPr lvl="1"/>
            <a:r>
              <a:rPr lang="zh-TW" altLang="en-US" sz="3200" dirty="0" smtClean="0">
                <a:solidFill>
                  <a:srgbClr val="FFFFFF"/>
                </a:solidFill>
              </a:rPr>
              <a:t>首次確認為一症狀</a:t>
            </a:r>
            <a:r>
              <a:rPr lang="en-US" sz="3200" dirty="0" smtClean="0">
                <a:solidFill>
                  <a:srgbClr val="FFFFFF"/>
                </a:solidFill>
              </a:rPr>
              <a:t>: 1943, Leo </a:t>
            </a:r>
            <a:r>
              <a:rPr lang="en-US" sz="3200" dirty="0" err="1" smtClean="0">
                <a:solidFill>
                  <a:srgbClr val="FFFFFF"/>
                </a:solidFill>
              </a:rPr>
              <a:t>Kanner</a:t>
            </a:r>
            <a:endParaRPr lang="en-US" sz="3200" dirty="0" smtClean="0">
              <a:solidFill>
                <a:srgbClr val="FFFFFF"/>
              </a:solidFill>
            </a:endParaRPr>
          </a:p>
          <a:p>
            <a:pPr lvl="1"/>
            <a:r>
              <a:rPr lang="zh-TW" altLang="en-US" sz="3200" dirty="0" smtClean="0">
                <a:solidFill>
                  <a:srgbClr val="FFFFFF"/>
                </a:solidFill>
              </a:rPr>
              <a:t>自閉症又被稱為「看不見的殘障</a:t>
            </a:r>
            <a:endParaRPr lang="en-US" altLang="zh-CN" sz="3200" dirty="0" smtClean="0">
              <a:solidFill>
                <a:srgbClr val="FFFFFF"/>
              </a:solidFill>
              <a:ea typeface="SimSun" pitchFamily="2" charset="-122"/>
            </a:endParaRPr>
          </a:p>
        </p:txBody>
      </p:sp>
      <p:sp>
        <p:nvSpPr>
          <p:cNvPr id="102404" name="Text Box 4"/>
          <p:cNvSpPr txBox="1">
            <a:spLocks noChangeArrowheads="1"/>
          </p:cNvSpPr>
          <p:nvPr/>
        </p:nvSpPr>
        <p:spPr bwMode="auto">
          <a:xfrm>
            <a:off x="4038600" y="228600"/>
            <a:ext cx="4495800" cy="793750"/>
          </a:xfrm>
          <a:prstGeom prst="rect">
            <a:avLst/>
          </a:prstGeom>
          <a:noFill/>
          <a:ln w="9525">
            <a:noFill/>
            <a:miter lim="800000"/>
            <a:headEnd/>
            <a:tailEnd/>
          </a:ln>
          <a:effectLst/>
        </p:spPr>
        <p:txBody>
          <a:bodyPr>
            <a:prstTxWarp prst="textNoShape">
              <a:avLst/>
            </a:prstTxWarp>
            <a:spAutoFit/>
          </a:bodyPr>
          <a:lstStyle/>
          <a:p>
            <a:r>
              <a:rPr lang="zh-TW" altLang="en-US" sz="2800" b="1">
                <a:solidFill>
                  <a:schemeClr val="bg1"/>
                </a:solidFill>
                <a:effectLst>
                  <a:outerShdw blurRad="38100" dist="38100" dir="2700000" algn="tl">
                    <a:srgbClr val="000000"/>
                  </a:outerShdw>
                </a:effectLst>
                <a:ea typeface="新細明體" pitchFamily="-110" charset="-120"/>
                <a:cs typeface="新細明體" pitchFamily="-110" charset="-120"/>
              </a:rPr>
              <a:t> 北美華人基督徒教育大會</a:t>
            </a:r>
            <a:endParaRPr lang="en-US" sz="2800">
              <a:solidFill>
                <a:srgbClr val="00FF00"/>
              </a:solidFill>
            </a:endParaRPr>
          </a:p>
          <a:p>
            <a:r>
              <a:rPr lang="en-US">
                <a:solidFill>
                  <a:srgbClr val="00FF00"/>
                </a:solidFill>
              </a:rPr>
              <a:t>             </a:t>
            </a:r>
            <a:r>
              <a:rPr lang="en-US">
                <a:solidFill>
                  <a:srgbClr val="FF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A</a:t>
            </a:r>
            <a:r>
              <a:rPr lang="en-US">
                <a:solidFill>
                  <a:srgbClr val="00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ccess </a:t>
            </a:r>
            <a:r>
              <a:rPr lang="en-US">
                <a:solidFill>
                  <a:srgbClr val="FF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B</a:t>
            </a:r>
            <a:r>
              <a:rPr lang="en-US">
                <a:solidFill>
                  <a:srgbClr val="00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ible </a:t>
            </a:r>
            <a:r>
              <a:rPr lang="en-US">
                <a:solidFill>
                  <a:srgbClr val="FF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C</a:t>
            </a:r>
            <a:r>
              <a:rPr lang="en-US">
                <a:solidFill>
                  <a:srgbClr val="00FF00"/>
                </a:solidFill>
                <a:effectLst>
                  <a:outerShdw blurRad="38100" dist="38100" dir="2700000" algn="tl">
                    <a:srgbClr val="000000"/>
                  </a:outerShdw>
                </a:effectLst>
                <a:latin typeface="Matura MT Script Capitals" pitchFamily="-110" charset="0"/>
                <a:ea typeface="MS Gothic" pitchFamily="49" charset="-128"/>
                <a:cs typeface="MS Gothic" pitchFamily="49" charset="-128"/>
              </a:rPr>
              <a:t>onvention</a:t>
            </a:r>
            <a:r>
              <a:rPr lang="en-US">
                <a:solidFill>
                  <a:srgbClr val="00FF00"/>
                </a:solidFill>
              </a:rPr>
              <a:t> </a:t>
            </a:r>
          </a:p>
        </p:txBody>
      </p:sp>
      <p:pic>
        <p:nvPicPr>
          <p:cNvPr id="4101" name="Picture 5" descr="abc logo_color (2)"/>
          <p:cNvPicPr>
            <a:picLocks noChangeAspect="1" noChangeArrowheads="1"/>
          </p:cNvPicPr>
          <p:nvPr/>
        </p:nvPicPr>
        <p:blipFill>
          <a:blip r:embed="rId3"/>
          <a:srcRect/>
          <a:stretch>
            <a:fillRect/>
          </a:stretch>
        </p:blipFill>
        <p:spPr bwMode="auto">
          <a:xfrm>
            <a:off x="228600" y="304800"/>
            <a:ext cx="685800" cy="609600"/>
          </a:xfrm>
          <a:prstGeom prst="rect">
            <a:avLst/>
          </a:prstGeom>
          <a:noFill/>
          <a:ln w="57150" cmpd="thinThick">
            <a:solidFill>
              <a:srgbClr val="FFFF00"/>
            </a:solidFill>
            <a:miter lim="800000"/>
            <a:headEnd/>
            <a:tailEnd/>
          </a:ln>
        </p:spPr>
      </p:pic>
      <p:pic>
        <p:nvPicPr>
          <p:cNvPr id="4102" name="Picture 1"/>
          <p:cNvPicPr>
            <a:picLocks noChangeAspect="1"/>
          </p:cNvPicPr>
          <p:nvPr/>
        </p:nvPicPr>
        <p:blipFill>
          <a:blip r:embed="rId4"/>
          <a:srcRect/>
          <a:stretch>
            <a:fillRect/>
          </a:stretch>
        </p:blipFill>
        <p:spPr bwMode="auto">
          <a:xfrm>
            <a:off x="8305800" y="282575"/>
            <a:ext cx="685800" cy="685800"/>
          </a:xfrm>
          <a:prstGeom prst="rect">
            <a:avLst/>
          </a:prstGeom>
          <a:noFill/>
          <a:ln w="28575">
            <a:solidFill>
              <a:srgbClr val="FFFF00"/>
            </a:solid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784</TotalTime>
  <Words>1621</Words>
  <Application>Microsoft Macintosh PowerPoint</Application>
  <PresentationFormat>On-screen Show (4:3)</PresentationFormat>
  <Paragraphs>327</Paragraphs>
  <Slides>27</Slides>
  <Notes>27</Notes>
  <HiddenSlides>0</HiddenSlides>
  <MMClips>0</MMClips>
  <ScaleCrop>false</ScaleCrop>
  <HeadingPairs>
    <vt:vector size="8" baseType="variant">
      <vt:variant>
        <vt:lpstr>Fonts Used</vt:lpstr>
      </vt:variant>
      <vt:variant>
        <vt:i4>7</vt:i4>
      </vt:variant>
      <vt:variant>
        <vt:lpstr>Design Template</vt:lpstr>
      </vt:variant>
      <vt:variant>
        <vt:i4>1</vt:i4>
      </vt:variant>
      <vt:variant>
        <vt:lpstr>Links</vt:lpstr>
      </vt:variant>
      <vt:variant>
        <vt:i4>1</vt:i4>
      </vt:variant>
      <vt:variant>
        <vt:lpstr>Slide Titles</vt:lpstr>
      </vt:variant>
      <vt:variant>
        <vt:i4>27</vt:i4>
      </vt:variant>
    </vt:vector>
  </HeadingPairs>
  <TitlesOfParts>
    <vt:vector size="36" baseType="lpstr">
      <vt:lpstr>Baskerville Old Face</vt:lpstr>
      <vt:lpstr>Arial</vt:lpstr>
      <vt:lpstr>Matura MT Script Capitals</vt:lpstr>
      <vt:lpstr>Batang</vt:lpstr>
      <vt:lpstr>新細明體</vt:lpstr>
      <vt:lpstr>SimSun</vt:lpstr>
      <vt:lpstr>MS Gothic</vt:lpstr>
      <vt:lpstr>Default Design</vt:lpstr>
      <vt:lpstr>???</vt:lpstr>
      <vt:lpstr>     ABC  2015     </vt:lpstr>
      <vt:lpstr>     ABC  2015     </vt:lpstr>
      <vt:lpstr>     ABC  2015     </vt:lpstr>
      <vt:lpstr>     ABC  2015     </vt:lpstr>
      <vt:lpstr>     ABC  2015     </vt:lpstr>
      <vt:lpstr>     ABC  2015     </vt:lpstr>
      <vt:lpstr>     ABC  2015     </vt:lpstr>
      <vt:lpstr>     ABC  2015     </vt:lpstr>
      <vt:lpstr>     ABC  2015     </vt:lpstr>
      <vt:lpstr>     ABC  2015     </vt:lpstr>
      <vt:lpstr>     ABC  2015     </vt:lpstr>
      <vt:lpstr>     ABC  2015     </vt:lpstr>
      <vt:lpstr>     ABC  2015     </vt:lpstr>
      <vt:lpstr>     ABC  2015     </vt:lpstr>
      <vt:lpstr>     ABC  2015     </vt:lpstr>
      <vt:lpstr>     ABC  2015     </vt:lpstr>
      <vt:lpstr>     ABC  2015     </vt:lpstr>
      <vt:lpstr>     ABC  2015     </vt:lpstr>
      <vt:lpstr>     ABC  2015     </vt:lpstr>
      <vt:lpstr>     ABC  2015     </vt:lpstr>
      <vt:lpstr>     ABC  2015     </vt:lpstr>
      <vt:lpstr>     ABC  2015     </vt:lpstr>
      <vt:lpstr>     ABC  2015     </vt:lpstr>
      <vt:lpstr>     ABC  2015     </vt:lpstr>
      <vt:lpstr>     ABC  2015     </vt:lpstr>
      <vt:lpstr>     ABC  2015     </vt:lpstr>
      <vt:lpstr>     ABC  2015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ABC 2009  北美華人基督徒教育大會</dc:title>
  <dc:creator>James Chuang</dc:creator>
  <cp:lastModifiedBy>Wai-Shing Tsoi</cp:lastModifiedBy>
  <cp:revision>99</cp:revision>
  <dcterms:created xsi:type="dcterms:W3CDTF">2015-09-17T22:29:19Z</dcterms:created>
  <dcterms:modified xsi:type="dcterms:W3CDTF">2015-09-18T00:01:51Z</dcterms:modified>
</cp:coreProperties>
</file>