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5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1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2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2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3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312F-C5CF-42E8-8016-5C5B7400DC2E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4334-FEF7-451F-A033-F9983C05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59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29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86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5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69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74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07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14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55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8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92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65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98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07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24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64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41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283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596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95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665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01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18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580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264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549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13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43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471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737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160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608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60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800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981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443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257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077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06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679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138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041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943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24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664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755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878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225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714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167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835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024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43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21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39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8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17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</dc:creator>
  <cp:lastModifiedBy>Rose</cp:lastModifiedBy>
  <cp:revision>1</cp:revision>
  <dcterms:created xsi:type="dcterms:W3CDTF">2015-09-08T04:30:47Z</dcterms:created>
  <dcterms:modified xsi:type="dcterms:W3CDTF">2015-09-08T04:32:11Z</dcterms:modified>
</cp:coreProperties>
</file>