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20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312F-C5CF-42E8-8016-5C5B7400DC2E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4334-FEF7-451F-A033-F9983C059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12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312F-C5CF-42E8-8016-5C5B7400DC2E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4334-FEF7-451F-A033-F9983C059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051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312F-C5CF-42E8-8016-5C5B7400DC2E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4334-FEF7-451F-A033-F9983C059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013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312F-C5CF-42E8-8016-5C5B7400DC2E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4334-FEF7-451F-A033-F9983C059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520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312F-C5CF-42E8-8016-5C5B7400DC2E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4334-FEF7-451F-A033-F9983C059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12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312F-C5CF-42E8-8016-5C5B7400DC2E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4334-FEF7-451F-A033-F9983C059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325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312F-C5CF-42E8-8016-5C5B7400DC2E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4334-FEF7-451F-A033-F9983C059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35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312F-C5CF-42E8-8016-5C5B7400DC2E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4334-FEF7-451F-A033-F9983C059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054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312F-C5CF-42E8-8016-5C5B7400DC2E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4334-FEF7-451F-A033-F9983C059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18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312F-C5CF-42E8-8016-5C5B7400DC2E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4334-FEF7-451F-A033-F9983C059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09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312F-C5CF-42E8-8016-5C5B7400DC2E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4334-FEF7-451F-A033-F9983C059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28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C312F-C5CF-42E8-8016-5C5B7400DC2E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54334-FEF7-451F-A033-F9983C059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61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2594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8296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6865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850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6694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8746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6072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1145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8555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8808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9924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2657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1988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20706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02426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6648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413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8283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35965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6954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46657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5013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11880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35807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32648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4549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4136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64316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64716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07372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11603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96083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9605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78000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49813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4431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62570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90774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0069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36795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21384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60412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69433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5246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96649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77556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78783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42255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57146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71673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6835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70246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3438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5214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3390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589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5170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57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</dc:creator>
  <cp:lastModifiedBy>Rose</cp:lastModifiedBy>
  <cp:revision>1</cp:revision>
  <dcterms:created xsi:type="dcterms:W3CDTF">2015-09-08T04:30:47Z</dcterms:created>
  <dcterms:modified xsi:type="dcterms:W3CDTF">2015-09-08T04:32:11Z</dcterms:modified>
</cp:coreProperties>
</file>