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1"/>
  </p:notesMasterIdLst>
  <p:handoutMasterIdLst>
    <p:handoutMasterId r:id="rId52"/>
  </p:handoutMasterIdLst>
  <p:sldIdLst>
    <p:sldId id="329" r:id="rId3"/>
    <p:sldId id="330" r:id="rId4"/>
    <p:sldId id="331" r:id="rId5"/>
    <p:sldId id="256" r:id="rId6"/>
    <p:sldId id="257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328" r:id="rId19"/>
    <p:sldId id="271" r:id="rId20"/>
    <p:sldId id="272" r:id="rId21"/>
    <p:sldId id="278" r:id="rId22"/>
    <p:sldId id="273" r:id="rId23"/>
    <p:sldId id="279" r:id="rId24"/>
    <p:sldId id="274" r:id="rId25"/>
    <p:sldId id="280" r:id="rId26"/>
    <p:sldId id="275" r:id="rId27"/>
    <p:sldId id="276" r:id="rId28"/>
    <p:sldId id="281" r:id="rId29"/>
    <p:sldId id="277" r:id="rId30"/>
    <p:sldId id="282" r:id="rId31"/>
    <p:sldId id="283" r:id="rId32"/>
    <p:sldId id="289" r:id="rId33"/>
    <p:sldId id="284" r:id="rId34"/>
    <p:sldId id="290" r:id="rId35"/>
    <p:sldId id="285" r:id="rId36"/>
    <p:sldId id="291" r:id="rId37"/>
    <p:sldId id="292" r:id="rId38"/>
    <p:sldId id="286" r:id="rId39"/>
    <p:sldId id="287" r:id="rId40"/>
    <p:sldId id="288" r:id="rId41"/>
    <p:sldId id="293" r:id="rId42"/>
    <p:sldId id="294" r:id="rId43"/>
    <p:sldId id="300" r:id="rId44"/>
    <p:sldId id="295" r:id="rId45"/>
    <p:sldId id="301" r:id="rId46"/>
    <p:sldId id="296" r:id="rId47"/>
    <p:sldId id="297" r:id="rId48"/>
    <p:sldId id="298" r:id="rId49"/>
    <p:sldId id="299" r:id="rId50"/>
  </p:sldIdLst>
  <p:sldSz cx="9144000" cy="6858000" type="screen4x3"/>
  <p:notesSz cx="9926638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AF66E-AC2B-432A-BB77-863436CEC84F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58DC5-F2E2-448C-9F30-0CA4A4FF0A8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489857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FE375-4FAA-456A-94BB-F935D3F11AC9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B1DE2-5DA5-440E-BF55-CDB30A5AA5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174301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ADE367-B421-42E3-B5CB-007D6C43E90D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F2A23E-7084-43B7-BC03-528670716821}" type="slidenum">
              <a:rPr lang="en-US">
                <a:solidFill>
                  <a:prstClr val="black"/>
                </a:solidFill>
                <a:latin typeface="Arial" pitchFamily="34" charset="0"/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TW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680CB9-1E64-4A00-A082-32F86F64D0BE}" type="slidenum">
              <a:rPr lang="en-US">
                <a:latin typeface="Arial" pitchFamily="34" charset="0"/>
              </a:rPr>
              <a:pPr>
                <a:defRPr/>
              </a:pPr>
              <a:t>3</a:t>
            </a:fld>
            <a:endParaRPr lang="en-US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TW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373870566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149811256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594068033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7D0F4-AB14-47C8-A698-224357CBC1E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899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7EF23-FE80-4D83-9879-7DCE2887445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0533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71898-820D-4F48-8135-0F448916E3C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5794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0E03D-D79A-472D-9932-BF5A08A4B2C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8601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CB231-D629-49E2-A995-4164A5A775F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7695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8C5EE-4560-4AC3-BDC8-E75DEC96FB4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5726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B3518-483D-46C0-AF94-99475E37928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4006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A06F0-2540-47EB-AF17-269687854AD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727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195874334"/>
      </p:ext>
    </p:extLst>
  </p:cSld>
  <p:clrMapOvr>
    <a:masterClrMapping/>
  </p:clrMapOvr>
  <p:transition spd="slow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A1920-2F4E-4644-82ED-D4C208D6503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03725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1FE2-347F-41A2-8417-D55C2A17FF7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1850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56473-4372-41C5-A59E-973D4F00813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0154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519710715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736857336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512426571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903050807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212601711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815680442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540630247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A85D6-CE97-4DF6-8D51-74D5F14E991B}" type="datetimeFigureOut">
              <a:rPr lang="zh-TW" altLang="en-US" smtClean="0"/>
              <a:pPr/>
              <a:t>2016/9/17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70115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7AE21C-CC08-43C8-8D64-2AC280C4CF17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596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2016 </a:t>
            </a:r>
            <a:r>
              <a:rPr lang="zh-TW" altLang="en-US" sz="4000" dirty="0" smtClean="0">
                <a:ea typeface="新細明體" charset="-120"/>
              </a:rPr>
              <a:t>    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FM-302</a:t>
            </a: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(Room #): 129C</a:t>
            </a: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(Speaker): 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熊聖華牧師</a:t>
            </a: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zh-TW" altLang="en-US" smtClean="0">
                <a:solidFill>
                  <a:srgbClr val="FFFF00"/>
                </a:solidFill>
                <a:ea typeface="SimSun" pitchFamily="2" charset="-122"/>
              </a:rPr>
              <a:t>國語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(Topic):</a:t>
            </a:r>
            <a:r>
              <a:rPr lang="zh-TW" altLang="en-US" dirty="0">
                <a:solidFill>
                  <a:srgbClr val="FFFF00"/>
                </a:solidFill>
                <a:ea typeface="新細明體" pitchFamily="18" charset="-120"/>
              </a:rPr>
              <a:t>活出銀髮族的優美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</a:p>
          <a:p>
            <a:pPr marL="0" indent="0" eaLnBrk="1" hangingPunct="1">
              <a:buFontTx/>
              <a:buNone/>
              <a:defRPr/>
            </a:pPr>
            <a:r>
              <a:rPr lang="zh-TW" altLang="en-US" dirty="0">
                <a:solidFill>
                  <a:srgbClr val="FFFF00"/>
                </a:solidFill>
                <a:ea typeface="SimSun" pitchFamily="2" charset="-122"/>
              </a:rPr>
              <a:t>銀髮如副歌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，副</a:t>
            </a:r>
            <a:r>
              <a:rPr lang="zh-TW" altLang="en-US" dirty="0">
                <a:solidFill>
                  <a:srgbClr val="FFFF00"/>
                </a:solidFill>
                <a:ea typeface="SimSun" pitchFamily="2" charset="-122"/>
              </a:rPr>
              <a:t>歌雖居末端，旋律卻最優美。夕陽雖近尾聲，卻更絢麗精采。銀髮族優美的關鍵是「態度」，優美源自內心而非外在。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skerville Old Face" pitchFamily="18" charset="0"/>
                <a:ea typeface="新細明體" pitchFamily="18" charset="-120"/>
              </a:rPr>
              <a:t> 北美華人基督徒教育大會</a:t>
            </a:r>
            <a:endParaRPr lang="zh-TW" altLang="en-US" sz="2800" dirty="0" smtClean="0">
              <a:solidFill>
                <a:srgbClr val="00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zh-TW" altLang="en-US" sz="1800" dirty="0" smtClean="0">
                <a:solidFill>
                  <a:srgbClr val="00FF00"/>
                </a:solidFill>
                <a:latin typeface="Baskerville Old Face" pitchFamily="18" charset="0"/>
                <a:ea typeface="新細明體" pitchFamily="18" charset="-120"/>
              </a:rPr>
              <a:t>             </a:t>
            </a:r>
            <a:r>
              <a:rPr lang="en-US" altLang="zh-TW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sz="1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sz="1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sz="1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sz="1800" dirty="0" smtClean="0">
                <a:solidFill>
                  <a:srgbClr val="00FF00"/>
                </a:solidFill>
                <a:latin typeface="Baskerville Old Face" pitchFamily="18" charset="0"/>
                <a:ea typeface="新細明體" pitchFamily="18" charset="-120"/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5260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【優美與幽默】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王 → 皇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6299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人生的比喻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232866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四季：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春、夏、秋、冬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26973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人生的比喻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232866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爬山：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上山、下山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99674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人生的比喻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232866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太陽：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朝陽、夕陽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99674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人生的比喻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232866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詩歌：副歌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99674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活出優美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244827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副歌：是歌曲的結尾</a:t>
            </a:r>
            <a:endParaRPr lang="en-US" altLang="zh-TW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在整首歌曲中最優美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03107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活出優美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496944" cy="244827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優美源於內心，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並非外來之物。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25280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活出優美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496" y="2060848"/>
            <a:ext cx="8496944" cy="3240360"/>
          </a:xfrm>
        </p:spPr>
        <p:txBody>
          <a:bodyPr>
            <a:noAutofit/>
          </a:bodyPr>
          <a:lstStyle/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能讓你快樂的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六種值得培養的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心境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六樣需要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避免的事情</a:t>
            </a:r>
          </a:p>
        </p:txBody>
      </p:sp>
    </p:spTree>
    <p:extLst>
      <p:ext uri="{BB962C8B-B14F-4D97-AF65-F5344CB8AC3E}">
        <p14:creationId xmlns="" xmlns:p14="http://schemas.microsoft.com/office/powerpoint/2010/main" val="3831887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活出優美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03244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《6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件能讓你快樂的事</a:t>
            </a: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》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50%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是取決於人格特質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50%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是你可以做的事情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77323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件能快樂的事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交好朋友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3919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zh-TW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  <a:ea typeface="新細明體" charset="-120"/>
              </a:rPr>
              <a:t>  2016 </a:t>
            </a:r>
            <a:r>
              <a:rPr lang="zh-TW" altLang="en-US" sz="4000" dirty="0" smtClean="0">
                <a:ea typeface="新細明體" charset="-120"/>
              </a:rPr>
              <a:t>    </a:t>
            </a:r>
            <a:endParaRPr lang="en-US" altLang="zh-TW" sz="4000" dirty="0" smtClean="0">
              <a:ea typeface="新細明體" charset="-12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mtClean="0">
                <a:solidFill>
                  <a:srgbClr val="FFFF00"/>
                </a:solidFill>
                <a:ea typeface="新細明體" charset="-120"/>
              </a:rPr>
              <a:t> 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kumimoji="0" lang="en-US" sz="2800" smtClean="0">
              <a:solidFill>
                <a:srgbClr val="00FF00"/>
              </a:solidFill>
              <a:ea typeface="+mn-ea"/>
            </a:endParaRPr>
          </a:p>
          <a:p>
            <a:pPr eaLnBrk="1" hangingPunct="1">
              <a:defRPr/>
            </a:pPr>
            <a:r>
              <a:rPr kumimoji="0" lang="en-US" smtClean="0">
                <a:solidFill>
                  <a:srgbClr val="00FF00"/>
                </a:solidFill>
                <a:ea typeface="+mn-ea"/>
              </a:rPr>
              <a:t>             </a:t>
            </a:r>
            <a:r>
              <a:rPr kumimoji="0"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kumimoji="0"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kumimoji="0"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kumimoji="0"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kumimoji="0"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kumimoji="0"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kumimoji="0" lang="en-US" smtClean="0">
                <a:solidFill>
                  <a:srgbClr val="00FF00"/>
                </a:solidFill>
                <a:ea typeface="+mn-ea"/>
              </a:rPr>
              <a:t> </a:t>
            </a:r>
          </a:p>
        </p:txBody>
      </p:sp>
      <p:pic>
        <p:nvPicPr>
          <p:cNvPr id="43013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4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323850" y="1206500"/>
            <a:ext cx="8496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kumimoji="0" lang="zh-TW" altLang="en-US" sz="72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關於 熊聖華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牧師</a:t>
            </a: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500063" y="2492375"/>
            <a:ext cx="8313737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學士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(B.A.)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心理學 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碩士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(M.S.)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實驗心理學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博士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(Ph.D.)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認知心理學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道學碩士</a:t>
            </a:r>
            <a:r>
              <a:rPr kumimoji="0" lang="en-US" altLang="zh-TW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婚姻與家庭輔導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(M.Div.)</a:t>
            </a:r>
            <a:r>
              <a:rPr kumimoji="0" lang="en-US" altLang="zh-TW" sz="4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19740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18:24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23728" y="1628800"/>
            <a:ext cx="4896544" cy="54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…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但有一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朋友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比弟兄更親密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93847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件能快樂的事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交好朋友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表達感謝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帖前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5:16-18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712968" cy="54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要常常喜樂，不住的禱告，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凡事謝恩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；因為這是神在基督耶穌裡向你們所定的旨意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22346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件能快樂的事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交好朋友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表達感謝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追求目標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29:18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1628800"/>
            <a:ext cx="6408712" cy="54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沒有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異象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（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默示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），民就放肆</a:t>
            </a: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…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84522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件能快樂的事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交好朋友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表達感謝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追求目標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擅長的事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件能快樂的事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交好朋友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表達感謝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追求目標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擅長的事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樂意付出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使徒行傳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20:35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1628800"/>
            <a:ext cx="8640960" cy="54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我凡事給你們作榜樣，叫你們知道應當這樣勞苦，扶助軟弱的人，又當記念主耶穌的話，說：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施比受更為有福</a:t>
            </a:r>
            <a:endParaRPr lang="en-US" altLang="zh-TW" sz="5400" dirty="0" smtClean="0">
              <a:solidFill>
                <a:srgbClr val="FFFF00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00037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件能快樂的事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交好朋友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表達感謝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追求目標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擅長的事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樂意付出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理想生活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活出優美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03244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《6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種值得培養的心境</a:t>
            </a: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》</a:t>
            </a:r>
          </a:p>
        </p:txBody>
      </p:sp>
    </p:spTree>
    <p:extLst>
      <p:ext uri="{BB962C8B-B14F-4D97-AF65-F5344CB8AC3E}">
        <p14:creationId xmlns="" xmlns:p14="http://schemas.microsoft.com/office/powerpoint/2010/main" val="31760151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zh-TW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  <a:ea typeface="新細明體" charset="-120"/>
              </a:rPr>
              <a:t>  2016 </a:t>
            </a:r>
            <a:r>
              <a:rPr lang="zh-TW" altLang="en-US" sz="4000" dirty="0" smtClean="0">
                <a:ea typeface="新細明體" charset="-120"/>
              </a:rPr>
              <a:t>    </a:t>
            </a:r>
            <a:endParaRPr lang="en-US" altLang="zh-TW" sz="4000" dirty="0" smtClean="0">
              <a:ea typeface="新細明體" charset="-12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mtClean="0">
                <a:solidFill>
                  <a:srgbClr val="FFFF00"/>
                </a:solidFill>
                <a:ea typeface="新細明體" charset="-120"/>
              </a:rPr>
              <a:t> 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44037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8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88950" y="1412875"/>
            <a:ext cx="8726488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台北張老師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兩年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宇宙光雜誌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五年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經理  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我們咖啡屋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 	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五年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(AZ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州立醫院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半年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(SWK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拘留所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兩年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傳道人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(KY</a:t>
            </a:r>
            <a:r>
              <a:rPr kumimoji="0" lang="zh-TW" altLang="en-US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萊城基督教會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 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兩年半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牧師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格蘭岱爾羅省基督教會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</a:t>
            </a:r>
            <a:r>
              <a:rPr kumimoji="0" lang="en-US" altLang="zh-TW" sz="2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 	</a:t>
            </a:r>
            <a:r>
              <a:rPr kumimoji="0" lang="zh-TW" alt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十五年</a:t>
            </a:r>
            <a:endParaRPr kumimoji="0" lang="zh-TW" alt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全真粗圓體" pitchFamily="49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819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培養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6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種心境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靜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03652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14:30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600" y="1628800"/>
            <a:ext cx="7344816" cy="5400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心中安靜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是肉體的生命；嫉妒是骨中的朽爛。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92679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培養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6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種心境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靜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緩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6576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21:5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560840" cy="5400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殷勤籌劃的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，足致豐裕；行事急躁的，都必缺乏。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58595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培養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6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種心境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靜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緩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忍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657637"/>
      </p:ext>
    </p:extLst>
  </p:cSld>
  <p:clrMapOvr>
    <a:masterClrMapping/>
  </p:clrMapOvr>
  <p:transition spd="slow"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29:11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63688" y="1628800"/>
            <a:ext cx="5904656" cy="5400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愚妄人怒氣全發；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智慧人忍氣含怒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0862611"/>
      </p:ext>
    </p:extLst>
  </p:cSld>
  <p:clrMapOvr>
    <a:masterClrMapping/>
  </p:clrMapOvr>
  <p:transition spd="slow"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16:32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280920" cy="5400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不輕易發怒的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，勝過勇士；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治服己心的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，強如取城。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0862611"/>
      </p:ext>
    </p:extLst>
  </p:cSld>
  <p:clrMapOvr>
    <a:masterClrMapping/>
  </p:clrMapOvr>
  <p:transition spd="slow">
    <p:wipe dir="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培養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6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種心境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靜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緩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忍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讓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657637"/>
      </p:ext>
    </p:extLst>
  </p:cSld>
  <p:clrMapOvr>
    <a:masterClrMapping/>
  </p:clrMapOvr>
  <p:transition spd="slow"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培養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6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種心境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靜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緩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忍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讓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淡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657637"/>
      </p:ext>
    </p:extLst>
  </p:cSld>
  <p:clrMapOvr>
    <a:masterClrMapping/>
  </p:clrMapOvr>
  <p:transition spd="slow"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培養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6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種心境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靜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緩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忍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讓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淡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平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657637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32656"/>
            <a:ext cx="9289032" cy="1470025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銀髮族的心事─活出優美</a:t>
            </a: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8601000" cy="2952328"/>
          </a:xfrm>
        </p:spPr>
        <p:txBody>
          <a:bodyPr>
            <a:no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銀髮如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副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歌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旋律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最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優美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30974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活出優美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03244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《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需要避免的六件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事情</a:t>
            </a:r>
            <a:r>
              <a:rPr lang="en-US" altLang="zh-TW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》</a:t>
            </a:r>
          </a:p>
        </p:txBody>
      </p:sp>
    </p:spTree>
    <p:extLst>
      <p:ext uri="{BB962C8B-B14F-4D97-AF65-F5344CB8AC3E}">
        <p14:creationId xmlns="" xmlns:p14="http://schemas.microsoft.com/office/powerpoint/2010/main" val="1393737279"/>
      </p:ext>
    </p:extLst>
  </p:cSld>
  <p:clrMapOvr>
    <a:masterClrMapping/>
  </p:clrMapOvr>
  <p:transition spd="slow">
    <p:wipe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44624"/>
            <a:ext cx="8350696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避免六樣事情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60940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提前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6:10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5400600"/>
          </a:xfrm>
        </p:spPr>
        <p:txBody>
          <a:bodyPr>
            <a:noAutofit/>
          </a:bodyPr>
          <a:lstStyle/>
          <a:p>
            <a:pPr>
              <a:lnSpc>
                <a:spcPts val="7500"/>
              </a:lnSpc>
              <a:spcBef>
                <a:spcPts val="0"/>
              </a:spcBef>
            </a:pP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貪財是萬惡之根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。有人貪戀錢財，就被引誘離了真道，用許多愁苦把自己刺透了。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4265793"/>
      </p:ext>
    </p:extLst>
  </p:cSld>
  <p:clrMapOvr>
    <a:masterClrMapping/>
  </p:clrMapOvr>
  <p:transition spd="slow">
    <p:wipe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44624"/>
            <a:ext cx="8278688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六樣事情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嘮叨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42590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箴言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10:19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1628800"/>
            <a:ext cx="6264696" cy="5400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多言多語難免有過；</a:t>
            </a:r>
            <a:r>
              <a:rPr lang="zh-TW" altLang="en-US" sz="54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禁止嘴唇是有智慧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。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9242540"/>
      </p:ext>
    </p:extLst>
  </p:cSld>
  <p:clrMapOvr>
    <a:masterClrMapping/>
  </p:clrMapOvr>
  <p:transition spd="slow">
    <p:wipe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六樣事情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嘮叨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活在過去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42590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44624"/>
            <a:ext cx="8278688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六樣事情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嘮叨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活在過去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堅持己見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42590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44624"/>
            <a:ext cx="820668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六樣事情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嘮叨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活在過去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堅持己見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怨天尤人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42590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六樣事情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280920" cy="5400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貪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嘮叨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活在過去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堅持己見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怨天尤人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後悔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42590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【優美與幽默】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日 → 曰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89048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【優美與幽默】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熊 → 能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6299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【優美與幽默】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口 → 回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6299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【優美與幽默】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臣 → 巨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6299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【優美與幽默】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804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旦 → 但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6299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797</Words>
  <Application>Microsoft Office PowerPoint</Application>
  <PresentationFormat>如螢幕大小 (4:3)</PresentationFormat>
  <Paragraphs>178</Paragraphs>
  <Slides>48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48</vt:i4>
      </vt:variant>
    </vt:vector>
  </HeadingPairs>
  <TitlesOfParts>
    <vt:vector size="50" baseType="lpstr">
      <vt:lpstr>Office 佈景主題</vt:lpstr>
      <vt:lpstr>Default Design</vt:lpstr>
      <vt:lpstr>     ABC  2016     </vt:lpstr>
      <vt:lpstr>     ABC  2016     </vt:lpstr>
      <vt:lpstr>     ABC  2016     </vt:lpstr>
      <vt:lpstr>【銀髮族的心事─活出優美】</vt:lpstr>
      <vt:lpstr>【優美與幽默】</vt:lpstr>
      <vt:lpstr>【優美與幽默】</vt:lpstr>
      <vt:lpstr>【優美與幽默】</vt:lpstr>
      <vt:lpstr>【優美與幽默】</vt:lpstr>
      <vt:lpstr>【優美與幽默】</vt:lpstr>
      <vt:lpstr>【優美與幽默】</vt:lpstr>
      <vt:lpstr>【人生的比喻】</vt:lpstr>
      <vt:lpstr>【人生的比喻】</vt:lpstr>
      <vt:lpstr>【人生的比喻】</vt:lpstr>
      <vt:lpstr>【人生的比喻】</vt:lpstr>
      <vt:lpstr>【活出優美】</vt:lpstr>
      <vt:lpstr>【活出優美】</vt:lpstr>
      <vt:lpstr>【活出優美】</vt:lpstr>
      <vt:lpstr>【活出優美】</vt:lpstr>
      <vt:lpstr>【六件能快樂的事】</vt:lpstr>
      <vt:lpstr>【箴言18:24】</vt:lpstr>
      <vt:lpstr>【六件能快樂的事】</vt:lpstr>
      <vt:lpstr>【帖前5:16-18】</vt:lpstr>
      <vt:lpstr>【六件能快樂的事】</vt:lpstr>
      <vt:lpstr>【箴言29:18】</vt:lpstr>
      <vt:lpstr>【六件能快樂的事】</vt:lpstr>
      <vt:lpstr>【六件能快樂的事】</vt:lpstr>
      <vt:lpstr>【使徒行傳20:35】</vt:lpstr>
      <vt:lpstr>【六件能快樂的事】</vt:lpstr>
      <vt:lpstr>【活出優美】</vt:lpstr>
      <vt:lpstr>【培養6種心境】</vt:lpstr>
      <vt:lpstr>【箴言 14:30】</vt:lpstr>
      <vt:lpstr>【培養6種心境】</vt:lpstr>
      <vt:lpstr>【箴言 21:5】</vt:lpstr>
      <vt:lpstr>【培養6種心境】</vt:lpstr>
      <vt:lpstr>【箴言 29:11】</vt:lpstr>
      <vt:lpstr>【箴言 16:32】</vt:lpstr>
      <vt:lpstr>【培養6種心境】</vt:lpstr>
      <vt:lpstr>【培養6種心境】</vt:lpstr>
      <vt:lpstr>【培養6種心境】</vt:lpstr>
      <vt:lpstr>【活出優美】</vt:lpstr>
      <vt:lpstr>【避免六樣事情】</vt:lpstr>
      <vt:lpstr>【提前 6:10】</vt:lpstr>
      <vt:lpstr>【避免六樣事情】</vt:lpstr>
      <vt:lpstr>【箴言 10:19】</vt:lpstr>
      <vt:lpstr>【避免六樣事情】</vt:lpstr>
      <vt:lpstr>【避免六樣事情】</vt:lpstr>
      <vt:lpstr>【避免六樣事情】</vt:lpstr>
      <vt:lpstr>【避免六樣事情】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【銀髮族的心事活出優美】</dc:title>
  <dc:creator>熊牧師</dc:creator>
  <cp:lastModifiedBy>Grace Hsiung</cp:lastModifiedBy>
  <cp:revision>38</cp:revision>
  <cp:lastPrinted>2016-09-16T21:04:10Z</cp:lastPrinted>
  <dcterms:created xsi:type="dcterms:W3CDTF">2015-01-31T09:52:00Z</dcterms:created>
  <dcterms:modified xsi:type="dcterms:W3CDTF">2016-09-17T18:49:39Z</dcterms:modified>
</cp:coreProperties>
</file>