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jpeg" Extension="jpg"/>
  <Default ContentType="video/unknown" Extension="mp4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69" r:id="rId4"/>
    <p:sldId id="272" r:id="rId5"/>
    <p:sldId id="277" r:id="rId6"/>
    <p:sldId id="270" r:id="rId7"/>
    <p:sldId id="274" r:id="rId8"/>
    <p:sldId id="273" r:id="rId9"/>
    <p:sldId id="275" r:id="rId10"/>
    <p:sldId id="276" r:id="rId11"/>
    <p:sldId id="279" r:id="rId12"/>
    <p:sldId id="280" r:id="rId13"/>
    <p:sldId id="281" r:id="rId14"/>
    <p:sldId id="284" r:id="rId15"/>
    <p:sldId id="283" r:id="rId16"/>
    <p:sldId id="278" r:id="rId17"/>
    <p:sldId id="271" r:id="rId18"/>
    <p:sldId id="286" r:id="rId19"/>
    <p:sldId id="287" r:id="rId20"/>
    <p:sldId id="288" r:id="rId21"/>
    <p:sldId id="289" r:id="rId22"/>
    <p:sldId id="290" r:id="rId23"/>
    <p:sldId id="292" r:id="rId24"/>
    <p:sldId id="293" r:id="rId25"/>
    <p:sldId id="294" r:id="rId26"/>
    <p:sldId id="295" r:id="rId27"/>
    <p:sldId id="296" r:id="rId28"/>
    <p:sldId id="291" r:id="rId29"/>
    <p:sldId id="263" r:id="rId30"/>
    <p:sldId id="264" r:id="rId31"/>
    <p:sldId id="265" r:id="rId32"/>
    <p:sldId id="266" r:id="rId33"/>
    <p:sldId id="267" r:id="rId34"/>
    <p:sldId id="268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6" d="100"/>
          <a:sy n="76" d="100"/>
        </p:scale>
        <p:origin x="-888" y="-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6007 w 5184"/>
                  <a:gd name="T3" fmla="*/ 3159 h 3159"/>
                  <a:gd name="T4" fmla="*/ 6007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652 w 556"/>
                  <a:gd name="T5" fmla="*/ 3159 h 3159"/>
                  <a:gd name="T6" fmla="*/ 65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Freeform 6">
              <a:extLst/>
            </p:cNvPr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>
                <a:defRPr/>
              </a:pPr>
              <a:endParaRPr kumimoji="1" lang="zh-TW" alt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99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99 w 251"/>
                <a:gd name="T7" fmla="*/ 12 h 12"/>
                <a:gd name="T8" fmla="*/ 299 w 251"/>
                <a:gd name="T9" fmla="*/ 0 h 12"/>
                <a:gd name="T10" fmla="*/ 299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7 w 251"/>
                <a:gd name="T5" fmla="*/ 12 h 12"/>
                <a:gd name="T6" fmla="*/ 2147483647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498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498 w 4724"/>
                  <a:gd name="T7" fmla="*/ 12 h 12"/>
                  <a:gd name="T8" fmla="*/ 5498 w 4724"/>
                  <a:gd name="T9" fmla="*/ 0 h 12"/>
                  <a:gd name="T10" fmla="*/ 5498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5">
                <a:extLst/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kumimoji="1" lang="zh-TW" alt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9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8" name="Rectangle 18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" name="Rectangle 19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" name="Rectangle 20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454B9C32-567B-482E-B6AC-BF7C10DDBF1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99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1C480D59-847F-4DC9-ADDF-027A29FD75A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130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7163760D-9425-480E-981E-A4BCAF7750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304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9A6B3C63-FF80-4F2D-8E95-A99D011C36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70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7D9AECEC-F9BE-4BAE-A891-F05C5850E03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068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ED582ACD-69B9-4939-9244-329D78150A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20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E7B0647D-9222-47D8-948C-2BCB4580F1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849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C4D0B433-15BF-4C55-9695-51E7DB5932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075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053BF9B6-E354-4CF4-94E6-BF4A5F6408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103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79DA12D8-8330-43A2-99BE-2A990555C39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629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8C3479E1-5CA9-41D0-9096-20B09F4144B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900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6007 w 5184"/>
                <a:gd name="T3" fmla="*/ 3159 h 3159"/>
                <a:gd name="T4" fmla="*/ 6007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652 w 556"/>
                <a:gd name="T5" fmla="*/ 3159 h 3159"/>
                <a:gd name="T6" fmla="*/ 65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498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498 w 4724"/>
                  <a:gd name="T7" fmla="*/ 12 h 12"/>
                  <a:gd name="T8" fmla="*/ 5498 w 4724"/>
                  <a:gd name="T9" fmla="*/ 0 h 12"/>
                  <a:gd name="T10" fmla="*/ 5498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07" name="Freeform 11">
                <a:extLst/>
              </p:cNvPr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kumimoji="1" lang="zh-TW" alt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99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99 w 251"/>
                  <a:gd name="T7" fmla="*/ 12 h 12"/>
                  <a:gd name="T8" fmla="*/ 299 w 251"/>
                  <a:gd name="T9" fmla="*/ 0 h 12"/>
                  <a:gd name="T10" fmla="*/ 299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10" name="Freeform 14">
                <a:extLst/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57200">
                  <a:defRPr/>
                </a:pPr>
                <a:endParaRPr kumimoji="1" lang="zh-TW" altLang="en-US" sz="18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4111" name="Rectangle 15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2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112" name="Rectangle 16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113" name="Rectangle 17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14" name="Rectangle 18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15" name="Rectangle 19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PMingLiU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6B8DE5-C5EA-46CA-B00B-17E13BDD1CE0}" type="slidenum">
              <a:rPr lang="en-US" altLang="zh-TW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579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PMingLiU" pitchFamily="18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PMingLiU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PMingLiU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PMingLiU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PMingLiU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4" Target="../media/image19.jpeg" Type="http://schemas.openxmlformats.org/officeDocument/2006/relationships/image"/></Relationships>
</file>

<file path=ppt/slides/_rels/slide19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2.mp4" Type="http://schemas.openxmlformats.org/officeDocument/2006/relationships/video"/><Relationship Id="rId1" Target="../media/media2.mp4" Type="http://schemas.microsoft.com/office/2007/relationships/media"/><Relationship Id="rId4" Target="../media/image20.jpeg" Type="http://schemas.openxmlformats.org/officeDocument/2006/relationships/image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3.mp4" Type="http://schemas.openxmlformats.org/officeDocument/2006/relationships/video"/><Relationship Id="rId1" Target="../media/media3.mp4" Type="http://schemas.microsoft.com/office/2007/relationships/media"/><Relationship Id="rId4" Target="../media/image21.jpeg" Type="http://schemas.openxmlformats.org/officeDocument/2006/relationships/image"/></Relationships>
</file>

<file path=ppt/slides/_rels/slide21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4.mp4" Type="http://schemas.openxmlformats.org/officeDocument/2006/relationships/video"/><Relationship Id="rId1" Target="../media/media4.mp4" Type="http://schemas.microsoft.com/office/2007/relationships/media"/><Relationship Id="rId4" Target="../media/image22.jpeg" Type="http://schemas.openxmlformats.org/officeDocument/2006/relationships/image"/></Relationships>
</file>

<file path=ppt/slides/_rels/slide22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5.mp4" Type="http://schemas.openxmlformats.org/officeDocument/2006/relationships/video"/><Relationship Id="rId1" Target="../media/media5.mp4" Type="http://schemas.microsoft.com/office/2007/relationships/media"/><Relationship Id="rId4" Target="../media/image23.jpeg" Type="http://schemas.openxmlformats.org/officeDocument/2006/relationships/image"/></Relationships>
</file>

<file path=ppt/slides/_rels/slide23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6.mp4" Type="http://schemas.openxmlformats.org/officeDocument/2006/relationships/video"/><Relationship Id="rId1" Target="../media/media6.mp4" Type="http://schemas.microsoft.com/office/2007/relationships/media"/><Relationship Id="rId4" Target="../media/image24.jpeg" Type="http://schemas.openxmlformats.org/officeDocument/2006/relationships/image"/></Relationships>
</file>

<file path=ppt/slides/_rels/slide24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7.mp4" Type="http://schemas.openxmlformats.org/officeDocument/2006/relationships/video"/><Relationship Id="rId1" Target="../media/media7.mp4" Type="http://schemas.microsoft.com/office/2007/relationships/media"/><Relationship Id="rId4" Target="../media/image25.jpeg" Type="http://schemas.openxmlformats.org/officeDocument/2006/relationships/image"/></Relationships>
</file>

<file path=ppt/slides/_rels/slide25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8.mp4" Type="http://schemas.openxmlformats.org/officeDocument/2006/relationships/video"/><Relationship Id="rId1" Target="../media/media8.mp4" Type="http://schemas.microsoft.com/office/2007/relationships/media"/><Relationship Id="rId4" Target="../media/image26.jpeg" Type="http://schemas.openxmlformats.org/officeDocument/2006/relationships/image"/></Relationships>
</file>

<file path=ppt/slides/_rels/slide26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9.mp4" Type="http://schemas.openxmlformats.org/officeDocument/2006/relationships/video"/><Relationship Id="rId1" Target="../media/media9.mp4" Type="http://schemas.microsoft.com/office/2007/relationships/media"/><Relationship Id="rId4" Target="../media/image27.jpeg" Type="http://schemas.openxmlformats.org/officeDocument/2006/relationships/image"/></Relationships>
</file>

<file path=ppt/slides/_rels/slide27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0.mp4" Type="http://schemas.openxmlformats.org/officeDocument/2006/relationships/video"/><Relationship Id="rId1" Target="../media/media10.mp4" Type="http://schemas.microsoft.com/office/2007/relationships/media"/><Relationship Id="rId4" Target="../media/image28.jpeg" Type="http://schemas.openxmlformats.org/officeDocument/2006/relationships/image"/></Relationships>
</file>

<file path=ppt/slides/_rels/slide2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1.mp4" Type="http://schemas.openxmlformats.org/officeDocument/2006/relationships/video"/><Relationship Id="rId1" Target="../media/media11.mp4" Type="http://schemas.microsoft.com/office/2007/relationships/media"/><Relationship Id="rId4" Target="../media/image29.jpeg" Type="http://schemas.openxmlformats.org/officeDocument/2006/relationships/image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sz="4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9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教牧座談</a:t>
            </a:r>
            <a:r>
              <a:rPr lang="en-US" altLang="zh-CN" sz="4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9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45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中國「新宗教事務條例」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實施后的挑戰和回應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主持人：張伯笠牧師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lang="en-US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836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AA0DA2-B90F-4209-8FBD-36A7C91F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picture containing cabinet, furniture, indoor, floor&#10;&#10;Description generated with very high confidence">
            <a:extLst>
              <a:ext uri="{FF2B5EF4-FFF2-40B4-BE49-F238E27FC236}">
                <a16:creationId xmlns:a16="http://schemas.microsoft.com/office/drawing/2014/main" xmlns="" id="{24E892D5-2549-4CA1-9F33-9E153A49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" y="94421"/>
            <a:ext cx="8892209" cy="6669157"/>
          </a:xfrm>
        </p:spPr>
      </p:pic>
    </p:spTree>
    <p:extLst>
      <p:ext uri="{BB962C8B-B14F-4D97-AF65-F5344CB8AC3E}">
        <p14:creationId xmlns:p14="http://schemas.microsoft.com/office/powerpoint/2010/main" val="3837454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F77F4A-AD05-434D-8C36-57F817E4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person standing in front of a mirror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F15220FA-341A-44C3-A732-38C39BD36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96" y="0"/>
            <a:ext cx="5158408" cy="6877877"/>
          </a:xfrm>
        </p:spPr>
      </p:pic>
    </p:spTree>
    <p:extLst>
      <p:ext uri="{BB962C8B-B14F-4D97-AF65-F5344CB8AC3E}">
        <p14:creationId xmlns:p14="http://schemas.microsoft.com/office/powerpoint/2010/main" val="359104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72823-FE7D-4C46-AFC2-16DDD291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88D94BD8-7F83-42B1-9A60-CA13D6962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09" y="2211"/>
            <a:ext cx="3856381" cy="6855789"/>
          </a:xfrm>
        </p:spPr>
      </p:pic>
    </p:spTree>
    <p:extLst>
      <p:ext uri="{BB962C8B-B14F-4D97-AF65-F5344CB8AC3E}">
        <p14:creationId xmlns:p14="http://schemas.microsoft.com/office/powerpoint/2010/main" val="3269236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BBAD55-FEFA-4249-9A34-C9A87C53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454EFCAD-EF5F-4D34-BB3F-CF0BDE56D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6" y="0"/>
            <a:ext cx="4045226" cy="6861903"/>
          </a:xfrm>
        </p:spPr>
      </p:pic>
      <p:pic>
        <p:nvPicPr>
          <p:cNvPr id="7" name="Picture 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257DF985-3F68-4E2D-93D2-E7A64B987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06" y="0"/>
            <a:ext cx="4045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5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3EE809-F8A5-4EE6-8139-1B66899D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8CBBFB8-18D1-4AD9-AAE2-5F8B2AECF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1" y="-3682"/>
            <a:ext cx="3859696" cy="6861682"/>
          </a:xfrm>
        </p:spPr>
      </p:pic>
      <p:pic>
        <p:nvPicPr>
          <p:cNvPr id="7" name="Picture 6" descr="A pile of snow&#10;&#10;Description generated with high confidence">
            <a:extLst>
              <a:ext uri="{FF2B5EF4-FFF2-40B4-BE49-F238E27FC236}">
                <a16:creationId xmlns:a16="http://schemas.microsoft.com/office/drawing/2014/main" xmlns="" id="{F02BC66B-7DF1-467E-8B34-DF3602560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5" y="-368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6D2-228E-48DF-A7C1-CF3BC6BDE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9C3F14E2-21DB-49F0-A104-9CF0BA62C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3857625" cy="6858000"/>
          </a:xfr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6592A3E2-03E8-49F9-982B-766CFEEF7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0E7AD-8A8F-4C46-B446-38B7339F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picture containing building, outdoor&#10;&#10;Description generated with very high confidence">
            <a:extLst>
              <a:ext uri="{FF2B5EF4-FFF2-40B4-BE49-F238E27FC236}">
                <a16:creationId xmlns:a16="http://schemas.microsoft.com/office/drawing/2014/main" xmlns="" id="{2DEF7032-6CAD-442E-BD60-C3C0EB8EB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89"/>
            <a:ext cx="9144000" cy="6726621"/>
          </a:xfrm>
        </p:spPr>
      </p:pic>
    </p:spTree>
    <p:extLst>
      <p:ext uri="{BB962C8B-B14F-4D97-AF65-F5344CB8AC3E}">
        <p14:creationId xmlns:p14="http://schemas.microsoft.com/office/powerpoint/2010/main" val="213234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567C7-5604-4C3A-8F68-49158526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close up of a newspaper&#10;&#10;Description generated with high confidence">
            <a:extLst>
              <a:ext uri="{FF2B5EF4-FFF2-40B4-BE49-F238E27FC236}">
                <a16:creationId xmlns:a16="http://schemas.microsoft.com/office/drawing/2014/main" xmlns="" id="{59C3921C-FC11-4F59-9930-6E236AD22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35" y="0"/>
            <a:ext cx="4697730" cy="6858000"/>
          </a:xfrm>
        </p:spPr>
      </p:pic>
    </p:spTree>
    <p:extLst>
      <p:ext uri="{BB962C8B-B14F-4D97-AF65-F5344CB8AC3E}">
        <p14:creationId xmlns:p14="http://schemas.microsoft.com/office/powerpoint/2010/main" val="2251131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ADCC30-35C8-4CE3-881C-84691B5A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619">
            <a:hlinkClick r:id="" action="ppaction://media"/>
            <a:extLst>
              <a:ext uri="{FF2B5EF4-FFF2-40B4-BE49-F238E27FC236}">
                <a16:creationId xmlns:a16="http://schemas.microsoft.com/office/drawing/2014/main" xmlns="" id="{4DA228B6-7ADB-40E1-9715-63F82EE601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403"/>
            <a:ext cx="9144000" cy="5257597"/>
          </a:xfrm>
        </p:spPr>
      </p:pic>
    </p:spTree>
    <p:extLst>
      <p:ext uri="{BB962C8B-B14F-4D97-AF65-F5344CB8AC3E}">
        <p14:creationId xmlns:p14="http://schemas.microsoft.com/office/powerpoint/2010/main" val="39989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736226-A209-4DB6-A424-B7555BA1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642">
            <a:hlinkClick r:id="" action="ppaction://media"/>
            <a:extLst>
              <a:ext uri="{FF2B5EF4-FFF2-40B4-BE49-F238E27FC236}">
                <a16:creationId xmlns:a16="http://schemas.microsoft.com/office/drawing/2014/main" xmlns="" id="{19D36219-548D-4AC9-9EA4-383F268DB2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5757" y="109330"/>
            <a:ext cx="4731025" cy="6758609"/>
          </a:xfrm>
        </p:spPr>
      </p:pic>
    </p:spTree>
    <p:extLst>
      <p:ext uri="{BB962C8B-B14F-4D97-AF65-F5344CB8AC3E}">
        <p14:creationId xmlns:p14="http://schemas.microsoft.com/office/powerpoint/2010/main" val="99724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474" y="911394"/>
            <a:ext cx="7765321" cy="994741"/>
          </a:xfrm>
        </p:spPr>
        <p:txBody>
          <a:bodyPr>
            <a:normAutofit/>
          </a:bodyPr>
          <a:lstStyle/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引言：十字架在中國還能豎多久？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5101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51BD0-F40C-48B1-AE5E-75A88F01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646">
            <a:hlinkClick r:id="" action="ppaction://media"/>
            <a:extLst>
              <a:ext uri="{FF2B5EF4-FFF2-40B4-BE49-F238E27FC236}">
                <a16:creationId xmlns:a16="http://schemas.microsoft.com/office/drawing/2014/main" xmlns="" id="{1CB36000-CF61-4592-A076-B54CCA2B5E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3991" y="45706"/>
            <a:ext cx="3916018" cy="6812294"/>
          </a:xfrm>
        </p:spPr>
      </p:pic>
    </p:spTree>
    <p:extLst>
      <p:ext uri="{BB962C8B-B14F-4D97-AF65-F5344CB8AC3E}">
        <p14:creationId xmlns:p14="http://schemas.microsoft.com/office/powerpoint/2010/main" val="20554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E83C2-342B-47D0-A5E3-04FEDE45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650">
            <a:hlinkClick r:id="" action="ppaction://media"/>
            <a:extLst>
              <a:ext uri="{FF2B5EF4-FFF2-40B4-BE49-F238E27FC236}">
                <a16:creationId xmlns:a16="http://schemas.microsoft.com/office/drawing/2014/main" xmlns="" id="{77F9AD07-08CB-4A1A-AEF0-62412CB2FC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4052" y="0"/>
            <a:ext cx="3935895" cy="6846872"/>
          </a:xfrm>
        </p:spPr>
      </p:pic>
    </p:spTree>
    <p:extLst>
      <p:ext uri="{BB962C8B-B14F-4D97-AF65-F5344CB8AC3E}">
        <p14:creationId xmlns:p14="http://schemas.microsoft.com/office/powerpoint/2010/main" val="25958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CEB528-AA06-4717-992C-8C642BAC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653">
            <a:hlinkClick r:id="" action="ppaction://media"/>
            <a:extLst>
              <a:ext uri="{FF2B5EF4-FFF2-40B4-BE49-F238E27FC236}">
                <a16:creationId xmlns:a16="http://schemas.microsoft.com/office/drawing/2014/main" xmlns="" id="{47A99664-6E57-41F1-A82A-E51E156A17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869" y="102438"/>
            <a:ext cx="3876261" cy="6839531"/>
          </a:xfrm>
        </p:spPr>
      </p:pic>
    </p:spTree>
    <p:extLst>
      <p:ext uri="{BB962C8B-B14F-4D97-AF65-F5344CB8AC3E}">
        <p14:creationId xmlns:p14="http://schemas.microsoft.com/office/powerpoint/2010/main" val="366290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AFFE9-E7F3-47BC-8068-58EF7DEA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700">
            <a:hlinkClick r:id="" action="ppaction://media"/>
            <a:extLst>
              <a:ext uri="{FF2B5EF4-FFF2-40B4-BE49-F238E27FC236}">
                <a16:creationId xmlns:a16="http://schemas.microsoft.com/office/drawing/2014/main" xmlns="" id="{A43ACC4C-EEF5-47CF-A120-B73560D38A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870" y="0"/>
            <a:ext cx="3876260" cy="6807090"/>
          </a:xfrm>
        </p:spPr>
      </p:pic>
    </p:spTree>
    <p:extLst>
      <p:ext uri="{BB962C8B-B14F-4D97-AF65-F5344CB8AC3E}">
        <p14:creationId xmlns:p14="http://schemas.microsoft.com/office/powerpoint/2010/main" val="1774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759516-92D3-47B3-8696-91E242BC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704">
            <a:hlinkClick r:id="" action="ppaction://media"/>
            <a:extLst>
              <a:ext uri="{FF2B5EF4-FFF2-40B4-BE49-F238E27FC236}">
                <a16:creationId xmlns:a16="http://schemas.microsoft.com/office/drawing/2014/main" xmlns="" id="{BE9C684D-DE3B-4A84-863C-7E14238538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9021" y="28416"/>
            <a:ext cx="3925957" cy="6829584"/>
          </a:xfrm>
        </p:spPr>
      </p:pic>
    </p:spTree>
    <p:extLst>
      <p:ext uri="{BB962C8B-B14F-4D97-AF65-F5344CB8AC3E}">
        <p14:creationId xmlns:p14="http://schemas.microsoft.com/office/powerpoint/2010/main" val="24701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CFBE04-941F-47BA-BF49-CD1D489C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707">
            <a:hlinkClick r:id="" action="ppaction://media"/>
            <a:extLst>
              <a:ext uri="{FF2B5EF4-FFF2-40B4-BE49-F238E27FC236}">
                <a16:creationId xmlns:a16="http://schemas.microsoft.com/office/drawing/2014/main" xmlns="" id="{DAD50084-4942-4310-8722-E42FB2E6B8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0"/>
            <a:ext cx="3886200" cy="6857068"/>
          </a:xfrm>
        </p:spPr>
      </p:pic>
    </p:spTree>
    <p:extLst>
      <p:ext uri="{BB962C8B-B14F-4D97-AF65-F5344CB8AC3E}">
        <p14:creationId xmlns:p14="http://schemas.microsoft.com/office/powerpoint/2010/main" val="22019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BDA43-3C6D-4BB2-A7D1-63A465F4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734">
            <a:hlinkClick r:id="" action="ppaction://media"/>
            <a:extLst>
              <a:ext uri="{FF2B5EF4-FFF2-40B4-BE49-F238E27FC236}">
                <a16:creationId xmlns:a16="http://schemas.microsoft.com/office/drawing/2014/main" xmlns="" id="{41650528-1FD6-46FD-87C5-E0283D7E00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4113" y="-23453"/>
            <a:ext cx="3955774" cy="6881453"/>
          </a:xfrm>
        </p:spPr>
      </p:pic>
    </p:spTree>
    <p:extLst>
      <p:ext uri="{BB962C8B-B14F-4D97-AF65-F5344CB8AC3E}">
        <p14:creationId xmlns:p14="http://schemas.microsoft.com/office/powerpoint/2010/main" val="165408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50960C-9A22-4B35-ADE7-75C9AA41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710">
            <a:hlinkClick r:id="" action="ppaction://media"/>
            <a:extLst>
              <a:ext uri="{FF2B5EF4-FFF2-40B4-BE49-F238E27FC236}">
                <a16:creationId xmlns:a16="http://schemas.microsoft.com/office/drawing/2014/main" xmlns="" id="{AA3AD94F-7DC9-4024-87FA-92041AC043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5834"/>
            <a:ext cx="9144000" cy="5120166"/>
          </a:xfrm>
        </p:spPr>
      </p:pic>
    </p:spTree>
    <p:extLst>
      <p:ext uri="{BB962C8B-B14F-4D97-AF65-F5344CB8AC3E}">
        <p14:creationId xmlns:p14="http://schemas.microsoft.com/office/powerpoint/2010/main" val="280644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66A47-2A38-4159-8BB5-02D927D7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WeChat_20180914124657">
            <a:hlinkClick r:id="" action="ppaction://media"/>
            <a:extLst>
              <a:ext uri="{FF2B5EF4-FFF2-40B4-BE49-F238E27FC236}">
                <a16:creationId xmlns:a16="http://schemas.microsoft.com/office/drawing/2014/main" xmlns="" id="{F3BDB136-D9C7-4F05-AB1B-90963852F0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1" y="1003852"/>
            <a:ext cx="9148761" cy="5082209"/>
          </a:xfrm>
        </p:spPr>
      </p:pic>
    </p:spTree>
    <p:extLst>
      <p:ext uri="{BB962C8B-B14F-4D97-AF65-F5344CB8AC3E}">
        <p14:creationId xmlns:p14="http://schemas.microsoft.com/office/powerpoint/2010/main" val="2836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一、關於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「新宗教事務條例」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出台的歷史背景</a:t>
            </a:r>
          </a:p>
        </p:txBody>
      </p:sp>
    </p:spTree>
    <p:extLst>
      <p:ext uri="{BB962C8B-B14F-4D97-AF65-F5344CB8AC3E}">
        <p14:creationId xmlns:p14="http://schemas.microsoft.com/office/powerpoint/2010/main" val="174948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5AF2B2-84B4-4499-8C8C-8CAF8DF8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sign in front of a large rock&#10;&#10;Description generated with very high confidence">
            <a:extLst>
              <a:ext uri="{FF2B5EF4-FFF2-40B4-BE49-F238E27FC236}">
                <a16:creationId xmlns:a16="http://schemas.microsoft.com/office/drawing/2014/main" xmlns="" id="{C057F1F7-3FB8-4A4F-93A3-D052D13DE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60" y="0"/>
            <a:ext cx="6877879" cy="6877879"/>
          </a:xfrm>
        </p:spPr>
      </p:pic>
    </p:spTree>
    <p:extLst>
      <p:ext uri="{BB962C8B-B14F-4D97-AF65-F5344CB8AC3E}">
        <p14:creationId xmlns:p14="http://schemas.microsoft.com/office/powerpoint/2010/main" val="173258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二、關於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「新宗教事務條例」</a:t>
            </a:r>
            <a:r>
              <a:rPr lang="zh-CN" altLang="en-US" dirty="0">
                <a:ea typeface="微软雅黑" panose="020B0503020204020204" pitchFamily="34" charset="-122"/>
              </a:rPr>
              <a:t>的內容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82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FFFFCC"/>
              </a:buClr>
              <a:buNone/>
            </a:pPr>
            <a:r>
              <a:rPr lang="zh-CN" altLang="en-US" sz="3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三、關於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「新宗教事務條例」</a:t>
            </a:r>
            <a:endParaRPr lang="en-US" altLang="zh-CN" dirty="0"/>
          </a:p>
          <a:p>
            <a:pPr marL="0" lvl="0" indent="0" algn="ctr">
              <a:buClr>
                <a:srgbClr val="FFFFCC"/>
              </a:buClr>
              <a:buNone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對國內教會的影響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7184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FFFFCC"/>
              </a:buClr>
              <a:buNone/>
            </a:pPr>
            <a:r>
              <a:rPr lang="zh-CN" altLang="en-US" sz="3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四、關於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「新宗教事務條例」</a:t>
            </a:r>
            <a:endParaRPr lang="en-US" altLang="zh-CN" dirty="0">
              <a:solidFill>
                <a:srgbClr val="FFFFFF"/>
              </a:solidFill>
            </a:endParaRPr>
          </a:p>
          <a:p>
            <a:pPr marL="0" lvl="0" indent="0" algn="ctr">
              <a:buClr>
                <a:srgbClr val="FFFFCC"/>
              </a:buClr>
              <a:buNone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對海外教會的影響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013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FFFFCC"/>
              </a:buClr>
              <a:buNone/>
            </a:pPr>
            <a:r>
              <a:rPr lang="zh-CN" altLang="en-US" sz="3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五、教會對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「新宗教事務條例」</a:t>
            </a:r>
            <a:r>
              <a:rPr lang="zh-CN" altLang="en-US" dirty="0">
                <a:ea typeface="微软雅黑" panose="020B0503020204020204" pitchFamily="34" charset="-122"/>
              </a:rPr>
              <a:t>的回應</a:t>
            </a:r>
            <a:endParaRPr lang="en-US" altLang="zh-CN" dirty="0">
              <a:ea typeface="微软雅黑" panose="020B0503020204020204" pitchFamily="34" charset="-122"/>
            </a:endParaRPr>
          </a:p>
          <a:p>
            <a:pPr marL="0" lvl="0" indent="0" algn="ctr">
              <a:buClr>
                <a:srgbClr val="FFFFCC"/>
              </a:buClr>
              <a:buNone/>
            </a:pPr>
            <a:endParaRPr lang="en-US" altLang="zh-CN" dirty="0">
              <a:solidFill>
                <a:srgbClr val="FFFFFF"/>
              </a:solidFill>
              <a:ea typeface="微软雅黑" panose="020B0503020204020204" pitchFamily="34" charset="-122"/>
            </a:endParaRPr>
          </a:p>
          <a:p>
            <a:pPr marL="0" lvl="0" indent="0" algn="ctr">
              <a:buClr>
                <a:srgbClr val="FFFFCC"/>
              </a:buClr>
              <a:buNone/>
            </a:pPr>
            <a:r>
              <a:rPr lang="en-US" altLang="zh-CN" dirty="0">
                <a:solidFill>
                  <a:srgbClr val="FFFFFF"/>
                </a:solidFill>
                <a:ea typeface="微软雅黑" panose="020B0503020204020204" pitchFamily="34" charset="-122"/>
              </a:rPr>
              <a:t>1.</a:t>
            </a:r>
            <a:r>
              <a:rPr lang="zh-CN" altLang="en-US" dirty="0">
                <a:solidFill>
                  <a:srgbClr val="FFFFFF"/>
                </a:solidFill>
                <a:ea typeface="微软雅黑" panose="020B0503020204020204" pitchFamily="34" charset="-122"/>
              </a:rPr>
              <a:t>國內教會</a:t>
            </a:r>
            <a:endParaRPr lang="en-US" altLang="zh-CN" dirty="0">
              <a:solidFill>
                <a:srgbClr val="FFFFFF"/>
              </a:solidFill>
              <a:ea typeface="微软雅黑" panose="020B0503020204020204" pitchFamily="34" charset="-122"/>
            </a:endParaRPr>
          </a:p>
          <a:p>
            <a:pPr marL="0" lvl="0" indent="0" algn="ctr">
              <a:buClr>
                <a:srgbClr val="FFFFCC"/>
              </a:buClr>
              <a:buNone/>
            </a:pPr>
            <a:endParaRPr lang="en-US" altLang="zh-CN" dirty="0">
              <a:solidFill>
                <a:srgbClr val="FFFFFF"/>
              </a:solidFill>
              <a:ea typeface="微软雅黑" panose="020B0503020204020204" pitchFamily="34" charset="-122"/>
            </a:endParaRPr>
          </a:p>
          <a:p>
            <a:pPr marL="0" lvl="0" indent="0" algn="ctr">
              <a:buClr>
                <a:srgbClr val="FFFFCC"/>
              </a:buClr>
              <a:buNone/>
            </a:pPr>
            <a:r>
              <a:rPr lang="en-US" altLang="zh-CN" dirty="0">
                <a:solidFill>
                  <a:srgbClr val="FFFFFF"/>
                </a:solidFill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solidFill>
                  <a:srgbClr val="FFFFFF"/>
                </a:solidFill>
                <a:ea typeface="微软雅黑" panose="020B0503020204020204" pitchFamily="34" charset="-122"/>
              </a:rPr>
              <a:t>海外教會</a:t>
            </a:r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27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總結</a:t>
            </a:r>
          </a:p>
        </p:txBody>
      </p:sp>
    </p:spTree>
    <p:extLst>
      <p:ext uri="{BB962C8B-B14F-4D97-AF65-F5344CB8AC3E}">
        <p14:creationId xmlns:p14="http://schemas.microsoft.com/office/powerpoint/2010/main" val="131414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CC190-A42E-446D-BC35-B7F3CAD6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picture containing photo&#10;&#10;Description generated with high confidence">
            <a:extLst>
              <a:ext uri="{FF2B5EF4-FFF2-40B4-BE49-F238E27FC236}">
                <a16:creationId xmlns:a16="http://schemas.microsoft.com/office/drawing/2014/main" xmlns="" id="{3E80CA6F-65AF-4F0A-84A6-0404BD83A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39" y="0"/>
            <a:ext cx="4094922" cy="6880533"/>
          </a:xfrm>
        </p:spPr>
      </p:pic>
    </p:spTree>
    <p:extLst>
      <p:ext uri="{BB962C8B-B14F-4D97-AF65-F5344CB8AC3E}">
        <p14:creationId xmlns:p14="http://schemas.microsoft.com/office/powerpoint/2010/main" val="198073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5F1A4-4968-4786-8485-4195E89B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group of people sitting at a table in a restaurant&#10;&#10;Description generated with very high confidence">
            <a:extLst>
              <a:ext uri="{FF2B5EF4-FFF2-40B4-BE49-F238E27FC236}">
                <a16:creationId xmlns:a16="http://schemas.microsoft.com/office/drawing/2014/main" xmlns="" id="{3A64123F-3545-4357-83B6-DF3B12878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43" y="0"/>
            <a:ext cx="5108713" cy="6811617"/>
          </a:xfrm>
        </p:spPr>
      </p:pic>
    </p:spTree>
    <p:extLst>
      <p:ext uri="{BB962C8B-B14F-4D97-AF65-F5344CB8AC3E}">
        <p14:creationId xmlns:p14="http://schemas.microsoft.com/office/powerpoint/2010/main" val="2261487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95BB9-6B26-420C-AB48-8D03CF7F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screenshot of text&#10;&#10;Description generated with very high confidence">
            <a:extLst>
              <a:ext uri="{FF2B5EF4-FFF2-40B4-BE49-F238E27FC236}">
                <a16:creationId xmlns:a16="http://schemas.microsoft.com/office/drawing/2014/main" xmlns="" id="{D8B0FFC4-EE4E-4171-BF4B-A7B93B344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82" y="0"/>
            <a:ext cx="3855697" cy="6858000"/>
          </a:xfrm>
        </p:spPr>
      </p:pic>
    </p:spTree>
    <p:extLst>
      <p:ext uri="{BB962C8B-B14F-4D97-AF65-F5344CB8AC3E}">
        <p14:creationId xmlns:p14="http://schemas.microsoft.com/office/powerpoint/2010/main" val="2137299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5A4C5-EBBC-43E8-8BA2-2EA0069A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xmlns="" id="{9ACEC3D3-19F4-44A5-A596-90035E238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43" y="0"/>
            <a:ext cx="5337313" cy="6981784"/>
          </a:xfrm>
        </p:spPr>
      </p:pic>
    </p:spTree>
    <p:extLst>
      <p:ext uri="{BB962C8B-B14F-4D97-AF65-F5344CB8AC3E}">
        <p14:creationId xmlns:p14="http://schemas.microsoft.com/office/powerpoint/2010/main" val="1856397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1D5E3-C5BC-4DFB-8B8D-7F69F5B2F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Content Placeholder 4" descr="A group of people walking down the street&#10;&#10;Description generated with very high confidence">
            <a:extLst>
              <a:ext uri="{FF2B5EF4-FFF2-40B4-BE49-F238E27FC236}">
                <a16:creationId xmlns:a16="http://schemas.microsoft.com/office/drawing/2014/main" xmlns="" id="{74095DFB-9290-4574-A07E-A67DF70B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023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A13837-4575-4D33-BD73-AFB78D67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Content Placeholder 10" descr="A vase of flowers on a table&#10;&#10;Description generated with high confidence">
            <a:extLst>
              <a:ext uri="{FF2B5EF4-FFF2-40B4-BE49-F238E27FC236}">
                <a16:creationId xmlns:a16="http://schemas.microsoft.com/office/drawing/2014/main" xmlns="" id="{4707D889-47DA-4BFB-B108-995C6FC73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65" y="0"/>
            <a:ext cx="5148469" cy="6864625"/>
          </a:xfrm>
        </p:spPr>
      </p:pic>
    </p:spTree>
    <p:extLst>
      <p:ext uri="{BB962C8B-B14F-4D97-AF65-F5344CB8AC3E}">
        <p14:creationId xmlns:p14="http://schemas.microsoft.com/office/powerpoint/2010/main" val="2546100007"/>
      </p:ext>
    </p:extLst>
  </p:cSld>
  <p:clrMapOvr>
    <a:masterClrMapping/>
  </p:clrMapOvr>
</p:sld>
</file>

<file path=ppt/theme/theme1.xml><?xml version="1.0" encoding="utf-8"?>
<a:theme xmlns:a="http://schemas.openxmlformats.org/drawingml/2006/main" name="2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154</Words>
  <Application>Microsoft Office PowerPoint</Application>
  <PresentationFormat>On-screen Show (4:3)</PresentationFormat>
  <Paragraphs>21</Paragraphs>
  <Slides>34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2_Shimmer</vt:lpstr>
      <vt:lpstr> 教牧座談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第二講    恩典里的自由</dc:title>
  <dc:creator>Rui Yang</dc:creator>
  <cp:lastModifiedBy>Christine Chiang</cp:lastModifiedBy>
  <cp:revision>9</cp:revision>
  <dcterms:created xsi:type="dcterms:W3CDTF">2018-08-24T22:59:33Z</dcterms:created>
  <dcterms:modified xsi:type="dcterms:W3CDTF">2018-09-14T22:20:07Z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35005896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S8.2.2</vt:lpwstr>
  </property>
</Properties>
</file>