
<file path=[Content_Types].xml><?xml version="1.0" encoding="utf-8"?>
<Types xmlns="http://schemas.openxmlformats.org/package/2006/content-types">
  <Default ContentType="image/png" Extension="png"/>
  <Default ContentType="image/jpeg" Extension="jpeg"/>
  <Default ContentType="image/x-wmf" Extension="wmf"/>
  <Default ContentType="application/vnd.openxmlformats-package.relationships+xml" Extension="rels"/>
  <Default ContentType="application/xml" Extension="xml"/>
  <Default ContentType="audio/wav" Extension="wav"/>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338" r:id="rId2"/>
    <p:sldId id="402" r:id="rId3"/>
    <p:sldId id="403" r:id="rId4"/>
    <p:sldId id="328" r:id="rId5"/>
    <p:sldId id="329" r:id="rId6"/>
    <p:sldId id="331" r:id="rId7"/>
    <p:sldId id="332" r:id="rId8"/>
    <p:sldId id="397" r:id="rId9"/>
    <p:sldId id="398" r:id="rId10"/>
    <p:sldId id="399" r:id="rId11"/>
    <p:sldId id="400" r:id="rId12"/>
    <p:sldId id="330" r:id="rId13"/>
    <p:sldId id="336" r:id="rId14"/>
    <p:sldId id="337" r:id="rId15"/>
    <p:sldId id="339" r:id="rId16"/>
    <p:sldId id="340" r:id="rId17"/>
    <p:sldId id="345" r:id="rId18"/>
    <p:sldId id="346" r:id="rId19"/>
    <p:sldId id="348" r:id="rId20"/>
    <p:sldId id="349" r:id="rId21"/>
    <p:sldId id="350" r:id="rId22"/>
    <p:sldId id="351" r:id="rId23"/>
    <p:sldId id="412" r:id="rId24"/>
    <p:sldId id="394" r:id="rId25"/>
    <p:sldId id="395" r:id="rId26"/>
    <p:sldId id="404" r:id="rId27"/>
    <p:sldId id="326" r:id="rId28"/>
    <p:sldId id="327" r:id="rId29"/>
    <p:sldId id="396" r:id="rId30"/>
    <p:sldId id="325" r:id="rId31"/>
    <p:sldId id="313" r:id="rId32"/>
    <p:sldId id="320" r:id="rId33"/>
    <p:sldId id="321" r:id="rId34"/>
    <p:sldId id="319" r:id="rId35"/>
    <p:sldId id="258" r:id="rId36"/>
    <p:sldId id="259" r:id="rId37"/>
    <p:sldId id="260" r:id="rId38"/>
    <p:sldId id="263" r:id="rId39"/>
    <p:sldId id="264" r:id="rId40"/>
    <p:sldId id="393" r:id="rId41"/>
    <p:sldId id="270" r:id="rId42"/>
    <p:sldId id="272" r:id="rId43"/>
    <p:sldId id="271" r:id="rId44"/>
    <p:sldId id="273" r:id="rId45"/>
    <p:sldId id="274" r:id="rId46"/>
    <p:sldId id="392" r:id="rId47"/>
    <p:sldId id="276" r:id="rId48"/>
    <p:sldId id="277" r:id="rId49"/>
    <p:sldId id="279" r:id="rId50"/>
    <p:sldId id="281" r:id="rId51"/>
    <p:sldId id="282" r:id="rId52"/>
    <p:sldId id="284" r:id="rId53"/>
    <p:sldId id="283" r:id="rId54"/>
    <p:sldId id="289" r:id="rId55"/>
    <p:sldId id="300" r:id="rId56"/>
    <p:sldId id="305" r:id="rId57"/>
    <p:sldId id="307" r:id="rId58"/>
    <p:sldId id="353" r:id="rId59"/>
    <p:sldId id="356" r:id="rId60"/>
    <p:sldId id="357" r:id="rId61"/>
    <p:sldId id="410" r:id="rId62"/>
    <p:sldId id="416" r:id="rId63"/>
    <p:sldId id="415" r:id="rId64"/>
    <p:sldId id="409" r:id="rId65"/>
    <p:sldId id="411" r:id="rId66"/>
    <p:sldId id="358" r:id="rId67"/>
    <p:sldId id="359" r:id="rId68"/>
    <p:sldId id="360" r:id="rId69"/>
    <p:sldId id="413" r:id="rId70"/>
    <p:sldId id="405" r:id="rId71"/>
    <p:sldId id="406" r:id="rId72"/>
    <p:sldId id="407" r:id="rId73"/>
    <p:sldId id="408" r:id="rId74"/>
    <p:sldId id="361" r:id="rId75"/>
    <p:sldId id="362" r:id="rId76"/>
    <p:sldId id="363" r:id="rId77"/>
    <p:sldId id="364" r:id="rId78"/>
    <p:sldId id="365" r:id="rId79"/>
    <p:sldId id="366" r:id="rId80"/>
    <p:sldId id="367" r:id="rId81"/>
    <p:sldId id="368" r:id="rId82"/>
    <p:sldId id="369" r:id="rId83"/>
    <p:sldId id="370" r:id="rId84"/>
    <p:sldId id="371" r:id="rId85"/>
    <p:sldId id="372" r:id="rId86"/>
    <p:sldId id="373" r:id="rId87"/>
    <p:sldId id="377" r:id="rId88"/>
    <p:sldId id="378" r:id="rId89"/>
    <p:sldId id="379" r:id="rId90"/>
    <p:sldId id="380" r:id="rId91"/>
    <p:sldId id="382" r:id="rId92"/>
    <p:sldId id="383" r:id="rId93"/>
    <p:sldId id="384" r:id="rId94"/>
    <p:sldId id="385" r:id="rId95"/>
    <p:sldId id="386" r:id="rId96"/>
    <p:sldId id="388" r:id="rId97"/>
    <p:sldId id="389" r:id="rId98"/>
    <p:sldId id="401" r:id="rId99"/>
    <p:sldId id="390" r:id="rId100"/>
    <p:sldId id="391" r:id="rId101"/>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FAFD"/>
    <a:srgbClr val="F1F1F1"/>
    <a:srgbClr val="0DD8ED"/>
    <a:srgbClr val="FFFFCC"/>
    <a:srgbClr val="FF9933"/>
    <a:srgbClr val="FFFF66"/>
    <a:srgbClr val="CC0066"/>
    <a:srgbClr val="000066"/>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4" autoAdjust="0"/>
    <p:restoredTop sz="94660"/>
  </p:normalViewPr>
  <p:slideViewPr>
    <p:cSldViewPr>
      <p:cViewPr varScale="1">
        <p:scale>
          <a:sx n="54" d="100"/>
          <a:sy n="54" d="100"/>
        </p:scale>
        <p:origin x="70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1126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30280F0-9EFE-4986-B309-4607EB1DA160}" type="slidenum">
              <a:rPr lang="en-US" altLang="zh-TW"/>
              <a:pPr/>
              <a:t>‹#›</a:t>
            </a:fld>
            <a:endParaRPr lang="en-US" altLang="zh-TW"/>
          </a:p>
        </p:txBody>
      </p:sp>
    </p:spTree>
    <p:extLst>
      <p:ext uri="{BB962C8B-B14F-4D97-AF65-F5344CB8AC3E}">
        <p14:creationId xmlns:p14="http://schemas.microsoft.com/office/powerpoint/2010/main" val="1379070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10"/>
          </p:nvPr>
        </p:nvSpPr>
        <p:spPr/>
        <p:txBody>
          <a:bodyPr/>
          <a:lstStyle/>
          <a:p>
            <a:fld id="{830280F0-9EFE-4986-B309-4607EB1DA160}" type="slidenum">
              <a:rPr lang="en-US" altLang="zh-TW" smtClean="0"/>
              <a:pPr/>
              <a:t>3</a:t>
            </a:fld>
            <a:endParaRPr lang="en-US" altLang="zh-TW"/>
          </a:p>
        </p:txBody>
      </p:sp>
    </p:spTree>
    <p:extLst>
      <p:ext uri="{BB962C8B-B14F-4D97-AF65-F5344CB8AC3E}">
        <p14:creationId xmlns:p14="http://schemas.microsoft.com/office/powerpoint/2010/main" val="259132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85EC9499-DAD6-44C3-958C-60BD0D269BE6}" type="slidenum">
              <a:rPr lang="en-US" altLang="zh-TW"/>
              <a:pPr/>
              <a:t>39</a:t>
            </a:fld>
            <a:endParaRPr lang="en-US" altLang="zh-TW"/>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284763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0789EBE-CEB5-4BD4-959C-8FDB2A8DCA54}" type="slidenum">
              <a:rPr lang="en-US" altLang="zh-TW"/>
              <a:pPr/>
              <a:t>40</a:t>
            </a:fld>
            <a:endParaRPr lang="en-US" altLang="zh-TW"/>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506743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5FA147A-31C5-4833-A9B6-7C5ECCF0BDCF}" type="slidenum">
              <a:rPr lang="en-US" altLang="zh-TW"/>
              <a:pPr/>
              <a:t>41</a:t>
            </a:fld>
            <a:endParaRPr lang="en-US" altLang="zh-TW"/>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206419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12367E6-8521-4B21-946A-A54DBF42D854}" type="slidenum">
              <a:rPr lang="en-US" altLang="zh-TW"/>
              <a:pPr/>
              <a:t>42</a:t>
            </a:fld>
            <a:endParaRPr lang="en-US" altLang="zh-TW"/>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221064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B27D0817-5E7E-4C67-AB58-388033BE1A56}" type="slidenum">
              <a:rPr lang="en-US" altLang="zh-TW"/>
              <a:pPr/>
              <a:t>43</a:t>
            </a:fld>
            <a:endParaRPr lang="en-US" altLang="zh-TW"/>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634545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715A6B9C-6F18-4389-ABC5-4990CD5F06D1}" type="slidenum">
              <a:rPr lang="en-US" altLang="zh-TW"/>
              <a:pPr/>
              <a:t>44</a:t>
            </a:fld>
            <a:endParaRPr lang="en-US" altLang="zh-TW"/>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885688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9E10C0A7-010E-420A-8D41-307900A445AE}" type="slidenum">
              <a:rPr lang="en-US" altLang="zh-TW"/>
              <a:pPr/>
              <a:t>45</a:t>
            </a:fld>
            <a:endParaRPr lang="en-US" altLang="zh-TW"/>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167611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007E609A-CDD8-475A-8E59-0A6B64D94AF0}" type="slidenum">
              <a:rPr lang="en-US" altLang="zh-TW"/>
              <a:pPr/>
              <a:t>47</a:t>
            </a:fld>
            <a:endParaRPr lang="en-US" altLang="zh-TW"/>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968654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F40F526B-59E4-4A36-A3AA-5E1AEFBCE8FD}" type="slidenum">
              <a:rPr lang="en-US" altLang="zh-TW"/>
              <a:pPr/>
              <a:t>48</a:t>
            </a:fld>
            <a:endParaRPr lang="en-US" altLang="zh-TW"/>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66545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D4EE44DD-BCD5-4227-9BC5-7E1EA2BD1DC5}" type="slidenum">
              <a:rPr lang="en-US" altLang="zh-TW"/>
              <a:pPr/>
              <a:t>49</a:t>
            </a:fld>
            <a:endParaRPr lang="en-US" altLang="zh-TW"/>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63630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61F29C2-E2CE-4F40-B3BA-0EBB625E780F}" type="slidenum">
              <a:rPr lang="en-US" altLang="zh-TW"/>
              <a:pPr/>
              <a:t>31</a:t>
            </a:fld>
            <a:endParaRPr lang="en-US" altLang="zh-TW"/>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400660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9A58B860-BE20-4339-BCE7-92BF7293CA5F}" type="slidenum">
              <a:rPr lang="en-US" altLang="zh-TW"/>
              <a:pPr/>
              <a:t>50</a:t>
            </a:fld>
            <a:endParaRPr lang="en-US" altLang="zh-TW"/>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98285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33F2AB47-9B61-404F-AAD0-45040A8533BB}" type="slidenum">
              <a:rPr lang="en-US" altLang="zh-TW"/>
              <a:pPr/>
              <a:t>51</a:t>
            </a:fld>
            <a:endParaRPr lang="en-US" altLang="zh-TW"/>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397738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A5103E83-5205-4D48-893E-AB0DD22C76FA}" type="slidenum">
              <a:rPr lang="en-US" altLang="zh-TW"/>
              <a:pPr/>
              <a:t>52</a:t>
            </a:fld>
            <a:endParaRPr lang="en-US" altLang="zh-TW"/>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02272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34E88924-F720-49BC-BE66-2BEC36F0D2E6}" type="slidenum">
              <a:rPr lang="en-US" altLang="zh-TW"/>
              <a:pPr/>
              <a:t>53</a:t>
            </a:fld>
            <a:endParaRPr lang="en-US" altLang="zh-TW"/>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492765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2B2BB53-79F5-4C36-A867-8635B5EECAC9}" type="slidenum">
              <a:rPr lang="en-US" altLang="zh-TW"/>
              <a:pPr/>
              <a:t>54</a:t>
            </a:fld>
            <a:endParaRPr lang="en-US" altLang="zh-TW"/>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024798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6554EBA-B000-433C-97A0-F68F8B57CA23}" type="slidenum">
              <a:rPr lang="en-US" altLang="zh-TW"/>
              <a:pPr/>
              <a:t>55</a:t>
            </a:fld>
            <a:endParaRPr lang="en-US" altLang="zh-TW"/>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69667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DD0DED28-62D8-4F25-BFA9-F59766322FE4}" type="slidenum">
              <a:rPr lang="en-US" altLang="zh-TW"/>
              <a:pPr/>
              <a:t>56</a:t>
            </a:fld>
            <a:endParaRPr lang="en-US" altLang="zh-TW"/>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593642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7D608C86-86DD-4BE6-9B88-21D045DEC4CC}" type="slidenum">
              <a:rPr lang="en-US" altLang="zh-TW"/>
              <a:pPr/>
              <a:t>57</a:t>
            </a:fld>
            <a:endParaRPr lang="en-US" altLang="zh-TW"/>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22009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CB35563-42B2-4A86-A7CB-3539A7C858EC}" type="slidenum">
              <a:rPr lang="en-US" altLang="zh-TW"/>
              <a:pPr/>
              <a:t>32</a:t>
            </a:fld>
            <a:endParaRPr lang="en-US" altLang="zh-TW"/>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119006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7A9AFF0-E5D2-4139-A92C-1D34947410B3}" type="slidenum">
              <a:rPr lang="en-US" altLang="zh-TW"/>
              <a:pPr/>
              <a:t>33</a:t>
            </a:fld>
            <a:endParaRPr lang="en-US" altLang="zh-TW"/>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70592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89A4A52-5CC6-40EE-8C6C-9B7F7AA40A95}" type="slidenum">
              <a:rPr lang="en-US" altLang="zh-TW"/>
              <a:pPr/>
              <a:t>34</a:t>
            </a:fld>
            <a:endParaRPr lang="en-US" altLang="zh-TW"/>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69208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1D12996-0619-41B4-8564-FF197D31FBD4}" type="slidenum">
              <a:rPr lang="en-US" altLang="zh-TW"/>
              <a:pPr/>
              <a:t>35</a:t>
            </a:fld>
            <a:endParaRPr lang="en-US" altLang="zh-TW"/>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13190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32D5373-D3CD-481F-90B2-38A1B54B3191}" type="slidenum">
              <a:rPr lang="en-US" altLang="zh-TW"/>
              <a:pPr/>
              <a:t>36</a:t>
            </a:fld>
            <a:endParaRPr lang="en-US" altLang="zh-TW"/>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371574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87D8E37-838B-4EC8-9C4B-CECFB1E58948}" type="slidenum">
              <a:rPr lang="en-US" altLang="zh-TW"/>
              <a:pPr/>
              <a:t>37</a:t>
            </a:fld>
            <a:endParaRPr lang="en-US" altLang="zh-TW"/>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519397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134F4A6-17B2-4438-8B61-B7B6BD0B0F21}" type="slidenum">
              <a:rPr lang="en-US" altLang="zh-TW"/>
              <a:pPr/>
              <a:t>38</a:t>
            </a:fld>
            <a:endParaRPr lang="en-US" altLang="zh-TW"/>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28833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66B502B7-8826-46A6-8580-BAE032099EC5}"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DF582811-63DD-41D5-B57C-0A28C8CE55D5}"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9F0D0C65-F60D-4FC3-A68E-C70F74F53895}"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ltLang="zh-TW"/>
          </a:p>
        </p:txBody>
      </p:sp>
      <p:sp>
        <p:nvSpPr>
          <p:cNvPr id="7" name="Rectangle 5"/>
          <p:cNvSpPr>
            <a:spLocks noGrp="1" noChangeArrowheads="1"/>
          </p:cNvSpPr>
          <p:nvPr>
            <p:ph type="ftr" sz="quarter" idx="11"/>
          </p:nvPr>
        </p:nvSpPr>
        <p:spPr>
          <a:ln/>
        </p:spPr>
        <p:txBody>
          <a:bodyPr/>
          <a:lstStyle>
            <a:lvl1pPr>
              <a:defRPr/>
            </a:lvl1pPr>
          </a:lstStyle>
          <a:p>
            <a:endParaRPr lang="en-US" altLang="zh-TW"/>
          </a:p>
        </p:txBody>
      </p:sp>
      <p:sp>
        <p:nvSpPr>
          <p:cNvPr id="8" name="Rectangle 6"/>
          <p:cNvSpPr>
            <a:spLocks noGrp="1" noChangeArrowheads="1"/>
          </p:cNvSpPr>
          <p:nvPr>
            <p:ph type="sldNum" sz="quarter" idx="12"/>
          </p:nvPr>
        </p:nvSpPr>
        <p:spPr>
          <a:ln/>
        </p:spPr>
        <p:txBody>
          <a:bodyPr/>
          <a:lstStyle>
            <a:lvl1pPr>
              <a:defRPr/>
            </a:lvl1pPr>
          </a:lstStyle>
          <a:p>
            <a:fld id="{FE64B816-600D-401C-9D88-1F0DF90DA6CF}" type="slidenum">
              <a:rPr lang="en-US" altLang="zh-TW"/>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defRPr sz="1800"/>
            </a:pPr>
            <a:r>
              <a:rPr sz="5600" dirty="0"/>
              <a:t>Title Text</a:t>
            </a:r>
          </a:p>
        </p:txBody>
      </p:sp>
      <p:sp>
        <p:nvSpPr>
          <p:cNvPr id="6" name="Shape 6"/>
          <p:cNvSpPr>
            <a:spLocks noGrp="1"/>
          </p:cNvSpPr>
          <p:nvPr>
            <p:ph type="body"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dirty="0"/>
              <a:t>Body Level One</a:t>
            </a:r>
          </a:p>
          <a:p>
            <a:pPr lvl="1">
              <a:defRPr sz="1800"/>
            </a:pPr>
            <a:r>
              <a:rPr sz="2200" dirty="0"/>
              <a:t>Body Level Two</a:t>
            </a:r>
          </a:p>
          <a:p>
            <a:pPr lvl="2">
              <a:defRPr sz="1800"/>
            </a:pPr>
            <a:r>
              <a:rPr sz="2200" dirty="0"/>
              <a:t>Body Level Three</a:t>
            </a:r>
          </a:p>
          <a:p>
            <a:pPr lvl="3">
              <a:defRPr sz="1800"/>
            </a:pPr>
            <a:r>
              <a:rPr sz="2200" dirty="0"/>
              <a:t>Body Level Four</a:t>
            </a:r>
          </a:p>
          <a:p>
            <a:pPr lvl="4">
              <a:defRPr sz="1800"/>
            </a:pPr>
            <a:r>
              <a:rPr sz="2200"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37A832D1-1689-4E22-999F-2F0823F07866}"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9A79B49C-5E7F-41CD-B632-75CD1B5F30E4}"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9278E270-3A9A-4E7F-BBFE-FB968DF9DFCE}"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zh-TW"/>
          </a:p>
        </p:txBody>
      </p:sp>
      <p:sp>
        <p:nvSpPr>
          <p:cNvPr id="8" name="Rectangle 5"/>
          <p:cNvSpPr>
            <a:spLocks noGrp="1" noChangeArrowheads="1"/>
          </p:cNvSpPr>
          <p:nvPr>
            <p:ph type="ftr" sz="quarter" idx="11"/>
          </p:nvPr>
        </p:nvSpPr>
        <p:spPr>
          <a:ln/>
        </p:spPr>
        <p:txBody>
          <a:bodyPr/>
          <a:lstStyle>
            <a:lvl1pPr>
              <a:defRPr/>
            </a:lvl1pPr>
          </a:lstStyle>
          <a:p>
            <a:endParaRPr lang="en-US" altLang="zh-TW"/>
          </a:p>
        </p:txBody>
      </p:sp>
      <p:sp>
        <p:nvSpPr>
          <p:cNvPr id="9" name="Rectangle 6"/>
          <p:cNvSpPr>
            <a:spLocks noGrp="1" noChangeArrowheads="1"/>
          </p:cNvSpPr>
          <p:nvPr>
            <p:ph type="sldNum" sz="quarter" idx="12"/>
          </p:nvPr>
        </p:nvSpPr>
        <p:spPr>
          <a:ln/>
        </p:spPr>
        <p:txBody>
          <a:bodyPr/>
          <a:lstStyle>
            <a:lvl1pPr>
              <a:defRPr/>
            </a:lvl1pPr>
          </a:lstStyle>
          <a:p>
            <a:fld id="{A94BB8AB-F0E5-4B66-B0B6-E7AEF35CCF62}"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zh-TW"/>
          </a:p>
        </p:txBody>
      </p:sp>
      <p:sp>
        <p:nvSpPr>
          <p:cNvPr id="4" name="Rectangle 5"/>
          <p:cNvSpPr>
            <a:spLocks noGrp="1" noChangeArrowheads="1"/>
          </p:cNvSpPr>
          <p:nvPr>
            <p:ph type="ftr" sz="quarter" idx="11"/>
          </p:nvPr>
        </p:nvSpPr>
        <p:spPr>
          <a:ln/>
        </p:spPr>
        <p:txBody>
          <a:bodyPr/>
          <a:lstStyle>
            <a:lvl1pPr>
              <a:defRPr/>
            </a:lvl1pPr>
          </a:lstStyle>
          <a:p>
            <a:endParaRPr lang="en-US" altLang="zh-TW"/>
          </a:p>
        </p:txBody>
      </p:sp>
      <p:sp>
        <p:nvSpPr>
          <p:cNvPr id="5" name="Rectangle 6"/>
          <p:cNvSpPr>
            <a:spLocks noGrp="1" noChangeArrowheads="1"/>
          </p:cNvSpPr>
          <p:nvPr>
            <p:ph type="sldNum" sz="quarter" idx="12"/>
          </p:nvPr>
        </p:nvSpPr>
        <p:spPr>
          <a:ln/>
        </p:spPr>
        <p:txBody>
          <a:bodyPr/>
          <a:lstStyle>
            <a:lvl1pPr>
              <a:defRPr/>
            </a:lvl1pPr>
          </a:lstStyle>
          <a:p>
            <a:fld id="{E6E52402-FA29-44A9-A88C-73BA5514AE85}"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TW"/>
          </a:p>
        </p:txBody>
      </p:sp>
      <p:sp>
        <p:nvSpPr>
          <p:cNvPr id="3" name="Rectangle 5"/>
          <p:cNvSpPr>
            <a:spLocks noGrp="1" noChangeArrowheads="1"/>
          </p:cNvSpPr>
          <p:nvPr>
            <p:ph type="ftr" sz="quarter" idx="11"/>
          </p:nvPr>
        </p:nvSpPr>
        <p:spPr>
          <a:ln/>
        </p:spPr>
        <p:txBody>
          <a:bodyPr/>
          <a:lstStyle>
            <a:lvl1pPr>
              <a:defRPr/>
            </a:lvl1pPr>
          </a:lstStyle>
          <a:p>
            <a:endParaRPr lang="en-US" altLang="zh-TW"/>
          </a:p>
        </p:txBody>
      </p:sp>
      <p:sp>
        <p:nvSpPr>
          <p:cNvPr id="4" name="Rectangle 6"/>
          <p:cNvSpPr>
            <a:spLocks noGrp="1" noChangeArrowheads="1"/>
          </p:cNvSpPr>
          <p:nvPr>
            <p:ph type="sldNum" sz="quarter" idx="12"/>
          </p:nvPr>
        </p:nvSpPr>
        <p:spPr>
          <a:ln/>
        </p:spPr>
        <p:txBody>
          <a:bodyPr/>
          <a:lstStyle>
            <a:lvl1pPr>
              <a:defRPr/>
            </a:lvl1pPr>
          </a:lstStyle>
          <a:p>
            <a:fld id="{5A499BC6-609D-42BF-A1A6-2189B02782EC}"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7DB674BE-3C10-4EE5-A52F-1C5ACD8B843F}"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D3E212DC-91DE-4692-924B-217B452D587C}"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F2F62BD-0021-4D1A-B203-6B30AB07EA44}"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arget="../media/image10.jpeg" Type="http://schemas.openxmlformats.org/officeDocument/2006/relationships/image"/><Relationship Id="rId2" Target="../media/audio3.wav" Type="http://schemas.openxmlformats.org/officeDocument/2006/relationships/audio"/><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arget="../media/image14.jpeg" Type="http://schemas.openxmlformats.org/officeDocument/2006/relationships/image"/><Relationship Id="rId1" Target="../slideLayouts/slideLayout13.xml" Type="http://schemas.openxmlformats.org/officeDocument/2006/relationships/slideLayout"/></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arget="../media/image20.jpeg" Type="http://schemas.openxmlformats.org/officeDocument/2006/relationships/image"/><Relationship Id="rId1" Target="../slideLayouts/slideLayout7.xml" Type="http://schemas.openxmlformats.org/officeDocument/2006/relationships/slideLayout"/></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arget="../media/image21.jpe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3" Target="../media/image22.jpe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s>
</file>

<file path=ppt/slides/_rels/slide32.xml.rels><?xml version="1.0" encoding="UTF-8" standalone="yes" ?><Relationships xmlns="http://schemas.openxmlformats.org/package/2006/relationships"><Relationship Id="rId3" Target="../media/image23.jpe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s>
</file>

<file path=ppt/slides/_rels/slide33.xml.rels><?xml version="1.0" encoding="UTF-8" standalone="yes" ?><Relationships xmlns="http://schemas.openxmlformats.org/package/2006/relationships"><Relationship Id="rId3" Target="../media/image24.jpe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arget="../media/image26.jpe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arget="../media/image28.jpe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arget="../media/image29.jpeg" Type="http://schemas.openxmlformats.org/officeDocument/2006/relationships/image"/><Relationship Id="rId2" Target="../notesSlides/notesSlide14.xml" Type="http://schemas.openxmlformats.org/officeDocument/2006/relationships/notesSlide"/><Relationship Id="rId1" Target="../slideLayouts/slideLayout2.xml" Type="http://schemas.openxmlformats.org/officeDocument/2006/relationships/slideLayout"/></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arget="../media/image32.jpeg" Type="http://schemas.openxmlformats.org/officeDocument/2006/relationships/image"/><Relationship Id="rId2" Target="../notesSlides/notesSlide19.xml" Type="http://schemas.openxmlformats.org/officeDocument/2006/relationships/notesSlide"/><Relationship Id="rId1" Target="../slideLayouts/slideLayout2.xml" Type="http://schemas.openxmlformats.org/officeDocument/2006/relationships/slideLayout"/><Relationship Id="rId4" Target="../media/image33.jpeg" Type="http://schemas.openxmlformats.org/officeDocument/2006/relationships/image"/></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arget="../media/image34.jpeg" Type="http://schemas.openxmlformats.org/officeDocument/2006/relationships/image"/><Relationship Id="rId2" Target="../notesSlides/notesSlide20.xml" Type="http://schemas.openxmlformats.org/officeDocument/2006/relationships/notesSlide"/><Relationship Id="rId1" Target="../slideLayouts/slideLayout2.xml" Type="http://schemas.openxmlformats.org/officeDocument/2006/relationships/slideLayout"/></Relationships>
</file>

<file path=ppt/slides/_rels/slide51.xml.rels><?xml version="1.0" encoding="UTF-8" standalone="yes" ?><Relationships xmlns="http://schemas.openxmlformats.org/package/2006/relationships"><Relationship Id="rId3" Target="../media/image35.jpeg" Type="http://schemas.openxmlformats.org/officeDocument/2006/relationships/image"/><Relationship Id="rId2" Target="../notesSlides/notesSlide21.xml" Type="http://schemas.openxmlformats.org/officeDocument/2006/relationships/notesSlide"/><Relationship Id="rId1" Target="../slideLayouts/slideLayout2.xml" Type="http://schemas.openxmlformats.org/officeDocument/2006/relationships/slideLayout"/></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arget="../media/image37.jpeg" Type="http://schemas.openxmlformats.org/officeDocument/2006/relationships/image"/><Relationship Id="rId2" Target="../notesSlides/notesSlide23.xml" Type="http://schemas.openxmlformats.org/officeDocument/2006/relationships/notesSlide"/><Relationship Id="rId1" Target="../slideLayouts/slideLayout2.xml" Type="http://schemas.openxmlformats.org/officeDocument/2006/relationships/slideLayout"/></Relationships>
</file>

<file path=ppt/slides/_rels/slide54.xml.rels><?xml version="1.0" encoding="UTF-8" standalone="yes" ?><Relationships xmlns="http://schemas.openxmlformats.org/package/2006/relationships"><Relationship Id="rId3" Target="../media/image38.jpeg" Type="http://schemas.openxmlformats.org/officeDocument/2006/relationships/image"/><Relationship Id="rId2" Target="../notesSlides/notesSlide24.xml" Type="http://schemas.openxmlformats.org/officeDocument/2006/relationships/notesSlide"/><Relationship Id="rId1" Target="../slideLayouts/slideLayout2.xml" Type="http://schemas.openxmlformats.org/officeDocument/2006/relationships/slideLayout"/></Relationships>
</file>

<file path=ppt/slides/_rels/slide55.xml.rels><?xml version="1.0" encoding="UTF-8" standalone="yes" ?><Relationships xmlns="http://schemas.openxmlformats.org/package/2006/relationships"><Relationship Id="rId3" Target="../media/image39.jpeg" Type="http://schemas.openxmlformats.org/officeDocument/2006/relationships/image"/><Relationship Id="rId2" Target="../notesSlides/notesSlide25.xml" Type="http://schemas.openxmlformats.org/officeDocument/2006/relationships/notesSlide"/><Relationship Id="rId1" Target="../slideLayouts/slideLayout2.xml" Type="http://schemas.openxmlformats.org/officeDocument/2006/relationships/slideLayout"/></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2" Target="../media/image50.jpeg" Type="http://schemas.openxmlformats.org/officeDocument/2006/relationships/image"/><Relationship Id="rId1" Target="../slideLayouts/slideLayout7.xml" Type="http://schemas.openxmlformats.org/officeDocument/2006/relationships/slideLayout"/></Relationships>
</file>

<file path=ppt/slides/_rels/slide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2.xml"/><Relationship Id="rId4" Type="http://schemas.openxmlformats.org/officeDocument/2006/relationships/image" Target="../media/image77.jpeg"/></Relationships>
</file>

<file path=ppt/slides/_rels/slide8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arget="../media/image82.jpeg" Type="http://schemas.openxmlformats.org/officeDocument/2006/relationships/image"/><Relationship Id="rId1" Target="../slideLayouts/slideLayout1.xml" Type="http://schemas.openxmlformats.org/officeDocument/2006/relationships/slideLayout"/></Relationships>
</file>

<file path=ppt/slides/_rels/slide9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9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95288" y="4221088"/>
            <a:ext cx="8229600" cy="1143000"/>
          </a:xfrm>
        </p:spPr>
        <p:txBody>
          <a:bodyPr/>
          <a:lstStyle/>
          <a:p>
            <a:pPr eaLnBrk="1" hangingPunct="1"/>
            <a:r>
              <a:rPr lang="zh-TW" altLang="en-US" dirty="0" smtClean="0">
                <a:latin typeface="華康標楷體"/>
                <a:ea typeface="全真顏體" panose="02010609000101010101" pitchFamily="49" charset="-120"/>
              </a:rPr>
              <a:t>田森傑  牧師主講</a:t>
            </a:r>
            <a:endParaRPr lang="en-US" dirty="0" smtClean="0">
              <a:latin typeface="華康標楷體"/>
              <a:ea typeface="全真顏體" panose="02010609000101010101" pitchFamily="49" charset="-120"/>
            </a:endParaRPr>
          </a:p>
        </p:txBody>
      </p:sp>
      <p:sp>
        <p:nvSpPr>
          <p:cNvPr id="2051" name="Rectangle 3"/>
          <p:cNvSpPr>
            <a:spLocks noGrp="1" noChangeArrowheads="1"/>
          </p:cNvSpPr>
          <p:nvPr>
            <p:ph type="body" idx="1"/>
          </p:nvPr>
        </p:nvSpPr>
        <p:spPr>
          <a:xfrm>
            <a:off x="395288" y="2332038"/>
            <a:ext cx="8229600" cy="4525962"/>
          </a:xfrm>
        </p:spPr>
        <p:txBody>
          <a:bodyPr/>
          <a:lstStyle/>
          <a:p>
            <a:pPr eaLnBrk="1" hangingPunct="1">
              <a:buFontTx/>
              <a:buNone/>
            </a:pPr>
            <a:r>
              <a:rPr lang="en-US" altLang="zh-TW" dirty="0" smtClean="0"/>
              <a:t>         </a:t>
            </a:r>
            <a:r>
              <a:rPr lang="zh-TW" altLang="en-US" sz="7200" b="1" dirty="0" smtClean="0">
                <a:solidFill>
                  <a:srgbClr val="C00000"/>
                </a:solidFill>
                <a:ea typeface="金梅浪漫閃電字形" pitchFamily="49" charset="-120"/>
              </a:rPr>
              <a:t>創</a:t>
            </a:r>
            <a:r>
              <a:rPr lang="zh-TW" altLang="en-US" sz="7200" b="1" dirty="0">
                <a:solidFill>
                  <a:srgbClr val="C00000"/>
                </a:solidFill>
                <a:ea typeface="金梅浪漫閃電字形" pitchFamily="49" charset="-120"/>
              </a:rPr>
              <a:t>意</a:t>
            </a:r>
            <a:r>
              <a:rPr lang="zh-TW" altLang="en-US" sz="7200" b="1" dirty="0" smtClean="0">
                <a:solidFill>
                  <a:srgbClr val="C00000"/>
                </a:solidFill>
                <a:ea typeface="金梅浪漫閃電字形" pitchFamily="49" charset="-120"/>
              </a:rPr>
              <a:t>佈道法簡介</a:t>
            </a:r>
            <a:endParaRPr lang="zh-TW" altLang="en-US" sz="7200" b="1" dirty="0" smtClean="0">
              <a:solidFill>
                <a:srgbClr val="C00000"/>
              </a:solidFill>
              <a:ea typeface="金梅浪漫閃電字形" pitchFamily="49"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endParaRPr lang="zh-CN" altLang="en-US"/>
          </a:p>
        </p:txBody>
      </p:sp>
      <p:sp>
        <p:nvSpPr>
          <p:cNvPr id="107523" name="Rectangle 3"/>
          <p:cNvSpPr>
            <a:spLocks noGrp="1" noChangeArrowheads="1"/>
          </p:cNvSpPr>
          <p:nvPr>
            <p:ph type="body" idx="1"/>
          </p:nvPr>
        </p:nvSpPr>
        <p:spPr/>
        <p:txBody>
          <a:bodyPr/>
          <a:lstStyle/>
          <a:p>
            <a:endParaRPr lang="zh-CN" altLang="en-US"/>
          </a:p>
        </p:txBody>
      </p:sp>
      <p:pic>
        <p:nvPicPr>
          <p:cNvPr id="107524" name="Picture 2" descr="C:\Users\Tim\Downloads\119\01.jpg"/>
          <p:cNvPicPr>
            <a:picLocks noChangeAspect="1" noChangeArrowheads="1"/>
          </p:cNvPicPr>
          <p:nvPr/>
        </p:nvPicPr>
        <p:blipFill>
          <a:blip r:embed="rId2" cstate="print">
            <a:lum bright="46000" contrast="-62000"/>
          </a:blip>
          <a:srcRect/>
          <a:stretch>
            <a:fillRect/>
          </a:stretch>
        </p:blipFill>
        <p:spPr bwMode="auto">
          <a:xfrm>
            <a:off x="0" y="0"/>
            <a:ext cx="9372600" cy="7029450"/>
          </a:xfrm>
          <a:prstGeom prst="rect">
            <a:avLst/>
          </a:prstGeom>
          <a:noFill/>
          <a:ln w="9525">
            <a:solidFill>
              <a:srgbClr val="FFFF00"/>
            </a:solidFill>
            <a:miter lim="800000"/>
            <a:headEnd/>
            <a:tailEnd/>
          </a:ln>
        </p:spPr>
      </p:pic>
      <p:sp>
        <p:nvSpPr>
          <p:cNvPr id="107525" name="Rectangle 5"/>
          <p:cNvSpPr>
            <a:spLocks noChangeArrowheads="1"/>
          </p:cNvSpPr>
          <p:nvPr/>
        </p:nvSpPr>
        <p:spPr bwMode="auto">
          <a:xfrm>
            <a:off x="3429000" y="609600"/>
            <a:ext cx="2574925" cy="762000"/>
          </a:xfrm>
          <a:prstGeom prst="rect">
            <a:avLst/>
          </a:prstGeom>
          <a:noFill/>
          <a:ln w="9525">
            <a:noFill/>
            <a:miter lim="800000"/>
            <a:headEnd/>
            <a:tailEnd/>
          </a:ln>
          <a:effectLst/>
        </p:spPr>
        <p:txBody>
          <a:bodyPr wrap="none">
            <a:spAutoFit/>
          </a:bodyPr>
          <a:lstStyle/>
          <a:p>
            <a:pPr>
              <a:spcBef>
                <a:spcPct val="50000"/>
              </a:spcBef>
            </a:pPr>
            <a:r>
              <a:rPr lang="zh-TW" altLang="en-US" sz="4400">
                <a:solidFill>
                  <a:srgbClr val="990033"/>
                </a:solidFill>
                <a:effectLst>
                  <a:outerShdw blurRad="38100" dist="38100" dir="2700000" algn="tl">
                    <a:srgbClr val="000000"/>
                  </a:outerShdw>
                </a:effectLst>
                <a:ea typeface="華康新特明體(P)" pitchFamily="18" charset="-120"/>
              </a:rPr>
              <a:t>答案就是</a:t>
            </a:r>
            <a:r>
              <a:rPr lang="en-US" altLang="zh-TW" sz="4400">
                <a:solidFill>
                  <a:srgbClr val="990033"/>
                </a:solidFill>
                <a:effectLst>
                  <a:outerShdw blurRad="38100" dist="38100" dir="2700000" algn="tl">
                    <a:srgbClr val="000000"/>
                  </a:outerShdw>
                </a:effectLst>
                <a:ea typeface="華康新特明體(P)" pitchFamily="18" charset="-120"/>
              </a:rPr>
              <a:t>:</a:t>
            </a:r>
            <a:endParaRPr lang="en-US" altLang="zh-CN" sz="4400">
              <a:solidFill>
                <a:srgbClr val="990033"/>
              </a:solidFill>
              <a:effectLst>
                <a:outerShdw blurRad="38100" dist="38100" dir="2700000" algn="tl">
                  <a:srgbClr val="000000"/>
                </a:outerShdw>
              </a:effectLst>
              <a:ea typeface="華康新特明體(P)" pitchFamily="18" charset="-120"/>
            </a:endParaRPr>
          </a:p>
        </p:txBody>
      </p:sp>
      <p:pic>
        <p:nvPicPr>
          <p:cNvPr id="107529" name="Picture 9" descr="L31205"/>
          <p:cNvPicPr>
            <a:picLocks noChangeAspect="1" noChangeArrowheads="1"/>
          </p:cNvPicPr>
          <p:nvPr/>
        </p:nvPicPr>
        <p:blipFill>
          <a:blip r:embed="rId3" cstate="print"/>
          <a:srcRect/>
          <a:stretch>
            <a:fillRect/>
          </a:stretch>
        </p:blipFill>
        <p:spPr bwMode="auto">
          <a:xfrm>
            <a:off x="3429000" y="1524000"/>
            <a:ext cx="2619375" cy="2581275"/>
          </a:xfrm>
          <a:prstGeom prst="rect">
            <a:avLst/>
          </a:prstGeom>
          <a:noFill/>
        </p:spPr>
      </p:pic>
      <p:sp>
        <p:nvSpPr>
          <p:cNvPr id="7" name="文字方塊 6"/>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7529"/>
                                        </p:tgtEl>
                                        <p:attrNameLst>
                                          <p:attrName>style.visibility</p:attrName>
                                        </p:attrNameLst>
                                      </p:cBhvr>
                                      <p:to>
                                        <p:strVal val="visible"/>
                                      </p:to>
                                    </p:set>
                                    <p:anim calcmode="lin" valueType="num">
                                      <p:cBhvr>
                                        <p:cTn id="7" dur="500" fill="hold"/>
                                        <p:tgtEl>
                                          <p:spTgt spid="107529"/>
                                        </p:tgtEl>
                                        <p:attrNameLst>
                                          <p:attrName>ppt_w</p:attrName>
                                        </p:attrNameLst>
                                      </p:cBhvr>
                                      <p:tavLst>
                                        <p:tav tm="0">
                                          <p:val>
                                            <p:fltVal val="0"/>
                                          </p:val>
                                        </p:tav>
                                        <p:tav tm="100000">
                                          <p:val>
                                            <p:strVal val="#ppt_w"/>
                                          </p:val>
                                        </p:tav>
                                      </p:tavLst>
                                    </p:anim>
                                    <p:anim calcmode="lin" valueType="num">
                                      <p:cBhvr>
                                        <p:cTn id="8" dur="500" fill="hold"/>
                                        <p:tgtEl>
                                          <p:spTgt spid="107529"/>
                                        </p:tgtEl>
                                        <p:attrNameLst>
                                          <p:attrName>ppt_h</p:attrName>
                                        </p:attrNameLst>
                                      </p:cBhvr>
                                      <p:tavLst>
                                        <p:tav tm="0">
                                          <p:val>
                                            <p:fltVal val="0"/>
                                          </p:val>
                                        </p:tav>
                                        <p:tav tm="100000">
                                          <p:val>
                                            <p:strVal val="#ppt_h"/>
                                          </p:val>
                                        </p:tav>
                                      </p:tavLst>
                                    </p:anim>
                                    <p:animEffect transition="in" filter="fade">
                                      <p:cBhvr>
                                        <p:cTn id="9" dur="500"/>
                                        <p:tgtEl>
                                          <p:spTgt spid="107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idx="1"/>
          </p:nvPr>
        </p:nvSpPr>
        <p:spPr>
          <a:xfrm>
            <a:off x="1042988" y="2743200"/>
            <a:ext cx="7772400" cy="4114800"/>
          </a:xfrm>
        </p:spPr>
        <p:txBody>
          <a:bodyPr/>
          <a:lstStyle/>
          <a:p>
            <a:pPr eaLnBrk="1" hangingPunct="1">
              <a:buFontTx/>
              <a:buNone/>
            </a:pPr>
            <a:r>
              <a:rPr lang="zh-TW" altLang="en-US" sz="6600" smtClean="0">
                <a:latin typeface="全真特明體" pitchFamily="49" charset="-120"/>
                <a:ea typeface="全真特明體" pitchFamily="49" charset="-120"/>
              </a:rPr>
              <a:t>願榮耀都歸與神</a:t>
            </a:r>
            <a:r>
              <a:rPr lang="en-US" altLang="zh-TW" sz="6600" smtClean="0">
                <a:latin typeface="全真特明體" pitchFamily="49" charset="-120"/>
                <a:ea typeface="全真特明體" pitchFamily="49" charset="-120"/>
              </a:rPr>
              <a:t>!</a:t>
            </a:r>
          </a:p>
        </p:txBody>
      </p:sp>
      <p:sp>
        <p:nvSpPr>
          <p:cNvPr id="3" name="文字方塊 2"/>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overrideClrMapping bg1="dk2" tx1="lt1" bg2="dk1"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692696"/>
            <a:ext cx="8229600" cy="1143000"/>
          </a:xfrm>
        </p:spPr>
        <p:txBody>
          <a:bodyPr/>
          <a:lstStyle/>
          <a:p>
            <a:r>
              <a:rPr lang="zh-TW" altLang="en-US" b="1" dirty="0">
                <a:ea typeface="新細明體" pitchFamily="18" charset="-120"/>
              </a:rPr>
              <a:t>         小蒃             蒃體</a:t>
            </a:r>
            <a:endParaRPr lang="zh-CN" altLang="en-US" b="1" dirty="0">
              <a:ea typeface="新細明體" pitchFamily="18" charset="-120"/>
            </a:endParaRPr>
          </a:p>
        </p:txBody>
      </p:sp>
      <p:pic>
        <p:nvPicPr>
          <p:cNvPr id="114692" name="Picture 4" descr="L04523"/>
          <p:cNvPicPr>
            <a:picLocks noChangeAspect="1" noChangeArrowheads="1"/>
          </p:cNvPicPr>
          <p:nvPr/>
        </p:nvPicPr>
        <p:blipFill>
          <a:blip r:embed="rId2" cstate="print"/>
          <a:srcRect/>
          <a:stretch>
            <a:fillRect/>
          </a:stretch>
        </p:blipFill>
        <p:spPr bwMode="auto">
          <a:xfrm>
            <a:off x="2286000" y="2057400"/>
            <a:ext cx="1803400" cy="2519363"/>
          </a:xfrm>
          <a:prstGeom prst="rect">
            <a:avLst/>
          </a:prstGeom>
          <a:noFill/>
        </p:spPr>
      </p:pic>
      <p:pic>
        <p:nvPicPr>
          <p:cNvPr id="114693" name="Picture 5" descr="L04531"/>
          <p:cNvPicPr>
            <a:picLocks noGrp="1" noChangeAspect="1" noChangeArrowheads="1"/>
          </p:cNvPicPr>
          <p:nvPr>
            <p:ph type="body" idx="1"/>
          </p:nvPr>
        </p:nvPicPr>
        <p:blipFill>
          <a:blip r:embed="rId3" cstate="print"/>
          <a:srcRect/>
          <a:stretch>
            <a:fillRect/>
          </a:stretch>
        </p:blipFill>
        <p:spPr>
          <a:xfrm>
            <a:off x="5181600" y="2112963"/>
            <a:ext cx="2119313" cy="2459037"/>
          </a:xfrm>
        </p:spPr>
      </p:pic>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0"/>
          <p:cNvSpPr>
            <a:spLocks noGrp="1" noChangeArrowheads="1"/>
          </p:cNvSpPr>
          <p:nvPr>
            <p:ph type="title"/>
          </p:nvPr>
        </p:nvSpPr>
        <p:spPr/>
        <p:txBody>
          <a:bodyPr/>
          <a:lstStyle/>
          <a:p>
            <a:pPr eaLnBrk="1" hangingPunct="1"/>
            <a:endParaRPr lang="en-US" smtClean="0"/>
          </a:p>
        </p:txBody>
      </p:sp>
      <p:sp>
        <p:nvSpPr>
          <p:cNvPr id="7171" name="Rectangle 2051"/>
          <p:cNvSpPr>
            <a:spLocks noGrp="1" noChangeArrowheads="1"/>
          </p:cNvSpPr>
          <p:nvPr>
            <p:ph type="body" idx="1"/>
          </p:nvPr>
        </p:nvSpPr>
        <p:spPr/>
        <p:txBody>
          <a:bodyPr/>
          <a:lstStyle/>
          <a:p>
            <a:pPr eaLnBrk="1" hangingPunct="1"/>
            <a:endParaRPr lang="en-US" smtClean="0"/>
          </a:p>
        </p:txBody>
      </p:sp>
      <p:pic>
        <p:nvPicPr>
          <p:cNvPr id="221188" name="Picture 2052" descr="p31"/>
          <p:cNvPicPr>
            <a:picLocks noChangeAspect="1" noChangeArrowheads="1"/>
          </p:cNvPicPr>
          <p:nvPr/>
        </p:nvPicPr>
        <p:blipFill>
          <a:blip r:embed="rId3" cstate="print"/>
          <a:srcRect/>
          <a:stretch>
            <a:fillRect/>
          </a:stretch>
        </p:blipFill>
        <p:spPr bwMode="auto">
          <a:xfrm>
            <a:off x="0" y="-389385"/>
            <a:ext cx="9372600" cy="6858000"/>
          </a:xfrm>
          <a:prstGeom prst="rect">
            <a:avLst/>
          </a:prstGeom>
          <a:noFill/>
          <a:ln w="9525">
            <a:noFill/>
            <a:miter lim="800000"/>
            <a:headEnd/>
            <a:tailEnd/>
          </a:ln>
        </p:spPr>
      </p:pic>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2118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descr="eb-f3"/>
          <p:cNvPicPr>
            <a:picLocks noChangeAspect="1" noChangeArrowheads="1"/>
          </p:cNvPicPr>
          <p:nvPr/>
        </p:nvPicPr>
        <p:blipFill>
          <a:blip r:embed="rId3" cstate="print"/>
          <a:srcRect/>
          <a:stretch>
            <a:fillRect/>
          </a:stretch>
        </p:blipFill>
        <p:spPr bwMode="auto">
          <a:xfrm>
            <a:off x="0" y="0"/>
            <a:ext cx="9156700" cy="6858000"/>
          </a:xfrm>
          <a:prstGeom prst="rect">
            <a:avLst/>
          </a:prstGeom>
          <a:noFill/>
          <a:ln w="9525">
            <a:noFill/>
            <a:miter lim="800000"/>
            <a:headEnd/>
            <a:tailEnd/>
          </a:ln>
        </p:spPr>
      </p:pic>
      <p:sp>
        <p:nvSpPr>
          <p:cNvPr id="3" name="文字方塊 2"/>
          <p:cNvSpPr txBox="1"/>
          <p:nvPr/>
        </p:nvSpPr>
        <p:spPr>
          <a:xfrm>
            <a:off x="2771800" y="6487416"/>
            <a:ext cx="3390672" cy="369332"/>
          </a:xfrm>
          <a:prstGeom prst="rect">
            <a:avLst/>
          </a:prstGeom>
          <a:noFill/>
          <a:effectLst>
            <a:innerShdw blurRad="63500" dist="50800" dir="18900000">
              <a:prstClr val="black">
                <a:alpha val="50000"/>
              </a:prstClr>
            </a:innerShdw>
          </a:effectLst>
        </p:spPr>
        <p:txBody>
          <a:bodyPr wrap="none" rtlCol="0">
            <a:spAutoFit/>
          </a:bodyPr>
          <a:lstStyle/>
          <a:p>
            <a:r>
              <a:rPr lang="zh-TW" altLang="en-US" b="1" dirty="0" smtClean="0">
                <a:solidFill>
                  <a:srgbClr val="F1F1F1"/>
                </a:solidFill>
              </a:rPr>
              <a:t>創意佈道法    田森傑牧師  </a:t>
            </a:r>
            <a:r>
              <a:rPr lang="en-US" altLang="zh-TW" b="1" dirty="0" smtClean="0">
                <a:solidFill>
                  <a:srgbClr val="F1F1F1"/>
                </a:solidFill>
              </a:rPr>
              <a:t>2017</a:t>
            </a:r>
            <a:endParaRPr lang="en-US" b="1" dirty="0">
              <a:solidFill>
                <a:srgbClr val="F1F1F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27330"/>
                                        </p:tgtEl>
                                        <p:attrNameLst>
                                          <p:attrName>style.visibility</p:attrName>
                                        </p:attrNameLst>
                                      </p:cBhvr>
                                      <p:to>
                                        <p:strVal val="visible"/>
                                      </p:to>
                                    </p:set>
                                    <p:animEffect transition="in" filter="barn(inHorizontal)">
                                      <p:cBhvr>
                                        <p:cTn id="7" dur="500"/>
                                        <p:tgtEl>
                                          <p:spTgt spid="227330"/>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a:xfrm>
            <a:off x="762000" y="2590800"/>
            <a:ext cx="7772400" cy="1143000"/>
          </a:xfrm>
        </p:spPr>
        <p:txBody>
          <a:bodyPr/>
          <a:lstStyle/>
          <a:p>
            <a:pPr eaLnBrk="1" hangingPunct="1"/>
            <a:r>
              <a:rPr lang="zh-CN" altLang="en-US" sz="8800" b="1" dirty="0" smtClean="0">
                <a:solidFill>
                  <a:srgbClr val="FF0066"/>
                </a:solidFill>
                <a:ea typeface="全真古印體" pitchFamily="49" charset="-120"/>
              </a:rPr>
              <a:t>福 至 運 轉</a:t>
            </a:r>
            <a:br>
              <a:rPr lang="zh-CN" altLang="en-US" sz="8800" b="1" dirty="0" smtClean="0">
                <a:solidFill>
                  <a:srgbClr val="FF0066"/>
                </a:solidFill>
                <a:ea typeface="全真古印體" pitchFamily="49" charset="-120"/>
              </a:rPr>
            </a:br>
            <a:endParaRPr lang="zh-TW" altLang="en-US" b="1" dirty="0" smtClean="0"/>
          </a:p>
        </p:txBody>
      </p:sp>
      <p:sp>
        <p:nvSpPr>
          <p:cNvPr id="3" name="文字方塊 2"/>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8354"/>
                                        </p:tgtEl>
                                        <p:attrNameLst>
                                          <p:attrName>style.visibility</p:attrName>
                                        </p:attrNameLst>
                                      </p:cBhvr>
                                      <p:to>
                                        <p:strVal val="visible"/>
                                      </p:to>
                                    </p:set>
                                    <p:anim calcmode="lin" valueType="num">
                                      <p:cBhvr>
                                        <p:cTn id="7" dur="500" fill="hold"/>
                                        <p:tgtEl>
                                          <p:spTgt spid="228354"/>
                                        </p:tgtEl>
                                        <p:attrNameLst>
                                          <p:attrName>ppt_w</p:attrName>
                                        </p:attrNameLst>
                                      </p:cBhvr>
                                      <p:tavLst>
                                        <p:tav tm="0">
                                          <p:val>
                                            <p:fltVal val="0"/>
                                          </p:val>
                                        </p:tav>
                                        <p:tav tm="100000">
                                          <p:val>
                                            <p:strVal val="#ppt_w"/>
                                          </p:val>
                                        </p:tav>
                                      </p:tavLst>
                                    </p:anim>
                                    <p:anim calcmode="lin" valueType="num">
                                      <p:cBhvr>
                                        <p:cTn id="8" dur="500" fill="hold"/>
                                        <p:tgtEl>
                                          <p:spTgt spid="2283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30402" name="Rectangle 2"/>
          <p:cNvSpPr>
            <a:spLocks noChangeArrowheads="1"/>
          </p:cNvSpPr>
          <p:nvPr/>
        </p:nvSpPr>
        <p:spPr bwMode="auto">
          <a:xfrm>
            <a:off x="838200" y="2667000"/>
            <a:ext cx="6324600" cy="1311275"/>
          </a:xfrm>
          <a:prstGeom prst="rect">
            <a:avLst/>
          </a:prstGeom>
          <a:noFill/>
          <a:ln w="9525">
            <a:noFill/>
            <a:miter lim="800000"/>
            <a:headEnd/>
            <a:tailEnd/>
          </a:ln>
        </p:spPr>
        <p:txBody>
          <a:bodyPr>
            <a:spAutoFit/>
          </a:bodyPr>
          <a:lstStyle/>
          <a:p>
            <a:r>
              <a:rPr lang="zh-TW" altLang="en-US" sz="8000" b="1" dirty="0">
                <a:solidFill>
                  <a:srgbClr val="000099"/>
                </a:solidFill>
                <a:latin typeface="Times New Roman" pitchFamily="18" charset="0"/>
                <a:ea typeface="全真古印體" pitchFamily="49" charset="-120"/>
              </a:rPr>
              <a:t>福字之謎在於</a:t>
            </a:r>
            <a:endParaRPr lang="zh-TW" altLang="en-US" sz="8000" b="1" dirty="0">
              <a:solidFill>
                <a:srgbClr val="000099"/>
              </a:solidFill>
              <a:latin typeface="Times New Roman" pitchFamily="18" charset="0"/>
            </a:endParaRPr>
          </a:p>
        </p:txBody>
      </p:sp>
      <p:sp>
        <p:nvSpPr>
          <p:cNvPr id="230403" name="Rectangle 3"/>
          <p:cNvSpPr>
            <a:spLocks noChangeArrowheads="1"/>
          </p:cNvSpPr>
          <p:nvPr/>
        </p:nvSpPr>
        <p:spPr bwMode="auto">
          <a:xfrm>
            <a:off x="7086600" y="2667000"/>
            <a:ext cx="1212191" cy="1323439"/>
          </a:xfrm>
          <a:prstGeom prst="rect">
            <a:avLst/>
          </a:prstGeom>
          <a:noFill/>
          <a:ln w="9525">
            <a:noFill/>
            <a:miter lim="800000"/>
            <a:headEnd/>
            <a:tailEnd/>
          </a:ln>
        </p:spPr>
        <p:txBody>
          <a:bodyPr wrap="none">
            <a:spAutoFit/>
          </a:bodyPr>
          <a:lstStyle/>
          <a:p>
            <a:r>
              <a:rPr lang="zh-TW" altLang="en-US" sz="8000" b="1" dirty="0">
                <a:solidFill>
                  <a:srgbClr val="000099"/>
                </a:solidFill>
                <a:latin typeface="Times New Roman" pitchFamily="18" charset="0"/>
                <a:ea typeface="全真古印體" pitchFamily="49" charset="-120"/>
              </a:rPr>
              <a:t>田</a:t>
            </a:r>
          </a:p>
        </p:txBody>
      </p:sp>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0402"/>
                                        </p:tgtEl>
                                        <p:attrNameLst>
                                          <p:attrName>style.visibility</p:attrName>
                                        </p:attrNameLst>
                                      </p:cBhvr>
                                      <p:to>
                                        <p:strVal val="visible"/>
                                      </p:to>
                                    </p:set>
                                    <p:anim calcmode="lin" valueType="num">
                                      <p:cBhvr>
                                        <p:cTn id="7" dur="500" fill="hold"/>
                                        <p:tgtEl>
                                          <p:spTgt spid="230402"/>
                                        </p:tgtEl>
                                        <p:attrNameLst>
                                          <p:attrName>ppt_w</p:attrName>
                                        </p:attrNameLst>
                                      </p:cBhvr>
                                      <p:tavLst>
                                        <p:tav tm="0">
                                          <p:val>
                                            <p:fltVal val="0"/>
                                          </p:val>
                                        </p:tav>
                                        <p:tav tm="100000">
                                          <p:val>
                                            <p:strVal val="#ppt_w"/>
                                          </p:val>
                                        </p:tav>
                                      </p:tavLst>
                                    </p:anim>
                                    <p:anim calcmode="lin" valueType="num">
                                      <p:cBhvr>
                                        <p:cTn id="8" dur="500" fill="hold"/>
                                        <p:tgtEl>
                                          <p:spTgt spid="23040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30403"/>
                                        </p:tgtEl>
                                        <p:attrNameLst>
                                          <p:attrName>style.visibility</p:attrName>
                                        </p:attrNameLst>
                                      </p:cBhvr>
                                      <p:to>
                                        <p:strVal val="visible"/>
                                      </p:to>
                                    </p:set>
                                    <p:anim calcmode="lin" valueType="num">
                                      <p:cBhvr>
                                        <p:cTn id="13" dur="1000" fill="hold"/>
                                        <p:tgtEl>
                                          <p:spTgt spid="230403"/>
                                        </p:tgtEl>
                                        <p:attrNameLst>
                                          <p:attrName>ppt_w</p:attrName>
                                        </p:attrNameLst>
                                      </p:cBhvr>
                                      <p:tavLst>
                                        <p:tav tm="0">
                                          <p:val>
                                            <p:fltVal val="0"/>
                                          </p:val>
                                        </p:tav>
                                        <p:tav tm="100000">
                                          <p:val>
                                            <p:strVal val="#ppt_w"/>
                                          </p:val>
                                        </p:tav>
                                      </p:tavLst>
                                    </p:anim>
                                    <p:anim calcmode="lin" valueType="num">
                                      <p:cBhvr>
                                        <p:cTn id="14" dur="1000" fill="hold"/>
                                        <p:tgtEl>
                                          <p:spTgt spid="230403"/>
                                        </p:tgtEl>
                                        <p:attrNameLst>
                                          <p:attrName>ppt_h</p:attrName>
                                        </p:attrNameLst>
                                      </p:cBhvr>
                                      <p:tavLst>
                                        <p:tav tm="0">
                                          <p:val>
                                            <p:fltVal val="0"/>
                                          </p:val>
                                        </p:tav>
                                        <p:tav tm="100000">
                                          <p:val>
                                            <p:strVal val="#ppt_h"/>
                                          </p:val>
                                        </p:tav>
                                      </p:tavLst>
                                    </p:anim>
                                    <p:anim calcmode="lin" valueType="num">
                                      <p:cBhvr>
                                        <p:cTn id="15" dur="1000" fill="hold"/>
                                        <p:tgtEl>
                                          <p:spTgt spid="23040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3040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autoUpdateAnimBg="0"/>
      <p:bldP spid="23040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31426" name="WordArt 2"/>
          <p:cNvSpPr>
            <a:spLocks noChangeArrowheads="1" noChangeShapeType="1"/>
          </p:cNvSpPr>
          <p:nvPr/>
        </p:nvSpPr>
        <p:spPr bwMode="auto">
          <a:xfrm>
            <a:off x="1905000" y="1371600"/>
            <a:ext cx="1752600" cy="1752600"/>
          </a:xfrm>
          <a:prstGeom prst="rect">
            <a:avLst/>
          </a:prstGeom>
        </p:spPr>
        <p:txBody>
          <a:bodyPr wrap="none" fromWordArt="1">
            <a:prstTxWarp prst="textCanDown">
              <a:avLst>
                <a:gd name="adj" fmla="val 0"/>
              </a:avLst>
            </a:prstTxWarp>
          </a:bodyPr>
          <a:lstStyle/>
          <a:p>
            <a:pPr algn="ctr"/>
            <a:r>
              <a:rPr lang="zh-HK" altLang="en-US" sz="4400" kern="10">
                <a:ln w="0">
                  <a:solidFill>
                    <a:srgbClr val="000000"/>
                  </a:solidFill>
                  <a:round/>
                  <a:headEnd/>
                  <a:tailEnd/>
                </a:ln>
                <a:solidFill>
                  <a:srgbClr val="CC0066"/>
                </a:solidFill>
                <a:latin typeface="新細明體"/>
                <a:ea typeface="新細明體"/>
              </a:rPr>
              <a:t>福</a:t>
            </a:r>
            <a:endParaRPr lang="en-US" sz="4400" kern="10">
              <a:ln w="0">
                <a:solidFill>
                  <a:srgbClr val="000000"/>
                </a:solidFill>
                <a:round/>
                <a:headEnd/>
                <a:tailEnd/>
              </a:ln>
              <a:solidFill>
                <a:srgbClr val="CC0066"/>
              </a:solidFill>
              <a:latin typeface="新細明體"/>
              <a:ea typeface="新細明體"/>
            </a:endParaRPr>
          </a:p>
        </p:txBody>
      </p:sp>
      <p:sp>
        <p:nvSpPr>
          <p:cNvPr id="231427" name="WordArt 3"/>
          <p:cNvSpPr>
            <a:spLocks noChangeArrowheads="1" noChangeShapeType="1"/>
          </p:cNvSpPr>
          <p:nvPr/>
        </p:nvSpPr>
        <p:spPr bwMode="auto">
          <a:xfrm>
            <a:off x="5791200" y="762000"/>
            <a:ext cx="990600" cy="2438400"/>
          </a:xfrm>
          <a:prstGeom prst="rect">
            <a:avLst/>
          </a:prstGeom>
        </p:spPr>
        <p:txBody>
          <a:bodyPr wrap="none" fromWordArt="1">
            <a:prstTxWarp prst="textCanDown">
              <a:avLst>
                <a:gd name="adj" fmla="val 1190"/>
              </a:avLst>
            </a:prstTxWarp>
          </a:bodyPr>
          <a:lstStyle/>
          <a:p>
            <a:pPr algn="ctr"/>
            <a:r>
              <a:rPr lang="zh-HK" altLang="en-US" sz="3600" kern="10">
                <a:ln w="9525">
                  <a:solidFill>
                    <a:srgbClr val="000000"/>
                  </a:solidFill>
                  <a:round/>
                  <a:headEnd/>
                  <a:tailEnd/>
                </a:ln>
                <a:solidFill>
                  <a:srgbClr val="CC0066"/>
                </a:solidFill>
                <a:latin typeface="新細明體"/>
                <a:ea typeface="新細明體"/>
              </a:rPr>
              <a:t>富</a:t>
            </a:r>
            <a:endParaRPr lang="en-US" sz="3600" kern="10">
              <a:ln w="9525">
                <a:solidFill>
                  <a:srgbClr val="000000"/>
                </a:solidFill>
                <a:round/>
                <a:headEnd/>
                <a:tailEnd/>
              </a:ln>
              <a:solidFill>
                <a:srgbClr val="CC0066"/>
              </a:solidFill>
              <a:latin typeface="新細明體"/>
              <a:ea typeface="新細明體"/>
            </a:endParaRPr>
          </a:p>
        </p:txBody>
      </p:sp>
      <p:sp>
        <p:nvSpPr>
          <p:cNvPr id="231428" name="Line 4"/>
          <p:cNvSpPr>
            <a:spLocks noChangeShapeType="1"/>
          </p:cNvSpPr>
          <p:nvPr/>
        </p:nvSpPr>
        <p:spPr bwMode="auto">
          <a:xfrm rot="-8002037">
            <a:off x="3282157" y="3804443"/>
            <a:ext cx="1219200" cy="11113"/>
          </a:xfrm>
          <a:prstGeom prst="line">
            <a:avLst/>
          </a:prstGeom>
          <a:noFill/>
          <a:ln w="82550">
            <a:solidFill>
              <a:srgbClr val="000099"/>
            </a:solidFill>
            <a:round/>
            <a:headEnd/>
            <a:tailEnd type="stealth" w="med" len="med"/>
          </a:ln>
        </p:spPr>
        <p:txBody>
          <a:bodyPr/>
          <a:lstStyle/>
          <a:p>
            <a:endParaRPr lang="en-US"/>
          </a:p>
        </p:txBody>
      </p:sp>
      <p:sp>
        <p:nvSpPr>
          <p:cNvPr id="231429" name="Line 5"/>
          <p:cNvSpPr>
            <a:spLocks noChangeShapeType="1"/>
          </p:cNvSpPr>
          <p:nvPr/>
        </p:nvSpPr>
        <p:spPr bwMode="auto">
          <a:xfrm rot="-7715776">
            <a:off x="4928394" y="3225006"/>
            <a:ext cx="76200" cy="1093788"/>
          </a:xfrm>
          <a:prstGeom prst="line">
            <a:avLst/>
          </a:prstGeom>
          <a:noFill/>
          <a:ln w="82550">
            <a:solidFill>
              <a:srgbClr val="000099"/>
            </a:solidFill>
            <a:round/>
            <a:headEnd/>
            <a:tailEnd type="stealth" w="med" len="med"/>
          </a:ln>
        </p:spPr>
        <p:txBody>
          <a:bodyPr/>
          <a:lstStyle/>
          <a:p>
            <a:endParaRPr lang="en-US"/>
          </a:p>
        </p:txBody>
      </p:sp>
      <p:sp>
        <p:nvSpPr>
          <p:cNvPr id="231430" name="WordArt 6"/>
          <p:cNvSpPr>
            <a:spLocks noChangeArrowheads="1" noChangeShapeType="1"/>
          </p:cNvSpPr>
          <p:nvPr/>
        </p:nvSpPr>
        <p:spPr bwMode="auto">
          <a:xfrm>
            <a:off x="3886200" y="4419600"/>
            <a:ext cx="1066800" cy="1371600"/>
          </a:xfrm>
          <a:prstGeom prst="rect">
            <a:avLst/>
          </a:prstGeom>
        </p:spPr>
        <p:txBody>
          <a:bodyPr wrap="none" fromWordArt="1">
            <a:prstTxWarp prst="textCanDown">
              <a:avLst>
                <a:gd name="adj" fmla="val 0"/>
              </a:avLst>
            </a:prstTxWarp>
          </a:bodyPr>
          <a:lstStyle/>
          <a:p>
            <a:pPr algn="ctr"/>
            <a:r>
              <a:rPr lang="zh-HK" altLang="en-US" sz="1400" b="1" kern="10">
                <a:ln w="9525">
                  <a:solidFill>
                    <a:srgbClr val="000000"/>
                  </a:solidFill>
                  <a:round/>
                  <a:headEnd/>
                  <a:tailEnd/>
                </a:ln>
                <a:solidFill>
                  <a:srgbClr val="008000"/>
                </a:solidFill>
                <a:latin typeface="新細明體"/>
                <a:ea typeface="新細明體"/>
              </a:rPr>
              <a:t>田</a:t>
            </a:r>
            <a:endParaRPr lang="en-US" sz="1400" b="1" kern="10">
              <a:ln w="9525">
                <a:solidFill>
                  <a:srgbClr val="000000"/>
                </a:solidFill>
                <a:round/>
                <a:headEnd/>
                <a:tailEnd/>
              </a:ln>
              <a:solidFill>
                <a:srgbClr val="008000"/>
              </a:solidFill>
              <a:latin typeface="新細明體"/>
              <a:ea typeface="新細明體"/>
            </a:endParaRPr>
          </a:p>
        </p:txBody>
      </p:sp>
      <p:sp>
        <p:nvSpPr>
          <p:cNvPr id="7" name="文字方塊 6"/>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31426"/>
                                        </p:tgtEl>
                                        <p:attrNameLst>
                                          <p:attrName>style.visibility</p:attrName>
                                        </p:attrNameLst>
                                      </p:cBhvr>
                                      <p:to>
                                        <p:strVal val="visible"/>
                                      </p:to>
                                    </p:set>
                                    <p:anim calcmode="lin" valueType="num">
                                      <p:cBhvr>
                                        <p:cTn id="7" dur="500" fill="hold"/>
                                        <p:tgtEl>
                                          <p:spTgt spid="231426"/>
                                        </p:tgtEl>
                                        <p:attrNameLst>
                                          <p:attrName>ppt_w</p:attrName>
                                        </p:attrNameLst>
                                      </p:cBhvr>
                                      <p:tavLst>
                                        <p:tav tm="0">
                                          <p:val>
                                            <p:strVal val="(6*min(max(#ppt_w*#ppt_h,.3),1)-7.4)/-.7*#ppt_w"/>
                                          </p:val>
                                        </p:tav>
                                        <p:tav tm="100000">
                                          <p:val>
                                            <p:strVal val="#ppt_w"/>
                                          </p:val>
                                        </p:tav>
                                      </p:tavLst>
                                    </p:anim>
                                    <p:anim calcmode="lin" valueType="num">
                                      <p:cBhvr>
                                        <p:cTn id="8" dur="500" fill="hold"/>
                                        <p:tgtEl>
                                          <p:spTgt spid="231426"/>
                                        </p:tgtEl>
                                        <p:attrNameLst>
                                          <p:attrName>ppt_h</p:attrName>
                                        </p:attrNameLst>
                                      </p:cBhvr>
                                      <p:tavLst>
                                        <p:tav tm="0">
                                          <p:val>
                                            <p:strVal val="(6*min(max(#ppt_w*#ppt_h,.3),1)-7.4)/-.7*#ppt_h"/>
                                          </p:val>
                                        </p:tav>
                                        <p:tav tm="100000">
                                          <p:val>
                                            <p:strVal val="#ppt_h"/>
                                          </p:val>
                                        </p:tav>
                                      </p:tavLst>
                                    </p:anim>
                                    <p:anim calcmode="lin" valueType="num">
                                      <p:cBhvr>
                                        <p:cTn id="9" dur="500" fill="hold"/>
                                        <p:tgtEl>
                                          <p:spTgt spid="231426"/>
                                        </p:tgtEl>
                                        <p:attrNameLst>
                                          <p:attrName>ppt_x</p:attrName>
                                        </p:attrNameLst>
                                      </p:cBhvr>
                                      <p:tavLst>
                                        <p:tav tm="0">
                                          <p:val>
                                            <p:fltVal val="0.5"/>
                                          </p:val>
                                        </p:tav>
                                        <p:tav tm="100000">
                                          <p:val>
                                            <p:strVal val="#ppt_x"/>
                                          </p:val>
                                        </p:tav>
                                      </p:tavLst>
                                    </p:anim>
                                    <p:anim calcmode="lin" valueType="num">
                                      <p:cBhvr>
                                        <p:cTn id="10" dur="500" fill="hold"/>
                                        <p:tgtEl>
                                          <p:spTgt spid="231426"/>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32" fill="hold" grpId="0" nodeType="clickEffect">
                                  <p:stCondLst>
                                    <p:cond delay="0"/>
                                  </p:stCondLst>
                                  <p:childTnLst>
                                    <p:set>
                                      <p:cBhvr>
                                        <p:cTn id="14" dur="1" fill="hold">
                                          <p:stCondLst>
                                            <p:cond delay="0"/>
                                          </p:stCondLst>
                                        </p:cTn>
                                        <p:tgtEl>
                                          <p:spTgt spid="231427"/>
                                        </p:tgtEl>
                                        <p:attrNameLst>
                                          <p:attrName>style.visibility</p:attrName>
                                        </p:attrNameLst>
                                      </p:cBhvr>
                                      <p:to>
                                        <p:strVal val="visible"/>
                                      </p:to>
                                    </p:set>
                                    <p:anim calcmode="lin" valueType="num">
                                      <p:cBhvr>
                                        <p:cTn id="15" dur="500" fill="hold"/>
                                        <p:tgtEl>
                                          <p:spTgt spid="231427"/>
                                        </p:tgtEl>
                                        <p:attrNameLst>
                                          <p:attrName>ppt_w</p:attrName>
                                        </p:attrNameLst>
                                      </p:cBhvr>
                                      <p:tavLst>
                                        <p:tav tm="0">
                                          <p:val>
                                            <p:strVal val="4*#ppt_w"/>
                                          </p:val>
                                        </p:tav>
                                        <p:tav tm="100000">
                                          <p:val>
                                            <p:strVal val="#ppt_w"/>
                                          </p:val>
                                        </p:tav>
                                      </p:tavLst>
                                    </p:anim>
                                    <p:anim calcmode="lin" valueType="num">
                                      <p:cBhvr>
                                        <p:cTn id="16" dur="500" fill="hold"/>
                                        <p:tgtEl>
                                          <p:spTgt spid="231427"/>
                                        </p:tgtEl>
                                        <p:attrNameLst>
                                          <p:attrName>ppt_h</p:attrName>
                                        </p:attrNameLst>
                                      </p:cBhvr>
                                      <p:tavLst>
                                        <p:tav tm="0">
                                          <p:val>
                                            <p:strVal val="4*#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31430"/>
                                        </p:tgtEl>
                                        <p:attrNameLst>
                                          <p:attrName>style.visibility</p:attrName>
                                        </p:attrNameLst>
                                      </p:cBhvr>
                                      <p:to>
                                        <p:strVal val="visible"/>
                                      </p:to>
                                    </p:set>
                                    <p:anim calcmode="lin" valueType="num">
                                      <p:cBhvr>
                                        <p:cTn id="21" dur="500" fill="hold"/>
                                        <p:tgtEl>
                                          <p:spTgt spid="231430"/>
                                        </p:tgtEl>
                                        <p:attrNameLst>
                                          <p:attrName>ppt_w</p:attrName>
                                        </p:attrNameLst>
                                      </p:cBhvr>
                                      <p:tavLst>
                                        <p:tav tm="0">
                                          <p:val>
                                            <p:fltVal val="0"/>
                                          </p:val>
                                        </p:tav>
                                        <p:tav tm="100000">
                                          <p:val>
                                            <p:strVal val="#ppt_w"/>
                                          </p:val>
                                        </p:tav>
                                      </p:tavLst>
                                    </p:anim>
                                    <p:anim calcmode="lin" valueType="num">
                                      <p:cBhvr>
                                        <p:cTn id="22" dur="500" fill="hold"/>
                                        <p:tgtEl>
                                          <p:spTgt spid="2314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animBg="1"/>
      <p:bldP spid="231427" grpId="0" animBg="1"/>
      <p:bldP spid="2314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000066"/>
            </a:gs>
          </a:gsLst>
          <a:lin ang="5400000" scaled="1"/>
        </a:gradFill>
        <a:effectLst/>
      </p:bgPr>
    </p:bg>
    <p:spTree>
      <p:nvGrpSpPr>
        <p:cNvPr id="1" name=""/>
        <p:cNvGrpSpPr/>
        <p:nvPr/>
      </p:nvGrpSpPr>
      <p:grpSpPr>
        <a:xfrm>
          <a:off x="0" y="0"/>
          <a:ext cx="0" cy="0"/>
          <a:chOff x="0" y="0"/>
          <a:chExt cx="0" cy="0"/>
        </a:xfrm>
      </p:grpSpPr>
      <p:sp>
        <p:nvSpPr>
          <p:cNvPr id="236546" name="Rectangle 2"/>
          <p:cNvSpPr>
            <a:spLocks noChangeArrowheads="1"/>
          </p:cNvSpPr>
          <p:nvPr/>
        </p:nvSpPr>
        <p:spPr bwMode="auto">
          <a:xfrm>
            <a:off x="609600" y="762000"/>
            <a:ext cx="8534400" cy="4449763"/>
          </a:xfrm>
          <a:prstGeom prst="rect">
            <a:avLst/>
          </a:prstGeom>
          <a:noFill/>
          <a:ln w="9525">
            <a:noFill/>
            <a:miter lim="800000"/>
            <a:headEnd/>
            <a:tailEnd/>
          </a:ln>
        </p:spPr>
        <p:txBody>
          <a:bodyPr>
            <a:spAutoFit/>
          </a:bodyPr>
          <a:lstStyle/>
          <a:p>
            <a:pPr algn="ctr">
              <a:lnSpc>
                <a:spcPct val="130000"/>
              </a:lnSpc>
            </a:pPr>
            <a:r>
              <a:rPr lang="zh-TW" altLang="en-US" sz="4400">
                <a:solidFill>
                  <a:srgbClr val="CCFFFF"/>
                </a:solidFill>
                <a:latin typeface="全真粗圓體" pitchFamily="49" charset="-120"/>
                <a:ea typeface="全真粗圓體" pitchFamily="49" charset="-120"/>
              </a:rPr>
              <a:t>這個「富」字之中的這「一口田」 到底是指甚麼呢</a:t>
            </a:r>
            <a:r>
              <a:rPr lang="en-US" altLang="zh-TW" sz="4400">
                <a:solidFill>
                  <a:srgbClr val="CCFFFF"/>
                </a:solidFill>
                <a:latin typeface="全真粗圓體" pitchFamily="49" charset="-120"/>
                <a:ea typeface="全真粗圓體" pitchFamily="49" charset="-120"/>
              </a:rPr>
              <a:t>? </a:t>
            </a:r>
          </a:p>
          <a:p>
            <a:pPr algn="ctr">
              <a:lnSpc>
                <a:spcPct val="130000"/>
              </a:lnSpc>
            </a:pPr>
            <a:endParaRPr lang="en-US" altLang="zh-TW" sz="4400">
              <a:solidFill>
                <a:srgbClr val="CCFFFF"/>
              </a:solidFill>
              <a:latin typeface="全真粗圓體" pitchFamily="49" charset="-120"/>
              <a:ea typeface="全真粗圓體" pitchFamily="49" charset="-120"/>
            </a:endParaRPr>
          </a:p>
          <a:p>
            <a:pPr algn="ctr">
              <a:lnSpc>
                <a:spcPct val="130000"/>
              </a:lnSpc>
            </a:pPr>
            <a:r>
              <a:rPr lang="zh-TW" altLang="en-US" sz="4400">
                <a:solidFill>
                  <a:srgbClr val="CCFFFF"/>
                </a:solidFill>
                <a:latin typeface="全真粗圓體" pitchFamily="49" charset="-120"/>
                <a:ea typeface="全真粗圓體" pitchFamily="49" charset="-120"/>
              </a:rPr>
              <a:t>它又如何能夠為我們的人生</a:t>
            </a:r>
          </a:p>
          <a:p>
            <a:pPr algn="ctr">
              <a:lnSpc>
                <a:spcPct val="130000"/>
              </a:lnSpc>
            </a:pPr>
            <a:r>
              <a:rPr lang="zh-TW" altLang="en-US" sz="4400">
                <a:solidFill>
                  <a:srgbClr val="CCFFFF"/>
                </a:solidFill>
                <a:latin typeface="全真粗圓體" pitchFamily="49" charset="-120"/>
                <a:ea typeface="全真粗圓體" pitchFamily="49" charset="-120"/>
              </a:rPr>
              <a:t>帶來福運呢</a:t>
            </a:r>
            <a:r>
              <a:rPr lang="en-US" altLang="zh-TW" sz="4400">
                <a:solidFill>
                  <a:srgbClr val="CCFFFF"/>
                </a:solidFill>
                <a:latin typeface="全真粗圓體" pitchFamily="49" charset="-120"/>
                <a:ea typeface="全真粗圓體" pitchFamily="49" charset="-120"/>
              </a:rPr>
              <a:t>? </a:t>
            </a:r>
          </a:p>
        </p:txBody>
      </p:sp>
      <p:sp>
        <p:nvSpPr>
          <p:cNvPr id="3" name="文字方塊 2"/>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6546">
                                            <p:txEl>
                                              <p:pRg st="0" end="0"/>
                                            </p:txEl>
                                          </p:spTgt>
                                        </p:tgtEl>
                                        <p:attrNameLst>
                                          <p:attrName>style.visibility</p:attrName>
                                        </p:attrNameLst>
                                      </p:cBhvr>
                                      <p:to>
                                        <p:strVal val="visible"/>
                                      </p:to>
                                    </p:set>
                                    <p:animEffect transition="in" filter="wipe(left)">
                                      <p:cBhvr>
                                        <p:cTn id="7" dur="500"/>
                                        <p:tgtEl>
                                          <p:spTgt spid="2365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6546">
                                            <p:txEl>
                                              <p:pRg st="2" end="2"/>
                                            </p:txEl>
                                          </p:spTgt>
                                        </p:tgtEl>
                                        <p:attrNameLst>
                                          <p:attrName>style.visibility</p:attrName>
                                        </p:attrNameLst>
                                      </p:cBhvr>
                                      <p:to>
                                        <p:strVal val="visible"/>
                                      </p:to>
                                    </p:set>
                                    <p:animEffect transition="in" filter="wipe(left)">
                                      <p:cBhvr>
                                        <p:cTn id="12" dur="500"/>
                                        <p:tgtEl>
                                          <p:spTgt spid="2365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6546">
                                            <p:txEl>
                                              <p:pRg st="3" end="3"/>
                                            </p:txEl>
                                          </p:spTgt>
                                        </p:tgtEl>
                                        <p:attrNameLst>
                                          <p:attrName>style.visibility</p:attrName>
                                        </p:attrNameLst>
                                      </p:cBhvr>
                                      <p:to>
                                        <p:strVal val="visible"/>
                                      </p:to>
                                    </p:set>
                                    <p:animEffect transition="in" filter="wipe(left)">
                                      <p:cBhvr>
                                        <p:cTn id="17" dur="500"/>
                                        <p:tgtEl>
                                          <p:spTgt spid="2365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1219200" y="2590800"/>
            <a:ext cx="5554663" cy="1098550"/>
          </a:xfrm>
          <a:prstGeom prst="rect">
            <a:avLst/>
          </a:prstGeom>
          <a:noFill/>
          <a:ln w="9525">
            <a:noFill/>
            <a:miter lim="800000"/>
            <a:headEnd/>
            <a:tailEnd/>
          </a:ln>
        </p:spPr>
        <p:txBody>
          <a:bodyPr>
            <a:spAutoFit/>
          </a:bodyPr>
          <a:lstStyle/>
          <a:p>
            <a:r>
              <a:rPr lang="zh-TW" altLang="en-US" sz="6600" b="1" dirty="0">
                <a:solidFill>
                  <a:srgbClr val="000066"/>
                </a:solidFill>
                <a:latin typeface="Times New Roman" pitchFamily="18" charset="0"/>
                <a:ea typeface="全真古印體" pitchFamily="49" charset="-120"/>
              </a:rPr>
              <a:t>田字之謎在於</a:t>
            </a:r>
            <a:endParaRPr lang="zh-TW" altLang="en-US" sz="6600" b="1" dirty="0">
              <a:solidFill>
                <a:srgbClr val="000066"/>
              </a:solidFill>
              <a:latin typeface="Times New Roman" pitchFamily="18" charset="0"/>
            </a:endParaRPr>
          </a:p>
        </p:txBody>
      </p:sp>
      <p:sp>
        <p:nvSpPr>
          <p:cNvPr id="237571" name="Rectangle 3"/>
          <p:cNvSpPr>
            <a:spLocks noChangeArrowheads="1"/>
          </p:cNvSpPr>
          <p:nvPr/>
        </p:nvSpPr>
        <p:spPr bwMode="auto">
          <a:xfrm>
            <a:off x="6324600" y="2667000"/>
            <a:ext cx="1023938" cy="1098550"/>
          </a:xfrm>
          <a:prstGeom prst="rect">
            <a:avLst/>
          </a:prstGeom>
          <a:noFill/>
          <a:ln w="9525">
            <a:noFill/>
            <a:miter lim="800000"/>
            <a:headEnd/>
            <a:tailEnd/>
          </a:ln>
        </p:spPr>
        <p:txBody>
          <a:bodyPr wrap="none">
            <a:spAutoFit/>
          </a:bodyPr>
          <a:lstStyle/>
          <a:p>
            <a:r>
              <a:rPr lang="zh-TW" altLang="en-US" sz="6600" b="1" dirty="0">
                <a:solidFill>
                  <a:srgbClr val="000066"/>
                </a:solidFill>
                <a:latin typeface="Times New Roman" pitchFamily="18" charset="0"/>
                <a:ea typeface="全真新中明" pitchFamily="49" charset="-120"/>
              </a:rPr>
              <a:t>十</a:t>
            </a:r>
          </a:p>
        </p:txBody>
      </p:sp>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7570"/>
                                        </p:tgtEl>
                                        <p:attrNameLst>
                                          <p:attrName>style.visibility</p:attrName>
                                        </p:attrNameLst>
                                      </p:cBhvr>
                                      <p:to>
                                        <p:strVal val="visible"/>
                                      </p:to>
                                    </p:set>
                                    <p:anim calcmode="lin" valueType="num">
                                      <p:cBhvr>
                                        <p:cTn id="7" dur="500" fill="hold"/>
                                        <p:tgtEl>
                                          <p:spTgt spid="237570"/>
                                        </p:tgtEl>
                                        <p:attrNameLst>
                                          <p:attrName>ppt_w</p:attrName>
                                        </p:attrNameLst>
                                      </p:cBhvr>
                                      <p:tavLst>
                                        <p:tav tm="0">
                                          <p:val>
                                            <p:fltVal val="0"/>
                                          </p:val>
                                        </p:tav>
                                        <p:tav tm="100000">
                                          <p:val>
                                            <p:strVal val="#ppt_w"/>
                                          </p:val>
                                        </p:tav>
                                      </p:tavLst>
                                    </p:anim>
                                    <p:anim calcmode="lin" valueType="num">
                                      <p:cBhvr>
                                        <p:cTn id="8" dur="500" fill="hold"/>
                                        <p:tgtEl>
                                          <p:spTgt spid="2375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37571"/>
                                        </p:tgtEl>
                                        <p:attrNameLst>
                                          <p:attrName>style.visibility</p:attrName>
                                        </p:attrNameLst>
                                      </p:cBhvr>
                                      <p:to>
                                        <p:strVal val="visible"/>
                                      </p:to>
                                    </p:set>
                                    <p:anim calcmode="lin" valueType="num">
                                      <p:cBhvr>
                                        <p:cTn id="13" dur="500" fill="hold"/>
                                        <p:tgtEl>
                                          <p:spTgt spid="237571"/>
                                        </p:tgtEl>
                                        <p:attrNameLst>
                                          <p:attrName>ppt_w</p:attrName>
                                        </p:attrNameLst>
                                      </p:cBhvr>
                                      <p:tavLst>
                                        <p:tav tm="0">
                                          <p:val>
                                            <p:strVal val="4*#ppt_w"/>
                                          </p:val>
                                        </p:tav>
                                        <p:tav tm="100000">
                                          <p:val>
                                            <p:strVal val="#ppt_w"/>
                                          </p:val>
                                        </p:tav>
                                      </p:tavLst>
                                    </p:anim>
                                    <p:anim calcmode="lin" valueType="num">
                                      <p:cBhvr>
                                        <p:cTn id="14" dur="500" fill="hold"/>
                                        <p:tgtEl>
                                          <p:spTgt spid="23757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autoUpdateAnimBg="0"/>
      <p:bldP spid="23757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1905000" y="2286000"/>
            <a:ext cx="9906000" cy="1920875"/>
          </a:xfrm>
          <a:prstGeom prst="rect">
            <a:avLst/>
          </a:prstGeom>
          <a:noFill/>
          <a:ln w="9525">
            <a:noFill/>
            <a:miter lim="800000"/>
            <a:headEnd/>
            <a:tailEnd/>
          </a:ln>
        </p:spPr>
        <p:txBody>
          <a:bodyPr>
            <a:spAutoFit/>
          </a:bodyPr>
          <a:lstStyle/>
          <a:p>
            <a:pPr algn="just"/>
            <a:r>
              <a:rPr lang="zh-CN" altLang="en-US" sz="6000" dirty="0">
                <a:solidFill>
                  <a:schemeClr val="bg1"/>
                </a:solidFill>
                <a:latin typeface="Times New Roman" pitchFamily="18" charset="0"/>
                <a:ea typeface="全真新中明" pitchFamily="49" charset="-120"/>
              </a:rPr>
              <a:t>十</a:t>
            </a:r>
            <a:r>
              <a:rPr lang="zh-CN" altLang="en-US" sz="6000" dirty="0">
                <a:solidFill>
                  <a:schemeClr val="bg1"/>
                </a:solidFill>
                <a:latin typeface="Times New Roman" pitchFamily="18" charset="0"/>
                <a:ea typeface="全真古印體" pitchFamily="49" charset="-120"/>
              </a:rPr>
              <a:t>字之謎最神奇</a:t>
            </a:r>
            <a:endParaRPr lang="zh-CN" altLang="en-US" sz="6000" dirty="0">
              <a:solidFill>
                <a:schemeClr val="bg1"/>
              </a:solidFill>
              <a:latin typeface="Times New Roman" pitchFamily="18" charset="0"/>
              <a:ea typeface="SimSun" pitchFamily="2" charset="-122"/>
            </a:endParaRPr>
          </a:p>
          <a:p>
            <a:pPr eaLnBrk="0" hangingPunct="0"/>
            <a:endParaRPr lang="zh-CN" altLang="en-US" sz="6000" dirty="0">
              <a:latin typeface="Times New Roman" pitchFamily="18" charset="0"/>
            </a:endParaRPr>
          </a:p>
        </p:txBody>
      </p:sp>
      <p:sp>
        <p:nvSpPr>
          <p:cNvPr id="239619" name="WordArt 3"/>
          <p:cNvSpPr>
            <a:spLocks noChangeArrowheads="1" noChangeShapeType="1" noTextEdit="1"/>
          </p:cNvSpPr>
          <p:nvPr/>
        </p:nvSpPr>
        <p:spPr bwMode="auto">
          <a:xfrm>
            <a:off x="2057400" y="2438400"/>
            <a:ext cx="685800" cy="838200"/>
          </a:xfrm>
          <a:prstGeom prst="rect">
            <a:avLst/>
          </a:prstGeom>
        </p:spPr>
        <p:txBody>
          <a:bodyPr wrap="none" fromWordArt="1">
            <a:prstTxWarp prst="textCanDown">
              <a:avLst>
                <a:gd name="adj" fmla="val 0"/>
              </a:avLst>
            </a:prstTxWarp>
          </a:bodyPr>
          <a:lstStyle/>
          <a:p>
            <a:pPr algn="ctr"/>
            <a:r>
              <a:rPr lang="zh-HK" altLang="en-US" sz="3600" b="1" kern="10">
                <a:ln w="9525">
                  <a:solidFill>
                    <a:schemeClr val="bg1"/>
                  </a:solidFill>
                  <a:round/>
                  <a:headEnd/>
                  <a:tailEnd/>
                </a:ln>
                <a:solidFill>
                  <a:schemeClr val="bg2">
                    <a:alpha val="50195"/>
                  </a:schemeClr>
                </a:solidFill>
                <a:latin typeface="新細明體"/>
                <a:ea typeface="新細明體"/>
              </a:rPr>
              <a:t>十</a:t>
            </a:r>
            <a:endParaRPr lang="en-US" sz="3600" b="1" kern="10">
              <a:ln w="9525">
                <a:solidFill>
                  <a:schemeClr val="bg1"/>
                </a:solidFill>
                <a:round/>
                <a:headEnd/>
                <a:tailEnd/>
              </a:ln>
              <a:solidFill>
                <a:schemeClr val="bg2">
                  <a:alpha val="50195"/>
                </a:schemeClr>
              </a:solidFill>
              <a:latin typeface="新細明體"/>
              <a:ea typeface="新細明體"/>
            </a:endParaRPr>
          </a:p>
        </p:txBody>
      </p:sp>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838200" y="685800"/>
            <a:ext cx="5562600" cy="701675"/>
          </a:xfrm>
          <a:prstGeom prst="rect">
            <a:avLst/>
          </a:prstGeom>
          <a:noFill/>
          <a:ln w="9525">
            <a:noFill/>
            <a:miter lim="800000"/>
            <a:headEnd/>
            <a:tailEnd/>
          </a:ln>
          <a:effectLst/>
        </p:spPr>
        <p:txBody>
          <a:bodyPr>
            <a:spAutoFit/>
          </a:bodyPr>
          <a:lstStyle/>
          <a:p>
            <a:pPr>
              <a:spcBef>
                <a:spcPct val="50000"/>
              </a:spcBef>
            </a:pPr>
            <a:r>
              <a:rPr lang="zh-TW" altLang="en-US" sz="4000" dirty="0">
                <a:solidFill>
                  <a:srgbClr val="800000"/>
                </a:solidFill>
                <a:latin typeface="全真粗黑體" pitchFamily="49" charset="-120"/>
                <a:ea typeface="全真粗黑體" pitchFamily="49" charset="-120"/>
              </a:rPr>
              <a:t> </a:t>
            </a:r>
            <a:r>
              <a:rPr lang="zh-TW" altLang="en-US" sz="4000" dirty="0" smtClean="0">
                <a:solidFill>
                  <a:srgbClr val="800000"/>
                </a:solidFill>
                <a:latin typeface="全真粗黑體" pitchFamily="49" charset="-120"/>
                <a:ea typeface="全真粗黑體" pitchFamily="49" charset="-120"/>
              </a:rPr>
              <a:t>     </a:t>
            </a:r>
            <a:r>
              <a:rPr lang="zh-TW" altLang="en-US" sz="4000" b="1" dirty="0" smtClean="0">
                <a:solidFill>
                  <a:srgbClr val="800000"/>
                </a:solidFill>
                <a:latin typeface="全真粗黑體" pitchFamily="49" charset="-120"/>
                <a:ea typeface="全真粗黑體" pitchFamily="49" charset="-120"/>
              </a:rPr>
              <a:t>認</a:t>
            </a:r>
            <a:r>
              <a:rPr lang="zh-TW" altLang="en-US" sz="4000" b="1" dirty="0">
                <a:solidFill>
                  <a:srgbClr val="800000"/>
                </a:solidFill>
                <a:latin typeface="全真粗黑體" pitchFamily="49" charset="-120"/>
                <a:ea typeface="全真粗黑體" pitchFamily="49" charset="-120"/>
              </a:rPr>
              <a:t>識佈道的對象</a:t>
            </a:r>
          </a:p>
        </p:txBody>
      </p:sp>
      <p:sp>
        <p:nvSpPr>
          <p:cNvPr id="4099" name="Rectangle 3"/>
          <p:cNvSpPr>
            <a:spLocks noGrp="1" noChangeArrowheads="1"/>
          </p:cNvSpPr>
          <p:nvPr>
            <p:ph type="title" idx="4294967295"/>
          </p:nvPr>
        </p:nvSpPr>
        <p:spPr>
          <a:xfrm>
            <a:off x="838200" y="3124200"/>
            <a:ext cx="7772400" cy="1143000"/>
          </a:xfrm>
        </p:spPr>
        <p:txBody>
          <a:bodyPr/>
          <a:lstStyle/>
          <a:p>
            <a:r>
              <a:rPr lang="zh-TW" altLang="en-US" sz="4000" b="1">
                <a:latin typeface="華康標楷體" pitchFamily="65" charset="-120"/>
                <a:ea typeface="華康標楷體" pitchFamily="65" charset="-120"/>
              </a:rPr>
              <a:t>傳福音最要緊是認識佈道的對像，瞭解他們所屬群體的文化背景，</a:t>
            </a:r>
            <a:r>
              <a:rPr lang="en-US" altLang="zh-TW" sz="4000" b="1">
                <a:latin typeface="華康標楷體" pitchFamily="65" charset="-120"/>
                <a:ea typeface="華康標楷體" pitchFamily="65" charset="-120"/>
              </a:rPr>
              <a:t>Edward R.Dayton </a:t>
            </a:r>
            <a:r>
              <a:rPr lang="zh-TW" altLang="en-US" sz="4000" b="1">
                <a:latin typeface="華康標楷體" pitchFamily="65" charset="-120"/>
                <a:ea typeface="華康標楷體" pitchFamily="65" charset="-120"/>
              </a:rPr>
              <a:t>指出接觸</a:t>
            </a:r>
            <a:br>
              <a:rPr lang="zh-TW" altLang="en-US" sz="4000" b="1">
                <a:latin typeface="華康標楷體" pitchFamily="65" charset="-120"/>
                <a:ea typeface="華康標楷體" pitchFamily="65" charset="-120"/>
              </a:rPr>
            </a:br>
            <a:r>
              <a:rPr lang="zh-TW" altLang="en-US" sz="4000" b="1">
                <a:latin typeface="華康標楷體" pitchFamily="65" charset="-120"/>
                <a:ea typeface="華康標楷體" pitchFamily="65" charset="-120"/>
              </a:rPr>
              <a:t/>
            </a:r>
            <a:br>
              <a:rPr lang="zh-TW" altLang="en-US" sz="4000" b="1">
                <a:latin typeface="華康標楷體" pitchFamily="65" charset="-120"/>
                <a:ea typeface="華康標楷體" pitchFamily="65" charset="-120"/>
              </a:rPr>
            </a:br>
            <a:r>
              <a:rPr lang="zh-TW" altLang="en-US" sz="4000" b="1">
                <a:latin typeface="華康標楷體" pitchFamily="65" charset="-120"/>
                <a:ea typeface="華康標楷體" pitchFamily="65" charset="-120"/>
              </a:rPr>
              <a:t>福音群體的三點重要的方針</a:t>
            </a:r>
            <a:r>
              <a:rPr lang="en-US" altLang="zh-TW" sz="4000" b="1"/>
              <a:t>:</a:t>
            </a:r>
            <a:endParaRPr lang="zh-CN" altLang="en-US" sz="4000" b="1"/>
          </a:p>
        </p:txBody>
      </p:sp>
      <p:sp>
        <p:nvSpPr>
          <p:cNvPr id="2" name="文字方塊 1"/>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5435600" y="2492375"/>
            <a:ext cx="1050925" cy="1189038"/>
          </a:xfrm>
          <a:prstGeom prst="rect">
            <a:avLst/>
          </a:prstGeom>
          <a:noFill/>
          <a:ln w="9525">
            <a:noFill/>
            <a:miter lim="800000"/>
            <a:headEnd/>
            <a:tailEnd/>
          </a:ln>
        </p:spPr>
        <p:txBody>
          <a:bodyPr>
            <a:spAutoFit/>
          </a:bodyPr>
          <a:lstStyle/>
          <a:p>
            <a:r>
              <a:rPr lang="zh-TW" altLang="en-US" sz="7200" b="1" dirty="0">
                <a:solidFill>
                  <a:srgbClr val="7030A0"/>
                </a:solidFill>
                <a:latin typeface="Times New Roman" pitchFamily="18" charset="0"/>
                <a:ea typeface="全真古印體" pitchFamily="49" charset="-120"/>
              </a:rPr>
              <a:t>王</a:t>
            </a:r>
            <a:endParaRPr lang="zh-TW" altLang="en-US" sz="7200" b="1" dirty="0">
              <a:solidFill>
                <a:srgbClr val="7030A0"/>
              </a:solidFill>
              <a:latin typeface="Times New Roman" pitchFamily="18" charset="0"/>
            </a:endParaRPr>
          </a:p>
        </p:txBody>
      </p:sp>
      <p:sp>
        <p:nvSpPr>
          <p:cNvPr id="240643" name="Rectangle 3"/>
          <p:cNvSpPr>
            <a:spLocks noChangeArrowheads="1"/>
          </p:cNvSpPr>
          <p:nvPr/>
        </p:nvSpPr>
        <p:spPr bwMode="auto">
          <a:xfrm>
            <a:off x="1403350" y="2636838"/>
            <a:ext cx="4103688" cy="1006475"/>
          </a:xfrm>
          <a:prstGeom prst="rect">
            <a:avLst/>
          </a:prstGeom>
          <a:noFill/>
          <a:ln w="9525">
            <a:noFill/>
            <a:miter lim="800000"/>
            <a:headEnd/>
            <a:tailEnd/>
          </a:ln>
        </p:spPr>
        <p:txBody>
          <a:bodyPr>
            <a:spAutoFit/>
          </a:bodyPr>
          <a:lstStyle/>
          <a:p>
            <a:r>
              <a:rPr lang="zh-TW" altLang="en-US" sz="6000" b="1" dirty="0">
                <a:latin typeface="Times New Roman" pitchFamily="18" charset="0"/>
                <a:ea typeface="全真古印體" pitchFamily="49" charset="-120"/>
              </a:rPr>
              <a:t>奇妙十字在</a:t>
            </a:r>
          </a:p>
        </p:txBody>
      </p:sp>
      <p:sp>
        <p:nvSpPr>
          <p:cNvPr id="240644" name="Rectangle 4"/>
          <p:cNvSpPr>
            <a:spLocks noChangeArrowheads="1"/>
          </p:cNvSpPr>
          <p:nvPr/>
        </p:nvSpPr>
        <p:spPr bwMode="auto">
          <a:xfrm>
            <a:off x="6659563" y="2636838"/>
            <a:ext cx="1136650" cy="1006475"/>
          </a:xfrm>
          <a:prstGeom prst="rect">
            <a:avLst/>
          </a:prstGeom>
          <a:noFill/>
          <a:ln w="9525">
            <a:noFill/>
            <a:miter lim="800000"/>
            <a:headEnd/>
            <a:tailEnd/>
          </a:ln>
        </p:spPr>
        <p:txBody>
          <a:bodyPr wrap="none">
            <a:spAutoFit/>
          </a:bodyPr>
          <a:lstStyle/>
          <a:p>
            <a:r>
              <a:rPr lang="zh-TW" altLang="en-US" sz="6000" b="1" dirty="0">
                <a:latin typeface="Times New Roman" pitchFamily="18" charset="0"/>
                <a:ea typeface="全真古印體" pitchFamily="49" charset="-120"/>
              </a:rPr>
              <a:t>裡</a:t>
            </a:r>
            <a:r>
              <a:rPr lang="zh-TW" altLang="en-US" sz="6000" dirty="0">
                <a:latin typeface="Times New Roman" pitchFamily="18" charset="0"/>
              </a:rPr>
              <a:t> </a:t>
            </a:r>
          </a:p>
        </p:txBody>
      </p:sp>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0643"/>
                                        </p:tgtEl>
                                        <p:attrNameLst>
                                          <p:attrName>style.visibility</p:attrName>
                                        </p:attrNameLst>
                                      </p:cBhvr>
                                      <p:to>
                                        <p:strVal val="visible"/>
                                      </p:to>
                                    </p:set>
                                    <p:anim calcmode="lin" valueType="num">
                                      <p:cBhvr additive="base">
                                        <p:cTn id="7" dur="500" fill="hold"/>
                                        <p:tgtEl>
                                          <p:spTgt spid="240643"/>
                                        </p:tgtEl>
                                        <p:attrNameLst>
                                          <p:attrName>ppt_x</p:attrName>
                                        </p:attrNameLst>
                                      </p:cBhvr>
                                      <p:tavLst>
                                        <p:tav tm="0">
                                          <p:val>
                                            <p:strVal val="0-#ppt_w/2"/>
                                          </p:val>
                                        </p:tav>
                                        <p:tav tm="100000">
                                          <p:val>
                                            <p:strVal val="#ppt_x"/>
                                          </p:val>
                                        </p:tav>
                                      </p:tavLst>
                                    </p:anim>
                                    <p:anim calcmode="lin" valueType="num">
                                      <p:cBhvr additive="base">
                                        <p:cTn id="8" dur="500" fill="hold"/>
                                        <p:tgtEl>
                                          <p:spTgt spid="2406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0644"/>
                                        </p:tgtEl>
                                        <p:attrNameLst>
                                          <p:attrName>style.visibility</p:attrName>
                                        </p:attrNameLst>
                                      </p:cBhvr>
                                      <p:to>
                                        <p:strVal val="visible"/>
                                      </p:to>
                                    </p:set>
                                    <p:anim calcmode="lin" valueType="num">
                                      <p:cBhvr additive="base">
                                        <p:cTn id="13" dur="500" fill="hold"/>
                                        <p:tgtEl>
                                          <p:spTgt spid="240644"/>
                                        </p:tgtEl>
                                        <p:attrNameLst>
                                          <p:attrName>ppt_x</p:attrName>
                                        </p:attrNameLst>
                                      </p:cBhvr>
                                      <p:tavLst>
                                        <p:tav tm="0">
                                          <p:val>
                                            <p:strVal val="1+#ppt_w/2"/>
                                          </p:val>
                                        </p:tav>
                                        <p:tav tm="100000">
                                          <p:val>
                                            <p:strVal val="#ppt_x"/>
                                          </p:val>
                                        </p:tav>
                                      </p:tavLst>
                                    </p:anim>
                                    <p:anim calcmode="lin" valueType="num">
                                      <p:cBhvr additive="base">
                                        <p:cTn id="14" dur="500" fill="hold"/>
                                        <p:tgtEl>
                                          <p:spTgt spid="24064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40642"/>
                                        </p:tgtEl>
                                        <p:attrNameLst>
                                          <p:attrName>style.visibility</p:attrName>
                                        </p:attrNameLst>
                                      </p:cBhvr>
                                      <p:to>
                                        <p:strVal val="visible"/>
                                      </p:to>
                                    </p:set>
                                    <p:anim calcmode="lin" valueType="num">
                                      <p:cBhvr>
                                        <p:cTn id="19" dur="500" fill="hold"/>
                                        <p:tgtEl>
                                          <p:spTgt spid="240642"/>
                                        </p:tgtEl>
                                        <p:attrNameLst>
                                          <p:attrName>ppt_w</p:attrName>
                                        </p:attrNameLst>
                                      </p:cBhvr>
                                      <p:tavLst>
                                        <p:tav tm="0">
                                          <p:val>
                                            <p:strVal val="4*#ppt_w"/>
                                          </p:val>
                                        </p:tav>
                                        <p:tav tm="100000">
                                          <p:val>
                                            <p:strVal val="#ppt_w"/>
                                          </p:val>
                                        </p:tav>
                                      </p:tavLst>
                                    </p:anim>
                                    <p:anim calcmode="lin" valueType="num">
                                      <p:cBhvr>
                                        <p:cTn id="20" dur="500" fill="hold"/>
                                        <p:tgtEl>
                                          <p:spTgt spid="24064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autoUpdateAnimBg="0"/>
      <p:bldP spid="240643" grpId="0" autoUpdateAnimBg="0"/>
      <p:bldP spid="24064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002F"/>
            </a:gs>
            <a:gs pos="50000">
              <a:srgbClr val="CC0066"/>
            </a:gs>
            <a:gs pos="100000">
              <a:srgbClr val="5E002F"/>
            </a:gs>
          </a:gsLst>
          <a:lin ang="5400000" scaled="1"/>
        </a:gra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a:xfrm>
            <a:off x="838200" y="2438400"/>
            <a:ext cx="7772400" cy="1143000"/>
          </a:xfrm>
        </p:spPr>
        <p:txBody>
          <a:bodyPr/>
          <a:lstStyle/>
          <a:p>
            <a:pPr eaLnBrk="1" hangingPunct="1"/>
            <a:r>
              <a:rPr lang="zh-TW" altLang="en-US" sz="6600" smtClean="0">
                <a:solidFill>
                  <a:srgbClr val="FFFF00"/>
                </a:solidFill>
                <a:effectLst>
                  <a:outerShdw blurRad="38100" dist="38100" dir="2700000" algn="tl">
                    <a:srgbClr val="000000"/>
                  </a:outerShdw>
                </a:effectLst>
                <a:ea typeface="全真古印體" pitchFamily="49" charset="-120"/>
              </a:rPr>
              <a:t>康熙皇帝也銘記</a:t>
            </a:r>
            <a:r>
              <a:rPr lang="zh-TW" altLang="en-US" smtClean="0"/>
              <a:t> </a:t>
            </a:r>
          </a:p>
        </p:txBody>
      </p:sp>
      <p:sp>
        <p:nvSpPr>
          <p:cNvPr id="3" name="文字方塊 2"/>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762000" y="838200"/>
            <a:ext cx="7772400" cy="4953000"/>
          </a:xfrm>
          <a:prstGeom prst="rect">
            <a:avLst/>
          </a:prstGeom>
          <a:solidFill>
            <a:srgbClr val="FFFFFF"/>
          </a:solidFill>
          <a:ln w="85725" cmpd="thickThin">
            <a:solidFill>
              <a:srgbClr val="000000"/>
            </a:solidFill>
            <a:miter lim="800000"/>
            <a:headEnd/>
            <a:tailEnd/>
          </a:ln>
        </p:spPr>
        <p:txBody>
          <a:bodyPr/>
          <a:lstStyle/>
          <a:p>
            <a:pPr eaLnBrk="0" hangingPunct="0"/>
            <a:endParaRPr kumimoji="0" lang="en-US" sz="1200">
              <a:latin typeface="Times New Roman" pitchFamily="18" charset="0"/>
            </a:endParaRPr>
          </a:p>
        </p:txBody>
      </p:sp>
      <p:pic>
        <p:nvPicPr>
          <p:cNvPr id="242691" name="Picture 3" descr="cross"/>
          <p:cNvPicPr>
            <a:picLocks noChangeAspect="1" noChangeArrowheads="1"/>
          </p:cNvPicPr>
          <p:nvPr/>
        </p:nvPicPr>
        <p:blipFill>
          <a:blip r:embed="rId2" cstate="print"/>
          <a:srcRect/>
          <a:stretch>
            <a:fillRect/>
          </a:stretch>
        </p:blipFill>
        <p:spPr bwMode="auto">
          <a:xfrm>
            <a:off x="1600200" y="1295400"/>
            <a:ext cx="6248400" cy="4090988"/>
          </a:xfrm>
          <a:prstGeom prst="rect">
            <a:avLst/>
          </a:prstGeom>
          <a:noFill/>
          <a:ln w="9525">
            <a:noFill/>
            <a:miter lim="800000"/>
            <a:headEnd/>
            <a:tailEnd/>
          </a:ln>
        </p:spPr>
      </p:pic>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242690"/>
                                        </p:tgtEl>
                                        <p:attrNameLst>
                                          <p:attrName>style.visibility</p:attrName>
                                        </p:attrNameLst>
                                      </p:cBhvr>
                                      <p:to>
                                        <p:strVal val="visible"/>
                                      </p:to>
                                    </p:set>
                                    <p:anim calcmode="lin" valueType="num">
                                      <p:cBhvr>
                                        <p:cTn id="7" dur="500" fill="hold"/>
                                        <p:tgtEl>
                                          <p:spTgt spid="242690"/>
                                        </p:tgtEl>
                                        <p:attrNameLst>
                                          <p:attrName>ppt_x</p:attrName>
                                        </p:attrNameLst>
                                      </p:cBhvr>
                                      <p:tavLst>
                                        <p:tav tm="0">
                                          <p:val>
                                            <p:strVal val="#ppt_x+#ppt_w/2"/>
                                          </p:val>
                                        </p:tav>
                                        <p:tav tm="100000">
                                          <p:val>
                                            <p:strVal val="#ppt_x"/>
                                          </p:val>
                                        </p:tav>
                                      </p:tavLst>
                                    </p:anim>
                                    <p:anim calcmode="lin" valueType="num">
                                      <p:cBhvr>
                                        <p:cTn id="8" dur="500" fill="hold"/>
                                        <p:tgtEl>
                                          <p:spTgt spid="242690"/>
                                        </p:tgtEl>
                                        <p:attrNameLst>
                                          <p:attrName>ppt_y</p:attrName>
                                        </p:attrNameLst>
                                      </p:cBhvr>
                                      <p:tavLst>
                                        <p:tav tm="0">
                                          <p:val>
                                            <p:strVal val="#ppt_y"/>
                                          </p:val>
                                        </p:tav>
                                        <p:tav tm="100000">
                                          <p:val>
                                            <p:strVal val="#ppt_y"/>
                                          </p:val>
                                        </p:tav>
                                      </p:tavLst>
                                    </p:anim>
                                    <p:anim calcmode="lin" valueType="num">
                                      <p:cBhvr>
                                        <p:cTn id="9" dur="500" fill="hold"/>
                                        <p:tgtEl>
                                          <p:spTgt spid="242690"/>
                                        </p:tgtEl>
                                        <p:attrNameLst>
                                          <p:attrName>ppt_w</p:attrName>
                                        </p:attrNameLst>
                                      </p:cBhvr>
                                      <p:tavLst>
                                        <p:tav tm="0">
                                          <p:val>
                                            <p:fltVal val="0"/>
                                          </p:val>
                                        </p:tav>
                                        <p:tav tm="100000">
                                          <p:val>
                                            <p:strVal val="#ppt_w"/>
                                          </p:val>
                                        </p:tav>
                                      </p:tavLst>
                                    </p:anim>
                                    <p:anim calcmode="lin" valueType="num">
                                      <p:cBhvr>
                                        <p:cTn id="10" dur="500" fill="hold"/>
                                        <p:tgtEl>
                                          <p:spTgt spid="242690"/>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242691"/>
                                        </p:tgtEl>
                                        <p:attrNameLst>
                                          <p:attrName>style.visibility</p:attrName>
                                        </p:attrNameLst>
                                      </p:cBhvr>
                                      <p:to>
                                        <p:strVal val="visible"/>
                                      </p:to>
                                    </p:set>
                                    <p:anim calcmode="lin" valueType="num">
                                      <p:cBhvr>
                                        <p:cTn id="15" dur="500" fill="hold"/>
                                        <p:tgtEl>
                                          <p:spTgt spid="242691"/>
                                        </p:tgtEl>
                                        <p:attrNameLst>
                                          <p:attrName>ppt_w</p:attrName>
                                        </p:attrNameLst>
                                      </p:cBhvr>
                                      <p:tavLst>
                                        <p:tav tm="0">
                                          <p:val>
                                            <p:fltVal val="0"/>
                                          </p:val>
                                        </p:tav>
                                        <p:tav tm="100000">
                                          <p:val>
                                            <p:strVal val="#ppt_w"/>
                                          </p:val>
                                        </p:tav>
                                      </p:tavLst>
                                    </p:anim>
                                    <p:anim calcmode="lin" valueType="num">
                                      <p:cBhvr>
                                        <p:cTn id="16" dur="500" fill="hold"/>
                                        <p:tgtEl>
                                          <p:spTgt spid="2426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3" name="Picture 2" descr="IMG_6792.png"/>
          <p:cNvPicPr>
            <a:picLocks noChangeAspect="1"/>
          </p:cNvPicPr>
          <p:nvPr/>
        </p:nvPicPr>
        <p:blipFill>
          <a:blip r:embed="rId2" cstate="print"/>
          <a:stretch>
            <a:fillRect/>
          </a:stretch>
        </p:blipFill>
        <p:spPr>
          <a:xfrm>
            <a:off x="2699792" y="1916832"/>
            <a:ext cx="3865612" cy="3917153"/>
          </a:xfrm>
          <a:prstGeom prst="rect">
            <a:avLst/>
          </a:prstGeom>
        </p:spPr>
      </p:pic>
      <p:sp>
        <p:nvSpPr>
          <p:cNvPr id="4" name="TextBox 3"/>
          <p:cNvSpPr txBox="1"/>
          <p:nvPr/>
        </p:nvSpPr>
        <p:spPr>
          <a:xfrm>
            <a:off x="3419872" y="764704"/>
            <a:ext cx="2664296" cy="830997"/>
          </a:xfrm>
          <a:prstGeom prst="rect">
            <a:avLst/>
          </a:prstGeom>
          <a:noFill/>
        </p:spPr>
        <p:txBody>
          <a:bodyPr wrap="square" rtlCol="0">
            <a:spAutoFit/>
          </a:bodyPr>
          <a:lstStyle/>
          <a:p>
            <a:r>
              <a:rPr lang="zh-TW" altLang="en-US" sz="4800" b="1" dirty="0" smtClean="0">
                <a:latin typeface="+mj-ea"/>
                <a:ea typeface="全真粗黑體"/>
              </a:rPr>
              <a:t>五行福音</a:t>
            </a:r>
            <a:endParaRPr lang="en-US" sz="4800" b="1" dirty="0">
              <a:latin typeface="+mj-ea"/>
              <a:ea typeface="全真粗黑體"/>
            </a:endParaRPr>
          </a:p>
        </p:txBody>
      </p:sp>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endParaRPr/>
          </a:p>
        </p:txBody>
      </p:sp>
      <p:sp>
        <p:nvSpPr>
          <p:cNvPr id="33" name="Shape 33"/>
          <p:cNvSpPr>
            <a:spLocks noGrp="1"/>
          </p:cNvSpPr>
          <p:nvPr>
            <p:ph type="body" idx="1"/>
          </p:nvPr>
        </p:nvSpPr>
        <p:spPr>
          <a:prstGeom prst="rect">
            <a:avLst/>
          </a:prstGeom>
        </p:spPr>
        <p:txBody>
          <a:bodyPr/>
          <a:lstStyle/>
          <a:p>
            <a:pPr lvl="0"/>
            <a:endParaRPr/>
          </a:p>
        </p:txBody>
      </p:sp>
      <p:pic>
        <p:nvPicPr>
          <p:cNvPr id="34" name="A6AA600B-0DB3-4239-84AF-2DD076F83CBF-L0-001.png"/>
          <p:cNvPicPr/>
          <p:nvPr/>
        </p:nvPicPr>
        <p:blipFill>
          <a:blip r:embed="rId2" cstate="print">
            <a:extLst/>
          </a:blip>
          <a:srcRect l="6863" t="9679" r="6863"/>
          <a:stretch>
            <a:fillRect/>
          </a:stretch>
        </p:blipFill>
        <p:spPr>
          <a:xfrm>
            <a:off x="2192442" y="0"/>
            <a:ext cx="4912260" cy="685696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9EF8F314-01E6-4CAE-8968-B3F83A464F05-L0-001.png"/>
          <p:cNvPicPr/>
          <p:nvPr/>
        </p:nvPicPr>
        <p:blipFill>
          <a:blip r:embed="rId2" cstate="print">
            <a:extLst/>
          </a:blip>
          <a:srcRect l="5345" t="5776" r="2916"/>
          <a:stretch>
            <a:fillRect/>
          </a:stretch>
        </p:blipFill>
        <p:spPr>
          <a:xfrm>
            <a:off x="572571" y="0"/>
            <a:ext cx="8084370" cy="11071187"/>
          </a:xfrm>
          <a:prstGeom prst="rect">
            <a:avLst/>
          </a:prstGeom>
          <a:ln w="12700">
            <a:miter lim="400000"/>
          </a:ln>
        </p:spPr>
      </p:pic>
      <p:sp>
        <p:nvSpPr>
          <p:cNvPr id="3" name="文字方塊 2"/>
          <p:cNvSpPr txBox="1"/>
          <p:nvPr/>
        </p:nvSpPr>
        <p:spPr>
          <a:xfrm>
            <a:off x="3275856" y="6524436"/>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B5A0F762-5861-40DC-850A-3DFF993103D8-L0-001.png"/>
          <p:cNvPicPr/>
          <p:nvPr/>
        </p:nvPicPr>
        <p:blipFill>
          <a:blip r:embed="rId2" cstate="print">
            <a:extLst/>
          </a:blip>
          <a:srcRect l="8118" t="14754" r="20496" b="37557"/>
          <a:stretch>
            <a:fillRect/>
          </a:stretch>
        </p:blipFill>
        <p:spPr>
          <a:xfrm>
            <a:off x="-1272520" y="142364"/>
            <a:ext cx="5421857" cy="4829396"/>
          </a:xfrm>
          <a:prstGeom prst="rect">
            <a:avLst/>
          </a:prstGeom>
          <a:ln w="12700">
            <a:miter lim="400000"/>
          </a:ln>
        </p:spPr>
      </p:pic>
      <p:pic>
        <p:nvPicPr>
          <p:cNvPr id="74" name="B5A0F762-5861-40DC-850A-3DFF993103D8-L0-001.png"/>
          <p:cNvPicPr/>
          <p:nvPr/>
        </p:nvPicPr>
        <p:blipFill>
          <a:blip r:embed="rId2" cstate="print">
            <a:extLst/>
          </a:blip>
          <a:srcRect l="16824" t="61280" r="8430" b="4996"/>
          <a:stretch>
            <a:fillRect/>
          </a:stretch>
        </p:blipFill>
        <p:spPr>
          <a:xfrm>
            <a:off x="4242067" y="1886386"/>
            <a:ext cx="5128358" cy="3085130"/>
          </a:xfrm>
          <a:prstGeom prst="rect">
            <a:avLst/>
          </a:prstGeom>
          <a:ln w="12700">
            <a:miter lim="400000"/>
          </a:ln>
        </p:spPr>
      </p:pic>
      <p:pic>
        <p:nvPicPr>
          <p:cNvPr id="75" name="E7B3E226-ECF6-404E-AD4E-6E4767A141E3-L0-001.png"/>
          <p:cNvPicPr/>
          <p:nvPr/>
        </p:nvPicPr>
        <p:blipFill>
          <a:blip r:embed="rId3" cstate="print">
            <a:extLst/>
          </a:blip>
          <a:srcRect l="17733" t="11376" r="13622" b="77216"/>
          <a:stretch>
            <a:fillRect/>
          </a:stretch>
        </p:blipFill>
        <p:spPr>
          <a:xfrm>
            <a:off x="3983993" y="4875286"/>
            <a:ext cx="5021952" cy="1112688"/>
          </a:xfrm>
          <a:prstGeom prst="rect">
            <a:avLst/>
          </a:prstGeom>
          <a:ln w="12700">
            <a:miter lim="400000"/>
          </a:ln>
        </p:spPr>
      </p:pic>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pic>
        <p:nvPicPr>
          <p:cNvPr id="21507" name="Picture 4"/>
          <p:cNvPicPr>
            <a:picLocks noGrp="1" noChangeAspect="1" noChangeArrowheads="1"/>
          </p:cNvPicPr>
          <p:nvPr>
            <p:ph type="body" idx="1"/>
          </p:nvPr>
        </p:nvPicPr>
        <p:blipFill>
          <a:blip r:embed="rId2" cstate="print"/>
          <a:srcRect/>
          <a:stretch>
            <a:fillRect/>
          </a:stretch>
        </p:blipFill>
        <p:spPr>
          <a:xfrm>
            <a:off x="0" y="627063"/>
            <a:ext cx="9144000" cy="6230937"/>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pic>
        <p:nvPicPr>
          <p:cNvPr id="22531" name="Picture 4" descr="Palm1"/>
          <p:cNvPicPr>
            <a:picLocks noGrp="1" noChangeAspect="1" noChangeArrowheads="1"/>
          </p:cNvPicPr>
          <p:nvPr>
            <p:ph type="body" idx="1"/>
          </p:nvPr>
        </p:nvPicPr>
        <p:blipFill>
          <a:blip r:embed="rId2" cstate="print"/>
          <a:srcRect/>
          <a:stretch>
            <a:fillRect/>
          </a:stretch>
        </p:blipFill>
        <p:spPr>
          <a:xfrm>
            <a:off x="2051050" y="1052513"/>
            <a:ext cx="5202238" cy="5067300"/>
          </a:xfrm>
          <a:noFill/>
        </p:spPr>
      </p:pic>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2B75EB94-3CBB-421B-93CC-7F3F6E77D23A-L0-001.png"/>
          <p:cNvPicPr/>
          <p:nvPr/>
        </p:nvPicPr>
        <p:blipFill>
          <a:blip r:embed="rId2" cstate="print">
            <a:extLst/>
          </a:blip>
          <a:srcRect l="13125" t="13043" r="9953" b="8285"/>
          <a:stretch>
            <a:fillRect/>
          </a:stretch>
        </p:blipFill>
        <p:spPr>
          <a:xfrm>
            <a:off x="2349574" y="168687"/>
            <a:ext cx="4781749" cy="6520723"/>
          </a:xfrm>
          <a:prstGeom prst="rect">
            <a:avLst/>
          </a:prstGeom>
          <a:ln w="12700">
            <a:miter lim="400000"/>
          </a:ln>
        </p:spPr>
      </p:pic>
      <p:sp>
        <p:nvSpPr>
          <p:cNvPr id="3" name="文字方塊 2"/>
          <p:cNvSpPr txBox="1"/>
          <p:nvPr/>
        </p:nvSpPr>
        <p:spPr>
          <a:xfrm>
            <a:off x="4707783" y="635497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743200"/>
            <a:ext cx="6934200" cy="1143000"/>
          </a:xfrm>
        </p:spPr>
        <p:txBody>
          <a:bodyPr/>
          <a:lstStyle/>
          <a:p>
            <a:r>
              <a:rPr lang="en-US" altLang="zh-TW" sz="4000" dirty="0"/>
              <a:t>        </a:t>
            </a:r>
            <a:r>
              <a:rPr lang="en-US" altLang="zh-TW" sz="4000" b="1" dirty="0"/>
              <a:t>1.</a:t>
            </a:r>
            <a:r>
              <a:rPr lang="zh-TW" altLang="en-US" sz="4000" b="1" dirty="0"/>
              <a:t>要認識他們如同神認識他們一樣 。</a:t>
            </a:r>
            <a:br>
              <a:rPr lang="zh-TW" altLang="en-US" sz="4000" b="1" dirty="0"/>
            </a:br>
            <a:r>
              <a:rPr lang="zh-TW" altLang="en-US" sz="4000" b="1" dirty="0"/>
              <a:t>      </a:t>
            </a:r>
            <a:br>
              <a:rPr lang="zh-TW" altLang="en-US" sz="4000" b="1" dirty="0"/>
            </a:br>
            <a:r>
              <a:rPr lang="zh-TW" altLang="en-US" sz="4000" b="1" dirty="0"/>
              <a:t>    </a:t>
            </a:r>
            <a:r>
              <a:rPr lang="en-US" altLang="zh-TW" sz="4000" b="1" dirty="0"/>
              <a:t>2.</a:t>
            </a:r>
            <a:r>
              <a:rPr lang="zh-TW" altLang="en-US" sz="4000" b="1" dirty="0"/>
              <a:t>要面對他們真正的需要。</a:t>
            </a:r>
            <a:br>
              <a:rPr lang="zh-TW" altLang="en-US" sz="4000" b="1" dirty="0"/>
            </a:br>
            <a:r>
              <a:rPr lang="zh-TW" altLang="en-US" sz="4000" b="1" dirty="0"/>
              <a:t>    </a:t>
            </a:r>
            <a:br>
              <a:rPr lang="zh-TW" altLang="en-US" sz="4000" b="1" dirty="0"/>
            </a:br>
            <a:r>
              <a:rPr lang="zh-TW" altLang="en-US" sz="4000" b="1" dirty="0"/>
              <a:t> </a:t>
            </a:r>
            <a:r>
              <a:rPr lang="en-US" altLang="zh-TW" sz="4000" b="1" dirty="0"/>
              <a:t>3.</a:t>
            </a:r>
            <a:r>
              <a:rPr lang="zh-TW" altLang="en-US" sz="4000" b="1" dirty="0"/>
              <a:t>要用他們的語言及他們所能明白的文化思想來傳達</a:t>
            </a:r>
            <a:br>
              <a:rPr lang="zh-TW" altLang="en-US" sz="4000" b="1" dirty="0"/>
            </a:br>
            <a:r>
              <a:rPr lang="zh-TW" altLang="en-US" sz="4000" b="1" dirty="0"/>
              <a:t>      耶穌基督拯救的大能。</a:t>
            </a:r>
            <a:endParaRPr lang="zh-CN" altLang="en-US" sz="4000" b="1" dirty="0"/>
          </a:p>
        </p:txBody>
      </p:sp>
      <p:sp>
        <p:nvSpPr>
          <p:cNvPr id="3" name="文字方塊 2"/>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4"/>
          <p:cNvSpPr>
            <a:spLocks noChangeArrowheads="1" noChangeShapeType="1"/>
          </p:cNvSpPr>
          <p:nvPr/>
        </p:nvSpPr>
        <p:spPr bwMode="auto">
          <a:xfrm>
            <a:off x="1476375" y="908050"/>
            <a:ext cx="5832475" cy="1008063"/>
          </a:xfrm>
          <a:prstGeom prst="rect">
            <a:avLst/>
          </a:prstGeom>
        </p:spPr>
        <p:txBody>
          <a:bodyPr wrap="none" fromWordArt="1">
            <a:prstTxWarp prst="textCascadeUp">
              <a:avLst>
                <a:gd name="adj" fmla="val 87648"/>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zh-HK" altLang="en-US" sz="3600" kern="10">
                <a:ln w="9525">
                  <a:round/>
                  <a:headEnd/>
                  <a:tailEnd/>
                </a:ln>
                <a:gradFill rotWithShape="1">
                  <a:gsLst>
                    <a:gs pos="0">
                      <a:srgbClr val="FF5050"/>
                    </a:gs>
                    <a:gs pos="50000">
                      <a:srgbClr val="FFFFFF"/>
                    </a:gs>
                    <a:gs pos="100000">
                      <a:srgbClr val="FF5050"/>
                    </a:gs>
                  </a:gsLst>
                  <a:lin ang="5400000" scaled="1"/>
                </a:gradFill>
                <a:latin typeface="+mj-ea"/>
                <a:ea typeface="+mj-ea"/>
                <a:cs typeface="+mj-ea"/>
              </a:rPr>
              <a:t>剪字福音</a:t>
            </a:r>
            <a:endParaRPr lang="en-US" sz="3600" kern="10">
              <a:ln w="9525">
                <a:round/>
                <a:headEnd/>
                <a:tailEnd/>
              </a:ln>
              <a:gradFill rotWithShape="1">
                <a:gsLst>
                  <a:gs pos="0">
                    <a:srgbClr val="FF5050"/>
                  </a:gs>
                  <a:gs pos="50000">
                    <a:srgbClr val="FFFFFF"/>
                  </a:gs>
                  <a:gs pos="100000">
                    <a:srgbClr val="FF5050"/>
                  </a:gs>
                </a:gsLst>
                <a:lin ang="5400000" scaled="1"/>
              </a:gradFill>
              <a:latin typeface="+mj-ea"/>
              <a:ea typeface="+mj-ea"/>
              <a:cs typeface="+mj-ea"/>
            </a:endParaRPr>
          </a:p>
        </p:txBody>
      </p:sp>
      <p:pic>
        <p:nvPicPr>
          <p:cNvPr id="23555" name="Picture 5" descr="AUU50010"/>
          <p:cNvPicPr>
            <a:picLocks noGrp="1" noChangeAspect="1" noChangeArrowheads="1"/>
          </p:cNvPicPr>
          <p:nvPr>
            <p:ph idx="1"/>
          </p:nvPr>
        </p:nvPicPr>
        <p:blipFill>
          <a:blip r:embed="rId2" cstate="print"/>
          <a:srcRect/>
          <a:stretch>
            <a:fillRect/>
          </a:stretch>
        </p:blipFill>
        <p:spPr>
          <a:xfrm>
            <a:off x="3132138" y="2852738"/>
            <a:ext cx="3059112" cy="1838325"/>
          </a:xfrm>
          <a:noFill/>
        </p:spPr>
      </p:pic>
      <p:sp>
        <p:nvSpPr>
          <p:cNvPr id="215047" name="Rectangle 7"/>
          <p:cNvSpPr>
            <a:spLocks noChangeArrowheads="1"/>
          </p:cNvSpPr>
          <p:nvPr/>
        </p:nvSpPr>
        <p:spPr bwMode="auto">
          <a:xfrm>
            <a:off x="2843213" y="5084763"/>
            <a:ext cx="3743325" cy="641350"/>
          </a:xfrm>
          <a:prstGeom prst="rect">
            <a:avLst/>
          </a:prstGeom>
          <a:noFill/>
          <a:ln w="9525">
            <a:noFill/>
            <a:miter lim="800000"/>
            <a:headEnd/>
            <a:tailEnd/>
          </a:ln>
          <a:effectLst/>
        </p:spPr>
        <p:txBody>
          <a:bodyPr anchor="ctr">
            <a:spAutoFit/>
          </a:bodyPr>
          <a:lstStyle/>
          <a:p>
            <a:r>
              <a:rPr lang="zh-TW" altLang="en-US" sz="3600">
                <a:solidFill>
                  <a:srgbClr val="FF0000"/>
                </a:solidFill>
                <a:effectLst>
                  <a:outerShdw blurRad="38100" dist="38100" dir="2700000" algn="tl">
                    <a:srgbClr val="C0C0C0"/>
                  </a:outerShdw>
                </a:effectLst>
                <a:ea typeface="全真超特明" pitchFamily="49" charset="-120"/>
              </a:rPr>
              <a:t>剪字佈道一刀法</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endParaRPr lang="en-US" smtClean="0"/>
          </a:p>
        </p:txBody>
      </p:sp>
      <p:pic>
        <p:nvPicPr>
          <p:cNvPr id="24579" name="Picture 4" descr="portland6 FF"/>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24580" name="Text Box 10"/>
          <p:cNvSpPr txBox="1">
            <a:spLocks noChangeArrowheads="1"/>
          </p:cNvSpPr>
          <p:nvPr/>
        </p:nvSpPr>
        <p:spPr bwMode="auto">
          <a:xfrm>
            <a:off x="395288" y="5084763"/>
            <a:ext cx="8496300" cy="1066800"/>
          </a:xfrm>
          <a:prstGeom prst="rect">
            <a:avLst/>
          </a:prstGeom>
          <a:noFill/>
          <a:ln w="9525">
            <a:noFill/>
            <a:miter lim="800000"/>
            <a:headEnd/>
            <a:tailEnd/>
          </a:ln>
        </p:spPr>
        <p:txBody>
          <a:bodyPr>
            <a:spAutoFit/>
          </a:bodyPr>
          <a:lstStyle/>
          <a:p>
            <a:pPr>
              <a:spcBef>
                <a:spcPct val="50000"/>
              </a:spcBef>
            </a:pPr>
            <a:r>
              <a:rPr lang="en-US" altLang="zh-TW" sz="3200">
                <a:solidFill>
                  <a:srgbClr val="FFFF00"/>
                </a:solidFill>
                <a:latin typeface="全真粗黑體" pitchFamily="49" charset="-120"/>
                <a:ea typeface="全真粗黑體" pitchFamily="49" charset="-120"/>
              </a:rPr>
              <a:t>   </a:t>
            </a:r>
            <a:r>
              <a:rPr lang="zh-TW" altLang="en-US" sz="3200">
                <a:solidFill>
                  <a:srgbClr val="FFFF00"/>
                </a:solidFill>
                <a:latin typeface="全真粗黑體" pitchFamily="49" charset="-120"/>
                <a:ea typeface="全真粗黑體" pitchFamily="49" charset="-120"/>
              </a:rPr>
              <a:t>田牧師於</a:t>
            </a:r>
            <a:r>
              <a:rPr lang="en-US" altLang="zh-TW" sz="3200">
                <a:solidFill>
                  <a:srgbClr val="FFFF00"/>
                </a:solidFill>
                <a:latin typeface="全真粗黑體" pitchFamily="49" charset="-120"/>
                <a:ea typeface="全真粗黑體" pitchFamily="49" charset="-120"/>
              </a:rPr>
              <a:t>2006</a:t>
            </a:r>
            <a:r>
              <a:rPr lang="zh-TW" altLang="en-US" sz="3200">
                <a:solidFill>
                  <a:srgbClr val="FFFF00"/>
                </a:solidFill>
                <a:latin typeface="全真粗黑體" pitchFamily="49" charset="-120"/>
                <a:ea typeface="全真粗黑體" pitchFamily="49" charset="-120"/>
              </a:rPr>
              <a:t>年</a:t>
            </a:r>
            <a:r>
              <a:rPr lang="en-US" altLang="zh-TW" sz="3200">
                <a:solidFill>
                  <a:srgbClr val="FFFF00"/>
                </a:solidFill>
                <a:latin typeface="全真粗黑體" pitchFamily="49" charset="-120"/>
                <a:ea typeface="全真粗黑體" pitchFamily="49" charset="-120"/>
              </a:rPr>
              <a:t>3</a:t>
            </a:r>
            <a:r>
              <a:rPr lang="zh-TW" altLang="en-US" sz="3200">
                <a:solidFill>
                  <a:srgbClr val="FFFF00"/>
                </a:solidFill>
                <a:latin typeface="全真粗黑體" pitchFamily="49" charset="-120"/>
                <a:ea typeface="全真粗黑體" pitchFamily="49" charset="-120"/>
              </a:rPr>
              <a:t>月</a:t>
            </a:r>
            <a:r>
              <a:rPr lang="en-US" altLang="zh-TW" sz="3200">
                <a:solidFill>
                  <a:srgbClr val="FFFF00"/>
                </a:solidFill>
                <a:latin typeface="全真粗黑體" pitchFamily="49" charset="-120"/>
                <a:ea typeface="全真粗黑體" pitchFamily="49" charset="-120"/>
              </a:rPr>
              <a:t>27</a:t>
            </a:r>
            <a:r>
              <a:rPr lang="zh-TW" altLang="en-US" sz="3200">
                <a:solidFill>
                  <a:srgbClr val="FFFF00"/>
                </a:solidFill>
                <a:latin typeface="全真粗黑體" pitchFamily="49" charset="-120"/>
                <a:ea typeface="全真粗黑體" pitchFamily="49" charset="-120"/>
              </a:rPr>
              <a:t>日在基督教砵崙華人宣道會之福音晚會中以 </a:t>
            </a:r>
            <a:r>
              <a:rPr lang="zh-TW" altLang="en-US" sz="3200">
                <a:solidFill>
                  <a:srgbClr val="FFFF00"/>
                </a:solidFill>
                <a:ea typeface="全真粗黑體" pitchFamily="49" charset="-120"/>
              </a:rPr>
              <a:t>“</a:t>
            </a:r>
            <a:r>
              <a:rPr lang="zh-TW" altLang="en-US" sz="3200">
                <a:solidFill>
                  <a:srgbClr val="FFFF00"/>
                </a:solidFill>
                <a:latin typeface="全真粗黑體" pitchFamily="49" charset="-120"/>
                <a:ea typeface="全真粗黑體" pitchFamily="49" charset="-120"/>
              </a:rPr>
              <a:t>剪字福音</a:t>
            </a:r>
            <a:r>
              <a:rPr lang="zh-TW" altLang="en-US" sz="3200">
                <a:solidFill>
                  <a:srgbClr val="FFFF00"/>
                </a:solidFill>
                <a:ea typeface="全真粗黑體" pitchFamily="49" charset="-120"/>
              </a:rPr>
              <a:t>”</a:t>
            </a:r>
            <a:r>
              <a:rPr lang="zh-TW" altLang="en-US" sz="3200">
                <a:solidFill>
                  <a:srgbClr val="FFFF00"/>
                </a:solidFill>
                <a:latin typeface="全真粗黑體" pitchFamily="49" charset="-120"/>
                <a:ea typeface="全真粗黑體" pitchFamily="49" charset="-120"/>
              </a:rPr>
              <a:t> 佈道</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pic>
        <p:nvPicPr>
          <p:cNvPr id="25603" name="Picture 3" descr="portland7 FF"/>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pic>
        <p:nvPicPr>
          <p:cNvPr id="26627" name="Picture 3" descr="portland8 FF"/>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1773238"/>
            <a:ext cx="8229600" cy="1143000"/>
          </a:xfrm>
        </p:spPr>
        <p:txBody>
          <a:bodyPr/>
          <a:lstStyle/>
          <a:p>
            <a:pPr eaLnBrk="1" hangingPunct="1"/>
            <a:r>
              <a:rPr lang="zh-TW" altLang="en-US" sz="6000" smtClean="0">
                <a:solidFill>
                  <a:schemeClr val="bg1"/>
                </a:solidFill>
                <a:latin typeface="全真古印體" pitchFamily="49" charset="-120"/>
                <a:ea typeface="全真古印體" pitchFamily="49" charset="-120"/>
              </a:rPr>
              <a:t>以武會友</a:t>
            </a:r>
            <a:r>
              <a:rPr lang="en-US" altLang="zh-TW" sz="6000" smtClean="0">
                <a:solidFill>
                  <a:schemeClr val="bg1"/>
                </a:solidFill>
                <a:latin typeface="全真古印體" pitchFamily="49" charset="-120"/>
                <a:ea typeface="全真古印體" pitchFamily="49" charset="-120"/>
              </a:rPr>
              <a:t>,</a:t>
            </a:r>
            <a:br>
              <a:rPr lang="en-US" altLang="zh-TW" sz="6000" smtClean="0">
                <a:solidFill>
                  <a:schemeClr val="bg1"/>
                </a:solidFill>
                <a:latin typeface="全真古印體" pitchFamily="49" charset="-120"/>
                <a:ea typeface="全真古印體" pitchFamily="49" charset="-120"/>
              </a:rPr>
            </a:br>
            <a:r>
              <a:rPr lang="zh-TW" altLang="en-US" sz="6000" smtClean="0">
                <a:solidFill>
                  <a:schemeClr val="bg1"/>
                </a:solidFill>
                <a:latin typeface="全真古印體" pitchFamily="49" charset="-120"/>
                <a:ea typeface="全真古印體" pitchFamily="49" charset="-120"/>
              </a:rPr>
              <a:t>功夫佈道</a:t>
            </a:r>
            <a:r>
              <a:rPr lang="en-US" altLang="zh-TW" sz="6000" smtClean="0">
                <a:solidFill>
                  <a:schemeClr val="bg1"/>
                </a:solidFill>
                <a:latin typeface="全真古印體" pitchFamily="49" charset="-120"/>
                <a:ea typeface="全真古印體" pitchFamily="49" charset="-120"/>
              </a:rPr>
              <a:t>!</a:t>
            </a:r>
            <a:br>
              <a:rPr lang="en-US" altLang="zh-TW" sz="6000" smtClean="0">
                <a:solidFill>
                  <a:schemeClr val="bg1"/>
                </a:solidFill>
                <a:latin typeface="全真古印體" pitchFamily="49" charset="-120"/>
                <a:ea typeface="全真古印體" pitchFamily="49" charset="-120"/>
              </a:rPr>
            </a:br>
            <a:endParaRPr lang="en-US" altLang="zh-TW" sz="6000" smtClean="0">
              <a:solidFill>
                <a:schemeClr val="bg1"/>
              </a:solidFill>
              <a:latin typeface="全真古印體" pitchFamily="49" charset="-120"/>
              <a:ea typeface="全真古印體" pitchFamily="49" charset="-120"/>
            </a:endParaRPr>
          </a:p>
        </p:txBody>
      </p:sp>
      <p:sp>
        <p:nvSpPr>
          <p:cNvPr id="27651" name="Rectangle 3"/>
          <p:cNvSpPr>
            <a:spLocks noGrp="1" noChangeArrowheads="1"/>
          </p:cNvSpPr>
          <p:nvPr>
            <p:ph type="body" idx="1"/>
          </p:nvPr>
        </p:nvSpPr>
        <p:spPr>
          <a:xfrm>
            <a:off x="1187450" y="4005263"/>
            <a:ext cx="8229600" cy="1612900"/>
          </a:xfrm>
        </p:spPr>
        <p:txBody>
          <a:bodyPr/>
          <a:lstStyle/>
          <a:p>
            <a:pPr eaLnBrk="1" hangingPunct="1">
              <a:buFontTx/>
              <a:buNone/>
            </a:pPr>
            <a:r>
              <a:rPr lang="en-US" altLang="zh-TW" sz="6000" smtClean="0">
                <a:solidFill>
                  <a:schemeClr val="bg1"/>
                </a:solidFill>
                <a:latin typeface="Modern No. 20" pitchFamily="18" charset="0"/>
              </a:rPr>
              <a:t>Kung Fu Evangelism</a:t>
            </a:r>
          </a:p>
          <a:p>
            <a:pPr eaLnBrk="1" hangingPunct="1">
              <a:buFontTx/>
              <a:buNone/>
            </a:pPr>
            <a:r>
              <a:rPr lang="en-US" altLang="zh-TW" smtClean="0">
                <a:solidFill>
                  <a:schemeClr val="bg1"/>
                </a:solidFill>
              </a:rPr>
              <a:t>Sharing Gospel by practicing Kung Fu</a:t>
            </a:r>
          </a:p>
        </p:txBody>
      </p:sp>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9750" y="1268413"/>
            <a:ext cx="6769100" cy="1143000"/>
          </a:xfrm>
        </p:spPr>
        <p:txBody>
          <a:bodyPr/>
          <a:lstStyle/>
          <a:p>
            <a:pPr eaLnBrk="1" hangingPunct="1"/>
            <a:r>
              <a:rPr lang="en-US" altLang="zh-TW" sz="4000" smtClean="0">
                <a:solidFill>
                  <a:schemeClr val="bg1"/>
                </a:solidFill>
              </a:rPr>
              <a:t>What is the most important thing in life ?</a:t>
            </a:r>
          </a:p>
        </p:txBody>
      </p:sp>
      <p:sp>
        <p:nvSpPr>
          <p:cNvPr id="28675" name="Rectangle 3"/>
          <p:cNvSpPr>
            <a:spLocks noGrp="1" noChangeArrowheads="1"/>
          </p:cNvSpPr>
          <p:nvPr>
            <p:ph type="body" idx="1"/>
          </p:nvPr>
        </p:nvSpPr>
        <p:spPr>
          <a:xfrm>
            <a:off x="914400" y="3860800"/>
            <a:ext cx="8229600" cy="3157538"/>
          </a:xfrm>
        </p:spPr>
        <p:txBody>
          <a:bodyPr/>
          <a:lstStyle/>
          <a:p>
            <a:pPr eaLnBrk="1" hangingPunct="1">
              <a:buFontTx/>
              <a:buNone/>
            </a:pPr>
            <a:r>
              <a:rPr lang="zh-TW" altLang="en-US" sz="3600" b="1" smtClean="0">
                <a:solidFill>
                  <a:schemeClr val="bg1"/>
                </a:solidFill>
              </a:rPr>
              <a:t>在我們的一生當中，</a:t>
            </a:r>
          </a:p>
          <a:p>
            <a:pPr eaLnBrk="1" hangingPunct="1">
              <a:buFontTx/>
              <a:buNone/>
            </a:pPr>
            <a:r>
              <a:rPr lang="zh-TW" altLang="en-US" sz="3600" b="1" smtClean="0">
                <a:solidFill>
                  <a:schemeClr val="bg1"/>
                </a:solidFill>
              </a:rPr>
              <a:t>甚麼才是最重要的呢</a:t>
            </a:r>
            <a:r>
              <a:rPr lang="en-US" altLang="zh-TW" sz="3600" b="1" smtClean="0">
                <a:solidFill>
                  <a:schemeClr val="bg1"/>
                </a:solidFill>
              </a:rPr>
              <a:t>?</a:t>
            </a:r>
          </a:p>
        </p:txBody>
      </p:sp>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p:txBody>
          <a:bodyPr/>
          <a:lstStyle/>
          <a:p>
            <a:pPr eaLnBrk="1" hangingPunct="1"/>
            <a:endParaRPr lang="en-US" smtClean="0"/>
          </a:p>
        </p:txBody>
      </p:sp>
      <p:pic>
        <p:nvPicPr>
          <p:cNvPr id="29699" name="Picture 4" descr="Title  health"/>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29700" name="Text Box 7"/>
          <p:cNvSpPr txBox="1">
            <a:spLocks noChangeArrowheads="1"/>
          </p:cNvSpPr>
          <p:nvPr/>
        </p:nvSpPr>
        <p:spPr bwMode="auto">
          <a:xfrm>
            <a:off x="3348038" y="5157788"/>
            <a:ext cx="4679950" cy="762000"/>
          </a:xfrm>
          <a:prstGeom prst="rect">
            <a:avLst/>
          </a:prstGeom>
          <a:noFill/>
          <a:ln w="9525">
            <a:noFill/>
            <a:miter lim="800000"/>
            <a:headEnd/>
            <a:tailEnd/>
          </a:ln>
        </p:spPr>
        <p:txBody>
          <a:bodyPr>
            <a:spAutoFit/>
          </a:bodyPr>
          <a:lstStyle/>
          <a:p>
            <a:pPr>
              <a:spcBef>
                <a:spcPct val="50000"/>
              </a:spcBef>
            </a:pPr>
            <a:r>
              <a:rPr lang="en-US" altLang="zh-TW" sz="4400" i="1">
                <a:solidFill>
                  <a:schemeClr val="bg1"/>
                </a:solidFill>
                <a:latin typeface="Georgia" pitchFamily="18" charset="0"/>
                <a:ea typeface="BatangChe" pitchFamily="49" charset="-127"/>
              </a:rPr>
              <a:t>Health !</a:t>
            </a:r>
          </a:p>
        </p:txBody>
      </p:sp>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intro"/>
          <p:cNvPicPr>
            <a:picLocks noGrp="1" noChangeAspect="1" noChangeArrowheads="1"/>
          </p:cNvPicPr>
          <p:nvPr>
            <p:ph idx="1"/>
          </p:nvPr>
        </p:nvPicPr>
        <p:blipFill>
          <a:blip r:embed="rId3" cstate="print"/>
          <a:srcRect/>
          <a:stretch>
            <a:fillRect/>
          </a:stretch>
        </p:blipFill>
        <p:spPr>
          <a:xfrm>
            <a:off x="0" y="-44450"/>
            <a:ext cx="9144000" cy="6902450"/>
          </a:xfrm>
          <a:noFill/>
        </p:spPr>
      </p:pic>
      <p:sp>
        <p:nvSpPr>
          <p:cNvPr id="12293" name="Rectangle 5"/>
          <p:cNvSpPr>
            <a:spLocks noGrp="1" noChangeArrowheads="1"/>
          </p:cNvSpPr>
          <p:nvPr>
            <p:ph type="title"/>
          </p:nvPr>
        </p:nvSpPr>
        <p:spPr>
          <a:xfrm>
            <a:off x="468313" y="0"/>
            <a:ext cx="8229600" cy="1143000"/>
          </a:xfrm>
        </p:spPr>
        <p:txBody>
          <a:bodyPr/>
          <a:lstStyle/>
          <a:p>
            <a:pPr eaLnBrk="1" hangingPunct="1"/>
            <a:r>
              <a:rPr lang="zh-TW" altLang="en-US" smtClean="0">
                <a:solidFill>
                  <a:schemeClr val="bg1"/>
                </a:solidFill>
                <a:effectLst>
                  <a:outerShdw blurRad="38100" dist="38100" dir="2700000" algn="tl">
                    <a:srgbClr val="C0C0C0"/>
                  </a:outerShdw>
                </a:effectLst>
              </a:rPr>
              <a:t>維持健康最有效的方法就是運動</a:t>
            </a:r>
            <a:r>
              <a:rPr lang="en-US" altLang="zh-TW" smtClean="0">
                <a:solidFill>
                  <a:schemeClr val="bg1"/>
                </a:solidFill>
                <a:effectLst>
                  <a:outerShdw blurRad="38100" dist="38100" dir="2700000" algn="tl">
                    <a:srgbClr val="C0C0C0"/>
                  </a:outerShdw>
                </a:effectLst>
              </a:rPr>
              <a:t>!</a:t>
            </a:r>
          </a:p>
        </p:txBody>
      </p:sp>
      <p:sp>
        <p:nvSpPr>
          <p:cNvPr id="12295" name="Text Box 7"/>
          <p:cNvSpPr txBox="1">
            <a:spLocks noChangeArrowheads="1"/>
          </p:cNvSpPr>
          <p:nvPr/>
        </p:nvSpPr>
        <p:spPr bwMode="auto">
          <a:xfrm>
            <a:off x="611188" y="5791200"/>
            <a:ext cx="8064500" cy="1066800"/>
          </a:xfrm>
          <a:prstGeom prst="rect">
            <a:avLst/>
          </a:prstGeom>
          <a:noFill/>
          <a:ln w="9525">
            <a:noFill/>
            <a:miter lim="800000"/>
            <a:headEnd/>
            <a:tailEnd/>
          </a:ln>
          <a:effectLst/>
        </p:spPr>
        <p:txBody>
          <a:bodyPr>
            <a:spAutoFit/>
          </a:bodyPr>
          <a:lstStyle/>
          <a:p>
            <a:pPr>
              <a:spcBef>
                <a:spcPct val="50000"/>
              </a:spcBef>
              <a:defRPr/>
            </a:pPr>
            <a:r>
              <a:rPr lang="en-US" altLang="zh-TW" sz="3200" b="1">
                <a:solidFill>
                  <a:schemeClr val="bg1"/>
                </a:solidFill>
                <a:effectLst>
                  <a:outerShdw blurRad="38100" dist="38100" dir="2700000" algn="tl">
                    <a:srgbClr val="C0C0C0"/>
                  </a:outerShdw>
                </a:effectLst>
                <a:latin typeface="Arial" pitchFamily="34" charset="0"/>
              </a:rPr>
              <a:t>The best way to maintain your physical health is exercise! </a:t>
            </a:r>
          </a:p>
        </p:txBody>
      </p:sp>
      <p:sp>
        <p:nvSpPr>
          <p:cNvPr id="5" name="文字方塊 4"/>
          <p:cNvSpPr txBox="1"/>
          <p:nvPr/>
        </p:nvSpPr>
        <p:spPr>
          <a:xfrm>
            <a:off x="4643438" y="6488668"/>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761847"/>
            </a:gs>
            <a:gs pos="50000">
              <a:srgbClr val="FF3399"/>
            </a:gs>
            <a:gs pos="100000">
              <a:srgbClr val="761847"/>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850" y="692150"/>
            <a:ext cx="8518525" cy="2089150"/>
          </a:xfrm>
        </p:spPr>
        <p:txBody>
          <a:bodyPr/>
          <a:lstStyle/>
          <a:p>
            <a:pPr eaLnBrk="1" hangingPunct="1">
              <a:defRPr/>
            </a:pPr>
            <a:r>
              <a:rPr lang="zh-TW" altLang="en-US" sz="4000" b="1" smtClean="0">
                <a:solidFill>
                  <a:srgbClr val="FFFF00"/>
                </a:solidFill>
                <a:effectLst>
                  <a:outerShdw blurRad="38100" dist="38100" dir="2700000" algn="tl">
                    <a:srgbClr val="000000"/>
                  </a:outerShdw>
                </a:effectLst>
              </a:rPr>
              <a:t>在眾多的運動中，有一種運動已經從古老的東方留傳到世界各地，並且了引起廣大群眾的喜愛，那就是</a:t>
            </a:r>
            <a:r>
              <a:rPr lang="en-US" altLang="zh-TW" sz="4000" b="1" smtClean="0">
                <a:solidFill>
                  <a:srgbClr val="FFFF00"/>
                </a:solidFill>
                <a:effectLst>
                  <a:outerShdw blurRad="38100" dist="38100" dir="2700000" algn="tl">
                    <a:srgbClr val="000000"/>
                  </a:outerShdw>
                </a:effectLst>
              </a:rPr>
              <a:t>......</a:t>
            </a:r>
            <a:r>
              <a:rPr lang="en-US" altLang="zh-TW" sz="4000" smtClean="0"/>
              <a:t> </a:t>
            </a:r>
          </a:p>
        </p:txBody>
      </p:sp>
      <p:sp>
        <p:nvSpPr>
          <p:cNvPr id="21507" name="Rectangle 3"/>
          <p:cNvSpPr>
            <a:spLocks noGrp="1" noChangeArrowheads="1"/>
          </p:cNvSpPr>
          <p:nvPr>
            <p:ph type="body" idx="1"/>
          </p:nvPr>
        </p:nvSpPr>
        <p:spPr>
          <a:xfrm>
            <a:off x="614227" y="2996952"/>
            <a:ext cx="8229600" cy="3084513"/>
          </a:xfrm>
        </p:spPr>
        <p:txBody>
          <a:bodyPr/>
          <a:lstStyle/>
          <a:p>
            <a:pPr eaLnBrk="1" hangingPunct="1">
              <a:buFontTx/>
              <a:buNone/>
            </a:pPr>
            <a:endParaRPr lang="en-US" b="1" dirty="0" smtClean="0">
              <a:solidFill>
                <a:srgbClr val="FFFF00"/>
              </a:solidFill>
              <a:effectLst>
                <a:outerShdw blurRad="38100" dist="38100" dir="2700000" algn="tl">
                  <a:srgbClr val="000000"/>
                </a:outerShdw>
              </a:effectLst>
            </a:endParaRPr>
          </a:p>
        </p:txBody>
      </p:sp>
      <p:sp>
        <p:nvSpPr>
          <p:cNvPr id="5" name="文字方塊 4"/>
          <p:cNvSpPr txBox="1"/>
          <p:nvPr/>
        </p:nvSpPr>
        <p:spPr>
          <a:xfrm>
            <a:off x="2843808" y="6468615"/>
            <a:ext cx="3743332" cy="400110"/>
          </a:xfrm>
          <a:prstGeom prst="rect">
            <a:avLst/>
          </a:prstGeom>
          <a:noFill/>
        </p:spPr>
        <p:txBody>
          <a:bodyPr wrap="none" rtlCol="0">
            <a:spAutoFit/>
          </a:bodyPr>
          <a:lstStyle/>
          <a:p>
            <a:r>
              <a:rPr lang="zh-TW" altLang="en-US" sz="2000" dirty="0" smtClean="0">
                <a:solidFill>
                  <a:srgbClr val="DBFAFD"/>
                </a:solidFill>
              </a:rPr>
              <a:t>創意佈道法    田森傑牧師  </a:t>
            </a:r>
            <a:r>
              <a:rPr lang="en-US" altLang="zh-TW" sz="2000" dirty="0" smtClean="0">
                <a:solidFill>
                  <a:srgbClr val="DBFAFD"/>
                </a:solidFill>
              </a:rPr>
              <a:t>2017</a:t>
            </a:r>
            <a:endParaRPr lang="en-US" sz="2000" dirty="0">
              <a:solidFill>
                <a:srgbClr val="DBFAFD"/>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4" descr="DSC00929"/>
          <p:cNvPicPr>
            <a:picLocks noGrp="1" noChangeAspect="1" noChangeArrowheads="1"/>
          </p:cNvPicPr>
          <p:nvPr>
            <p:ph idx="1"/>
          </p:nvPr>
        </p:nvPicPr>
        <p:blipFill>
          <a:blip r:embed="rId4" cstate="print"/>
          <a:srcRect/>
          <a:stretch>
            <a:fillRect/>
          </a:stretch>
        </p:blipFill>
        <p:spPr>
          <a:xfrm>
            <a:off x="0" y="-57150"/>
            <a:ext cx="9144000" cy="6915150"/>
          </a:xfrm>
          <a:noFill/>
        </p:spPr>
      </p:pic>
      <p:sp>
        <p:nvSpPr>
          <p:cNvPr id="22533" name="Rectangle 5"/>
          <p:cNvSpPr>
            <a:spLocks noGrp="1" noChangeArrowheads="1"/>
          </p:cNvSpPr>
          <p:nvPr>
            <p:ph type="title"/>
          </p:nvPr>
        </p:nvSpPr>
        <p:spPr>
          <a:xfrm>
            <a:off x="457200" y="274638"/>
            <a:ext cx="8291513" cy="2074862"/>
          </a:xfrm>
        </p:spPr>
        <p:txBody>
          <a:bodyPr/>
          <a:lstStyle/>
          <a:p>
            <a:pPr eaLnBrk="1" hangingPunct="1"/>
            <a:r>
              <a:rPr lang="en-US" altLang="zh-TW" sz="3200" b="1" dirty="0" err="1" smtClean="0">
                <a:solidFill>
                  <a:srgbClr val="FF0000"/>
                </a:solidFill>
                <a:effectLst>
                  <a:outerShdw blurRad="38100" dist="38100" dir="2700000" algn="tl">
                    <a:srgbClr val="C0C0C0"/>
                  </a:outerShdw>
                </a:effectLst>
              </a:rPr>
              <a:t>Zhong</a:t>
            </a:r>
            <a:r>
              <a:rPr lang="en-US" altLang="zh-TW" sz="3200" b="1" dirty="0" smtClean="0">
                <a:solidFill>
                  <a:srgbClr val="FF0000"/>
                </a:solidFill>
                <a:effectLst>
                  <a:outerShdw blurRad="38100" dist="38100" dir="2700000" algn="tl">
                    <a:srgbClr val="C0C0C0"/>
                  </a:outerShdw>
                </a:effectLst>
              </a:rPr>
              <a:t> </a:t>
            </a:r>
            <a:r>
              <a:rPr lang="en-US" altLang="zh-TW" sz="3200" b="1" dirty="0" err="1" smtClean="0">
                <a:solidFill>
                  <a:srgbClr val="FF0000"/>
                </a:solidFill>
                <a:effectLst>
                  <a:outerShdw blurRad="38100" dist="38100" dir="2700000" algn="tl">
                    <a:srgbClr val="C0C0C0"/>
                  </a:outerShdw>
                </a:effectLst>
              </a:rPr>
              <a:t>Hua</a:t>
            </a:r>
            <a:r>
              <a:rPr lang="en-US" altLang="zh-TW" sz="3200" b="1" dirty="0" smtClean="0">
                <a:solidFill>
                  <a:srgbClr val="FF0000"/>
                </a:solidFill>
                <a:effectLst>
                  <a:outerShdw blurRad="38100" dist="38100" dir="2700000" algn="tl">
                    <a:srgbClr val="C0C0C0"/>
                  </a:outerShdw>
                </a:effectLst>
              </a:rPr>
              <a:t> Wu </a:t>
            </a:r>
            <a:r>
              <a:rPr lang="en-US" altLang="zh-TW" sz="3200" b="1" dirty="0" err="1" smtClean="0">
                <a:solidFill>
                  <a:srgbClr val="FF0000"/>
                </a:solidFill>
                <a:effectLst>
                  <a:outerShdw blurRad="38100" dist="38100" dir="2700000" algn="tl">
                    <a:srgbClr val="C0C0C0"/>
                  </a:outerShdw>
                </a:effectLst>
              </a:rPr>
              <a:t>Shu</a:t>
            </a:r>
            <a:r>
              <a:rPr lang="en-US" altLang="zh-TW" sz="3200" b="1" dirty="0" smtClean="0">
                <a:solidFill>
                  <a:srgbClr val="FF0000"/>
                </a:solidFill>
                <a:effectLst>
                  <a:outerShdw blurRad="38100" dist="38100" dir="2700000" algn="tl">
                    <a:srgbClr val="C0C0C0"/>
                  </a:outerShdw>
                </a:effectLst>
              </a:rPr>
              <a:t> (Chinese </a:t>
            </a:r>
            <a:r>
              <a:rPr lang="en-US" altLang="zh-TW" sz="3200" b="1" dirty="0" err="1" smtClean="0">
                <a:solidFill>
                  <a:srgbClr val="FF0000"/>
                </a:solidFill>
                <a:effectLst>
                  <a:outerShdw blurRad="38100" dist="38100" dir="2700000" algn="tl">
                    <a:srgbClr val="C0C0C0"/>
                  </a:outerShdw>
                </a:effectLst>
              </a:rPr>
              <a:t>Kungfu</a:t>
            </a:r>
            <a:r>
              <a:rPr lang="en-US" altLang="zh-TW" sz="3200" b="1" dirty="0" smtClean="0">
                <a:solidFill>
                  <a:srgbClr val="FF0000"/>
                </a:solidFill>
                <a:effectLst>
                  <a:outerShdw blurRad="38100" dist="38100" dir="2700000" algn="tl">
                    <a:srgbClr val="C0C0C0"/>
                  </a:outerShdw>
                </a:effectLst>
              </a:rPr>
              <a:t>)</a:t>
            </a:r>
            <a:br>
              <a:rPr lang="en-US" altLang="zh-TW" sz="3200" b="1" dirty="0" smtClean="0">
                <a:solidFill>
                  <a:srgbClr val="FF0000"/>
                </a:solidFill>
                <a:effectLst>
                  <a:outerShdw blurRad="38100" dist="38100" dir="2700000" algn="tl">
                    <a:srgbClr val="C0C0C0"/>
                  </a:outerShdw>
                </a:effectLst>
              </a:rPr>
            </a:br>
            <a:r>
              <a:rPr lang="en-US" altLang="zh-TW" sz="3200" dirty="0" smtClean="0">
                <a:solidFill>
                  <a:srgbClr val="FFFF00"/>
                </a:solidFill>
                <a:effectLst>
                  <a:outerShdw blurRad="38100" dist="38100" dir="2700000" algn="tl">
                    <a:srgbClr val="C0C0C0"/>
                  </a:outerShdw>
                </a:effectLst>
              </a:rPr>
              <a:t/>
            </a:r>
            <a:br>
              <a:rPr lang="en-US" altLang="zh-TW" sz="3200" dirty="0" smtClean="0">
                <a:solidFill>
                  <a:srgbClr val="FFFF00"/>
                </a:solidFill>
                <a:effectLst>
                  <a:outerShdw blurRad="38100" dist="38100" dir="2700000" algn="tl">
                    <a:srgbClr val="C0C0C0"/>
                  </a:outerShdw>
                </a:effectLst>
              </a:rPr>
            </a:br>
            <a:r>
              <a:rPr lang="zh-TW" altLang="en-US" sz="6000" b="1" i="1" dirty="0" smtClean="0">
                <a:solidFill>
                  <a:srgbClr val="FF0000"/>
                </a:solidFill>
                <a:effectLst>
                  <a:outerShdw blurRad="38100" dist="38100" dir="2700000" algn="tl">
                    <a:srgbClr val="C0C0C0"/>
                  </a:outerShdw>
                </a:effectLst>
                <a:latin typeface="全真行書" pitchFamily="49" charset="-120"/>
                <a:ea typeface="全真行書" pitchFamily="49" charset="-120"/>
              </a:rPr>
              <a:t>中 華 武 術</a:t>
            </a:r>
          </a:p>
        </p:txBody>
      </p:sp>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b="1" dirty="0" smtClean="0">
                <a:solidFill>
                  <a:srgbClr val="DBFAFD"/>
                </a:solidFill>
              </a:rPr>
              <a:t>創意佈道法    田森傑牧師  </a:t>
            </a:r>
            <a:r>
              <a:rPr lang="en-US" altLang="zh-TW" b="1" dirty="0" smtClean="0">
                <a:solidFill>
                  <a:srgbClr val="DBFAFD"/>
                </a:solidFill>
              </a:rPr>
              <a:t>2017</a:t>
            </a:r>
            <a:endParaRPr lang="en-US" b="1" dirty="0">
              <a:solidFill>
                <a:srgbClr val="DBFAFD"/>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500" fill="hold"/>
                                        <p:tgtEl>
                                          <p:spTgt spid="22533"/>
                                        </p:tgtEl>
                                        <p:attrNameLst>
                                          <p:attrName>ppt_w</p:attrName>
                                        </p:attrNameLst>
                                      </p:cBhvr>
                                      <p:tavLst>
                                        <p:tav tm="0">
                                          <p:val>
                                            <p:strVal val="4*#ppt_w"/>
                                          </p:val>
                                        </p:tav>
                                        <p:tav tm="100000">
                                          <p:val>
                                            <p:strVal val="#ppt_w"/>
                                          </p:val>
                                        </p:tav>
                                      </p:tavLst>
                                    </p:anim>
                                    <p:anim calcmode="lin" valueType="num">
                                      <p:cBhvr>
                                        <p:cTn id="8" dur="500" fill="hold"/>
                                        <p:tgtEl>
                                          <p:spTgt spid="2253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539750" y="2205038"/>
            <a:ext cx="8229600" cy="1143000"/>
          </a:xfrm>
        </p:spPr>
        <p:txBody>
          <a:bodyPr/>
          <a:lstStyle/>
          <a:p>
            <a:pPr eaLnBrk="1" hangingPunct="1"/>
            <a:r>
              <a:rPr lang="zh-TW" altLang="en-US" sz="6600" b="1" dirty="0" smtClean="0">
                <a:solidFill>
                  <a:srgbClr val="000099"/>
                </a:solidFill>
                <a:latin typeface="全真古印體" pitchFamily="49" charset="-120"/>
                <a:ea typeface="全真顏體" pitchFamily="49" charset="-120"/>
              </a:rPr>
              <a:t>解字佈道法</a:t>
            </a:r>
          </a:p>
        </p:txBody>
      </p:sp>
      <p:sp>
        <p:nvSpPr>
          <p:cNvPr id="3075" name="Rectangle 1027"/>
          <p:cNvSpPr>
            <a:spLocks noGrp="1" noChangeArrowheads="1"/>
          </p:cNvSpPr>
          <p:nvPr>
            <p:ph type="body" idx="1"/>
          </p:nvPr>
        </p:nvSpPr>
        <p:spPr>
          <a:xfrm>
            <a:off x="-684213" y="3789363"/>
            <a:ext cx="8229601" cy="4525962"/>
          </a:xfrm>
        </p:spPr>
        <p:txBody>
          <a:bodyPr/>
          <a:lstStyle/>
          <a:p>
            <a:pPr eaLnBrk="1" hangingPunct="1"/>
            <a:endParaRPr lang="en-US" dirty="0" smtClean="0"/>
          </a:p>
        </p:txBody>
      </p:sp>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A3F3FB"/>
            </a:gs>
            <a:gs pos="50000">
              <a:schemeClr val="bg1"/>
            </a:gs>
            <a:gs pos="100000">
              <a:srgbClr val="A3F3FB"/>
            </a:gs>
          </a:gsLst>
          <a:lin ang="5400000" scaled="1"/>
        </a:gra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755650" y="620713"/>
            <a:ext cx="7632700" cy="2089150"/>
          </a:xfrm>
        </p:spPr>
        <p:txBody>
          <a:bodyPr/>
          <a:lstStyle/>
          <a:p>
            <a:pPr eaLnBrk="1" hangingPunct="1"/>
            <a:r>
              <a:rPr lang="zh-TW" altLang="en-US" b="1" smtClean="0">
                <a:solidFill>
                  <a:srgbClr val="000099"/>
                </a:solidFill>
                <a:effectLst>
                  <a:outerShdw blurRad="38100" dist="38100" dir="2700000" algn="tl">
                    <a:srgbClr val="000000"/>
                  </a:outerShdw>
                </a:effectLst>
              </a:rPr>
              <a:t>談起武術運動</a:t>
            </a:r>
            <a:r>
              <a:rPr lang="en-US" altLang="zh-TW" b="1" smtClean="0">
                <a:solidFill>
                  <a:srgbClr val="000099"/>
                </a:solidFill>
                <a:effectLst>
                  <a:outerShdw blurRad="38100" dist="38100" dir="2700000" algn="tl">
                    <a:srgbClr val="000000"/>
                  </a:outerShdw>
                </a:effectLst>
              </a:rPr>
              <a:t>,  </a:t>
            </a:r>
            <a:r>
              <a:rPr lang="zh-TW" altLang="en-US" b="1" smtClean="0">
                <a:solidFill>
                  <a:srgbClr val="000099"/>
                </a:solidFill>
                <a:effectLst>
                  <a:outerShdw blurRad="38100" dist="38100" dir="2700000" algn="tl">
                    <a:srgbClr val="000000"/>
                  </a:outerShdw>
                </a:effectLst>
              </a:rPr>
              <a:t>大家都會想到各種武林門派</a:t>
            </a:r>
            <a:r>
              <a:rPr lang="en-US" altLang="zh-TW" b="1" smtClean="0">
                <a:solidFill>
                  <a:srgbClr val="000099"/>
                </a:solidFill>
                <a:effectLst>
                  <a:outerShdw blurRad="38100" dist="38100" dir="2700000" algn="tl">
                    <a:srgbClr val="000000"/>
                  </a:outerShdw>
                </a:effectLst>
              </a:rPr>
              <a:t>…</a:t>
            </a:r>
          </a:p>
        </p:txBody>
      </p:sp>
      <p:sp>
        <p:nvSpPr>
          <p:cNvPr id="285699" name="Rectangle 3"/>
          <p:cNvSpPr>
            <a:spLocks noGrp="1" noChangeArrowheads="1"/>
          </p:cNvSpPr>
          <p:nvPr>
            <p:ph type="body" idx="1"/>
          </p:nvPr>
        </p:nvSpPr>
        <p:spPr>
          <a:xfrm>
            <a:off x="468313" y="3573463"/>
            <a:ext cx="8229600" cy="4525962"/>
          </a:xfrm>
        </p:spPr>
        <p:txBody>
          <a:bodyPr/>
          <a:lstStyle/>
          <a:p>
            <a:pPr eaLnBrk="1" hangingPunct="1">
              <a:buFontTx/>
              <a:buNone/>
            </a:pPr>
            <a:r>
              <a:rPr lang="en-US" altLang="zh-TW" smtClean="0"/>
              <a:t> </a:t>
            </a:r>
            <a:r>
              <a:rPr lang="en-US" altLang="zh-TW" b="1" smtClean="0">
                <a:solidFill>
                  <a:srgbClr val="000099"/>
                </a:solidFill>
                <a:effectLst>
                  <a:outerShdw blurRad="38100" dist="38100" dir="2700000" algn="tl">
                    <a:srgbClr val="000000"/>
                  </a:outerShdw>
                </a:effectLst>
              </a:rPr>
              <a:t>There are many types of Chinese Kungfu</a:t>
            </a:r>
            <a:endParaRPr lang="en-US" altLang="zh-TW" b="1" smtClean="0">
              <a:solidFill>
                <a:srgbClr val="000066"/>
              </a:solidFill>
              <a:effectLst>
                <a:outerShdw blurRad="38100" dist="38100" dir="2700000" algn="tl">
                  <a:srgbClr val="000000"/>
                </a:outerShdw>
              </a:effectLst>
            </a:endParaRPr>
          </a:p>
          <a:p>
            <a:pPr eaLnBrk="1" hangingPunct="1">
              <a:buFontTx/>
              <a:buNone/>
            </a:pPr>
            <a:r>
              <a:rPr lang="en-US" altLang="zh-TW" b="1" smtClean="0">
                <a:solidFill>
                  <a:srgbClr val="000066"/>
                </a:solidFill>
                <a:effectLst>
                  <a:outerShdw blurRad="38100" dist="38100" dir="2700000" algn="tl">
                    <a:srgbClr val="000000"/>
                  </a:outerShdw>
                </a:effectLst>
              </a:rPr>
              <a:t>In all these exercise, one ancient oriental exercise that many people like is called …</a:t>
            </a:r>
          </a:p>
        </p:txBody>
      </p:sp>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t3-1 FF"/>
          <p:cNvPicPr>
            <a:picLocks noGrp="1" noChangeAspect="1" noChangeArrowheads="1"/>
          </p:cNvPicPr>
          <p:nvPr>
            <p:ph idx="1"/>
          </p:nvPr>
        </p:nvPicPr>
        <p:blipFill>
          <a:blip r:embed="rId3" cstate="print"/>
          <a:srcRect/>
          <a:stretch>
            <a:fillRect/>
          </a:stretch>
        </p:blipFill>
        <p:spPr>
          <a:xfrm>
            <a:off x="0" y="0"/>
            <a:ext cx="9145588" cy="6858000"/>
          </a:xfrm>
          <a:noFill/>
        </p:spPr>
      </p:pic>
      <p:sp>
        <p:nvSpPr>
          <p:cNvPr id="35846" name="Rectangle 6"/>
          <p:cNvSpPr>
            <a:spLocks noGrp="1" noChangeArrowheads="1"/>
          </p:cNvSpPr>
          <p:nvPr>
            <p:ph type="title"/>
          </p:nvPr>
        </p:nvSpPr>
        <p:spPr>
          <a:xfrm>
            <a:off x="395288" y="5445125"/>
            <a:ext cx="8229600" cy="1143000"/>
          </a:xfrm>
        </p:spPr>
        <p:txBody>
          <a:bodyPr/>
          <a:lstStyle/>
          <a:p>
            <a:pPr eaLnBrk="1" hangingPunct="1">
              <a:defRPr/>
            </a:pPr>
            <a:r>
              <a:rPr lang="en-US" altLang="zh-TW" sz="3200" b="1" smtClean="0">
                <a:solidFill>
                  <a:schemeClr val="bg1"/>
                </a:solidFill>
                <a:effectLst>
                  <a:outerShdw blurRad="38100" dist="38100" dir="2700000" algn="tl">
                    <a:srgbClr val="C0C0C0"/>
                  </a:outerShdw>
                </a:effectLst>
              </a:rPr>
              <a:t>There are many types of kungfu and everyone has very deep philosophical teachings and theory.</a:t>
            </a:r>
            <a:r>
              <a:rPr lang="en-US" altLang="zh-TW" sz="4000" smtClean="0"/>
              <a:t> </a:t>
            </a:r>
          </a:p>
        </p:txBody>
      </p:sp>
      <p:sp>
        <p:nvSpPr>
          <p:cNvPr id="35848" name="Text Box 8"/>
          <p:cNvSpPr txBox="1">
            <a:spLocks noChangeArrowheads="1"/>
          </p:cNvSpPr>
          <p:nvPr/>
        </p:nvSpPr>
        <p:spPr bwMode="auto">
          <a:xfrm>
            <a:off x="684213" y="333375"/>
            <a:ext cx="8208962" cy="641350"/>
          </a:xfrm>
          <a:prstGeom prst="rect">
            <a:avLst/>
          </a:prstGeom>
          <a:solidFill>
            <a:schemeClr val="tx1"/>
          </a:solidFill>
          <a:ln w="9525">
            <a:noFill/>
            <a:miter lim="800000"/>
            <a:headEnd/>
            <a:tailEnd/>
          </a:ln>
          <a:effectLst/>
        </p:spPr>
        <p:txBody>
          <a:bodyPr>
            <a:spAutoFit/>
          </a:bodyPr>
          <a:lstStyle/>
          <a:p>
            <a:pPr>
              <a:spcBef>
                <a:spcPct val="50000"/>
              </a:spcBef>
            </a:pPr>
            <a:r>
              <a:rPr lang="zh-TW" altLang="en-US" sz="3600" b="1">
                <a:solidFill>
                  <a:schemeClr val="bg1"/>
                </a:solidFill>
                <a:effectLst>
                  <a:outerShdw blurRad="38100" dist="38100" dir="2700000" algn="tl">
                    <a:srgbClr val="808080"/>
                  </a:outerShdw>
                </a:effectLst>
              </a:rPr>
              <a:t>中國功夫蘊藏著博大精深的武學與拳理 </a:t>
            </a:r>
          </a:p>
        </p:txBody>
      </p:sp>
      <p:sp>
        <p:nvSpPr>
          <p:cNvPr id="5" name="文字方塊 4"/>
          <p:cNvSpPr txBox="1"/>
          <p:nvPr/>
        </p:nvSpPr>
        <p:spPr>
          <a:xfrm>
            <a:off x="5502503" y="492152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767600"/>
            </a:gs>
            <a:gs pos="50000">
              <a:srgbClr val="FFFF00"/>
            </a:gs>
            <a:gs pos="100000">
              <a:srgbClr val="767600"/>
            </a:gs>
          </a:gsLst>
          <a:lin ang="5400000" scaled="1"/>
        </a:gradFill>
        <a:effectLst/>
      </p:bgPr>
    </p:bg>
    <p:spTree>
      <p:nvGrpSpPr>
        <p:cNvPr id="1" name=""/>
        <p:cNvGrpSpPr/>
        <p:nvPr/>
      </p:nvGrpSpPr>
      <p:grpSpPr>
        <a:xfrm>
          <a:off x="0" y="0"/>
          <a:ext cx="0" cy="0"/>
          <a:chOff x="0" y="0"/>
          <a:chExt cx="0" cy="0"/>
        </a:xfrm>
      </p:grpSpPr>
      <p:sp>
        <p:nvSpPr>
          <p:cNvPr id="37890" name="Oval 5"/>
          <p:cNvSpPr>
            <a:spLocks noChangeArrowheads="1"/>
          </p:cNvSpPr>
          <p:nvPr/>
        </p:nvSpPr>
        <p:spPr bwMode="auto">
          <a:xfrm>
            <a:off x="2339975" y="1125538"/>
            <a:ext cx="4284663" cy="4175125"/>
          </a:xfrm>
          <a:prstGeom prst="ellipse">
            <a:avLst/>
          </a:prstGeom>
          <a:solidFill>
            <a:srgbClr val="FF0000"/>
          </a:solidFill>
          <a:ln w="9525">
            <a:solidFill>
              <a:schemeClr val="tx1"/>
            </a:solidFill>
            <a:round/>
            <a:headEnd/>
            <a:tailEnd/>
          </a:ln>
        </p:spPr>
        <p:txBody>
          <a:bodyPr wrap="none" anchor="ctr"/>
          <a:lstStyle/>
          <a:p>
            <a:endParaRPr lang="en-US"/>
          </a:p>
        </p:txBody>
      </p:sp>
      <p:sp>
        <p:nvSpPr>
          <p:cNvPr id="37891" name="Rectangle 2"/>
          <p:cNvSpPr>
            <a:spLocks noGrp="1" noChangeArrowheads="1"/>
          </p:cNvSpPr>
          <p:nvPr>
            <p:ph type="title"/>
          </p:nvPr>
        </p:nvSpPr>
        <p:spPr>
          <a:xfrm>
            <a:off x="468313" y="3284538"/>
            <a:ext cx="8229600" cy="1143000"/>
          </a:xfrm>
        </p:spPr>
        <p:txBody>
          <a:bodyPr/>
          <a:lstStyle/>
          <a:p>
            <a:pPr eaLnBrk="1" hangingPunct="1"/>
            <a:r>
              <a:rPr lang="en-US" altLang="zh-TW" b="1" smtClean="0">
                <a:solidFill>
                  <a:schemeClr val="bg1"/>
                </a:solidFill>
              </a:rPr>
              <a:t>Be Careful!</a:t>
            </a:r>
          </a:p>
        </p:txBody>
      </p:sp>
      <p:sp>
        <p:nvSpPr>
          <p:cNvPr id="37892" name="Text Box 4"/>
          <p:cNvSpPr txBox="1">
            <a:spLocks noChangeArrowheads="1"/>
          </p:cNvSpPr>
          <p:nvPr/>
        </p:nvSpPr>
        <p:spPr bwMode="auto">
          <a:xfrm>
            <a:off x="3059113" y="2349500"/>
            <a:ext cx="2663825" cy="823913"/>
          </a:xfrm>
          <a:prstGeom prst="rect">
            <a:avLst/>
          </a:prstGeom>
          <a:noFill/>
          <a:ln w="9525">
            <a:noFill/>
            <a:miter lim="800000"/>
            <a:headEnd/>
            <a:tailEnd/>
          </a:ln>
        </p:spPr>
        <p:txBody>
          <a:bodyPr>
            <a:spAutoFit/>
          </a:bodyPr>
          <a:lstStyle/>
          <a:p>
            <a:pPr>
              <a:spcBef>
                <a:spcPct val="50000"/>
              </a:spcBef>
            </a:pPr>
            <a:r>
              <a:rPr lang="en-US" altLang="zh-TW" sz="4800" b="1">
                <a:solidFill>
                  <a:srgbClr val="FF0000"/>
                </a:solidFill>
              </a:rPr>
              <a:t> </a:t>
            </a:r>
            <a:r>
              <a:rPr lang="zh-TW" altLang="en-US" sz="4800" b="1">
                <a:solidFill>
                  <a:schemeClr val="bg1"/>
                </a:solidFill>
              </a:rPr>
              <a:t>請 小 心</a:t>
            </a:r>
            <a:r>
              <a:rPr lang="en-US" altLang="zh-TW" sz="4800" b="1">
                <a:solidFill>
                  <a:schemeClr val="bg1"/>
                </a:solidFill>
              </a:rPr>
              <a:t>!</a:t>
            </a:r>
          </a:p>
        </p:txBody>
      </p:sp>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t2 FF"/>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38917" name="Rectangle 5"/>
          <p:cNvSpPr>
            <a:spLocks noGrp="1" noChangeArrowheads="1"/>
          </p:cNvSpPr>
          <p:nvPr>
            <p:ph type="title"/>
          </p:nvPr>
        </p:nvSpPr>
        <p:spPr>
          <a:xfrm>
            <a:off x="0" y="836613"/>
            <a:ext cx="1728788" cy="5184775"/>
          </a:xfrm>
          <a:gradFill rotWithShape="1">
            <a:gsLst>
              <a:gs pos="0">
                <a:srgbClr val="FFFF00"/>
              </a:gs>
              <a:gs pos="100000">
                <a:srgbClr val="FFFF00">
                  <a:gamma/>
                  <a:shade val="46275"/>
                  <a:invGamma/>
                </a:srgbClr>
              </a:gs>
            </a:gsLst>
            <a:lin ang="0" scaled="1"/>
          </a:gradFill>
        </p:spPr>
        <p:txBody>
          <a:bodyPr/>
          <a:lstStyle/>
          <a:p>
            <a:pPr eaLnBrk="1" hangingPunct="1">
              <a:defRPr/>
            </a:pPr>
            <a:r>
              <a:rPr lang="zh-TW" altLang="en-US" sz="3200" b="1" smtClean="0">
                <a:solidFill>
                  <a:schemeClr val="bg1"/>
                </a:solidFill>
                <a:effectLst>
                  <a:outerShdw blurRad="38100" dist="38100" dir="2700000" algn="tl">
                    <a:srgbClr val="000000"/>
                  </a:outerShdw>
                </a:effectLst>
              </a:rPr>
              <a:t>許多人因為錯誤的武術鍛鍊</a:t>
            </a:r>
            <a:r>
              <a:rPr lang="en-US" altLang="zh-TW" sz="3200" b="1" smtClean="0">
                <a:solidFill>
                  <a:schemeClr val="bg1"/>
                </a:solidFill>
                <a:effectLst>
                  <a:outerShdw blurRad="38100" dist="38100" dir="2700000" algn="tl">
                    <a:srgbClr val="000000"/>
                  </a:outerShdw>
                </a:effectLst>
              </a:rPr>
              <a:t>,  </a:t>
            </a:r>
            <a:r>
              <a:rPr lang="zh-TW" altLang="en-US" sz="3200" b="1" smtClean="0">
                <a:solidFill>
                  <a:schemeClr val="bg1"/>
                </a:solidFill>
                <a:effectLst>
                  <a:outerShdw blurRad="38100" dist="38100" dir="2700000" algn="tl">
                    <a:srgbClr val="000000"/>
                  </a:outerShdw>
                </a:effectLst>
              </a:rPr>
              <a:t>導致走火入魔</a:t>
            </a:r>
            <a:r>
              <a:rPr lang="en-US" altLang="zh-TW" sz="3200" b="1" smtClean="0">
                <a:solidFill>
                  <a:schemeClr val="bg1"/>
                </a:solidFill>
                <a:effectLst>
                  <a:outerShdw blurRad="38100" dist="38100" dir="2700000" algn="tl">
                    <a:srgbClr val="000000"/>
                  </a:outerShdw>
                </a:effectLst>
              </a:rPr>
              <a:t>,  </a:t>
            </a:r>
            <a:r>
              <a:rPr lang="zh-TW" altLang="en-US" sz="3200" b="1" smtClean="0">
                <a:solidFill>
                  <a:schemeClr val="bg1"/>
                </a:solidFill>
                <a:effectLst>
                  <a:outerShdw blurRad="38100" dist="38100" dir="2700000" algn="tl">
                    <a:srgbClr val="000000"/>
                  </a:outerShdw>
                </a:effectLst>
              </a:rPr>
              <a:t>不但傷害了身體</a:t>
            </a:r>
            <a:r>
              <a:rPr lang="en-US" altLang="zh-TW" sz="3200" b="1" smtClean="0">
                <a:solidFill>
                  <a:schemeClr val="bg1"/>
                </a:solidFill>
                <a:effectLst>
                  <a:outerShdw blurRad="38100" dist="38100" dir="2700000" algn="tl">
                    <a:srgbClr val="000000"/>
                  </a:outerShdw>
                </a:effectLst>
              </a:rPr>
              <a:t>,  </a:t>
            </a:r>
            <a:r>
              <a:rPr lang="zh-TW" altLang="en-US" sz="3200" b="1" smtClean="0">
                <a:solidFill>
                  <a:schemeClr val="bg1"/>
                </a:solidFill>
                <a:effectLst>
                  <a:outerShdw blurRad="38100" dist="38100" dir="2700000" algn="tl">
                    <a:srgbClr val="000000"/>
                  </a:outerShdw>
                </a:effectLst>
              </a:rPr>
              <a:t>更招引了許多邪靈附身</a:t>
            </a:r>
            <a:r>
              <a:rPr lang="en-US" altLang="zh-TW" sz="3200" b="1" smtClean="0">
                <a:solidFill>
                  <a:schemeClr val="bg1"/>
                </a:solidFill>
              </a:rPr>
              <a:t>!</a:t>
            </a:r>
            <a:r>
              <a:rPr lang="en-US" altLang="zh-TW" sz="4000" smtClean="0"/>
              <a:t> </a:t>
            </a:r>
          </a:p>
        </p:txBody>
      </p:sp>
      <p:sp>
        <p:nvSpPr>
          <p:cNvPr id="38916" name="Text Box 7"/>
          <p:cNvSpPr txBox="1">
            <a:spLocks noChangeArrowheads="1"/>
          </p:cNvSpPr>
          <p:nvPr/>
        </p:nvSpPr>
        <p:spPr bwMode="auto">
          <a:xfrm>
            <a:off x="6983413" y="692150"/>
            <a:ext cx="2160587" cy="5703888"/>
          </a:xfrm>
          <a:prstGeom prst="rect">
            <a:avLst/>
          </a:prstGeom>
          <a:solidFill>
            <a:schemeClr val="tx1"/>
          </a:solidFill>
          <a:ln w="9525">
            <a:noFill/>
            <a:miter lim="800000"/>
            <a:headEnd/>
            <a:tailEnd/>
          </a:ln>
        </p:spPr>
        <p:txBody>
          <a:bodyPr>
            <a:spAutoFit/>
          </a:bodyPr>
          <a:lstStyle/>
          <a:p>
            <a:pPr>
              <a:spcBef>
                <a:spcPct val="50000"/>
              </a:spcBef>
            </a:pPr>
            <a:r>
              <a:rPr lang="en-US" altLang="zh-TW" sz="3200" b="1">
                <a:solidFill>
                  <a:schemeClr val="bg1"/>
                </a:solidFill>
              </a:rPr>
              <a:t>  </a:t>
            </a:r>
            <a:r>
              <a:rPr lang="en-US" altLang="zh-TW" sz="2800" b="1">
                <a:solidFill>
                  <a:schemeClr val="bg1"/>
                </a:solidFill>
              </a:rPr>
              <a:t>Many people practice kungfu incorrectly and  not only hurt their body but also become possessed by  evil spirits.</a:t>
            </a:r>
          </a:p>
        </p:txBody>
      </p:sp>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8313" y="1484313"/>
            <a:ext cx="8229600" cy="1143000"/>
          </a:xfrm>
        </p:spPr>
        <p:txBody>
          <a:bodyPr/>
          <a:lstStyle/>
          <a:p>
            <a:pPr eaLnBrk="1" hangingPunct="1">
              <a:defRPr/>
            </a:pPr>
            <a:r>
              <a:rPr lang="en-US" altLang="zh-TW" sz="4000" b="1" smtClean="0">
                <a:solidFill>
                  <a:schemeClr val="bg1"/>
                </a:solidFill>
                <a:effectLst>
                  <a:outerShdw blurRad="38100" dist="38100" dir="2700000" algn="tl">
                    <a:srgbClr val="808080"/>
                  </a:outerShdw>
                </a:effectLst>
              </a:rPr>
              <a:t>What type of Kung Fu exercise is suitable for the Christian?</a:t>
            </a:r>
          </a:p>
        </p:txBody>
      </p:sp>
      <p:sp>
        <p:nvSpPr>
          <p:cNvPr id="41987" name="Rectangle 3"/>
          <p:cNvSpPr>
            <a:spLocks noGrp="1" noChangeArrowheads="1"/>
          </p:cNvSpPr>
          <p:nvPr>
            <p:ph type="body" idx="1"/>
          </p:nvPr>
        </p:nvSpPr>
        <p:spPr>
          <a:xfrm>
            <a:off x="684213" y="3357563"/>
            <a:ext cx="8229600" cy="4525962"/>
          </a:xfrm>
        </p:spPr>
        <p:txBody>
          <a:bodyPr/>
          <a:lstStyle/>
          <a:p>
            <a:pPr eaLnBrk="1" hangingPunct="1">
              <a:buFontTx/>
              <a:buNone/>
            </a:pPr>
            <a:r>
              <a:rPr lang="zh-TW" altLang="en-US" sz="4400" b="1" smtClean="0">
                <a:solidFill>
                  <a:schemeClr val="bg1"/>
                </a:solidFill>
                <a:effectLst>
                  <a:outerShdw blurRad="38100" dist="38100" dir="2700000" algn="tl">
                    <a:srgbClr val="808080"/>
                  </a:outerShdw>
                </a:effectLst>
                <a:latin typeface="新細明體" pitchFamily="18" charset="-120"/>
              </a:rPr>
              <a:t>基督徒可以學習哪一種功夫呢</a:t>
            </a:r>
            <a:r>
              <a:rPr lang="en-US" altLang="zh-TW" sz="4400" b="1" smtClean="0">
                <a:solidFill>
                  <a:schemeClr val="bg1"/>
                </a:solidFill>
                <a:effectLst>
                  <a:outerShdw blurRad="38100" dist="38100" dir="2700000" algn="tl">
                    <a:srgbClr val="808080"/>
                  </a:outerShdw>
                </a:effectLst>
                <a:latin typeface="新細明體" pitchFamily="18" charset="-120"/>
              </a:rPr>
              <a:t>?</a:t>
            </a:r>
          </a:p>
          <a:p>
            <a:pPr eaLnBrk="1" hangingPunct="1">
              <a:buFontTx/>
              <a:buNone/>
            </a:pPr>
            <a:endParaRPr lang="en-US" altLang="zh-TW" sz="4400" b="1" smtClean="0">
              <a:solidFill>
                <a:schemeClr val="bg1"/>
              </a:solidFill>
              <a:effectLst>
                <a:outerShdw blurRad="38100" dist="38100" dir="2700000" algn="tl">
                  <a:srgbClr val="808080"/>
                </a:outerShdw>
              </a:effectLst>
              <a:latin typeface="新細明體" pitchFamily="18" charset="-120"/>
            </a:endParaRPr>
          </a:p>
        </p:txBody>
      </p:sp>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p:txBody>
          <a:bodyPr/>
          <a:lstStyle/>
          <a:p>
            <a:pPr eaLnBrk="1" hangingPunct="1">
              <a:defRPr/>
            </a:pPr>
            <a:r>
              <a:rPr lang="en-US" altLang="zh-TW" sz="4000" smtClean="0">
                <a:solidFill>
                  <a:schemeClr val="bg1"/>
                </a:solidFill>
                <a:effectLst>
                  <a:outerShdw blurRad="38100" dist="38100" dir="2700000" algn="tl">
                    <a:srgbClr val="808080"/>
                  </a:outerShdw>
                </a:effectLst>
              </a:rPr>
              <a:t>What type of Kung Fu could be used by the Christian to share  Gospel?</a:t>
            </a:r>
          </a:p>
        </p:txBody>
      </p:sp>
      <p:sp>
        <p:nvSpPr>
          <p:cNvPr id="62469" name="Rectangle 5"/>
          <p:cNvSpPr>
            <a:spLocks noGrp="1" noChangeArrowheads="1"/>
          </p:cNvSpPr>
          <p:nvPr>
            <p:ph type="subTitle" idx="1"/>
          </p:nvPr>
        </p:nvSpPr>
        <p:spPr>
          <a:xfrm>
            <a:off x="1258888" y="4221163"/>
            <a:ext cx="6400800" cy="1752600"/>
          </a:xfrm>
        </p:spPr>
        <p:txBody>
          <a:bodyPr/>
          <a:lstStyle/>
          <a:p>
            <a:pPr eaLnBrk="1" hangingPunct="1"/>
            <a:r>
              <a:rPr lang="zh-TW" altLang="en-US" sz="3600" b="1" smtClean="0">
                <a:solidFill>
                  <a:schemeClr val="bg1"/>
                </a:solidFill>
                <a:effectLst>
                  <a:outerShdw blurRad="38100" dist="38100" dir="2700000" algn="tl">
                    <a:srgbClr val="808080"/>
                  </a:outerShdw>
                </a:effectLst>
              </a:rPr>
              <a:t>基督徒可以透過哪一種功夫來傳福音呢</a:t>
            </a:r>
            <a:r>
              <a:rPr lang="en-US" altLang="zh-TW" sz="3600" b="1" smtClean="0">
                <a:solidFill>
                  <a:schemeClr val="bg1"/>
                </a:solidFill>
                <a:effectLst>
                  <a:outerShdw blurRad="38100" dist="38100" dir="2700000" algn="tl">
                    <a:srgbClr val="808080"/>
                  </a:outerShdw>
                </a:effectLst>
              </a:rPr>
              <a:t>!</a:t>
            </a:r>
          </a:p>
        </p:txBody>
      </p:sp>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title" idx="4294967295"/>
          </p:nvPr>
        </p:nvSpPr>
        <p:spPr>
          <a:xfrm>
            <a:off x="609600" y="3810000"/>
            <a:ext cx="8229600" cy="1143000"/>
          </a:xfrm>
        </p:spPr>
        <p:txBody>
          <a:bodyPr/>
          <a:lstStyle/>
          <a:p>
            <a:pPr eaLnBrk="1" hangingPunct="1"/>
            <a:r>
              <a:rPr lang="zh-TW" altLang="en-US" sz="5400" b="1" smtClean="0">
                <a:solidFill>
                  <a:schemeClr val="bg1"/>
                </a:solidFill>
                <a:effectLst>
                  <a:outerShdw blurRad="38100" dist="38100" dir="2700000" algn="tl">
                    <a:srgbClr val="808080"/>
                  </a:outerShdw>
                </a:effectLst>
              </a:rPr>
              <a:t>現在就向各位介紹一種 “福音功夫”</a:t>
            </a:r>
            <a:br>
              <a:rPr lang="zh-TW" altLang="en-US" sz="5400" b="1" smtClean="0">
                <a:solidFill>
                  <a:schemeClr val="bg1"/>
                </a:solidFill>
                <a:effectLst>
                  <a:outerShdw blurRad="38100" dist="38100" dir="2700000" algn="tl">
                    <a:srgbClr val="808080"/>
                  </a:outerShdw>
                </a:effectLst>
              </a:rPr>
            </a:br>
            <a:r>
              <a:rPr lang="zh-TW" altLang="en-US" sz="5400" b="1" smtClean="0">
                <a:solidFill>
                  <a:schemeClr val="bg1"/>
                </a:solidFill>
                <a:effectLst>
                  <a:outerShdw blurRad="38100" dist="38100" dir="2700000" algn="tl">
                    <a:srgbClr val="808080"/>
                  </a:outerShdw>
                </a:effectLst>
              </a:rPr>
              <a:t>叫做</a:t>
            </a:r>
            <a:r>
              <a:rPr lang="en-US" altLang="zh-TW" sz="5400" b="1" smtClean="0">
                <a:solidFill>
                  <a:schemeClr val="bg1"/>
                </a:solidFill>
                <a:effectLst>
                  <a:outerShdw blurRad="38100" dist="38100" dir="2700000" algn="tl">
                    <a:srgbClr val="808080"/>
                  </a:outerShdw>
                </a:effectLst>
              </a:rPr>
              <a:t>…</a:t>
            </a:r>
            <a:endParaRPr lang="en-US" altLang="zh-TW" smtClean="0"/>
          </a:p>
        </p:txBody>
      </p:sp>
      <p:sp>
        <p:nvSpPr>
          <p:cNvPr id="284675" name="Rectangle 3"/>
          <p:cNvSpPr>
            <a:spLocks noChangeArrowheads="1"/>
          </p:cNvSpPr>
          <p:nvPr/>
        </p:nvSpPr>
        <p:spPr bwMode="auto">
          <a:xfrm>
            <a:off x="468313" y="1125538"/>
            <a:ext cx="8229600" cy="1143000"/>
          </a:xfrm>
          <a:prstGeom prst="rect">
            <a:avLst/>
          </a:prstGeom>
          <a:noFill/>
          <a:ln w="9525">
            <a:noFill/>
            <a:miter lim="800000"/>
            <a:headEnd/>
            <a:tailEnd/>
          </a:ln>
          <a:effectLst/>
        </p:spPr>
        <p:txBody>
          <a:bodyPr anchor="ctr"/>
          <a:lstStyle/>
          <a:p>
            <a:pPr algn="ctr"/>
            <a:r>
              <a:rPr lang="en-US" altLang="zh-TW" sz="4000" b="1">
                <a:solidFill>
                  <a:schemeClr val="bg1"/>
                </a:solidFill>
                <a:effectLst>
                  <a:outerShdw blurRad="38100" dist="38100" dir="2700000" algn="tl">
                    <a:srgbClr val="808080"/>
                  </a:outerShdw>
                </a:effectLst>
              </a:rPr>
              <a:t>We will now introduce a Gospel kung Fu exercise called…</a:t>
            </a:r>
          </a:p>
        </p:txBody>
      </p:sp>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p:txBody>
          <a:bodyPr/>
          <a:lstStyle/>
          <a:p>
            <a:pPr eaLnBrk="1" hangingPunct="1"/>
            <a:endParaRPr lang="en-US" smtClean="0"/>
          </a:p>
        </p:txBody>
      </p:sp>
      <p:pic>
        <p:nvPicPr>
          <p:cNvPr id="43011" name="Picture 4" descr="sheep"/>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43012" name="WordArt 7"/>
          <p:cNvSpPr>
            <a:spLocks noChangeArrowheads="1" noChangeShapeType="1" noTextEdit="1"/>
          </p:cNvSpPr>
          <p:nvPr/>
        </p:nvSpPr>
        <p:spPr bwMode="auto">
          <a:xfrm>
            <a:off x="2195513" y="765175"/>
            <a:ext cx="4814887" cy="1003300"/>
          </a:xfrm>
          <a:prstGeom prst="rect">
            <a:avLst/>
          </a:prstGeom>
        </p:spPr>
        <p:txBody>
          <a:bodyPr wrap="none" fromWordArt="1">
            <a:prstTxWarp prst="textPlain">
              <a:avLst>
                <a:gd name="adj" fmla="val 50000"/>
              </a:avLst>
            </a:prstTxWarp>
          </a:bodyPr>
          <a:lstStyle/>
          <a:p>
            <a:pPr algn="ctr"/>
            <a:r>
              <a:rPr lang="zh-HK" altLang="en-US" sz="4000" kern="10">
                <a:ln w="19050">
                  <a:solidFill>
                    <a:srgbClr val="FFFF00"/>
                  </a:solidFill>
                  <a:round/>
                  <a:headEnd/>
                  <a:tailEnd/>
                </a:ln>
                <a:solidFill>
                  <a:srgbClr val="FFFF00"/>
                </a:solidFill>
                <a:effectLst>
                  <a:outerShdw dist="35921" dir="2700000" algn="ctr" rotWithShape="0">
                    <a:srgbClr val="990000"/>
                  </a:outerShdw>
                </a:effectLst>
                <a:latin typeface="新細明體"/>
                <a:ea typeface="新細明體"/>
              </a:rPr>
              <a:t>西山牧羊功</a:t>
            </a:r>
            <a:endParaRPr lang="en-US" sz="4000" kern="10">
              <a:ln w="19050">
                <a:solidFill>
                  <a:srgbClr val="FFFF00"/>
                </a:solidFill>
                <a:round/>
                <a:headEnd/>
                <a:tailEnd/>
              </a:ln>
              <a:solidFill>
                <a:srgbClr val="FFFF00"/>
              </a:solidFill>
              <a:effectLst>
                <a:outerShdw dist="35921" dir="2700000" algn="ctr" rotWithShape="0">
                  <a:srgbClr val="990000"/>
                </a:outerShdw>
              </a:effectLst>
              <a:latin typeface="新細明體"/>
              <a:ea typeface="新細明體"/>
            </a:endParaRPr>
          </a:p>
        </p:txBody>
      </p:sp>
      <p:sp>
        <p:nvSpPr>
          <p:cNvPr id="43013" name="WordArt 8"/>
          <p:cNvSpPr>
            <a:spLocks noChangeArrowheads="1" noChangeShapeType="1" noTextEdit="1"/>
          </p:cNvSpPr>
          <p:nvPr/>
        </p:nvSpPr>
        <p:spPr bwMode="auto">
          <a:xfrm>
            <a:off x="1331913" y="2133600"/>
            <a:ext cx="6208712" cy="842963"/>
          </a:xfrm>
          <a:prstGeom prst="rect">
            <a:avLst/>
          </a:prstGeom>
        </p:spPr>
        <p:txBody>
          <a:bodyPr wrap="none" fromWordArt="1">
            <a:prstTxWarp prst="textPlain">
              <a:avLst>
                <a:gd name="adj" fmla="val 47917"/>
              </a:avLst>
            </a:prstTxWarp>
          </a:bodyPr>
          <a:lstStyle/>
          <a:p>
            <a:pPr algn="ctr"/>
            <a:r>
              <a:rPr lang="en-US" sz="3200" kern="10">
                <a:ln w="19050">
                  <a:solidFill>
                    <a:srgbClr val="99CCFF"/>
                  </a:solidFill>
                  <a:round/>
                  <a:headEnd/>
                  <a:tailEnd/>
                </a:ln>
                <a:solidFill>
                  <a:srgbClr val="FFFF00"/>
                </a:solidFill>
                <a:effectLst>
                  <a:outerShdw dist="35921" dir="2700000" algn="ctr" rotWithShape="0">
                    <a:srgbClr val="990000"/>
                  </a:outerShdw>
                </a:effectLst>
                <a:latin typeface="Matura MT Script Capitals"/>
              </a:rPr>
              <a:t> Xi Shan Shepherd Kung Fu</a:t>
            </a:r>
          </a:p>
        </p:txBody>
      </p:sp>
      <p:sp>
        <p:nvSpPr>
          <p:cNvPr id="6" name="文字方塊 5"/>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hangingPunct="1"/>
            <a:endParaRPr lang="en-US" smtClean="0"/>
          </a:p>
        </p:txBody>
      </p:sp>
      <p:pic>
        <p:nvPicPr>
          <p:cNvPr id="44035" name="Picture 4" descr="DSC00916"/>
          <p:cNvPicPr>
            <a:picLocks noGrp="1" noChangeAspect="1" noChangeArrowheads="1"/>
          </p:cNvPicPr>
          <p:nvPr>
            <p:ph idx="1"/>
          </p:nvPr>
        </p:nvPicPr>
        <p:blipFill>
          <a:blip r:embed="rId3" cstate="print"/>
          <a:srcRect/>
          <a:stretch>
            <a:fillRect/>
          </a:stretch>
        </p:blipFill>
        <p:spPr>
          <a:xfrm>
            <a:off x="0" y="-3175"/>
            <a:ext cx="9144000" cy="6861175"/>
          </a:xfrm>
          <a:solidFill>
            <a:srgbClr val="FF3399"/>
          </a:solidFill>
        </p:spPr>
      </p:pic>
      <p:sp>
        <p:nvSpPr>
          <p:cNvPr id="66567" name="Text Box 7"/>
          <p:cNvSpPr txBox="1">
            <a:spLocks noChangeArrowheads="1"/>
          </p:cNvSpPr>
          <p:nvPr/>
        </p:nvSpPr>
        <p:spPr bwMode="auto">
          <a:xfrm>
            <a:off x="574675" y="260350"/>
            <a:ext cx="8569325" cy="5943600"/>
          </a:xfrm>
          <a:prstGeom prst="rect">
            <a:avLst/>
          </a:prstGeom>
          <a:noFill/>
          <a:ln w="9525">
            <a:noFill/>
            <a:miter lim="800000"/>
            <a:headEnd/>
            <a:tailEnd/>
          </a:ln>
          <a:effectLst>
            <a:outerShdw blurRad="50800" dist="38100" algn="l" rotWithShape="0">
              <a:prstClr val="black">
                <a:alpha val="82000"/>
              </a:prstClr>
            </a:outerShdw>
          </a:effectLst>
        </p:spPr>
        <p:txBody>
          <a:bodyPr>
            <a:spAutoFit/>
          </a:bodyPr>
          <a:lstStyle/>
          <a:p>
            <a:pPr>
              <a:spcBef>
                <a:spcPct val="50000"/>
              </a:spcBef>
            </a:pPr>
            <a:r>
              <a:rPr lang="zh-TW" altLang="en-US" sz="3200" b="1" dirty="0">
                <a:solidFill>
                  <a:srgbClr val="C00000"/>
                </a:solidFill>
                <a:effectLst>
                  <a:outerShdw blurRad="38100" dist="38100" dir="2700000" algn="tl">
                    <a:srgbClr val="C0C0C0"/>
                  </a:outerShdw>
                </a:effectLst>
                <a:ea typeface="全真古印體" pitchFamily="49" charset="-120"/>
              </a:rPr>
              <a:t>西山牧羊功    </a:t>
            </a:r>
            <a:r>
              <a:rPr lang="zh-TW" altLang="en-US" sz="3200" b="1" dirty="0" smtClean="0">
                <a:solidFill>
                  <a:srgbClr val="C00000"/>
                </a:solidFill>
                <a:effectLst>
                  <a:outerShdw blurRad="38100" dist="38100" dir="2700000" algn="tl">
                    <a:srgbClr val="C0C0C0"/>
                  </a:outerShdw>
                </a:effectLst>
                <a:ea typeface="全真古印體" pitchFamily="49" charset="-120"/>
              </a:rPr>
              <a:t>             </a:t>
            </a:r>
            <a:r>
              <a:rPr lang="zh-TW" altLang="en-US" sz="3200" b="1" dirty="0" smtClean="0">
                <a:solidFill>
                  <a:schemeClr val="bg1"/>
                </a:solidFill>
                <a:effectLst>
                  <a:outerShdw blurRad="38100" dist="38100" dir="2700000" algn="tl">
                    <a:srgbClr val="C0C0C0"/>
                  </a:outerShdw>
                </a:effectLst>
                <a:latin typeface="全真細隸書" pitchFamily="49" charset="-120"/>
                <a:ea typeface="全真細隸書" pitchFamily="49" charset="-120"/>
              </a:rPr>
              <a:t>乃</a:t>
            </a:r>
            <a:r>
              <a:rPr lang="zh-TW" altLang="en-US" sz="3200" b="1" dirty="0">
                <a:solidFill>
                  <a:schemeClr val="bg1"/>
                </a:solidFill>
                <a:effectLst>
                  <a:outerShdw blurRad="38100" dist="38100" dir="2700000" algn="tl">
                    <a:srgbClr val="C0C0C0"/>
                  </a:outerShdw>
                </a:effectLst>
                <a:latin typeface="全真細隸書" pitchFamily="49" charset="-120"/>
                <a:ea typeface="全真細隸書" pitchFamily="49" charset="-120"/>
              </a:rPr>
              <a:t>是由田森傑牧師為基督徒以及所有愛好中華武術的朋友所創編的健康運動</a:t>
            </a:r>
            <a:r>
              <a:rPr lang="en-US" altLang="zh-TW" sz="3200" b="1" dirty="0">
                <a:solidFill>
                  <a:schemeClr val="bg1"/>
                </a:solidFill>
                <a:effectLst>
                  <a:outerShdw blurRad="38100" dist="38100" dir="2700000" algn="tl">
                    <a:srgbClr val="C0C0C0"/>
                  </a:outerShdw>
                </a:effectLst>
                <a:latin typeface="全真細隸書" pitchFamily="49" charset="-120"/>
                <a:ea typeface="全真細隸書" pitchFamily="49" charset="-120"/>
              </a:rPr>
              <a:t>, </a:t>
            </a:r>
            <a:r>
              <a:rPr lang="zh-TW" altLang="en-US" sz="3200" b="1" dirty="0">
                <a:solidFill>
                  <a:schemeClr val="bg1"/>
                </a:solidFill>
                <a:effectLst>
                  <a:outerShdw blurRad="38100" dist="38100" dir="2700000" algn="tl">
                    <a:srgbClr val="C0C0C0"/>
                  </a:outerShdw>
                </a:effectLst>
                <a:latin typeface="全真細隸書" pitchFamily="49" charset="-120"/>
                <a:ea typeface="全真細隸書" pitchFamily="49" charset="-120"/>
              </a:rPr>
              <a:t>它結合了中國功夫的傳統藝術與聖經真理的人生智慧</a:t>
            </a:r>
            <a:r>
              <a:rPr lang="en-US" altLang="zh-TW" sz="3200" b="1" dirty="0">
                <a:solidFill>
                  <a:schemeClr val="bg1"/>
                </a:solidFill>
                <a:effectLst>
                  <a:outerShdw blurRad="38100" dist="38100" dir="2700000" algn="tl">
                    <a:srgbClr val="C0C0C0"/>
                  </a:outerShdw>
                </a:effectLst>
                <a:latin typeface="全真細隸書" pitchFamily="49" charset="-120"/>
                <a:ea typeface="全真細隸書" pitchFamily="49" charset="-120"/>
              </a:rPr>
              <a:t>,</a:t>
            </a:r>
            <a:r>
              <a:rPr lang="zh-TW" altLang="en-US" sz="3200" b="1" dirty="0">
                <a:solidFill>
                  <a:schemeClr val="bg1"/>
                </a:solidFill>
                <a:effectLst>
                  <a:outerShdw blurRad="38100" dist="38100" dir="2700000" algn="tl">
                    <a:srgbClr val="C0C0C0"/>
                  </a:outerShdw>
                </a:effectLst>
                <a:latin typeface="全真細隸書" pitchFamily="49" charset="-120"/>
                <a:ea typeface="全真細隸書" pitchFamily="49" charset="-120"/>
              </a:rPr>
              <a:t>強調心靈與身體的健康</a:t>
            </a:r>
            <a:r>
              <a:rPr lang="en-US" altLang="zh-TW" sz="3200" b="1" dirty="0">
                <a:solidFill>
                  <a:schemeClr val="bg1"/>
                </a:solidFill>
                <a:effectLst>
                  <a:outerShdw blurRad="38100" dist="38100" dir="2700000" algn="tl">
                    <a:srgbClr val="C0C0C0"/>
                  </a:outerShdw>
                </a:effectLst>
                <a:latin typeface="全真細隸書" pitchFamily="49" charset="-120"/>
                <a:ea typeface="全真細隸書" pitchFamily="49" charset="-120"/>
              </a:rPr>
              <a:t>, </a:t>
            </a:r>
            <a:r>
              <a:rPr lang="zh-TW" altLang="en-US" sz="3200" b="1" dirty="0">
                <a:solidFill>
                  <a:schemeClr val="bg1"/>
                </a:solidFill>
                <a:effectLst>
                  <a:outerShdw blurRad="38100" dist="38100" dir="2700000" algn="tl">
                    <a:srgbClr val="C0C0C0"/>
                  </a:outerShdw>
                </a:effectLst>
                <a:latin typeface="全真細隸書" pitchFamily="49" charset="-120"/>
                <a:ea typeface="全真細隸書" pitchFamily="49" charset="-120"/>
              </a:rPr>
              <a:t>著重個人靈性的操練與身體的鍛鍊</a:t>
            </a:r>
            <a:r>
              <a:rPr lang="en-US" altLang="zh-TW" sz="3200" b="1" dirty="0">
                <a:solidFill>
                  <a:schemeClr val="bg1"/>
                </a:solidFill>
                <a:effectLst>
                  <a:outerShdw blurRad="38100" dist="38100" dir="2700000" algn="tl">
                    <a:srgbClr val="C0C0C0"/>
                  </a:outerShdw>
                </a:effectLst>
                <a:latin typeface="全真細隸書" pitchFamily="49" charset="-120"/>
                <a:ea typeface="全真細隸書" pitchFamily="49" charset="-120"/>
              </a:rPr>
              <a:t>, </a:t>
            </a:r>
            <a:r>
              <a:rPr lang="zh-TW" altLang="en-US" sz="3200" b="1" dirty="0">
                <a:solidFill>
                  <a:schemeClr val="bg1"/>
                </a:solidFill>
                <a:effectLst>
                  <a:outerShdw blurRad="38100" dist="38100" dir="2700000" algn="tl">
                    <a:srgbClr val="C0C0C0"/>
                  </a:outerShdw>
                </a:effectLst>
                <a:latin typeface="全真細隸書" pitchFamily="49" charset="-120"/>
                <a:ea typeface="全真細隸書" pitchFamily="49" charset="-120"/>
              </a:rPr>
              <a:t>追求信仰與生活的合一</a:t>
            </a:r>
            <a:r>
              <a:rPr lang="en-US" altLang="zh-TW" sz="3200" b="1" dirty="0">
                <a:solidFill>
                  <a:schemeClr val="bg1"/>
                </a:solidFill>
                <a:effectLst>
                  <a:outerShdw blurRad="38100" dist="38100" dir="2700000" algn="tl">
                    <a:srgbClr val="C0C0C0"/>
                  </a:outerShdw>
                </a:effectLst>
                <a:latin typeface="全真細隸書" pitchFamily="49" charset="-120"/>
                <a:ea typeface="全真細隸書" pitchFamily="49" charset="-120"/>
              </a:rPr>
              <a:t>, </a:t>
            </a:r>
            <a:r>
              <a:rPr lang="zh-TW" altLang="en-US" sz="3200" b="1" dirty="0">
                <a:solidFill>
                  <a:schemeClr val="bg1"/>
                </a:solidFill>
                <a:effectLst>
                  <a:outerShdw blurRad="38100" dist="38100" dir="2700000" algn="tl">
                    <a:srgbClr val="C0C0C0"/>
                  </a:outerShdw>
                </a:effectLst>
                <a:latin typeface="全真細隸書" pitchFamily="49" charset="-120"/>
                <a:ea typeface="全真細隸書" pitchFamily="49" charset="-120"/>
              </a:rPr>
              <a:t>並且透過功夫的學習</a:t>
            </a:r>
          </a:p>
          <a:p>
            <a:pPr>
              <a:spcBef>
                <a:spcPct val="50000"/>
              </a:spcBef>
            </a:pPr>
            <a:r>
              <a:rPr lang="zh-TW" altLang="en-US" sz="3200" b="1" dirty="0">
                <a:solidFill>
                  <a:schemeClr val="bg1"/>
                </a:solidFill>
                <a:effectLst>
                  <a:outerShdw blurRad="38100" dist="38100" dir="2700000" algn="tl">
                    <a:srgbClr val="C0C0C0"/>
                  </a:outerShdw>
                </a:effectLst>
                <a:latin typeface="全真細隸書" pitchFamily="49" charset="-120"/>
                <a:ea typeface="全真細隸書" pitchFamily="49" charset="-120"/>
              </a:rPr>
              <a:t>與鍛鍊建立友誼</a:t>
            </a:r>
            <a:r>
              <a:rPr lang="en-US" altLang="zh-TW" sz="3200" b="1" dirty="0">
                <a:solidFill>
                  <a:schemeClr val="bg1"/>
                </a:solidFill>
                <a:effectLst>
                  <a:outerShdw blurRad="38100" dist="38100" dir="2700000" algn="tl">
                    <a:srgbClr val="C0C0C0"/>
                  </a:outerShdw>
                </a:effectLst>
                <a:latin typeface="全真細隸書" pitchFamily="49" charset="-120"/>
                <a:ea typeface="全真細隸書" pitchFamily="49" charset="-120"/>
              </a:rPr>
              <a:t>, </a:t>
            </a:r>
          </a:p>
          <a:p>
            <a:pPr>
              <a:spcBef>
                <a:spcPct val="50000"/>
              </a:spcBef>
            </a:pPr>
            <a:r>
              <a:rPr lang="zh-TW" altLang="en-US" sz="3200" b="1" dirty="0">
                <a:solidFill>
                  <a:schemeClr val="bg1"/>
                </a:solidFill>
                <a:effectLst>
                  <a:outerShdw blurRad="38100" dist="38100" dir="2700000" algn="tl">
                    <a:srgbClr val="C0C0C0"/>
                  </a:outerShdw>
                </a:effectLst>
                <a:latin typeface="全真細隸書" pitchFamily="49" charset="-120"/>
                <a:ea typeface="全真細隸書" pitchFamily="49" charset="-120"/>
              </a:rPr>
              <a:t>分享福音</a:t>
            </a:r>
            <a:r>
              <a:rPr lang="en-US" altLang="zh-TW" sz="3200" b="1" dirty="0">
                <a:solidFill>
                  <a:schemeClr val="bg1"/>
                </a:solidFill>
                <a:effectLst>
                  <a:outerShdw blurRad="38100" dist="38100" dir="2700000" algn="tl">
                    <a:srgbClr val="C0C0C0"/>
                  </a:outerShdw>
                </a:effectLst>
                <a:latin typeface="全真細隸書" pitchFamily="49" charset="-120"/>
                <a:ea typeface="全真細隸書" pitchFamily="49" charset="-120"/>
              </a:rPr>
              <a:t>, </a:t>
            </a:r>
            <a:r>
              <a:rPr lang="zh-TW" altLang="en-US" sz="3200" b="1" dirty="0">
                <a:solidFill>
                  <a:schemeClr val="bg1"/>
                </a:solidFill>
                <a:effectLst>
                  <a:outerShdw blurRad="38100" dist="38100" dir="2700000" algn="tl">
                    <a:srgbClr val="C0C0C0"/>
                  </a:outerShdw>
                </a:effectLst>
                <a:latin typeface="全真細隸書" pitchFamily="49" charset="-120"/>
                <a:ea typeface="全真細隸書" pitchFamily="49" charset="-120"/>
              </a:rPr>
              <a:t>務求</a:t>
            </a:r>
          </a:p>
          <a:p>
            <a:pPr>
              <a:spcBef>
                <a:spcPct val="50000"/>
              </a:spcBef>
            </a:pPr>
            <a:r>
              <a:rPr lang="zh-TW" altLang="en-US" sz="3200" b="1" dirty="0">
                <a:solidFill>
                  <a:schemeClr val="bg1"/>
                </a:solidFill>
                <a:effectLst>
                  <a:outerShdw blurRad="38100" dist="38100" dir="2700000" algn="tl">
                    <a:srgbClr val="C0C0C0"/>
                  </a:outerShdw>
                </a:effectLst>
                <a:latin typeface="全真細隸書" pitchFamily="49" charset="-120"/>
                <a:ea typeface="全真細隸書" pitchFamily="49" charset="-120"/>
              </a:rPr>
              <a:t>以武會友</a:t>
            </a:r>
            <a:r>
              <a:rPr lang="en-US" altLang="zh-TW" sz="3200" b="1" dirty="0">
                <a:solidFill>
                  <a:schemeClr val="bg1"/>
                </a:solidFill>
                <a:effectLst>
                  <a:outerShdw blurRad="38100" dist="38100" dir="2700000" algn="tl">
                    <a:srgbClr val="C0C0C0"/>
                  </a:outerShdw>
                </a:effectLst>
                <a:latin typeface="全真細隸書" pitchFamily="49" charset="-120"/>
                <a:ea typeface="全真細隸書" pitchFamily="49" charset="-120"/>
              </a:rPr>
              <a:t>,</a:t>
            </a:r>
          </a:p>
          <a:p>
            <a:pPr>
              <a:spcBef>
                <a:spcPct val="50000"/>
              </a:spcBef>
            </a:pPr>
            <a:r>
              <a:rPr lang="zh-TW" altLang="en-US" sz="3200" b="1" dirty="0">
                <a:solidFill>
                  <a:schemeClr val="bg1"/>
                </a:solidFill>
                <a:effectLst>
                  <a:outerShdw blurRad="38100" dist="38100" dir="2700000" algn="tl">
                    <a:srgbClr val="C0C0C0"/>
                  </a:outerShdw>
                </a:effectLst>
                <a:latin typeface="全真細隸書" pitchFamily="49" charset="-120"/>
                <a:ea typeface="全真細隸書" pitchFamily="49" charset="-120"/>
              </a:rPr>
              <a:t>功夫佈道</a:t>
            </a:r>
            <a:r>
              <a:rPr lang="en-US" altLang="zh-TW" sz="3200" b="1" dirty="0">
                <a:solidFill>
                  <a:schemeClr val="bg1"/>
                </a:solidFill>
                <a:effectLst>
                  <a:outerShdw blurRad="38100" dist="38100" dir="2700000" algn="tl">
                    <a:srgbClr val="C0C0C0"/>
                  </a:outerShdw>
                </a:effectLst>
                <a:latin typeface="全真細隸書" pitchFamily="49" charset="-120"/>
                <a:ea typeface="全真細隸書" pitchFamily="49" charset="-120"/>
              </a:rPr>
              <a:t>!</a:t>
            </a:r>
          </a:p>
        </p:txBody>
      </p:sp>
      <p:sp>
        <p:nvSpPr>
          <p:cNvPr id="44037" name="Rectangle 8"/>
          <p:cNvSpPr>
            <a:spLocks noGrp="1" noChangeArrowheads="1"/>
          </p:cNvSpPr>
          <p:nvPr>
            <p:ph type="body" idx="4294967295"/>
          </p:nvPr>
        </p:nvSpPr>
        <p:spPr/>
        <p:txBody>
          <a:bodyPr/>
          <a:lstStyle/>
          <a:p>
            <a:pPr eaLnBrk="1" hangingPunct="1">
              <a:buFontTx/>
              <a:buNone/>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p:txBody>
          <a:bodyPr/>
          <a:lstStyle/>
          <a:p>
            <a:pPr eaLnBrk="1" hangingPunct="1"/>
            <a:endParaRPr lang="en-US" smtClean="0"/>
          </a:p>
        </p:txBody>
      </p:sp>
      <p:pic>
        <p:nvPicPr>
          <p:cNvPr id="45059" name="Picture 4" descr="xishan-logevity-pro"/>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45060" name="Rectangle 10"/>
          <p:cNvSpPr>
            <a:spLocks noGrp="1" noChangeArrowheads="1"/>
          </p:cNvSpPr>
          <p:nvPr>
            <p:ph type="body" idx="4294967295"/>
          </p:nvPr>
        </p:nvSpPr>
        <p:spPr/>
        <p:txBody>
          <a:bodyPr/>
          <a:lstStyle/>
          <a:p>
            <a:pPr eaLnBrk="1" hangingPunct="1">
              <a:buFontTx/>
              <a:buNone/>
            </a:pPr>
            <a:endParaRPr lang="en-US" dirty="0" smtClean="0">
              <a:solidFill>
                <a:schemeClr val="bg1"/>
              </a:solidFill>
            </a:endParaRPr>
          </a:p>
        </p:txBody>
      </p:sp>
      <p:pic>
        <p:nvPicPr>
          <p:cNvPr id="6" name="Picture 4" descr="xishan Bin"/>
          <p:cNvPicPr>
            <a:picLocks noGrp="1" noChangeAspect="1" noChangeArrowheads="1"/>
          </p:cNvPicPr>
          <p:nvPr>
            <p:ph idx="1"/>
          </p:nvPr>
        </p:nvPicPr>
        <p:blipFill>
          <a:blip r:embed="rId4" cstate="print"/>
          <a:srcRect/>
          <a:stretch>
            <a:fillRect/>
          </a:stretch>
        </p:blipFill>
        <p:spPr>
          <a:xfrm>
            <a:off x="1043608" y="1757218"/>
            <a:ext cx="7340691" cy="5073470"/>
          </a:xfrm>
          <a:noFill/>
        </p:spPr>
      </p:pic>
      <p:sp>
        <p:nvSpPr>
          <p:cNvPr id="7" name="文字方塊 6"/>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50"/>
          <p:cNvSpPr>
            <a:spLocks noGrp="1" noChangeArrowheads="1"/>
          </p:cNvSpPr>
          <p:nvPr>
            <p:ph type="title"/>
          </p:nvPr>
        </p:nvSpPr>
        <p:spPr/>
        <p:txBody>
          <a:bodyPr/>
          <a:lstStyle/>
          <a:p>
            <a:pPr eaLnBrk="1" hangingPunct="1"/>
            <a:endParaRPr lang="en-US" smtClean="0"/>
          </a:p>
        </p:txBody>
      </p:sp>
      <p:sp>
        <p:nvSpPr>
          <p:cNvPr id="4099" name="Rectangle 2051"/>
          <p:cNvSpPr>
            <a:spLocks noGrp="1" noChangeArrowheads="1"/>
          </p:cNvSpPr>
          <p:nvPr>
            <p:ph type="body" idx="1"/>
          </p:nvPr>
        </p:nvSpPr>
        <p:spPr/>
        <p:txBody>
          <a:bodyPr/>
          <a:lstStyle/>
          <a:p>
            <a:pPr eaLnBrk="1" hangingPunct="1"/>
            <a:endParaRPr lang="en-US" smtClean="0"/>
          </a:p>
        </p:txBody>
      </p:sp>
      <p:pic>
        <p:nvPicPr>
          <p:cNvPr id="4100" name="Picture 2052" descr="cover1"/>
          <p:cNvPicPr>
            <a:picLocks noChangeAspect="1" noChangeArrowheads="1"/>
          </p:cNvPicPr>
          <p:nvPr/>
        </p:nvPicPr>
        <p:blipFill>
          <a:blip r:embed="rId2" cstate="print"/>
          <a:srcRect/>
          <a:stretch>
            <a:fillRect/>
          </a:stretch>
        </p:blipFill>
        <p:spPr bwMode="auto">
          <a:xfrm>
            <a:off x="1066800" y="228600"/>
            <a:ext cx="7315200" cy="63246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title"/>
          </p:nvPr>
        </p:nvSpPr>
        <p:spPr/>
        <p:txBody>
          <a:bodyPr/>
          <a:lstStyle/>
          <a:p>
            <a:pPr eaLnBrk="1" hangingPunct="1"/>
            <a:endParaRPr lang="en-US" smtClean="0"/>
          </a:p>
        </p:txBody>
      </p:sp>
      <p:pic>
        <p:nvPicPr>
          <p:cNvPr id="47107" name="Picture 4" descr="xishan Bin"/>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80903" name="Text Box 7"/>
          <p:cNvSpPr txBox="1">
            <a:spLocks noChangeArrowheads="1"/>
          </p:cNvSpPr>
          <p:nvPr/>
        </p:nvSpPr>
        <p:spPr bwMode="auto">
          <a:xfrm>
            <a:off x="611188" y="188913"/>
            <a:ext cx="8064500" cy="641350"/>
          </a:xfrm>
          <a:prstGeom prst="rect">
            <a:avLst/>
          </a:prstGeom>
          <a:noFill/>
          <a:ln w="9525">
            <a:noFill/>
            <a:miter lim="800000"/>
            <a:headEnd/>
            <a:tailEnd/>
          </a:ln>
          <a:effectLst/>
        </p:spPr>
        <p:txBody>
          <a:bodyPr>
            <a:spAutoFit/>
          </a:bodyPr>
          <a:lstStyle/>
          <a:p>
            <a:pPr>
              <a:spcBef>
                <a:spcPct val="50000"/>
              </a:spcBef>
              <a:defRPr/>
            </a:pPr>
            <a:r>
              <a:rPr lang="zh-TW" altLang="en-US" sz="3600" b="1">
                <a:solidFill>
                  <a:srgbClr val="FFFF00"/>
                </a:solidFill>
                <a:latin typeface="華康POP1體W7(P)" pitchFamily="2" charset="-120"/>
                <a:ea typeface="華康POP1體W7(P)" pitchFamily="2" charset="-120"/>
              </a:rPr>
              <a:t>西山牧羊拳      </a:t>
            </a:r>
            <a:r>
              <a:rPr lang="en-US" altLang="zh-TW" sz="3600">
                <a:solidFill>
                  <a:srgbClr val="FFFF00"/>
                </a:solidFill>
                <a:effectLst>
                  <a:outerShdw blurRad="38100" dist="38100" dir="2700000" algn="tl">
                    <a:srgbClr val="C0C0C0"/>
                  </a:outerShdw>
                </a:effectLst>
                <a:latin typeface="華康POP1體W7(P)" pitchFamily="2" charset="-120"/>
                <a:ea typeface="華康POP1體W7(P)" pitchFamily="2" charset="-120"/>
              </a:rPr>
              <a:t>Xi Shan Shepherd Chuan </a:t>
            </a:r>
          </a:p>
        </p:txBody>
      </p:sp>
      <p:sp>
        <p:nvSpPr>
          <p:cNvPr id="80904" name="Rectangle 8"/>
          <p:cNvSpPr>
            <a:spLocks noGrp="1" noChangeArrowheads="1"/>
          </p:cNvSpPr>
          <p:nvPr>
            <p:ph type="body" idx="4294967295"/>
          </p:nvPr>
        </p:nvSpPr>
        <p:spPr/>
        <p:txBody>
          <a:bodyPr/>
          <a:lstStyle/>
          <a:p>
            <a:pPr eaLnBrk="1" hangingPunct="1">
              <a:buFontTx/>
              <a:buNone/>
            </a:pPr>
            <a:r>
              <a:rPr lang="en-US" altLang="zh-TW" sz="4000" b="1" smtClean="0">
                <a:solidFill>
                  <a:schemeClr val="bg1"/>
                </a:solidFill>
                <a:effectLst>
                  <a:outerShdw blurRad="38100" dist="38100" dir="2700000" algn="tl">
                    <a:srgbClr val="C0C0C0"/>
                  </a:outerShdw>
                </a:effectLst>
              </a:rPr>
              <a:t>..</a:t>
            </a:r>
            <a:r>
              <a:rPr lang="en-US" altLang="zh-TW" smtClean="0">
                <a:solidFill>
                  <a:schemeClr val="bg1"/>
                </a:solidFill>
              </a:rPr>
              <a:t> </a:t>
            </a:r>
          </a:p>
          <a:p>
            <a:pPr eaLnBrk="1" hangingPunct="1">
              <a:buFontTx/>
              <a:buNone/>
            </a:pPr>
            <a:endParaRPr lang="en-US" altLang="zh-TW" sz="4000" b="1" smtClean="0">
              <a:solidFill>
                <a:schemeClr val="bg1"/>
              </a:solidFill>
              <a:effectLst>
                <a:outerShdw blurRad="38100" dist="38100" dir="2700000" algn="tl">
                  <a:srgbClr val="C0C0C0"/>
                </a:outerShdw>
              </a:effectLst>
            </a:endParaRPr>
          </a:p>
          <a:p>
            <a:pPr eaLnBrk="1" hangingPunct="1">
              <a:buFontTx/>
              <a:buNone/>
            </a:pPr>
            <a:endParaRPr lang="en-US" altLang="zh-TW" smtClean="0">
              <a:solidFill>
                <a:schemeClr val="bg1"/>
              </a:solidFill>
            </a:endParaRPr>
          </a:p>
        </p:txBody>
      </p:sp>
      <p:sp>
        <p:nvSpPr>
          <p:cNvPr id="6" name="文字方塊 5"/>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title"/>
          </p:nvPr>
        </p:nvSpPr>
        <p:spPr/>
        <p:txBody>
          <a:bodyPr/>
          <a:lstStyle/>
          <a:p>
            <a:pPr eaLnBrk="1" hangingPunct="1"/>
            <a:endParaRPr lang="en-US" smtClean="0"/>
          </a:p>
        </p:txBody>
      </p:sp>
      <p:pic>
        <p:nvPicPr>
          <p:cNvPr id="48131" name="Picture 4" descr="xishan Bin"/>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82951" name="Text Box 7"/>
          <p:cNvSpPr txBox="1">
            <a:spLocks noChangeArrowheads="1"/>
          </p:cNvSpPr>
          <p:nvPr/>
        </p:nvSpPr>
        <p:spPr bwMode="auto">
          <a:xfrm>
            <a:off x="468313" y="260350"/>
            <a:ext cx="8064500" cy="641350"/>
          </a:xfrm>
          <a:prstGeom prst="rect">
            <a:avLst/>
          </a:prstGeom>
          <a:noFill/>
          <a:ln w="9525">
            <a:noFill/>
            <a:miter lim="800000"/>
            <a:headEnd/>
            <a:tailEnd/>
          </a:ln>
          <a:effectLst/>
        </p:spPr>
        <p:txBody>
          <a:bodyPr>
            <a:spAutoFit/>
          </a:bodyPr>
          <a:lstStyle/>
          <a:p>
            <a:pPr>
              <a:spcBef>
                <a:spcPct val="50000"/>
              </a:spcBef>
              <a:defRPr/>
            </a:pPr>
            <a:r>
              <a:rPr lang="zh-TW" altLang="en-US" sz="3600">
                <a:solidFill>
                  <a:srgbClr val="FFFF00"/>
                </a:solidFill>
                <a:latin typeface="華康POP1體W7(P)" pitchFamily="2" charset="-120"/>
                <a:ea typeface="華康POP1體W7(P)" pitchFamily="2" charset="-120"/>
              </a:rPr>
              <a:t>西山長青杖      </a:t>
            </a:r>
            <a:r>
              <a:rPr lang="en-US" altLang="zh-TW" sz="3600">
                <a:solidFill>
                  <a:srgbClr val="FFFF00"/>
                </a:solidFill>
                <a:effectLst>
                  <a:outerShdw blurRad="38100" dist="38100" dir="2700000" algn="tl">
                    <a:srgbClr val="C0C0C0"/>
                  </a:outerShdw>
                </a:effectLst>
                <a:latin typeface="華康POP1體W7(P)" pitchFamily="2" charset="-120"/>
                <a:ea typeface="華康POP1體W7(P)" pitchFamily="2" charset="-120"/>
              </a:rPr>
              <a:t>Xi Shan Evergreen Staff</a:t>
            </a:r>
            <a:r>
              <a:rPr lang="en-US" altLang="zh-TW" sz="3600">
                <a:solidFill>
                  <a:srgbClr val="FFFF00"/>
                </a:solidFill>
                <a:latin typeface="華康POP1體W7(P)" pitchFamily="2" charset="-120"/>
                <a:ea typeface="華康POP1體W7(P)" pitchFamily="2" charset="-120"/>
              </a:rPr>
              <a:t> </a:t>
            </a:r>
          </a:p>
        </p:txBody>
      </p:sp>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p:txBody>
          <a:bodyPr/>
          <a:lstStyle/>
          <a:p>
            <a:pPr eaLnBrk="1" hangingPunct="1"/>
            <a:endParaRPr lang="en-US" smtClean="0"/>
          </a:p>
        </p:txBody>
      </p:sp>
      <p:pic>
        <p:nvPicPr>
          <p:cNvPr id="49155" name="Picture 4" descr="xi-tape2 FF"/>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87047" name="Text Box 7"/>
          <p:cNvSpPr txBox="1">
            <a:spLocks noChangeArrowheads="1"/>
          </p:cNvSpPr>
          <p:nvPr/>
        </p:nvSpPr>
        <p:spPr bwMode="auto">
          <a:xfrm>
            <a:off x="395288" y="260350"/>
            <a:ext cx="8497887" cy="641350"/>
          </a:xfrm>
          <a:prstGeom prst="rect">
            <a:avLst/>
          </a:prstGeom>
          <a:noFill/>
          <a:ln w="9525">
            <a:noFill/>
            <a:miter lim="800000"/>
            <a:headEnd/>
            <a:tailEnd/>
          </a:ln>
          <a:effectLst/>
        </p:spPr>
        <p:txBody>
          <a:bodyPr>
            <a:spAutoFit/>
          </a:bodyPr>
          <a:lstStyle/>
          <a:p>
            <a:pPr>
              <a:spcBef>
                <a:spcPct val="50000"/>
              </a:spcBef>
              <a:defRPr/>
            </a:pPr>
            <a:r>
              <a:rPr lang="zh-TW" altLang="en-US" sz="3600">
                <a:solidFill>
                  <a:srgbClr val="FFFF00"/>
                </a:solidFill>
                <a:latin typeface="華康POP1體W7(P)" pitchFamily="2" charset="-120"/>
                <a:ea typeface="華康POP1體W7(P)" pitchFamily="2" charset="-120"/>
              </a:rPr>
              <a:t>西山一心刀    </a:t>
            </a:r>
            <a:r>
              <a:rPr lang="en-US" altLang="zh-TW" sz="3600">
                <a:solidFill>
                  <a:srgbClr val="FFFF00"/>
                </a:solidFill>
                <a:effectLst>
                  <a:outerShdw blurRad="38100" dist="38100" dir="2700000" algn="tl">
                    <a:srgbClr val="C0C0C0"/>
                  </a:outerShdw>
                </a:effectLst>
                <a:latin typeface="華康POP1體W7(P)" pitchFamily="2" charset="-120"/>
                <a:ea typeface="華康POP1體W7(P)" pitchFamily="2" charset="-120"/>
              </a:rPr>
              <a:t>Xi Shan Yi Xin Broadsword</a:t>
            </a:r>
            <a:r>
              <a:rPr lang="en-US" altLang="zh-TW" sz="3600">
                <a:solidFill>
                  <a:srgbClr val="FF3399"/>
                </a:solidFill>
                <a:latin typeface="華康POP1體W7(P)" pitchFamily="2" charset="-120"/>
                <a:ea typeface="華康POP1體W7(P)" pitchFamily="2" charset="-120"/>
              </a:rPr>
              <a:t> </a:t>
            </a:r>
          </a:p>
        </p:txBody>
      </p:sp>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p:nvPr>
        </p:nvSpPr>
        <p:spPr/>
        <p:txBody>
          <a:bodyPr/>
          <a:lstStyle/>
          <a:p>
            <a:pPr eaLnBrk="1" hangingPunct="1"/>
            <a:endParaRPr lang="en-US" smtClean="0"/>
          </a:p>
        </p:txBody>
      </p:sp>
      <p:pic>
        <p:nvPicPr>
          <p:cNvPr id="50179" name="Picture 4" descr="xishan Bin"/>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84999" name="Text Box 7"/>
          <p:cNvSpPr txBox="1">
            <a:spLocks noChangeArrowheads="1"/>
          </p:cNvSpPr>
          <p:nvPr/>
        </p:nvSpPr>
        <p:spPr bwMode="auto">
          <a:xfrm>
            <a:off x="250825" y="188913"/>
            <a:ext cx="5472113" cy="1465262"/>
          </a:xfrm>
          <a:prstGeom prst="rect">
            <a:avLst/>
          </a:prstGeom>
          <a:noFill/>
          <a:ln w="9525">
            <a:noFill/>
            <a:miter lim="800000"/>
            <a:headEnd/>
            <a:tailEnd/>
          </a:ln>
          <a:effectLst/>
        </p:spPr>
        <p:txBody>
          <a:bodyPr>
            <a:spAutoFit/>
          </a:bodyPr>
          <a:lstStyle/>
          <a:p>
            <a:pPr>
              <a:spcBef>
                <a:spcPct val="50000"/>
              </a:spcBef>
            </a:pPr>
            <a:r>
              <a:rPr lang="zh-TW" altLang="en-US" sz="3600">
                <a:solidFill>
                  <a:srgbClr val="FFFF00"/>
                </a:solidFill>
                <a:latin typeface="華康POP1體W7(P)" pitchFamily="2" charset="-120"/>
                <a:ea typeface="華康POP1體W7(P)" pitchFamily="2" charset="-120"/>
              </a:rPr>
              <a:t>西山牧羊棍</a:t>
            </a:r>
          </a:p>
          <a:p>
            <a:pPr>
              <a:spcBef>
                <a:spcPct val="50000"/>
              </a:spcBef>
            </a:pPr>
            <a:r>
              <a:rPr lang="en-US" altLang="zh-TW" sz="3600">
                <a:solidFill>
                  <a:srgbClr val="000099"/>
                </a:solidFill>
                <a:effectLst>
                  <a:outerShdw blurRad="38100" dist="38100" dir="2700000" algn="tl">
                    <a:srgbClr val="C0C0C0"/>
                  </a:outerShdw>
                </a:effectLst>
                <a:latin typeface="華康POP1體W7(P)" pitchFamily="2" charset="-120"/>
                <a:ea typeface="華康POP1體W7(P)" pitchFamily="2" charset="-120"/>
              </a:rPr>
              <a:t>Xi Shan Shepherd Rod </a:t>
            </a:r>
          </a:p>
        </p:txBody>
      </p:sp>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title"/>
          </p:nvPr>
        </p:nvSpPr>
        <p:spPr/>
        <p:txBody>
          <a:bodyPr/>
          <a:lstStyle/>
          <a:p>
            <a:pPr eaLnBrk="1" hangingPunct="1"/>
            <a:endParaRPr lang="en-US" smtClean="0"/>
          </a:p>
        </p:txBody>
      </p:sp>
      <p:pic>
        <p:nvPicPr>
          <p:cNvPr id="55299" name="Picture 4" descr="portland5 FF"/>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title"/>
          </p:nvPr>
        </p:nvSpPr>
        <p:spPr/>
        <p:txBody>
          <a:bodyPr/>
          <a:lstStyle/>
          <a:p>
            <a:pPr eaLnBrk="1" hangingPunct="1"/>
            <a:endParaRPr lang="en-US" smtClean="0"/>
          </a:p>
        </p:txBody>
      </p:sp>
      <p:pic>
        <p:nvPicPr>
          <p:cNvPr id="63491" name="Picture 8" descr="herold-3 FF"/>
          <p:cNvPicPr>
            <a:picLocks noGrp="1" noChangeAspect="1" noChangeArrowheads="1"/>
          </p:cNvPicPr>
          <p:nvPr>
            <p:ph idx="1"/>
          </p:nvPr>
        </p:nvPicPr>
        <p:blipFill>
          <a:blip r:embed="rId3" cstate="print"/>
          <a:srcRect/>
          <a:stretch>
            <a:fillRect/>
          </a:stretch>
        </p:blipFill>
        <p:spPr>
          <a:xfrm>
            <a:off x="0" y="30163"/>
            <a:ext cx="9144000" cy="6827837"/>
          </a:xfrm>
          <a:noFill/>
        </p:spPr>
      </p:pic>
      <p:sp>
        <p:nvSpPr>
          <p:cNvPr id="63492" name="Text Box 9"/>
          <p:cNvSpPr txBox="1">
            <a:spLocks noChangeArrowheads="1"/>
          </p:cNvSpPr>
          <p:nvPr/>
        </p:nvSpPr>
        <p:spPr bwMode="auto">
          <a:xfrm>
            <a:off x="647700" y="476250"/>
            <a:ext cx="8496300" cy="579438"/>
          </a:xfrm>
          <a:prstGeom prst="rect">
            <a:avLst/>
          </a:prstGeom>
          <a:noFill/>
          <a:ln w="9525">
            <a:noFill/>
            <a:miter lim="800000"/>
            <a:headEnd/>
            <a:tailEnd/>
          </a:ln>
        </p:spPr>
        <p:txBody>
          <a:bodyPr>
            <a:spAutoFit/>
          </a:bodyPr>
          <a:lstStyle/>
          <a:p>
            <a:pPr>
              <a:spcBef>
                <a:spcPct val="50000"/>
              </a:spcBef>
            </a:pPr>
            <a:r>
              <a:rPr lang="en-US" altLang="zh-TW" sz="3200">
                <a:solidFill>
                  <a:srgbClr val="FFFF00"/>
                </a:solidFill>
                <a:latin typeface="全真粗黑體" pitchFamily="49" charset="-120"/>
                <a:ea typeface="全真粗黑體" pitchFamily="49" charset="-120"/>
              </a:rPr>
              <a:t>   </a:t>
            </a:r>
            <a:r>
              <a:rPr lang="zh-TW" altLang="en-US" sz="3200">
                <a:solidFill>
                  <a:srgbClr val="FFFF00"/>
                </a:solidFill>
                <a:latin typeface="全真粗黑體" pitchFamily="49" charset="-120"/>
                <a:ea typeface="全真粗黑體" pitchFamily="49" charset="-120"/>
              </a:rPr>
              <a:t>田牧師於當日表演西山牧羊拳</a:t>
            </a:r>
          </a:p>
        </p:txBody>
      </p:sp>
      <p:sp>
        <p:nvSpPr>
          <p:cNvPr id="121866" name="Text Box 10"/>
          <p:cNvSpPr txBox="1">
            <a:spLocks noChangeArrowheads="1"/>
          </p:cNvSpPr>
          <p:nvPr/>
        </p:nvSpPr>
        <p:spPr bwMode="auto">
          <a:xfrm>
            <a:off x="250825" y="5373688"/>
            <a:ext cx="6697663" cy="822325"/>
          </a:xfrm>
          <a:prstGeom prst="rect">
            <a:avLst/>
          </a:prstGeom>
          <a:noFill/>
          <a:ln w="9525">
            <a:noFill/>
            <a:miter lim="800000"/>
            <a:headEnd/>
            <a:tailEnd/>
          </a:ln>
          <a:effectLst/>
        </p:spPr>
        <p:txBody>
          <a:bodyPr>
            <a:spAutoFit/>
          </a:bodyPr>
          <a:lstStyle/>
          <a:p>
            <a:pPr>
              <a:spcBef>
                <a:spcPct val="50000"/>
              </a:spcBef>
              <a:defRPr/>
            </a:pPr>
            <a:r>
              <a:rPr lang="en-US" altLang="zh-TW" sz="2400">
                <a:solidFill>
                  <a:srgbClr val="FFFF00"/>
                </a:solidFill>
                <a:effectLst>
                  <a:outerShdw blurRad="38100" dist="38100" dir="2700000" algn="tl">
                    <a:srgbClr val="C0C0C0"/>
                  </a:outerShdw>
                </a:effectLst>
                <a:latin typeface="Arial" pitchFamily="34" charset="0"/>
              </a:rPr>
              <a:t>Rev. Tin performed the Xi Shan Kung Fu at L.A. CCHC Community Center on April 1, 2006</a:t>
            </a:r>
          </a:p>
        </p:txBody>
      </p:sp>
      <p:sp>
        <p:nvSpPr>
          <p:cNvPr id="6" name="文字方塊 5"/>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title"/>
          </p:nvPr>
        </p:nvSpPr>
        <p:spPr/>
        <p:txBody>
          <a:bodyPr/>
          <a:lstStyle/>
          <a:p>
            <a:pPr eaLnBrk="1" hangingPunct="1"/>
            <a:endParaRPr lang="en-US" smtClean="0"/>
          </a:p>
        </p:txBody>
      </p:sp>
      <p:pic>
        <p:nvPicPr>
          <p:cNvPr id="66563" name="Picture 4" descr="herold-6 FF"/>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title"/>
          </p:nvPr>
        </p:nvSpPr>
        <p:spPr/>
        <p:txBody>
          <a:bodyPr/>
          <a:lstStyle/>
          <a:p>
            <a:pPr eaLnBrk="1" hangingPunct="1"/>
            <a:endParaRPr lang="en-US" smtClean="0"/>
          </a:p>
        </p:txBody>
      </p:sp>
      <p:pic>
        <p:nvPicPr>
          <p:cNvPr id="67587" name="Picture 4" descr="herold-7 FF"/>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DSC0224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文字方塊 2"/>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DSC0228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文字方塊 2"/>
          <p:cNvSpPr txBox="1"/>
          <p:nvPr/>
        </p:nvSpPr>
        <p:spPr>
          <a:xfrm>
            <a:off x="5753328" y="6487416"/>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descr="cover2"/>
          <p:cNvPicPr>
            <a:picLocks noChangeAspect="1" noChangeArrowheads="1"/>
          </p:cNvPicPr>
          <p:nvPr/>
        </p:nvPicPr>
        <p:blipFill>
          <a:blip r:embed="rId3" cstate="print"/>
          <a:srcRect/>
          <a:stretch>
            <a:fillRect/>
          </a:stretch>
        </p:blipFill>
        <p:spPr bwMode="auto">
          <a:xfrm>
            <a:off x="304800" y="0"/>
            <a:ext cx="8839200" cy="7316788"/>
          </a:xfrm>
          <a:prstGeom prst="rect">
            <a:avLst/>
          </a:prstGeom>
          <a:noFill/>
          <a:ln w="9525">
            <a:noFill/>
            <a:miter lim="800000"/>
            <a:headEnd/>
            <a:tailEnd/>
          </a:ln>
        </p:spPr>
      </p:pic>
      <p:sp>
        <p:nvSpPr>
          <p:cNvPr id="3" name="文字方塊 2"/>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22210"/>
                                        </p:tgtEl>
                                        <p:attrNameLst>
                                          <p:attrName>style.visibility</p:attrName>
                                        </p:attrNameLst>
                                      </p:cBhvr>
                                      <p:to>
                                        <p:strVal val="visible"/>
                                      </p:to>
                                    </p:set>
                                    <p:anim calcmode="lin" valueType="num">
                                      <p:cBhvr>
                                        <p:cTn id="7" dur="1000" fill="hold"/>
                                        <p:tgtEl>
                                          <p:spTgt spid="222210"/>
                                        </p:tgtEl>
                                        <p:attrNameLst>
                                          <p:attrName>ppt_w</p:attrName>
                                        </p:attrNameLst>
                                      </p:cBhvr>
                                      <p:tavLst>
                                        <p:tav tm="0">
                                          <p:val>
                                            <p:fltVal val="0"/>
                                          </p:val>
                                        </p:tav>
                                        <p:tav tm="100000">
                                          <p:val>
                                            <p:strVal val="#ppt_w"/>
                                          </p:val>
                                        </p:tav>
                                      </p:tavLst>
                                    </p:anim>
                                    <p:anim calcmode="lin" valueType="num">
                                      <p:cBhvr>
                                        <p:cTn id="8" dur="1000" fill="hold"/>
                                        <p:tgtEl>
                                          <p:spTgt spid="222210"/>
                                        </p:tgtEl>
                                        <p:attrNameLst>
                                          <p:attrName>ppt_h</p:attrName>
                                        </p:attrNameLst>
                                      </p:cBhvr>
                                      <p:tavLst>
                                        <p:tav tm="0">
                                          <p:val>
                                            <p:fltVal val="0"/>
                                          </p:val>
                                        </p:tav>
                                        <p:tav tm="100000">
                                          <p:val>
                                            <p:strVal val="#ppt_h"/>
                                          </p:val>
                                        </p:tav>
                                      </p:tavLst>
                                    </p:anim>
                                    <p:anim calcmode="lin" valueType="num">
                                      <p:cBhvr>
                                        <p:cTn id="9" dur="1000" fill="hold"/>
                                        <p:tgtEl>
                                          <p:spTgt spid="2222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221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en-US" smtClean="0"/>
          </a:p>
        </p:txBody>
      </p:sp>
      <p:sp>
        <p:nvSpPr>
          <p:cNvPr id="76803" name="Rectangle 3"/>
          <p:cNvSpPr>
            <a:spLocks noGrp="1" noChangeArrowheads="1"/>
          </p:cNvSpPr>
          <p:nvPr>
            <p:ph type="body" idx="1"/>
          </p:nvPr>
        </p:nvSpPr>
        <p:spPr/>
        <p:txBody>
          <a:bodyPr/>
          <a:lstStyle/>
          <a:p>
            <a:pPr eaLnBrk="1" hangingPunct="1"/>
            <a:endParaRPr lang="en-US" smtClean="0"/>
          </a:p>
        </p:txBody>
      </p:sp>
      <p:pic>
        <p:nvPicPr>
          <p:cNvPr id="76804" name="Picture 4" descr="DSC02635"/>
          <p:cNvPicPr>
            <a:picLocks noChangeAspect="1" noChangeArrowheads="1"/>
          </p:cNvPicPr>
          <p:nvPr/>
        </p:nvPicPr>
        <p:blipFill>
          <a:blip r:embed="rId2" cstate="print"/>
          <a:srcRect/>
          <a:stretch>
            <a:fillRect/>
          </a:stretch>
        </p:blipFill>
        <p:spPr bwMode="auto">
          <a:xfrm>
            <a:off x="-3708400" y="-4203700"/>
            <a:ext cx="15336838" cy="11503025"/>
          </a:xfrm>
          <a:prstGeom prst="rect">
            <a:avLst/>
          </a:prstGeom>
          <a:noFill/>
          <a:ln w="9525">
            <a:noFill/>
            <a:miter lim="800000"/>
            <a:headEnd/>
            <a:tailEnd/>
          </a:ln>
        </p:spPr>
      </p:pic>
      <p:sp>
        <p:nvSpPr>
          <p:cNvPr id="5" name="文字方塊 4"/>
          <p:cNvSpPr txBox="1"/>
          <p:nvPr/>
        </p:nvSpPr>
        <p:spPr>
          <a:xfrm>
            <a:off x="5287744" y="6522154"/>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4331.jpg"/>
          <p:cNvPicPr>
            <a:picLocks noGrp="1" noChangeAspect="1"/>
          </p:cNvPicPr>
          <p:nvPr>
            <p:ph idx="1"/>
          </p:nvPr>
        </p:nvPicPr>
        <p:blipFill>
          <a:blip r:embed="rId2" cstate="print"/>
          <a:stretch>
            <a:fillRect/>
          </a:stretch>
        </p:blipFill>
        <p:spPr>
          <a:xfrm>
            <a:off x="-1404664" y="-459432"/>
            <a:ext cx="7392821" cy="5544616"/>
          </a:xfrm>
        </p:spPr>
      </p:pic>
      <p:pic>
        <p:nvPicPr>
          <p:cNvPr id="5" name="Picture 4" descr="IMG_5837.jpg"/>
          <p:cNvPicPr>
            <a:picLocks noChangeAspect="1"/>
          </p:cNvPicPr>
          <p:nvPr/>
        </p:nvPicPr>
        <p:blipFill>
          <a:blip r:embed="rId3" cstate="print"/>
          <a:stretch>
            <a:fillRect/>
          </a:stretch>
        </p:blipFill>
        <p:spPr>
          <a:xfrm rot="5400000">
            <a:off x="4549665" y="2263666"/>
            <a:ext cx="5250668" cy="3938001"/>
          </a:xfrm>
          <a:prstGeom prst="rect">
            <a:avLst/>
          </a:prstGeom>
        </p:spPr>
      </p:pic>
      <p:sp>
        <p:nvSpPr>
          <p:cNvPr id="6" name="文字方塊 5"/>
          <p:cNvSpPr txBox="1"/>
          <p:nvPr/>
        </p:nvSpPr>
        <p:spPr>
          <a:xfrm>
            <a:off x="1331640" y="6488668"/>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0A63AA3C-7A6E-479C-93BB-FC0D2AFF0784-L0-001.jpeg" descr="0A63AA3C-7A6E-479C-93BB-FC0D2AFF0784-L0-001.jpe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4695" y="97111"/>
            <a:ext cx="6371332" cy="320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75B1D58C-0EFB-4E0C-BE69-C4EA444E5736-L0-001.jpeg" descr="75B1D58C-0EFB-4E0C-BE69-C4EA444E5736-L0-001.jpe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28365" y="2330649"/>
            <a:ext cx="5652492" cy="462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A32DDBD0-0BD5-41EB-83E6-6DCBBD2DF382-L0-001.jpeg" descr="A32DDBD0-0BD5-41EB-83E6-6DCBBD2DF382-L0-001.jpe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041925" y="980728"/>
            <a:ext cx="4102075" cy="552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5508104" y="6502623"/>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extLst>
      <p:ext uri="{BB962C8B-B14F-4D97-AF65-F5344CB8AC3E}">
        <p14:creationId xmlns:p14="http://schemas.microsoft.com/office/powerpoint/2010/main" val="39150328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3439C2E3-3184-4721-9F26-14810CAC02CF-L0-001.png" descr="3439C2E3-3184-4721-9F26-14810CAC02CF-L0-001.png"/>
          <p:cNvPicPr>
            <a:picLocks noChangeAspect="1"/>
          </p:cNvPicPr>
          <p:nvPr/>
        </p:nvPicPr>
        <p:blipFill>
          <a:blip r:embed="rId2" cstate="print">
            <a:extLst>
              <a:ext uri="{28A0092B-C50C-407E-A947-70E740481C1C}">
                <a14:useLocalDpi xmlns:a14="http://schemas.microsoft.com/office/drawing/2010/main" val="0"/>
              </a:ext>
            </a:extLst>
          </a:blip>
          <a:srcRect l="2965" t="24783" r="5122" b="28319"/>
          <a:stretch>
            <a:fillRect/>
          </a:stretch>
        </p:blipFill>
        <p:spPr bwMode="auto">
          <a:xfrm>
            <a:off x="269008" y="1471166"/>
            <a:ext cx="5305350" cy="360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6387" name="「田森傑指出，他在今天下午在台灣國際武術的學術論文發表，是唯一研究太極武術的科學報告！」"/>
          <p:cNvSpPr txBox="1">
            <a:spLocks noChangeArrowheads="1"/>
          </p:cNvSpPr>
          <p:nvPr/>
        </p:nvSpPr>
        <p:spPr bwMode="auto">
          <a:xfrm>
            <a:off x="6021958" y="2374390"/>
            <a:ext cx="2728020" cy="180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nchor="ctr">
            <a:spAutoFit/>
          </a:bodyPr>
          <a:lstStyle>
            <a:lvl1pPr defTabSz="457200">
              <a:spcBef>
                <a:spcPts val="4200"/>
              </a:spcBef>
              <a:buClr>
                <a:srgbClr val="FFFFFF"/>
              </a:buClr>
              <a:buSzPct val="145000"/>
              <a:buChar char="•"/>
              <a:defRPr sz="3200">
                <a:solidFill>
                  <a:srgbClr val="FFFFFF"/>
                </a:solidFill>
                <a:latin typeface="Helvetica Neue"/>
                <a:ea typeface="Helvetica Neue"/>
                <a:cs typeface="Helvetica Neue"/>
                <a:sym typeface="Helvetica Neue"/>
              </a:defRPr>
            </a:lvl1pPr>
            <a:lvl2pPr marL="742950" indent="-285750" defTabSz="457200">
              <a:spcBef>
                <a:spcPts val="4200"/>
              </a:spcBef>
              <a:buClr>
                <a:srgbClr val="FFFFFF"/>
              </a:buClr>
              <a:buSzPct val="145000"/>
              <a:buChar char="•"/>
              <a:defRPr sz="3200">
                <a:solidFill>
                  <a:srgbClr val="FFFFFF"/>
                </a:solidFill>
                <a:latin typeface="Helvetica Neue"/>
                <a:ea typeface="Helvetica Neue"/>
                <a:cs typeface="Helvetica Neue"/>
                <a:sym typeface="Helvetica Neue"/>
              </a:defRPr>
            </a:lvl2pPr>
            <a:lvl3pPr marL="1143000" indent="-228600" defTabSz="457200">
              <a:spcBef>
                <a:spcPts val="4200"/>
              </a:spcBef>
              <a:buClr>
                <a:srgbClr val="FFFFFF"/>
              </a:buClr>
              <a:buSzPct val="145000"/>
              <a:buChar char="•"/>
              <a:defRPr sz="3200">
                <a:solidFill>
                  <a:srgbClr val="FFFFFF"/>
                </a:solidFill>
                <a:latin typeface="Helvetica Neue"/>
                <a:ea typeface="Helvetica Neue"/>
                <a:cs typeface="Helvetica Neue"/>
                <a:sym typeface="Helvetica Neue"/>
              </a:defRPr>
            </a:lvl3pPr>
            <a:lvl4pPr marL="1600200" indent="-228600" defTabSz="457200">
              <a:spcBef>
                <a:spcPts val="4200"/>
              </a:spcBef>
              <a:buClr>
                <a:srgbClr val="FFFFFF"/>
              </a:buClr>
              <a:buSzPct val="145000"/>
              <a:buChar char="•"/>
              <a:defRPr sz="3200">
                <a:solidFill>
                  <a:srgbClr val="FFFFFF"/>
                </a:solidFill>
                <a:latin typeface="Helvetica Neue"/>
                <a:ea typeface="Helvetica Neue"/>
                <a:cs typeface="Helvetica Neue"/>
                <a:sym typeface="Helvetica Neue"/>
              </a:defRPr>
            </a:lvl4pPr>
            <a:lvl5pPr marL="2057400" indent="-228600" defTabSz="457200">
              <a:spcBef>
                <a:spcPts val="4200"/>
              </a:spcBef>
              <a:buClr>
                <a:srgbClr val="FFFFFF"/>
              </a:buClr>
              <a:buSzPct val="145000"/>
              <a:buChar char="•"/>
              <a:defRPr sz="3200">
                <a:solidFill>
                  <a:srgbClr val="FFFFFF"/>
                </a:solidFill>
                <a:latin typeface="Helvetica Neue"/>
                <a:ea typeface="Helvetica Neue"/>
                <a:cs typeface="Helvetica Neue"/>
                <a:sym typeface="Helvetica Neue"/>
              </a:defRPr>
            </a:lvl5pPr>
            <a:lvl6pPr marL="2514600" indent="-228600" defTabSz="457200" eaLnBrk="0" fontAlgn="base" hangingPunct="0">
              <a:spcBef>
                <a:spcPts val="4200"/>
              </a:spcBef>
              <a:spcAft>
                <a:spcPct val="0"/>
              </a:spcAft>
              <a:buClr>
                <a:srgbClr val="FFFFFF"/>
              </a:buClr>
              <a:buSzPct val="145000"/>
              <a:buChar char="•"/>
              <a:defRPr sz="3200">
                <a:solidFill>
                  <a:srgbClr val="FFFFFF"/>
                </a:solidFill>
                <a:latin typeface="Helvetica Neue"/>
                <a:ea typeface="Helvetica Neue"/>
                <a:cs typeface="Helvetica Neue"/>
                <a:sym typeface="Helvetica Neue"/>
              </a:defRPr>
            </a:lvl6pPr>
            <a:lvl7pPr marL="2971800" indent="-228600" defTabSz="457200" eaLnBrk="0" fontAlgn="base" hangingPunct="0">
              <a:spcBef>
                <a:spcPts val="4200"/>
              </a:spcBef>
              <a:spcAft>
                <a:spcPct val="0"/>
              </a:spcAft>
              <a:buClr>
                <a:srgbClr val="FFFFFF"/>
              </a:buClr>
              <a:buSzPct val="145000"/>
              <a:buChar char="•"/>
              <a:defRPr sz="3200">
                <a:solidFill>
                  <a:srgbClr val="FFFFFF"/>
                </a:solidFill>
                <a:latin typeface="Helvetica Neue"/>
                <a:ea typeface="Helvetica Neue"/>
                <a:cs typeface="Helvetica Neue"/>
                <a:sym typeface="Helvetica Neue"/>
              </a:defRPr>
            </a:lvl7pPr>
            <a:lvl8pPr marL="3429000" indent="-228600" defTabSz="457200" eaLnBrk="0" fontAlgn="base" hangingPunct="0">
              <a:spcBef>
                <a:spcPts val="4200"/>
              </a:spcBef>
              <a:spcAft>
                <a:spcPct val="0"/>
              </a:spcAft>
              <a:buClr>
                <a:srgbClr val="FFFFFF"/>
              </a:buClr>
              <a:buSzPct val="145000"/>
              <a:buChar char="•"/>
              <a:defRPr sz="3200">
                <a:solidFill>
                  <a:srgbClr val="FFFFFF"/>
                </a:solidFill>
                <a:latin typeface="Helvetica Neue"/>
                <a:ea typeface="Helvetica Neue"/>
                <a:cs typeface="Helvetica Neue"/>
                <a:sym typeface="Helvetica Neue"/>
              </a:defRPr>
            </a:lvl8pPr>
            <a:lvl9pPr marL="3886200" indent="-228600" defTabSz="457200" eaLnBrk="0" fontAlgn="base" hangingPunct="0">
              <a:spcBef>
                <a:spcPts val="4200"/>
              </a:spcBef>
              <a:spcAft>
                <a:spcPct val="0"/>
              </a:spcAft>
              <a:buClr>
                <a:srgbClr val="FFFFFF"/>
              </a:buClr>
              <a:buSzPct val="145000"/>
              <a:buChar char="•"/>
              <a:defRPr sz="3200">
                <a:solidFill>
                  <a:srgbClr val="FFFFFF"/>
                </a:solidFill>
                <a:latin typeface="Helvetica Neue"/>
                <a:ea typeface="Helvetica Neue"/>
                <a:cs typeface="Helvetica Neue"/>
                <a:sym typeface="Helvetica Neue"/>
              </a:defRPr>
            </a:lvl9pPr>
          </a:lstStyle>
          <a:p>
            <a:pPr algn="just" eaLnBrk="1">
              <a:spcBef>
                <a:spcPct val="0"/>
              </a:spcBef>
              <a:buClrTx/>
              <a:buSzTx/>
              <a:buFontTx/>
              <a:buNone/>
            </a:pPr>
            <a:r>
              <a:rPr lang="en-US" altLang="en-US" sz="2250">
                <a:solidFill>
                  <a:srgbClr val="444444"/>
                </a:solidFill>
                <a:latin typeface="PingFang TC Semibold"/>
                <a:ea typeface="PingFang TC Semibold"/>
                <a:cs typeface="PingFang TC Semibold"/>
                <a:sym typeface="PingFang TC Semibold"/>
              </a:rPr>
              <a:t>「田森傑指出，他在今天下午在台灣國際武術的學術論文發表，是唯一研究太極武術的科學報告！」</a:t>
            </a:r>
          </a:p>
        </p:txBody>
      </p:sp>
      <p:sp>
        <p:nvSpPr>
          <p:cNvPr id="16388" name="世大運武術比賽今年首登場 幕後推手來自台灣之子 —— 聯合報"/>
          <p:cNvSpPr txBox="1">
            <a:spLocks noChangeArrowheads="1"/>
          </p:cNvSpPr>
          <p:nvPr/>
        </p:nvSpPr>
        <p:spPr bwMode="auto">
          <a:xfrm>
            <a:off x="269007" y="100625"/>
            <a:ext cx="4736083" cy="137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nchor="ctr">
            <a:spAutoFit/>
          </a:bodyPr>
          <a:lstStyle>
            <a:lvl1pPr defTabSz="457200">
              <a:spcBef>
                <a:spcPts val="4200"/>
              </a:spcBef>
              <a:buClr>
                <a:srgbClr val="FFFFFF"/>
              </a:buClr>
              <a:buSzPct val="145000"/>
              <a:buChar char="•"/>
              <a:defRPr sz="3200">
                <a:solidFill>
                  <a:srgbClr val="FFFFFF"/>
                </a:solidFill>
                <a:latin typeface="Helvetica Neue"/>
                <a:ea typeface="Helvetica Neue"/>
                <a:cs typeface="Helvetica Neue"/>
                <a:sym typeface="Helvetica Neue"/>
              </a:defRPr>
            </a:lvl1pPr>
            <a:lvl2pPr marL="742950" indent="-285750" defTabSz="457200">
              <a:spcBef>
                <a:spcPts val="4200"/>
              </a:spcBef>
              <a:buClr>
                <a:srgbClr val="FFFFFF"/>
              </a:buClr>
              <a:buSzPct val="145000"/>
              <a:buChar char="•"/>
              <a:defRPr sz="3200">
                <a:solidFill>
                  <a:srgbClr val="FFFFFF"/>
                </a:solidFill>
                <a:latin typeface="Helvetica Neue"/>
                <a:ea typeface="Helvetica Neue"/>
                <a:cs typeface="Helvetica Neue"/>
                <a:sym typeface="Helvetica Neue"/>
              </a:defRPr>
            </a:lvl2pPr>
            <a:lvl3pPr marL="1143000" indent="-228600" defTabSz="457200">
              <a:spcBef>
                <a:spcPts val="4200"/>
              </a:spcBef>
              <a:buClr>
                <a:srgbClr val="FFFFFF"/>
              </a:buClr>
              <a:buSzPct val="145000"/>
              <a:buChar char="•"/>
              <a:defRPr sz="3200">
                <a:solidFill>
                  <a:srgbClr val="FFFFFF"/>
                </a:solidFill>
                <a:latin typeface="Helvetica Neue"/>
                <a:ea typeface="Helvetica Neue"/>
                <a:cs typeface="Helvetica Neue"/>
                <a:sym typeface="Helvetica Neue"/>
              </a:defRPr>
            </a:lvl3pPr>
            <a:lvl4pPr marL="1600200" indent="-228600" defTabSz="457200">
              <a:spcBef>
                <a:spcPts val="4200"/>
              </a:spcBef>
              <a:buClr>
                <a:srgbClr val="FFFFFF"/>
              </a:buClr>
              <a:buSzPct val="145000"/>
              <a:buChar char="•"/>
              <a:defRPr sz="3200">
                <a:solidFill>
                  <a:srgbClr val="FFFFFF"/>
                </a:solidFill>
                <a:latin typeface="Helvetica Neue"/>
                <a:ea typeface="Helvetica Neue"/>
                <a:cs typeface="Helvetica Neue"/>
                <a:sym typeface="Helvetica Neue"/>
              </a:defRPr>
            </a:lvl4pPr>
            <a:lvl5pPr marL="2057400" indent="-228600" defTabSz="457200">
              <a:spcBef>
                <a:spcPts val="4200"/>
              </a:spcBef>
              <a:buClr>
                <a:srgbClr val="FFFFFF"/>
              </a:buClr>
              <a:buSzPct val="145000"/>
              <a:buChar char="•"/>
              <a:defRPr sz="3200">
                <a:solidFill>
                  <a:srgbClr val="FFFFFF"/>
                </a:solidFill>
                <a:latin typeface="Helvetica Neue"/>
                <a:ea typeface="Helvetica Neue"/>
                <a:cs typeface="Helvetica Neue"/>
                <a:sym typeface="Helvetica Neue"/>
              </a:defRPr>
            </a:lvl5pPr>
            <a:lvl6pPr marL="2514600" indent="-228600" defTabSz="457200" eaLnBrk="0" fontAlgn="base" hangingPunct="0">
              <a:spcBef>
                <a:spcPts val="4200"/>
              </a:spcBef>
              <a:spcAft>
                <a:spcPct val="0"/>
              </a:spcAft>
              <a:buClr>
                <a:srgbClr val="FFFFFF"/>
              </a:buClr>
              <a:buSzPct val="145000"/>
              <a:buChar char="•"/>
              <a:defRPr sz="3200">
                <a:solidFill>
                  <a:srgbClr val="FFFFFF"/>
                </a:solidFill>
                <a:latin typeface="Helvetica Neue"/>
                <a:ea typeface="Helvetica Neue"/>
                <a:cs typeface="Helvetica Neue"/>
                <a:sym typeface="Helvetica Neue"/>
              </a:defRPr>
            </a:lvl6pPr>
            <a:lvl7pPr marL="2971800" indent="-228600" defTabSz="457200" eaLnBrk="0" fontAlgn="base" hangingPunct="0">
              <a:spcBef>
                <a:spcPts val="4200"/>
              </a:spcBef>
              <a:spcAft>
                <a:spcPct val="0"/>
              </a:spcAft>
              <a:buClr>
                <a:srgbClr val="FFFFFF"/>
              </a:buClr>
              <a:buSzPct val="145000"/>
              <a:buChar char="•"/>
              <a:defRPr sz="3200">
                <a:solidFill>
                  <a:srgbClr val="FFFFFF"/>
                </a:solidFill>
                <a:latin typeface="Helvetica Neue"/>
                <a:ea typeface="Helvetica Neue"/>
                <a:cs typeface="Helvetica Neue"/>
                <a:sym typeface="Helvetica Neue"/>
              </a:defRPr>
            </a:lvl7pPr>
            <a:lvl8pPr marL="3429000" indent="-228600" defTabSz="457200" eaLnBrk="0" fontAlgn="base" hangingPunct="0">
              <a:spcBef>
                <a:spcPts val="4200"/>
              </a:spcBef>
              <a:spcAft>
                <a:spcPct val="0"/>
              </a:spcAft>
              <a:buClr>
                <a:srgbClr val="FFFFFF"/>
              </a:buClr>
              <a:buSzPct val="145000"/>
              <a:buChar char="•"/>
              <a:defRPr sz="3200">
                <a:solidFill>
                  <a:srgbClr val="FFFFFF"/>
                </a:solidFill>
                <a:latin typeface="Helvetica Neue"/>
                <a:ea typeface="Helvetica Neue"/>
                <a:cs typeface="Helvetica Neue"/>
                <a:sym typeface="Helvetica Neue"/>
              </a:defRPr>
            </a:lvl8pPr>
            <a:lvl9pPr marL="3886200" indent="-228600" defTabSz="457200" eaLnBrk="0" fontAlgn="base" hangingPunct="0">
              <a:spcBef>
                <a:spcPts val="4200"/>
              </a:spcBef>
              <a:spcAft>
                <a:spcPct val="0"/>
              </a:spcAft>
              <a:buClr>
                <a:srgbClr val="FFFFFF"/>
              </a:buClr>
              <a:buSzPct val="145000"/>
              <a:buChar char="•"/>
              <a:defRPr sz="3200">
                <a:solidFill>
                  <a:srgbClr val="FFFFFF"/>
                </a:solidFill>
                <a:latin typeface="Helvetica Neue"/>
                <a:ea typeface="Helvetica Neue"/>
                <a:cs typeface="Helvetica Neue"/>
                <a:sym typeface="Helvetica Neue"/>
              </a:defRPr>
            </a:lvl9pPr>
          </a:lstStyle>
          <a:p>
            <a:pPr algn="just" eaLnBrk="1">
              <a:spcBef>
                <a:spcPct val="0"/>
              </a:spcBef>
              <a:buClrTx/>
              <a:buSzTx/>
              <a:buFontTx/>
              <a:buNone/>
            </a:pPr>
            <a:r>
              <a:rPr lang="en-US" altLang="en-US" sz="2812">
                <a:solidFill>
                  <a:srgbClr val="222222"/>
                </a:solidFill>
                <a:latin typeface="PingFang TC Semibold"/>
                <a:ea typeface="PingFang TC Semibold"/>
                <a:cs typeface="PingFang TC Semibold"/>
                <a:sym typeface="PingFang TC Semibold"/>
              </a:rPr>
              <a:t>世大運武術比賽今年首登場 幕後推手來自台灣之子 —— 聯合報</a:t>
            </a:r>
          </a:p>
        </p:txBody>
      </p:sp>
      <p:sp>
        <p:nvSpPr>
          <p:cNvPr id="16389" name="「希望能邁入奧運！」田森傑說，感謝世大運將武術列入比賽，讓中國傳統武術以「運動」姿態躍登國際，未來大家會繼續，努力推廣到奧運。"/>
          <p:cNvSpPr txBox="1">
            <a:spLocks noChangeArrowheads="1"/>
          </p:cNvSpPr>
          <p:nvPr/>
        </p:nvSpPr>
        <p:spPr bwMode="auto">
          <a:xfrm>
            <a:off x="746745" y="5364942"/>
            <a:ext cx="8071321" cy="11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nchor="ctr">
            <a:spAutoFit/>
          </a:bodyPr>
          <a:lstStyle>
            <a:lvl1pPr defTabSz="457200">
              <a:spcBef>
                <a:spcPts val="4200"/>
              </a:spcBef>
              <a:buClr>
                <a:srgbClr val="FFFFFF"/>
              </a:buClr>
              <a:buSzPct val="145000"/>
              <a:buChar char="•"/>
              <a:defRPr sz="3200">
                <a:solidFill>
                  <a:srgbClr val="FFFFFF"/>
                </a:solidFill>
                <a:latin typeface="Helvetica Neue"/>
                <a:ea typeface="Helvetica Neue"/>
                <a:cs typeface="Helvetica Neue"/>
                <a:sym typeface="Helvetica Neue"/>
              </a:defRPr>
            </a:lvl1pPr>
            <a:lvl2pPr marL="742950" indent="-285750" defTabSz="457200">
              <a:spcBef>
                <a:spcPts val="4200"/>
              </a:spcBef>
              <a:buClr>
                <a:srgbClr val="FFFFFF"/>
              </a:buClr>
              <a:buSzPct val="145000"/>
              <a:buChar char="•"/>
              <a:defRPr sz="3200">
                <a:solidFill>
                  <a:srgbClr val="FFFFFF"/>
                </a:solidFill>
                <a:latin typeface="Helvetica Neue"/>
                <a:ea typeface="Helvetica Neue"/>
                <a:cs typeface="Helvetica Neue"/>
                <a:sym typeface="Helvetica Neue"/>
              </a:defRPr>
            </a:lvl2pPr>
            <a:lvl3pPr marL="1143000" indent="-228600" defTabSz="457200">
              <a:spcBef>
                <a:spcPts val="4200"/>
              </a:spcBef>
              <a:buClr>
                <a:srgbClr val="FFFFFF"/>
              </a:buClr>
              <a:buSzPct val="145000"/>
              <a:buChar char="•"/>
              <a:defRPr sz="3200">
                <a:solidFill>
                  <a:srgbClr val="FFFFFF"/>
                </a:solidFill>
                <a:latin typeface="Helvetica Neue"/>
                <a:ea typeface="Helvetica Neue"/>
                <a:cs typeface="Helvetica Neue"/>
                <a:sym typeface="Helvetica Neue"/>
              </a:defRPr>
            </a:lvl3pPr>
            <a:lvl4pPr marL="1600200" indent="-228600" defTabSz="457200">
              <a:spcBef>
                <a:spcPts val="4200"/>
              </a:spcBef>
              <a:buClr>
                <a:srgbClr val="FFFFFF"/>
              </a:buClr>
              <a:buSzPct val="145000"/>
              <a:buChar char="•"/>
              <a:defRPr sz="3200">
                <a:solidFill>
                  <a:srgbClr val="FFFFFF"/>
                </a:solidFill>
                <a:latin typeface="Helvetica Neue"/>
                <a:ea typeface="Helvetica Neue"/>
                <a:cs typeface="Helvetica Neue"/>
                <a:sym typeface="Helvetica Neue"/>
              </a:defRPr>
            </a:lvl4pPr>
            <a:lvl5pPr marL="2057400" indent="-228600" defTabSz="457200">
              <a:spcBef>
                <a:spcPts val="4200"/>
              </a:spcBef>
              <a:buClr>
                <a:srgbClr val="FFFFFF"/>
              </a:buClr>
              <a:buSzPct val="145000"/>
              <a:buChar char="•"/>
              <a:defRPr sz="3200">
                <a:solidFill>
                  <a:srgbClr val="FFFFFF"/>
                </a:solidFill>
                <a:latin typeface="Helvetica Neue"/>
                <a:ea typeface="Helvetica Neue"/>
                <a:cs typeface="Helvetica Neue"/>
                <a:sym typeface="Helvetica Neue"/>
              </a:defRPr>
            </a:lvl5pPr>
            <a:lvl6pPr marL="2514600" indent="-228600" defTabSz="457200" eaLnBrk="0" fontAlgn="base" hangingPunct="0">
              <a:spcBef>
                <a:spcPts val="4200"/>
              </a:spcBef>
              <a:spcAft>
                <a:spcPct val="0"/>
              </a:spcAft>
              <a:buClr>
                <a:srgbClr val="FFFFFF"/>
              </a:buClr>
              <a:buSzPct val="145000"/>
              <a:buChar char="•"/>
              <a:defRPr sz="3200">
                <a:solidFill>
                  <a:srgbClr val="FFFFFF"/>
                </a:solidFill>
                <a:latin typeface="Helvetica Neue"/>
                <a:ea typeface="Helvetica Neue"/>
                <a:cs typeface="Helvetica Neue"/>
                <a:sym typeface="Helvetica Neue"/>
              </a:defRPr>
            </a:lvl6pPr>
            <a:lvl7pPr marL="2971800" indent="-228600" defTabSz="457200" eaLnBrk="0" fontAlgn="base" hangingPunct="0">
              <a:spcBef>
                <a:spcPts val="4200"/>
              </a:spcBef>
              <a:spcAft>
                <a:spcPct val="0"/>
              </a:spcAft>
              <a:buClr>
                <a:srgbClr val="FFFFFF"/>
              </a:buClr>
              <a:buSzPct val="145000"/>
              <a:buChar char="•"/>
              <a:defRPr sz="3200">
                <a:solidFill>
                  <a:srgbClr val="FFFFFF"/>
                </a:solidFill>
                <a:latin typeface="Helvetica Neue"/>
                <a:ea typeface="Helvetica Neue"/>
                <a:cs typeface="Helvetica Neue"/>
                <a:sym typeface="Helvetica Neue"/>
              </a:defRPr>
            </a:lvl7pPr>
            <a:lvl8pPr marL="3429000" indent="-228600" defTabSz="457200" eaLnBrk="0" fontAlgn="base" hangingPunct="0">
              <a:spcBef>
                <a:spcPts val="4200"/>
              </a:spcBef>
              <a:spcAft>
                <a:spcPct val="0"/>
              </a:spcAft>
              <a:buClr>
                <a:srgbClr val="FFFFFF"/>
              </a:buClr>
              <a:buSzPct val="145000"/>
              <a:buChar char="•"/>
              <a:defRPr sz="3200">
                <a:solidFill>
                  <a:srgbClr val="FFFFFF"/>
                </a:solidFill>
                <a:latin typeface="Helvetica Neue"/>
                <a:ea typeface="Helvetica Neue"/>
                <a:cs typeface="Helvetica Neue"/>
                <a:sym typeface="Helvetica Neue"/>
              </a:defRPr>
            </a:lvl8pPr>
            <a:lvl9pPr marL="3886200" indent="-228600" defTabSz="457200" eaLnBrk="0" fontAlgn="base" hangingPunct="0">
              <a:spcBef>
                <a:spcPts val="4200"/>
              </a:spcBef>
              <a:spcAft>
                <a:spcPct val="0"/>
              </a:spcAft>
              <a:buClr>
                <a:srgbClr val="FFFFFF"/>
              </a:buClr>
              <a:buSzPct val="145000"/>
              <a:buChar char="•"/>
              <a:defRPr sz="3200">
                <a:solidFill>
                  <a:srgbClr val="FFFFFF"/>
                </a:solidFill>
                <a:latin typeface="Helvetica Neue"/>
                <a:ea typeface="Helvetica Neue"/>
                <a:cs typeface="Helvetica Neue"/>
                <a:sym typeface="Helvetica Neue"/>
              </a:defRPr>
            </a:lvl9pPr>
          </a:lstStyle>
          <a:p>
            <a:pPr algn="just" eaLnBrk="1">
              <a:spcBef>
                <a:spcPct val="0"/>
              </a:spcBef>
              <a:buClrTx/>
              <a:buSzTx/>
              <a:buFontTx/>
              <a:buNone/>
            </a:pPr>
            <a:r>
              <a:rPr lang="en-US" altLang="en-US" sz="2250">
                <a:solidFill>
                  <a:srgbClr val="444444"/>
                </a:solidFill>
                <a:latin typeface="PingFang TC Semibold"/>
                <a:ea typeface="PingFang TC Semibold"/>
                <a:cs typeface="PingFang TC Semibold"/>
                <a:sym typeface="PingFang TC Semibold"/>
              </a:rPr>
              <a:t>「希望能邁入奧運！」田森傑說，感謝世大運將武術列入比賽，讓中國傳統武術以「運動」姿態躍登國際，未來大家會繼續，努力推廣到奧運。</a:t>
            </a:r>
          </a:p>
        </p:txBody>
      </p:sp>
    </p:spTree>
    <p:extLst>
      <p:ext uri="{BB962C8B-B14F-4D97-AF65-F5344CB8AC3E}">
        <p14:creationId xmlns:p14="http://schemas.microsoft.com/office/powerpoint/2010/main" val="1214664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5644.jpg"/>
          <p:cNvPicPr>
            <a:picLocks noGrp="1" noChangeAspect="1"/>
          </p:cNvPicPr>
          <p:nvPr>
            <p:ph idx="1"/>
          </p:nvPr>
        </p:nvPicPr>
        <p:blipFill>
          <a:blip r:embed="rId2" cstate="print"/>
          <a:stretch>
            <a:fillRect/>
          </a:stretch>
        </p:blipFill>
        <p:spPr>
          <a:xfrm>
            <a:off x="0" y="0"/>
            <a:ext cx="6034617" cy="4525963"/>
          </a:xfrm>
        </p:spPr>
      </p:pic>
      <p:pic>
        <p:nvPicPr>
          <p:cNvPr id="5" name="Picture 4" descr="IMG_2776.jpg"/>
          <p:cNvPicPr>
            <a:picLocks noChangeAspect="1"/>
          </p:cNvPicPr>
          <p:nvPr/>
        </p:nvPicPr>
        <p:blipFill>
          <a:blip r:embed="rId3" cstate="print"/>
          <a:stretch>
            <a:fillRect/>
          </a:stretch>
        </p:blipFill>
        <p:spPr>
          <a:xfrm>
            <a:off x="4067944" y="3050959"/>
            <a:ext cx="5076055" cy="3807041"/>
          </a:xfrm>
          <a:prstGeom prst="rect">
            <a:avLst/>
          </a:prstGeom>
        </p:spPr>
      </p:pic>
      <p:sp>
        <p:nvSpPr>
          <p:cNvPr id="6" name="文字方塊 5"/>
          <p:cNvSpPr txBox="1"/>
          <p:nvPr/>
        </p:nvSpPr>
        <p:spPr>
          <a:xfrm>
            <a:off x="321868" y="6487416"/>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620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C0066"/>
        </a:solidFill>
        <a:effectLst/>
      </p:bgPr>
    </p:bg>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2438400" y="2133600"/>
            <a:ext cx="5257800" cy="914400"/>
          </a:xfrm>
          <a:prstGeom prst="rect">
            <a:avLst/>
          </a:prstGeom>
          <a:noFill/>
          <a:ln w="9525">
            <a:noFill/>
            <a:miter lim="800000"/>
            <a:headEnd/>
            <a:tailEnd/>
          </a:ln>
        </p:spPr>
        <p:txBody>
          <a:bodyPr>
            <a:spAutoFit/>
          </a:bodyPr>
          <a:lstStyle/>
          <a:p>
            <a:pPr>
              <a:spcBef>
                <a:spcPct val="50000"/>
              </a:spcBef>
            </a:pPr>
            <a:r>
              <a:rPr lang="zh-TW" altLang="en-US" sz="5400" b="1" dirty="0" smtClean="0">
                <a:solidFill>
                  <a:srgbClr val="FFFF66"/>
                </a:solidFill>
                <a:ea typeface="全真中圓體" pitchFamily="49" charset="-120"/>
              </a:rPr>
              <a:t>布袋戲佈</a:t>
            </a:r>
            <a:r>
              <a:rPr lang="zh-TW" altLang="en-US" sz="5400" b="1" dirty="0">
                <a:solidFill>
                  <a:srgbClr val="FFFF66"/>
                </a:solidFill>
                <a:ea typeface="全真中圓體" pitchFamily="49" charset="-120"/>
              </a:rPr>
              <a:t>道法</a:t>
            </a:r>
          </a:p>
        </p:txBody>
      </p:sp>
      <p:sp>
        <p:nvSpPr>
          <p:cNvPr id="3" name="文字方塊 2"/>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Timothy\Documents\Downloads\照片 (7).jpg"/>
          <p:cNvPicPr>
            <a:picLocks noChangeAspect="1" noChangeArrowheads="1"/>
          </p:cNvPicPr>
          <p:nvPr/>
        </p:nvPicPr>
        <p:blipFill>
          <a:blip r:embed="rId2" cstate="print"/>
          <a:srcRect/>
          <a:stretch>
            <a:fillRect/>
          </a:stretch>
        </p:blipFill>
        <p:spPr bwMode="auto">
          <a:xfrm>
            <a:off x="2514600" y="304800"/>
            <a:ext cx="4343400" cy="6096000"/>
          </a:xfrm>
          <a:prstGeom prst="rect">
            <a:avLst/>
          </a:prstGeom>
          <a:noFill/>
          <a:ln w="9525">
            <a:noFill/>
            <a:miter lim="800000"/>
            <a:headEnd/>
            <a:tailEnd/>
          </a:ln>
        </p:spPr>
      </p:pic>
      <p:sp>
        <p:nvSpPr>
          <p:cNvPr id="3" name="文字方塊 2"/>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Timothy\Documents\Downloads\照片 (8).jpg"/>
          <p:cNvPicPr>
            <a:picLocks noChangeAspect="1" noChangeArrowheads="1"/>
          </p:cNvPicPr>
          <p:nvPr/>
        </p:nvPicPr>
        <p:blipFill>
          <a:blip r:embed="rId2" cstate="print"/>
          <a:srcRect/>
          <a:stretch>
            <a:fillRect/>
          </a:stretch>
        </p:blipFill>
        <p:spPr bwMode="auto">
          <a:xfrm>
            <a:off x="4038600" y="152400"/>
            <a:ext cx="7620000" cy="6705600"/>
          </a:xfrm>
          <a:prstGeom prst="rect">
            <a:avLst/>
          </a:prstGeom>
          <a:noFill/>
          <a:ln w="9525">
            <a:noFill/>
            <a:miter lim="800000"/>
            <a:headEnd/>
            <a:tailEnd/>
          </a:ln>
        </p:spPr>
      </p:pic>
      <p:pic>
        <p:nvPicPr>
          <p:cNvPr id="79875" name="Picture 3" descr="C:\Users\Timothy\Documents\Downloads\照片 (9).jpg"/>
          <p:cNvPicPr>
            <a:picLocks noChangeAspect="1" noChangeArrowheads="1"/>
          </p:cNvPicPr>
          <p:nvPr/>
        </p:nvPicPr>
        <p:blipFill>
          <a:blip r:embed="rId3" cstate="print"/>
          <a:srcRect/>
          <a:stretch>
            <a:fillRect/>
          </a:stretch>
        </p:blipFill>
        <p:spPr bwMode="auto">
          <a:xfrm>
            <a:off x="0" y="228600"/>
            <a:ext cx="38862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G_0045"/>
          <p:cNvPicPr>
            <a:picLocks noChangeAspect="1" noChangeArrowheads="1"/>
          </p:cNvPicPr>
          <p:nvPr/>
        </p:nvPicPr>
        <p:blipFill>
          <a:blip r:embed="rId2" cstate="print"/>
          <a:srcRect/>
          <a:stretch>
            <a:fillRect/>
          </a:stretch>
        </p:blipFill>
        <p:spPr bwMode="auto">
          <a:xfrm>
            <a:off x="19018" y="0"/>
            <a:ext cx="9174163" cy="6881813"/>
          </a:xfrm>
          <a:prstGeom prst="rect">
            <a:avLst/>
          </a:prstGeom>
          <a:noFill/>
          <a:ln w="9525">
            <a:noFill/>
            <a:miter lim="800000"/>
            <a:headEnd/>
            <a:tailEnd/>
          </a:ln>
        </p:spPr>
      </p:pic>
      <p:sp>
        <p:nvSpPr>
          <p:cNvPr id="3" name="文字方塊 2"/>
          <p:cNvSpPr txBox="1"/>
          <p:nvPr/>
        </p:nvSpPr>
        <p:spPr>
          <a:xfrm>
            <a:off x="179512" y="6488668"/>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
        <p:nvSpPr>
          <p:cNvPr id="4" name="文字方塊 3"/>
          <p:cNvSpPr txBox="1"/>
          <p:nvPr/>
        </p:nvSpPr>
        <p:spPr>
          <a:xfrm>
            <a:off x="161074" y="5085184"/>
            <a:ext cx="8568371" cy="954107"/>
          </a:xfrm>
          <a:prstGeom prst="rect">
            <a:avLst/>
          </a:prstGeom>
          <a:noFill/>
        </p:spPr>
        <p:txBody>
          <a:bodyPr wrap="none" rtlCol="0">
            <a:spAutoFit/>
          </a:bodyPr>
          <a:lstStyle/>
          <a:p>
            <a:r>
              <a:rPr lang="zh-TW" altLang="en-US" sz="2800" dirty="0" smtClean="0"/>
              <a:t> </a:t>
            </a:r>
            <a:r>
              <a:rPr lang="en-US" altLang="zh-TW" sz="2800" b="1" dirty="0" smtClean="0">
                <a:solidFill>
                  <a:srgbClr val="DBFAFD"/>
                </a:solidFill>
              </a:rPr>
              <a:t>201</a:t>
            </a:r>
            <a:r>
              <a:rPr lang="en-US" altLang="zh-TW" sz="2800" b="1" dirty="0">
                <a:solidFill>
                  <a:srgbClr val="DBFAFD"/>
                </a:solidFill>
              </a:rPr>
              <a:t>2</a:t>
            </a:r>
            <a:r>
              <a:rPr lang="zh-TW" altLang="en-US" sz="2800" b="1" dirty="0" smtClean="0">
                <a:solidFill>
                  <a:srgbClr val="DBFAFD"/>
                </a:solidFill>
              </a:rPr>
              <a:t>年首次在以色列首都特拉維夫猶太會堂中</a:t>
            </a:r>
            <a:endParaRPr lang="en-US" altLang="zh-TW" sz="2800" b="1" dirty="0" smtClean="0">
              <a:solidFill>
                <a:srgbClr val="DBFAFD"/>
              </a:solidFill>
            </a:endParaRPr>
          </a:p>
          <a:p>
            <a:r>
              <a:rPr lang="zh-TW" altLang="en-US" sz="2800" b="1" dirty="0">
                <a:solidFill>
                  <a:srgbClr val="DBFAFD"/>
                </a:solidFill>
              </a:rPr>
              <a:t> </a:t>
            </a:r>
            <a:r>
              <a:rPr lang="zh-TW" altLang="en-US" sz="2800" b="1" dirty="0" smtClean="0">
                <a:solidFill>
                  <a:srgbClr val="DBFAFD"/>
                </a:solidFill>
              </a:rPr>
              <a:t>                                       以俄羅斯語表演福音布袋戲</a:t>
            </a:r>
            <a:r>
              <a:rPr lang="en-US" altLang="zh-TW" sz="2800" b="1" dirty="0" smtClean="0">
                <a:solidFill>
                  <a:srgbClr val="DBFAFD"/>
                </a:solidFill>
              </a:rPr>
              <a:t>!</a:t>
            </a:r>
            <a:endParaRPr lang="en-US" sz="2800" b="1" dirty="0">
              <a:solidFill>
                <a:srgbClr val="DBFAF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cover3"/>
          <p:cNvPicPr>
            <a:picLocks noChangeAspect="1" noChangeArrowheads="1"/>
          </p:cNvPicPr>
          <p:nvPr/>
        </p:nvPicPr>
        <p:blipFill>
          <a:blip r:embed="rId3" cstate="print"/>
          <a:srcRect/>
          <a:stretch>
            <a:fillRect/>
          </a:stretch>
        </p:blipFill>
        <p:spPr bwMode="auto">
          <a:xfrm>
            <a:off x="0" y="-109538"/>
            <a:ext cx="9144000" cy="7077076"/>
          </a:xfrm>
          <a:prstGeom prst="rect">
            <a:avLst/>
          </a:prstGeom>
          <a:noFill/>
          <a:ln w="9525">
            <a:noFill/>
            <a:miter lim="800000"/>
            <a:headEnd/>
            <a:tailEnd/>
          </a:ln>
        </p:spPr>
      </p:pic>
      <p:sp>
        <p:nvSpPr>
          <p:cNvPr id="3" name="文字方塊 2"/>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3234"/>
                                        </p:tgtEl>
                                        <p:attrNameLst>
                                          <p:attrName>style.visibility</p:attrName>
                                        </p:attrNameLst>
                                      </p:cBhvr>
                                      <p:to>
                                        <p:strVal val="visible"/>
                                      </p:to>
                                    </p:set>
                                    <p:anim calcmode="lin" valueType="num">
                                      <p:cBhvr>
                                        <p:cTn id="7" dur="500" fill="hold"/>
                                        <p:tgtEl>
                                          <p:spTgt spid="223234"/>
                                        </p:tgtEl>
                                        <p:attrNameLst>
                                          <p:attrName>ppt_w</p:attrName>
                                        </p:attrNameLst>
                                      </p:cBhvr>
                                      <p:tavLst>
                                        <p:tav tm="0">
                                          <p:val>
                                            <p:strVal val="4*#ppt_w"/>
                                          </p:val>
                                        </p:tav>
                                        <p:tav tm="100000">
                                          <p:val>
                                            <p:strVal val="#ppt_w"/>
                                          </p:val>
                                        </p:tav>
                                      </p:tavLst>
                                    </p:anim>
                                    <p:anim calcmode="lin" valueType="num">
                                      <p:cBhvr>
                                        <p:cTn id="8" dur="500" fill="hold"/>
                                        <p:tgtEl>
                                          <p:spTgt spid="22323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475.jpg"/>
          <p:cNvPicPr>
            <a:picLocks noChangeAspect="1"/>
          </p:cNvPicPr>
          <p:nvPr/>
        </p:nvPicPr>
        <p:blipFill>
          <a:blip r:embed="rId2" cstate="print"/>
          <a:stretch>
            <a:fillRect/>
          </a:stretch>
        </p:blipFill>
        <p:spPr>
          <a:xfrm>
            <a:off x="0" y="0"/>
            <a:ext cx="9144000" cy="6858000"/>
          </a:xfrm>
          <a:prstGeom prst="rect">
            <a:avLst/>
          </a:prstGeom>
        </p:spPr>
      </p:pic>
      <p:sp>
        <p:nvSpPr>
          <p:cNvPr id="3" name="文字方塊 2"/>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6891.jpg"/>
          <p:cNvPicPr>
            <a:picLocks noChangeAspect="1"/>
          </p:cNvPicPr>
          <p:nvPr/>
        </p:nvPicPr>
        <p:blipFill>
          <a:blip r:embed="rId2" cstate="print"/>
          <a:stretch>
            <a:fillRect/>
          </a:stretch>
        </p:blipFill>
        <p:spPr>
          <a:xfrm>
            <a:off x="0" y="0"/>
            <a:ext cx="9144000" cy="6858000"/>
          </a:xfrm>
          <a:prstGeom prst="rect">
            <a:avLst/>
          </a:prstGeom>
        </p:spPr>
      </p:pic>
      <p:sp>
        <p:nvSpPr>
          <p:cNvPr id="3" name="文字方塊 2"/>
          <p:cNvSpPr txBox="1"/>
          <p:nvPr/>
        </p:nvSpPr>
        <p:spPr>
          <a:xfrm>
            <a:off x="1043608" y="6488668"/>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6987.jpg"/>
          <p:cNvPicPr>
            <a:picLocks noChangeAspect="1"/>
          </p:cNvPicPr>
          <p:nvPr/>
        </p:nvPicPr>
        <p:blipFill>
          <a:blip r:embed="rId2" cstate="print"/>
          <a:stretch>
            <a:fillRect/>
          </a:stretch>
        </p:blipFill>
        <p:spPr>
          <a:xfrm>
            <a:off x="0" y="0"/>
            <a:ext cx="9144000" cy="6858000"/>
          </a:xfrm>
          <a:prstGeom prst="rect">
            <a:avLst/>
          </a:prstGeom>
        </p:spPr>
      </p:pic>
      <p:sp>
        <p:nvSpPr>
          <p:cNvPr id="3" name="文字方塊 2"/>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
        <p:nvSpPr>
          <p:cNvPr id="4" name="文字方塊 3"/>
          <p:cNvSpPr txBox="1"/>
          <p:nvPr/>
        </p:nvSpPr>
        <p:spPr>
          <a:xfrm>
            <a:off x="1954211" y="188640"/>
            <a:ext cx="7189789" cy="954107"/>
          </a:xfrm>
          <a:prstGeom prst="rect">
            <a:avLst/>
          </a:prstGeom>
          <a:noFill/>
        </p:spPr>
        <p:txBody>
          <a:bodyPr wrap="none" rtlCol="0">
            <a:spAutoFit/>
          </a:bodyPr>
          <a:lstStyle/>
          <a:p>
            <a:r>
              <a:rPr lang="zh-TW" altLang="en-US" sz="2800" dirty="0" smtClean="0"/>
              <a:t> </a:t>
            </a:r>
            <a:r>
              <a:rPr lang="en-US" altLang="zh-TW" sz="2800" dirty="0" smtClean="0"/>
              <a:t>2016</a:t>
            </a:r>
            <a:r>
              <a:rPr lang="zh-TW" altLang="en-US" sz="2800" dirty="0" smtClean="0"/>
              <a:t>年首次在台灣關西百年古廟太和宮門前</a:t>
            </a:r>
            <a:endParaRPr lang="en-US" altLang="zh-TW" sz="2800" dirty="0" smtClean="0"/>
          </a:p>
          <a:p>
            <a:r>
              <a:rPr lang="zh-TW" altLang="en-US" sz="2800" dirty="0"/>
              <a:t> </a:t>
            </a:r>
            <a:r>
              <a:rPr lang="zh-TW" altLang="en-US" sz="2800" dirty="0" smtClean="0"/>
              <a:t>                                       表演福音布袋戲</a:t>
            </a:r>
            <a:r>
              <a:rPr lang="en-US" altLang="zh-TW" sz="2800" dirty="0" smtClean="0"/>
              <a:t>!</a:t>
            </a:r>
            <a:endParaRPr lang="en-US" sz="2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002.jpg"/>
          <p:cNvPicPr>
            <a:picLocks noChangeAspect="1"/>
          </p:cNvPicPr>
          <p:nvPr/>
        </p:nvPicPr>
        <p:blipFill>
          <a:blip r:embed="rId2" cstate="print"/>
          <a:stretch>
            <a:fillRect/>
          </a:stretch>
        </p:blipFill>
        <p:spPr>
          <a:xfrm>
            <a:off x="-54844" y="1124744"/>
            <a:ext cx="9144000" cy="7146032"/>
          </a:xfrm>
          <a:prstGeom prst="rect">
            <a:avLst/>
          </a:prstGeom>
        </p:spPr>
      </p:pic>
      <p:sp>
        <p:nvSpPr>
          <p:cNvPr id="3" name="文字方塊 2"/>
          <p:cNvSpPr txBox="1"/>
          <p:nvPr/>
        </p:nvSpPr>
        <p:spPr>
          <a:xfrm>
            <a:off x="1115616" y="260648"/>
            <a:ext cx="7104830" cy="584775"/>
          </a:xfrm>
          <a:prstGeom prst="rect">
            <a:avLst/>
          </a:prstGeom>
          <a:noFill/>
        </p:spPr>
        <p:txBody>
          <a:bodyPr wrap="none" rtlCol="0">
            <a:spAutoFit/>
          </a:bodyPr>
          <a:lstStyle/>
          <a:p>
            <a:r>
              <a:rPr lang="zh-TW" altLang="en-US" sz="3200" b="1" dirty="0" smtClean="0">
                <a:solidFill>
                  <a:srgbClr val="DBFAFD"/>
                </a:solidFill>
              </a:rPr>
              <a:t> </a:t>
            </a:r>
            <a:r>
              <a:rPr lang="zh-TW" altLang="en-US" sz="3200" b="1" dirty="0" smtClean="0"/>
              <a:t>大雨之後的當晚約有三百多人來觀看</a:t>
            </a:r>
            <a:r>
              <a:rPr lang="en-US" altLang="zh-TW" sz="2800" b="1" dirty="0" smtClean="0"/>
              <a:t>!!</a:t>
            </a:r>
            <a:endParaRPr lang="en-US" sz="2800" b="1" dirty="0"/>
          </a:p>
        </p:txBody>
      </p:sp>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endParaRPr lang="en-US" smtClean="0"/>
          </a:p>
        </p:txBody>
      </p:sp>
      <p:pic>
        <p:nvPicPr>
          <p:cNvPr id="80899" name="Picture 3" descr="booth2005-1"/>
          <p:cNvPicPr>
            <a:picLocks noGrp="1" noChangeAspect="1" noChangeArrowheads="1"/>
          </p:cNvPicPr>
          <p:nvPr>
            <p:ph idx="1"/>
          </p:nvPr>
        </p:nvPicPr>
        <p:blipFill>
          <a:blip r:embed="rId2" cstate="print"/>
          <a:srcRect/>
          <a:stretch>
            <a:fillRect/>
          </a:stretch>
        </p:blipFill>
        <p:spPr>
          <a:xfrm>
            <a:off x="-304800" y="-381000"/>
            <a:ext cx="10153650" cy="7993063"/>
          </a:xfrm>
          <a:solidFill>
            <a:schemeClr val="bg1"/>
          </a:solidFill>
        </p:spPr>
      </p:pic>
      <p:sp>
        <p:nvSpPr>
          <p:cNvPr id="80900" name="Text Box 4"/>
          <p:cNvSpPr txBox="1">
            <a:spLocks noChangeArrowheads="1"/>
          </p:cNvSpPr>
          <p:nvPr/>
        </p:nvSpPr>
        <p:spPr bwMode="auto">
          <a:xfrm>
            <a:off x="5076825" y="5445125"/>
            <a:ext cx="2881313" cy="1006475"/>
          </a:xfrm>
          <a:prstGeom prst="rect">
            <a:avLst/>
          </a:prstGeom>
          <a:solidFill>
            <a:schemeClr val="bg1"/>
          </a:solidFill>
          <a:ln w="9525">
            <a:noFill/>
            <a:miter lim="800000"/>
            <a:headEnd/>
            <a:tailEnd/>
          </a:ln>
        </p:spPr>
        <p:txBody>
          <a:bodyPr>
            <a:spAutoFit/>
          </a:bodyPr>
          <a:lstStyle/>
          <a:p>
            <a:pPr>
              <a:spcBef>
                <a:spcPct val="50000"/>
              </a:spcBef>
            </a:pPr>
            <a:r>
              <a:rPr kumimoji="0" lang="zh-TW" altLang="en-US" sz="6000">
                <a:ea typeface="華康中黑體" pitchFamily="49" charset="-120"/>
              </a:rPr>
              <a:t>法輪功</a:t>
            </a:r>
          </a:p>
        </p:txBody>
      </p:sp>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endParaRPr lang="en-US" smtClean="0"/>
          </a:p>
        </p:txBody>
      </p:sp>
      <p:pic>
        <p:nvPicPr>
          <p:cNvPr id="81923" name="Picture 3" descr="booth2005-3"/>
          <p:cNvPicPr>
            <a:picLocks noGrp="1" noChangeAspect="1" noChangeArrowheads="1"/>
          </p:cNvPicPr>
          <p:nvPr>
            <p:ph idx="1"/>
          </p:nvPr>
        </p:nvPicPr>
        <p:blipFill>
          <a:blip r:embed="rId2" cstate="print"/>
          <a:srcRect/>
          <a:stretch>
            <a:fillRect/>
          </a:stretch>
        </p:blipFill>
        <p:spPr>
          <a:xfrm>
            <a:off x="-1692275" y="0"/>
            <a:ext cx="10836275" cy="6896100"/>
          </a:xfrm>
          <a:noFill/>
        </p:spPr>
      </p:pic>
      <p:sp>
        <p:nvSpPr>
          <p:cNvPr id="81924" name="WordArt 4"/>
          <p:cNvSpPr>
            <a:spLocks noChangeArrowheads="1" noChangeShapeType="1" noTextEdit="1"/>
          </p:cNvSpPr>
          <p:nvPr/>
        </p:nvSpPr>
        <p:spPr bwMode="auto">
          <a:xfrm rot="5400000">
            <a:off x="6227763" y="1989138"/>
            <a:ext cx="3529012" cy="1223962"/>
          </a:xfrm>
          <a:prstGeom prst="rect">
            <a:avLst/>
          </a:prstGeom>
        </p:spPr>
        <p:txBody>
          <a:bodyPr vert="eaVert" wrap="none" fromWordArt="1">
            <a:prstTxWarp prst="textPlain">
              <a:avLst>
                <a:gd name="adj" fmla="val 50000"/>
              </a:avLst>
            </a:prstTxWarp>
          </a:bodyPr>
          <a:lstStyle/>
          <a:p>
            <a:pPr algn="ctr" fontAlgn="auto"/>
            <a:r>
              <a:rPr lang="zh-HK" altLang="en-US" sz="6000" b="1" kern="10">
                <a:ln w="9525">
                  <a:solidFill>
                    <a:srgbClr val="000000"/>
                  </a:solidFill>
                  <a:round/>
                  <a:headEnd/>
                  <a:tailEnd/>
                </a:ln>
                <a:solidFill>
                  <a:srgbClr val="000000"/>
                </a:solidFill>
                <a:latin typeface="新細明體"/>
                <a:ea typeface="新細明體"/>
              </a:rPr>
              <a:t>天帝教</a:t>
            </a:r>
            <a:endParaRPr lang="en-US" sz="6000" b="1" kern="10">
              <a:ln w="9525">
                <a:solidFill>
                  <a:srgbClr val="000000"/>
                </a:solidFill>
                <a:round/>
                <a:headEnd/>
                <a:tailEnd/>
              </a:ln>
              <a:solidFill>
                <a:srgbClr val="000000"/>
              </a:solidFill>
              <a:latin typeface="新細明體"/>
              <a:ea typeface="新細明體"/>
            </a:endParaRPr>
          </a:p>
        </p:txBody>
      </p:sp>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endParaRPr lang="en-US" smtClean="0"/>
          </a:p>
        </p:txBody>
      </p:sp>
      <p:pic>
        <p:nvPicPr>
          <p:cNvPr id="82947" name="Picture 3" descr="booth2005-2"/>
          <p:cNvPicPr>
            <a:picLocks noGrp="1" noChangeAspect="1" noChangeArrowheads="1"/>
          </p:cNvPicPr>
          <p:nvPr>
            <p:ph idx="1"/>
          </p:nvPr>
        </p:nvPicPr>
        <p:blipFill>
          <a:blip r:embed="rId2" cstate="print"/>
          <a:srcRect/>
          <a:stretch>
            <a:fillRect/>
          </a:stretch>
        </p:blipFill>
        <p:spPr>
          <a:xfrm>
            <a:off x="0" y="0"/>
            <a:ext cx="9612313" cy="7821613"/>
          </a:xfrm>
          <a:noFill/>
        </p:spPr>
      </p:pic>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endParaRPr lang="en-US" smtClean="0"/>
          </a:p>
        </p:txBody>
      </p:sp>
      <p:pic>
        <p:nvPicPr>
          <p:cNvPr id="83971" name="Picture 3" descr="booth2005-4"/>
          <p:cNvPicPr>
            <a:picLocks noGrp="1" noChangeAspect="1" noChangeArrowheads="1"/>
          </p:cNvPicPr>
          <p:nvPr>
            <p:ph idx="1"/>
          </p:nvPr>
        </p:nvPicPr>
        <p:blipFill>
          <a:blip r:embed="rId2" cstate="print"/>
          <a:srcRect/>
          <a:stretch>
            <a:fillRect/>
          </a:stretch>
        </p:blipFill>
        <p:spPr>
          <a:xfrm>
            <a:off x="-361950" y="-1833"/>
            <a:ext cx="9505950" cy="7461250"/>
          </a:xfrm>
          <a:noFill/>
        </p:spPr>
      </p:pic>
      <p:sp>
        <p:nvSpPr>
          <p:cNvPr id="83972" name="Text Box 4"/>
          <p:cNvSpPr txBox="1">
            <a:spLocks noChangeArrowheads="1"/>
          </p:cNvSpPr>
          <p:nvPr/>
        </p:nvSpPr>
        <p:spPr bwMode="auto">
          <a:xfrm>
            <a:off x="2339975" y="5157788"/>
            <a:ext cx="5832475" cy="914400"/>
          </a:xfrm>
          <a:prstGeom prst="rect">
            <a:avLst/>
          </a:prstGeom>
          <a:solidFill>
            <a:srgbClr val="FFFF00"/>
          </a:solidFill>
          <a:ln w="9525">
            <a:noFill/>
            <a:miter lim="800000"/>
            <a:headEnd/>
            <a:tailEnd/>
          </a:ln>
        </p:spPr>
        <p:txBody>
          <a:bodyPr>
            <a:spAutoFit/>
          </a:bodyPr>
          <a:lstStyle/>
          <a:p>
            <a:pPr>
              <a:spcBef>
                <a:spcPct val="50000"/>
              </a:spcBef>
            </a:pPr>
            <a:r>
              <a:rPr kumimoji="0" lang="zh-TW" altLang="en-US" sz="5400">
                <a:solidFill>
                  <a:srgbClr val="0000FF"/>
                </a:solidFill>
                <a:ea typeface="全真粗黑體" pitchFamily="49" charset="-120"/>
              </a:rPr>
              <a:t>佛教慈濟義診中心</a:t>
            </a:r>
          </a:p>
        </p:txBody>
      </p:sp>
      <p:sp>
        <p:nvSpPr>
          <p:cNvPr id="5" name="文字方塊 4"/>
          <p:cNvSpPr txBox="1"/>
          <p:nvPr/>
        </p:nvSpPr>
        <p:spPr>
          <a:xfrm>
            <a:off x="2876664" y="6581136"/>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endParaRPr lang="en-US" smtClean="0"/>
          </a:p>
        </p:txBody>
      </p:sp>
      <p:pic>
        <p:nvPicPr>
          <p:cNvPr id="84995" name="Picture 3" descr="booth2005-5"/>
          <p:cNvPicPr>
            <a:picLocks noGrp="1" noChangeAspect="1" noChangeArrowheads="1"/>
          </p:cNvPicPr>
          <p:nvPr>
            <p:ph idx="1"/>
          </p:nvPr>
        </p:nvPicPr>
        <p:blipFill>
          <a:blip r:embed="rId2" cstate="print"/>
          <a:srcRect/>
          <a:stretch>
            <a:fillRect/>
          </a:stretch>
        </p:blipFill>
        <p:spPr>
          <a:xfrm>
            <a:off x="-612775" y="-17463"/>
            <a:ext cx="9756775" cy="7300913"/>
          </a:xfrm>
          <a:noFill/>
        </p:spPr>
      </p:pic>
      <p:sp>
        <p:nvSpPr>
          <p:cNvPr id="84996" name="Text Box 4"/>
          <p:cNvSpPr txBox="1">
            <a:spLocks noChangeArrowheads="1"/>
          </p:cNvSpPr>
          <p:nvPr/>
        </p:nvSpPr>
        <p:spPr bwMode="auto">
          <a:xfrm>
            <a:off x="4140200" y="5157788"/>
            <a:ext cx="3671888" cy="914400"/>
          </a:xfrm>
          <a:prstGeom prst="rect">
            <a:avLst/>
          </a:prstGeom>
          <a:solidFill>
            <a:srgbClr val="CC0066"/>
          </a:solidFill>
          <a:ln w="9525">
            <a:noFill/>
            <a:miter lim="800000"/>
            <a:headEnd/>
            <a:tailEnd/>
          </a:ln>
        </p:spPr>
        <p:txBody>
          <a:bodyPr>
            <a:spAutoFit/>
          </a:bodyPr>
          <a:lstStyle/>
          <a:p>
            <a:pPr>
              <a:spcBef>
                <a:spcPct val="50000"/>
              </a:spcBef>
            </a:pPr>
            <a:r>
              <a:rPr kumimoji="0" lang="zh-TW" altLang="en-US" sz="5400">
                <a:solidFill>
                  <a:srgbClr val="FFFF00"/>
                </a:solidFill>
                <a:ea typeface="全真粗黑體" pitchFamily="49" charset="-120"/>
              </a:rPr>
              <a:t>西藏喇嘛教</a:t>
            </a:r>
          </a:p>
        </p:txBody>
      </p:sp>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endParaRPr lang="en-US" smtClean="0"/>
          </a:p>
        </p:txBody>
      </p:sp>
      <p:pic>
        <p:nvPicPr>
          <p:cNvPr id="86019" name="Picture 3" descr="booth2005-6"/>
          <p:cNvPicPr>
            <a:picLocks noGrp="1" noChangeAspect="1" noChangeArrowheads="1"/>
          </p:cNvPicPr>
          <p:nvPr>
            <p:ph idx="1"/>
          </p:nvPr>
        </p:nvPicPr>
        <p:blipFill>
          <a:blip r:embed="rId2" cstate="print"/>
          <a:srcRect/>
          <a:stretch>
            <a:fillRect/>
          </a:stretch>
        </p:blipFill>
        <p:spPr>
          <a:xfrm>
            <a:off x="-468313" y="-306388"/>
            <a:ext cx="9901238" cy="7164388"/>
          </a:xfrm>
          <a:noFill/>
        </p:spPr>
      </p:pic>
      <p:sp>
        <p:nvSpPr>
          <p:cNvPr id="258052" name="Text Box 4"/>
          <p:cNvSpPr txBox="1">
            <a:spLocks noChangeArrowheads="1"/>
          </p:cNvSpPr>
          <p:nvPr/>
        </p:nvSpPr>
        <p:spPr bwMode="auto">
          <a:xfrm>
            <a:off x="7451725" y="333375"/>
            <a:ext cx="504825" cy="6070600"/>
          </a:xfrm>
          <a:prstGeom prst="rect">
            <a:avLst/>
          </a:prstGeom>
          <a:noFill/>
          <a:ln w="9525">
            <a:noFill/>
            <a:miter lim="800000"/>
            <a:headEnd/>
            <a:tailEnd/>
          </a:ln>
          <a:effectLst/>
        </p:spPr>
        <p:txBody>
          <a:bodyPr>
            <a:spAutoFit/>
          </a:bodyPr>
          <a:lstStyle/>
          <a:p>
            <a:pPr>
              <a:spcBef>
                <a:spcPct val="50000"/>
              </a:spcBef>
            </a:pPr>
            <a:r>
              <a:rPr kumimoji="0" lang="zh-TW" altLang="en-US" sz="2800">
                <a:solidFill>
                  <a:srgbClr val="800000"/>
                </a:solidFill>
                <a:effectLst>
                  <a:outerShdw blurRad="38100" dist="38100" dir="2700000" algn="tl">
                    <a:srgbClr val="C0C0C0"/>
                  </a:outerShdw>
                </a:effectLst>
                <a:latin typeface="全真粗黑體" pitchFamily="49" charset="-120"/>
                <a:ea typeface="全真粗黑體" pitchFamily="49" charset="-120"/>
              </a:rPr>
              <a:t>每年將有多少靈魂隨他而去呢</a:t>
            </a:r>
            <a:r>
              <a:rPr kumimoji="0" lang="en-US" altLang="zh-TW" sz="2800">
                <a:solidFill>
                  <a:srgbClr val="800000"/>
                </a:solidFill>
                <a:latin typeface="全真粗黑體" pitchFamily="49" charset="-120"/>
                <a:ea typeface="全真粗黑體" pitchFamily="49" charset="-120"/>
              </a:rPr>
              <a:t>?</a:t>
            </a:r>
          </a:p>
        </p:txBody>
      </p:sp>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endParaRPr lang="zh-CN" altLang="en-US"/>
          </a:p>
        </p:txBody>
      </p:sp>
      <p:sp>
        <p:nvSpPr>
          <p:cNvPr id="108547" name="Rectangle 3"/>
          <p:cNvSpPr>
            <a:spLocks noGrp="1" noChangeArrowheads="1"/>
          </p:cNvSpPr>
          <p:nvPr>
            <p:ph type="body" idx="1"/>
          </p:nvPr>
        </p:nvSpPr>
        <p:spPr/>
        <p:txBody>
          <a:bodyPr/>
          <a:lstStyle/>
          <a:p>
            <a:endParaRPr lang="zh-CN" altLang="en-US"/>
          </a:p>
        </p:txBody>
      </p:sp>
      <p:pic>
        <p:nvPicPr>
          <p:cNvPr id="108548" name="Picture 2" descr="C:\Users\Tim\Downloads\119\01.jpg"/>
          <p:cNvPicPr>
            <a:picLocks noChangeAspect="1" noChangeArrowheads="1"/>
          </p:cNvPicPr>
          <p:nvPr/>
        </p:nvPicPr>
        <p:blipFill>
          <a:blip r:embed="rId2" cstate="print">
            <a:lum bright="-36000"/>
          </a:blip>
          <a:srcRect/>
          <a:stretch>
            <a:fillRect/>
          </a:stretch>
        </p:blipFill>
        <p:spPr bwMode="auto">
          <a:xfrm>
            <a:off x="0" y="0"/>
            <a:ext cx="9372600" cy="7029450"/>
          </a:xfrm>
          <a:prstGeom prst="rect">
            <a:avLst/>
          </a:prstGeom>
          <a:noFill/>
          <a:ln w="9525">
            <a:solidFill>
              <a:srgbClr val="FFFF00"/>
            </a:solidFill>
            <a:miter lim="800000"/>
            <a:headEnd/>
            <a:tailEnd/>
          </a:ln>
        </p:spPr>
      </p:pic>
      <p:sp>
        <p:nvSpPr>
          <p:cNvPr id="108549" name="Rectangle 5"/>
          <p:cNvSpPr>
            <a:spLocks noChangeArrowheads="1"/>
          </p:cNvSpPr>
          <p:nvPr/>
        </p:nvSpPr>
        <p:spPr bwMode="auto">
          <a:xfrm>
            <a:off x="304800" y="914400"/>
            <a:ext cx="7466013" cy="5273675"/>
          </a:xfrm>
          <a:prstGeom prst="rect">
            <a:avLst/>
          </a:prstGeom>
          <a:noFill/>
          <a:ln w="9525">
            <a:noFill/>
            <a:miter lim="800000"/>
            <a:headEnd/>
            <a:tailEnd/>
          </a:ln>
          <a:effectLst/>
        </p:spPr>
        <p:txBody>
          <a:bodyPr wrap="none">
            <a:spAutoFit/>
          </a:bodyPr>
          <a:lstStyle/>
          <a:p>
            <a:pPr>
              <a:spcBef>
                <a:spcPct val="50000"/>
              </a:spcBef>
            </a:pPr>
            <a:r>
              <a:rPr lang="zh-TW" altLang="en-US" sz="4000">
                <a:solidFill>
                  <a:srgbClr val="FFFF00"/>
                </a:solidFill>
                <a:effectLst>
                  <a:outerShdw blurRad="38100" dist="38100" dir="2700000" algn="tl">
                    <a:srgbClr val="000000"/>
                  </a:outerShdw>
                </a:effectLst>
                <a:latin typeface="華康新特明體(P)" pitchFamily="18" charset="-120"/>
                <a:ea typeface="華康新特明體(P)" pitchFamily="18" charset="-120"/>
              </a:rPr>
              <a:t>這是甲古文的 </a:t>
            </a:r>
            <a:r>
              <a:rPr lang="zh-TW" altLang="en-US" sz="4000">
                <a:solidFill>
                  <a:srgbClr val="FFFF00"/>
                </a:solidFill>
                <a:effectLst>
                  <a:outerShdw blurRad="38100" dist="38100" dir="2700000" algn="tl">
                    <a:srgbClr val="000000"/>
                  </a:outerShdw>
                </a:effectLst>
                <a:latin typeface="Arial"/>
                <a:ea typeface="華康新特明體(P)" pitchFamily="18" charset="-120"/>
              </a:rPr>
              <a:t>“</a:t>
            </a:r>
            <a:r>
              <a:rPr lang="zh-TW" altLang="en-US" sz="4000">
                <a:solidFill>
                  <a:srgbClr val="FFFF00"/>
                </a:solidFill>
                <a:effectLst>
                  <a:outerShdw blurRad="38100" dist="38100" dir="2700000" algn="tl">
                    <a:srgbClr val="000000"/>
                  </a:outerShdw>
                </a:effectLst>
                <a:latin typeface="華康新特明體(P)" pitchFamily="18" charset="-120"/>
                <a:ea typeface="華康新特明體(P)" pitchFamily="18" charset="-120"/>
              </a:rPr>
              <a:t>示</a:t>
            </a:r>
            <a:r>
              <a:rPr lang="zh-TW" altLang="en-US" sz="4000">
                <a:solidFill>
                  <a:srgbClr val="FFFF00"/>
                </a:solidFill>
                <a:effectLst>
                  <a:outerShdw blurRad="38100" dist="38100" dir="2700000" algn="tl">
                    <a:srgbClr val="000000"/>
                  </a:outerShdw>
                </a:effectLst>
                <a:latin typeface="Arial"/>
                <a:ea typeface="華康新特明體(P)" pitchFamily="18" charset="-120"/>
              </a:rPr>
              <a:t>”</a:t>
            </a:r>
            <a:r>
              <a:rPr lang="zh-TW" altLang="en-US" sz="4000">
                <a:solidFill>
                  <a:srgbClr val="FFFF00"/>
                </a:solidFill>
                <a:effectLst>
                  <a:outerShdw blurRad="38100" dist="38100" dir="2700000" algn="tl">
                    <a:srgbClr val="000000"/>
                  </a:outerShdw>
                </a:effectLst>
                <a:latin typeface="華康新特明體(P)" pitchFamily="18" charset="-120"/>
                <a:ea typeface="華康新特明體(P)" pitchFamily="18" charset="-120"/>
              </a:rPr>
              <a:t> 字，</a:t>
            </a:r>
          </a:p>
          <a:p>
            <a:pPr>
              <a:spcBef>
                <a:spcPct val="50000"/>
              </a:spcBef>
            </a:pPr>
            <a:r>
              <a:rPr lang="zh-TW" altLang="en-US" sz="4000">
                <a:solidFill>
                  <a:srgbClr val="FFFF00"/>
                </a:solidFill>
                <a:effectLst>
                  <a:outerShdw blurRad="38100" dist="38100" dir="2700000" algn="tl">
                    <a:srgbClr val="000000"/>
                  </a:outerShdw>
                </a:effectLst>
                <a:latin typeface="華康新特明體(P)" pitchFamily="18" charset="-120"/>
                <a:ea typeface="華康新特明體(P)" pitchFamily="18" charset="-120"/>
              </a:rPr>
              <a:t>根據</a:t>
            </a:r>
            <a:r>
              <a:rPr lang="en-US" altLang="zh-TW" sz="4000">
                <a:solidFill>
                  <a:srgbClr val="FFFF00"/>
                </a:solidFill>
                <a:effectLst>
                  <a:outerShdw blurRad="38100" dist="38100" dir="2700000" algn="tl">
                    <a:srgbClr val="000000"/>
                  </a:outerShdw>
                </a:effectLst>
                <a:latin typeface="華康新特明體(P)" pitchFamily="18" charset="-120"/>
                <a:ea typeface="華康新特明體(P)" pitchFamily="18" charset="-120"/>
              </a:rPr>
              <a:t>&lt;&lt;</a:t>
            </a:r>
            <a:r>
              <a:rPr lang="zh-TW" altLang="en-US" sz="4000">
                <a:solidFill>
                  <a:srgbClr val="FFFF00"/>
                </a:solidFill>
                <a:effectLst>
                  <a:outerShdw blurRad="38100" dist="38100" dir="2700000" algn="tl">
                    <a:srgbClr val="000000"/>
                  </a:outerShdw>
                </a:effectLst>
                <a:latin typeface="華康新特明體(P)" pitchFamily="18" charset="-120"/>
                <a:ea typeface="華康新特明體(P)" pitchFamily="18" charset="-120"/>
              </a:rPr>
              <a:t>說文</a:t>
            </a:r>
            <a:r>
              <a:rPr lang="en-US" altLang="zh-TW" sz="4000">
                <a:solidFill>
                  <a:srgbClr val="FFFF00"/>
                </a:solidFill>
                <a:effectLst>
                  <a:outerShdw blurRad="38100" dist="38100" dir="2700000" algn="tl">
                    <a:srgbClr val="000000"/>
                  </a:outerShdw>
                </a:effectLst>
                <a:latin typeface="華康新特明體(P)" pitchFamily="18" charset="-120"/>
                <a:ea typeface="華康新特明體(P)" pitchFamily="18" charset="-120"/>
              </a:rPr>
              <a:t>&gt;&gt;</a:t>
            </a:r>
            <a:r>
              <a:rPr lang="zh-TW" altLang="en-US" sz="4000">
                <a:solidFill>
                  <a:srgbClr val="FFFF00"/>
                </a:solidFill>
                <a:effectLst>
                  <a:outerShdw blurRad="38100" dist="38100" dir="2700000" algn="tl">
                    <a:srgbClr val="000000"/>
                  </a:outerShdw>
                </a:effectLst>
                <a:latin typeface="華康新特明體(P)" pitchFamily="18" charset="-120"/>
                <a:ea typeface="華康新特明體(P)" pitchFamily="18" charset="-120"/>
              </a:rPr>
              <a:t>的解釋</a:t>
            </a:r>
            <a:r>
              <a:rPr lang="en-US" altLang="zh-TW" sz="4000">
                <a:solidFill>
                  <a:srgbClr val="FFFF00"/>
                </a:solidFill>
                <a:effectLst>
                  <a:outerShdw blurRad="38100" dist="38100" dir="2700000" algn="tl">
                    <a:srgbClr val="000000"/>
                  </a:outerShdw>
                </a:effectLst>
                <a:latin typeface="華康新特明體(P)" pitchFamily="18" charset="-120"/>
                <a:ea typeface="華康新特明體(P)" pitchFamily="18" charset="-120"/>
              </a:rPr>
              <a:t>:  </a:t>
            </a:r>
          </a:p>
          <a:p>
            <a:pPr>
              <a:spcBef>
                <a:spcPct val="50000"/>
              </a:spcBef>
            </a:pPr>
            <a:r>
              <a:rPr lang="en-US" altLang="zh-TW" sz="4000">
                <a:solidFill>
                  <a:srgbClr val="FFFF00"/>
                </a:solidFill>
                <a:effectLst>
                  <a:outerShdw blurRad="38100" dist="38100" dir="2700000" algn="tl">
                    <a:srgbClr val="000000"/>
                  </a:outerShdw>
                </a:effectLst>
                <a:latin typeface="Arial"/>
                <a:ea typeface="華康新特明體(P)" pitchFamily="18" charset="-120"/>
              </a:rPr>
              <a:t>“</a:t>
            </a:r>
            <a:r>
              <a:rPr lang="zh-TW" altLang="en-US" sz="4000">
                <a:solidFill>
                  <a:srgbClr val="FFFF00"/>
                </a:solidFill>
                <a:effectLst>
                  <a:outerShdw blurRad="38100" dist="38100" dir="2700000" algn="tl">
                    <a:srgbClr val="000000"/>
                  </a:outerShdw>
                </a:effectLst>
                <a:latin typeface="華康新特明體(P)" pitchFamily="18" charset="-120"/>
                <a:ea typeface="華康新特明體(P)" pitchFamily="18" charset="-120"/>
              </a:rPr>
              <a:t>天垂象，見吉凶，所以示人也。</a:t>
            </a:r>
          </a:p>
          <a:p>
            <a:pPr>
              <a:spcBef>
                <a:spcPct val="50000"/>
              </a:spcBef>
            </a:pPr>
            <a:r>
              <a:rPr lang="zh-CN" altLang="en-US" sz="4000">
                <a:solidFill>
                  <a:srgbClr val="FFFF00"/>
                </a:solidFill>
                <a:effectLst>
                  <a:outerShdw blurRad="38100" dist="38100" dir="2700000" algn="tl">
                    <a:srgbClr val="000000"/>
                  </a:outerShdw>
                </a:effectLst>
                <a:latin typeface="華康新特明體(P)" pitchFamily="18" charset="-120"/>
                <a:ea typeface="華康新特明體(P)" pitchFamily="18" charset="-120"/>
              </a:rPr>
              <a:t>从二。</a:t>
            </a:r>
            <a:r>
              <a:rPr lang="en-US" altLang="zh-CN" sz="4000">
                <a:solidFill>
                  <a:srgbClr val="FFFF00"/>
                </a:solidFill>
                <a:effectLst>
                  <a:outerShdw blurRad="38100" dist="38100" dir="2700000" algn="tl">
                    <a:srgbClr val="000000"/>
                  </a:outerShdw>
                </a:effectLst>
                <a:latin typeface="華康新特明體(P)" pitchFamily="18" charset="-120"/>
                <a:ea typeface="華康新特明體(P)" pitchFamily="18" charset="-120"/>
              </a:rPr>
              <a:t>(</a:t>
            </a:r>
            <a:r>
              <a:rPr lang="zh-CN" altLang="en-US" sz="4000">
                <a:solidFill>
                  <a:srgbClr val="FFFF00"/>
                </a:solidFill>
                <a:effectLst>
                  <a:outerShdw blurRad="38100" dist="38100" dir="2700000" algn="tl">
                    <a:srgbClr val="000000"/>
                  </a:outerShdw>
                </a:effectLst>
                <a:latin typeface="華康新特明體(P)" pitchFamily="18" charset="-120"/>
                <a:ea typeface="華康新特明體(P)" pitchFamily="18" charset="-120"/>
              </a:rPr>
              <a:t>二，古文上字。</a:t>
            </a:r>
            <a:r>
              <a:rPr lang="en-US" altLang="zh-CN" sz="4000">
                <a:solidFill>
                  <a:srgbClr val="FFFF00"/>
                </a:solidFill>
                <a:effectLst>
                  <a:outerShdw blurRad="38100" dist="38100" dir="2700000" algn="tl">
                    <a:srgbClr val="000000"/>
                  </a:outerShdw>
                </a:effectLst>
                <a:latin typeface="華康新特明體(P)" pitchFamily="18" charset="-120"/>
                <a:ea typeface="華康新特明體(P)" pitchFamily="18" charset="-120"/>
              </a:rPr>
              <a:t>)</a:t>
            </a:r>
            <a:r>
              <a:rPr lang="zh-CN" altLang="en-US" sz="4000">
                <a:solidFill>
                  <a:srgbClr val="FFFF00"/>
                </a:solidFill>
                <a:effectLst>
                  <a:outerShdw blurRad="38100" dist="38100" dir="2700000" algn="tl">
                    <a:srgbClr val="000000"/>
                  </a:outerShdw>
                </a:effectLst>
                <a:latin typeface="華康新特明體(P)" pitchFamily="18" charset="-120"/>
                <a:ea typeface="華康新特明體(P)" pitchFamily="18" charset="-120"/>
              </a:rPr>
              <a:t>三垂，</a:t>
            </a:r>
            <a:endParaRPr lang="zh-CN" altLang="zh-TW" sz="4000">
              <a:solidFill>
                <a:srgbClr val="FFFF00"/>
              </a:solidFill>
              <a:effectLst>
                <a:outerShdw blurRad="38100" dist="38100" dir="2700000" algn="tl">
                  <a:srgbClr val="000000"/>
                </a:outerShdw>
              </a:effectLst>
              <a:latin typeface="華康新特明體(P)" pitchFamily="18" charset="-120"/>
              <a:ea typeface="華康新特明體(P)" pitchFamily="18" charset="-120"/>
            </a:endParaRPr>
          </a:p>
          <a:p>
            <a:pPr>
              <a:spcBef>
                <a:spcPct val="50000"/>
              </a:spcBef>
            </a:pPr>
            <a:r>
              <a:rPr lang="zh-CN" altLang="en-US" sz="4000">
                <a:solidFill>
                  <a:srgbClr val="FFFF00"/>
                </a:solidFill>
                <a:effectLst>
                  <a:outerShdw blurRad="38100" dist="38100" dir="2700000" algn="tl">
                    <a:srgbClr val="000000"/>
                  </a:outerShdw>
                </a:effectLst>
                <a:latin typeface="華康新特明體(P)" pitchFamily="18" charset="-120"/>
                <a:ea typeface="華康新特明體(P)" pitchFamily="18" charset="-120"/>
              </a:rPr>
              <a:t>日月星也。</a:t>
            </a:r>
            <a:r>
              <a:rPr lang="zh-TW" altLang="en-US" sz="4000">
                <a:solidFill>
                  <a:srgbClr val="FFFF00"/>
                </a:solidFill>
                <a:effectLst>
                  <a:outerShdw blurRad="38100" dist="38100" dir="2700000" algn="tl">
                    <a:srgbClr val="000000"/>
                  </a:outerShdw>
                </a:effectLst>
                <a:latin typeface="華康新特明體(P)" pitchFamily="18" charset="-120"/>
                <a:ea typeface="華康新特明體(P)" pitchFamily="18" charset="-120"/>
              </a:rPr>
              <a:t>觀乎天文，</a:t>
            </a:r>
          </a:p>
          <a:p>
            <a:pPr>
              <a:spcBef>
                <a:spcPct val="50000"/>
              </a:spcBef>
            </a:pPr>
            <a:r>
              <a:rPr lang="zh-TW" altLang="en-US" sz="4000">
                <a:solidFill>
                  <a:srgbClr val="FFFF00"/>
                </a:solidFill>
                <a:effectLst>
                  <a:outerShdw blurRad="38100" dist="38100" dir="2700000" algn="tl">
                    <a:srgbClr val="000000"/>
                  </a:outerShdw>
                </a:effectLst>
                <a:latin typeface="華康新特明體(P)" pitchFamily="18" charset="-120"/>
                <a:ea typeface="華康新特明體(P)" pitchFamily="18" charset="-120"/>
              </a:rPr>
              <a:t>以察時變。示，神事也。</a:t>
            </a:r>
            <a:r>
              <a:rPr lang="en-US" altLang="zh-TW" sz="4000">
                <a:solidFill>
                  <a:srgbClr val="FFFF00"/>
                </a:solidFill>
                <a:effectLst>
                  <a:outerShdw blurRad="38100" dist="38100" dir="2700000" algn="tl">
                    <a:srgbClr val="000000"/>
                  </a:outerShdw>
                </a:effectLst>
                <a:latin typeface="Arial"/>
                <a:ea typeface="華康新特明體(P)" pitchFamily="18" charset="-120"/>
              </a:rPr>
              <a:t>”</a:t>
            </a:r>
            <a:endParaRPr lang="en-US" altLang="zh-TW" sz="4000">
              <a:solidFill>
                <a:srgbClr val="FFFF00"/>
              </a:solidFill>
              <a:effectLst>
                <a:outerShdw blurRad="38100" dist="38100" dir="2700000" algn="tl">
                  <a:srgbClr val="000000"/>
                </a:outerShdw>
              </a:effectLst>
              <a:latin typeface="華康新特明體(P)" pitchFamily="18" charset="-120"/>
              <a:ea typeface="華康新特明體(P)" pitchFamily="18" charset="-120"/>
            </a:endParaRPr>
          </a:p>
        </p:txBody>
      </p:sp>
      <p:pic>
        <p:nvPicPr>
          <p:cNvPr id="108551" name="Picture 7" descr="j00165"/>
          <p:cNvPicPr>
            <a:picLocks noChangeAspect="1" noChangeArrowheads="1"/>
          </p:cNvPicPr>
          <p:nvPr/>
        </p:nvPicPr>
        <p:blipFill>
          <a:blip r:embed="rId3" cstate="print"/>
          <a:srcRect/>
          <a:stretch>
            <a:fillRect/>
          </a:stretch>
        </p:blipFill>
        <p:spPr bwMode="auto">
          <a:xfrm>
            <a:off x="7086600" y="381000"/>
            <a:ext cx="1611313" cy="2138363"/>
          </a:xfrm>
          <a:prstGeom prst="rect">
            <a:avLst/>
          </a:prstGeom>
          <a:noFill/>
        </p:spPr>
      </p:pic>
      <p:pic>
        <p:nvPicPr>
          <p:cNvPr id="108553" name="Picture 9" descr="L19148"/>
          <p:cNvPicPr>
            <a:picLocks noChangeAspect="1" noChangeArrowheads="1"/>
          </p:cNvPicPr>
          <p:nvPr/>
        </p:nvPicPr>
        <p:blipFill>
          <a:blip r:embed="rId4" cstate="print"/>
          <a:srcRect/>
          <a:stretch>
            <a:fillRect/>
          </a:stretch>
        </p:blipFill>
        <p:spPr bwMode="auto">
          <a:xfrm>
            <a:off x="7467600" y="3612357"/>
            <a:ext cx="1371600" cy="1828800"/>
          </a:xfrm>
          <a:prstGeom prst="rect">
            <a:avLst/>
          </a:prstGeom>
          <a:noFill/>
        </p:spPr>
      </p:pic>
      <p:sp>
        <p:nvSpPr>
          <p:cNvPr id="108554" name="Line 10"/>
          <p:cNvSpPr>
            <a:spLocks noChangeShapeType="1"/>
          </p:cNvSpPr>
          <p:nvPr/>
        </p:nvSpPr>
        <p:spPr bwMode="auto">
          <a:xfrm>
            <a:off x="6248400" y="4495800"/>
            <a:ext cx="609600" cy="609600"/>
          </a:xfrm>
          <a:prstGeom prst="line">
            <a:avLst/>
          </a:prstGeom>
          <a:noFill/>
          <a:ln w="76200">
            <a:solidFill>
              <a:schemeClr val="bg1"/>
            </a:solidFill>
            <a:round/>
            <a:headEnd/>
            <a:tailEnd type="triangle" w="med" len="med"/>
          </a:ln>
          <a:effectLst/>
        </p:spPr>
        <p:txBody>
          <a:bodyPr/>
          <a:lstStyle/>
          <a:p>
            <a:endParaRPr lang="en-US"/>
          </a:p>
        </p:txBody>
      </p:sp>
      <p:sp>
        <p:nvSpPr>
          <p:cNvPr id="108556" name="Text Box 12"/>
          <p:cNvSpPr txBox="1">
            <a:spLocks noChangeArrowheads="1"/>
          </p:cNvSpPr>
          <p:nvPr/>
        </p:nvSpPr>
        <p:spPr bwMode="auto">
          <a:xfrm>
            <a:off x="7274859" y="5646737"/>
            <a:ext cx="1905000" cy="641350"/>
          </a:xfrm>
          <a:prstGeom prst="rect">
            <a:avLst/>
          </a:prstGeom>
          <a:noFill/>
          <a:ln w="9525">
            <a:noFill/>
            <a:miter lim="800000"/>
            <a:headEnd/>
            <a:tailEnd/>
          </a:ln>
          <a:effectLst/>
        </p:spPr>
        <p:txBody>
          <a:bodyPr>
            <a:spAutoFit/>
          </a:bodyPr>
          <a:lstStyle/>
          <a:p>
            <a:pPr>
              <a:spcBef>
                <a:spcPct val="50000"/>
              </a:spcBef>
            </a:pPr>
            <a:r>
              <a:rPr lang="zh-CN" altLang="en-US" sz="3600" dirty="0">
                <a:solidFill>
                  <a:schemeClr val="bg1"/>
                </a:solidFill>
                <a:effectLst>
                  <a:outerShdw blurRad="38100" dist="38100" dir="2700000" algn="tl">
                    <a:srgbClr val="000000"/>
                  </a:outerShdw>
                </a:effectLst>
                <a:latin typeface="華康新特明體(P)" pitchFamily="18" charset="-120"/>
                <a:ea typeface="華康新特明體(P)" pitchFamily="18" charset="-120"/>
              </a:rPr>
              <a:t>日</a:t>
            </a:r>
            <a:r>
              <a:rPr lang="zh-CN" altLang="zh-TW" sz="3600" dirty="0">
                <a:solidFill>
                  <a:schemeClr val="bg1"/>
                </a:solidFill>
                <a:effectLst>
                  <a:outerShdw blurRad="38100" dist="38100" dir="2700000" algn="tl">
                    <a:srgbClr val="000000"/>
                  </a:outerShdw>
                </a:effectLst>
                <a:latin typeface="華康新特明體(P)" pitchFamily="18" charset="-120"/>
                <a:ea typeface="華康新特明體(P)" pitchFamily="18" charset="-120"/>
              </a:rPr>
              <a:t> </a:t>
            </a:r>
            <a:r>
              <a:rPr lang="zh-CN" altLang="en-US" sz="3600" dirty="0">
                <a:solidFill>
                  <a:schemeClr val="bg1"/>
                </a:solidFill>
                <a:effectLst>
                  <a:outerShdw blurRad="38100" dist="38100" dir="2700000" algn="tl">
                    <a:srgbClr val="000000"/>
                  </a:outerShdw>
                </a:effectLst>
                <a:latin typeface="華康新特明體(P)" pitchFamily="18" charset="-120"/>
                <a:ea typeface="華康新特明體(P)" pitchFamily="18" charset="-120"/>
              </a:rPr>
              <a:t>星</a:t>
            </a:r>
            <a:r>
              <a:rPr lang="zh-CN" altLang="zh-TW" sz="3600" dirty="0">
                <a:solidFill>
                  <a:schemeClr val="bg1"/>
                </a:solidFill>
                <a:effectLst>
                  <a:outerShdw blurRad="38100" dist="38100" dir="2700000" algn="tl">
                    <a:srgbClr val="000000"/>
                  </a:outerShdw>
                </a:effectLst>
                <a:latin typeface="華康新特明體(P)" pitchFamily="18" charset="-120"/>
                <a:ea typeface="華康新特明體(P)" pitchFamily="18" charset="-120"/>
              </a:rPr>
              <a:t> </a:t>
            </a:r>
            <a:r>
              <a:rPr lang="zh-CN" altLang="en-US" sz="3600" dirty="0">
                <a:solidFill>
                  <a:schemeClr val="bg1"/>
                </a:solidFill>
                <a:effectLst>
                  <a:outerShdw blurRad="38100" dist="38100" dir="2700000" algn="tl">
                    <a:srgbClr val="000000"/>
                  </a:outerShdw>
                </a:effectLst>
                <a:latin typeface="華康新特明體(P)" pitchFamily="18" charset="-120"/>
                <a:ea typeface="華康新特明體(P)" pitchFamily="18" charset="-120"/>
              </a:rPr>
              <a:t>月</a:t>
            </a:r>
          </a:p>
        </p:txBody>
      </p:sp>
      <p:sp>
        <p:nvSpPr>
          <p:cNvPr id="10" name="文字方塊 9"/>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endParaRPr lang="en-US" smtClean="0"/>
          </a:p>
        </p:txBody>
      </p:sp>
      <p:pic>
        <p:nvPicPr>
          <p:cNvPr id="87043" name="Picture 3" descr="booth2005-11"/>
          <p:cNvPicPr>
            <a:picLocks noGrp="1" noChangeAspect="1" noChangeArrowheads="1"/>
          </p:cNvPicPr>
          <p:nvPr>
            <p:ph idx="1"/>
          </p:nvPr>
        </p:nvPicPr>
        <p:blipFill>
          <a:blip r:embed="rId2" cstate="print"/>
          <a:srcRect/>
          <a:stretch>
            <a:fillRect/>
          </a:stretch>
        </p:blipFill>
        <p:spPr>
          <a:xfrm>
            <a:off x="0" y="0"/>
            <a:ext cx="9144000" cy="7821613"/>
          </a:xfrm>
          <a:noFill/>
        </p:spPr>
      </p:pic>
      <p:sp>
        <p:nvSpPr>
          <p:cNvPr id="87044" name="Text Box 4"/>
          <p:cNvSpPr txBox="1">
            <a:spLocks noChangeArrowheads="1"/>
          </p:cNvSpPr>
          <p:nvPr/>
        </p:nvSpPr>
        <p:spPr bwMode="auto">
          <a:xfrm>
            <a:off x="323850" y="549275"/>
            <a:ext cx="935038" cy="5026025"/>
          </a:xfrm>
          <a:prstGeom prst="rect">
            <a:avLst/>
          </a:prstGeom>
          <a:solidFill>
            <a:srgbClr val="FFFF00"/>
          </a:solidFill>
          <a:ln w="9525">
            <a:noFill/>
            <a:miter lim="800000"/>
            <a:headEnd/>
            <a:tailEnd/>
          </a:ln>
        </p:spPr>
        <p:txBody>
          <a:bodyPr>
            <a:spAutoFit/>
          </a:bodyPr>
          <a:lstStyle/>
          <a:p>
            <a:pPr>
              <a:spcBef>
                <a:spcPct val="50000"/>
              </a:spcBef>
            </a:pPr>
            <a:r>
              <a:rPr kumimoji="0" lang="zh-TW" altLang="en-US" sz="5400">
                <a:solidFill>
                  <a:srgbClr val="0000FF"/>
                </a:solidFill>
                <a:ea typeface="全真粗圓體" pitchFamily="49" charset="-120"/>
              </a:rPr>
              <a:t>角聲社區中心</a:t>
            </a:r>
          </a:p>
        </p:txBody>
      </p:sp>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endParaRPr lang="en-US" smtClean="0"/>
          </a:p>
        </p:txBody>
      </p:sp>
      <p:pic>
        <p:nvPicPr>
          <p:cNvPr id="88067" name="Picture 3" descr="booth2005-10"/>
          <p:cNvPicPr>
            <a:picLocks noGrp="1" noChangeAspect="1" noChangeArrowheads="1"/>
          </p:cNvPicPr>
          <p:nvPr>
            <p:ph idx="1"/>
          </p:nvPr>
        </p:nvPicPr>
        <p:blipFill>
          <a:blip r:embed="rId2" cstate="print"/>
          <a:srcRect/>
          <a:stretch>
            <a:fillRect/>
          </a:stretch>
        </p:blipFill>
        <p:spPr>
          <a:xfrm>
            <a:off x="-252413" y="0"/>
            <a:ext cx="9720263" cy="7750175"/>
          </a:xfrm>
          <a:noFill/>
        </p:spPr>
      </p:pic>
      <p:sp>
        <p:nvSpPr>
          <p:cNvPr id="4" name="文字方塊 3"/>
          <p:cNvSpPr txBox="1"/>
          <p:nvPr/>
        </p:nvSpPr>
        <p:spPr>
          <a:xfrm>
            <a:off x="179512" y="6093296"/>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914400" y="3860800"/>
            <a:ext cx="8229600" cy="1143000"/>
          </a:xfrm>
        </p:spPr>
        <p:txBody>
          <a:bodyPr/>
          <a:lstStyle/>
          <a:p>
            <a:pPr eaLnBrk="1" hangingPunct="1"/>
            <a:r>
              <a:rPr lang="zh-TW" altLang="en-US" smtClean="0">
                <a:latin typeface="全真特黑體" pitchFamily="49" charset="-120"/>
                <a:ea typeface="全真特黑體" pitchFamily="49" charset="-120"/>
              </a:rPr>
              <a:t>佈道策略</a:t>
            </a:r>
            <a:r>
              <a:rPr lang="en-US" altLang="zh-TW" smtClean="0">
                <a:latin typeface="全真特黑體" pitchFamily="49" charset="-120"/>
                <a:ea typeface="全真特黑體" pitchFamily="49" charset="-120"/>
              </a:rPr>
              <a:t>: </a:t>
            </a:r>
            <a:r>
              <a:rPr lang="zh-TW" altLang="en-US" smtClean="0">
                <a:latin typeface="全真特黑體" pitchFamily="49" charset="-120"/>
                <a:ea typeface="全真特黑體" pitchFamily="49" charset="-120"/>
              </a:rPr>
              <a:t>為教會做宣傳</a:t>
            </a:r>
          </a:p>
        </p:txBody>
      </p:sp>
      <p:sp>
        <p:nvSpPr>
          <p:cNvPr id="89091" name="Rectangle 3"/>
          <p:cNvSpPr>
            <a:spLocks noGrp="1" noChangeArrowheads="1"/>
          </p:cNvSpPr>
          <p:nvPr>
            <p:ph idx="1"/>
          </p:nvPr>
        </p:nvSpPr>
        <p:spPr>
          <a:xfrm>
            <a:off x="-252413" y="2332038"/>
            <a:ext cx="8229601" cy="4525962"/>
          </a:xfrm>
        </p:spPr>
        <p:txBody>
          <a:bodyPr/>
          <a:lstStyle/>
          <a:p>
            <a:pPr eaLnBrk="1" hangingPunct="1">
              <a:buFontTx/>
              <a:buNone/>
            </a:pPr>
            <a:r>
              <a:rPr lang="en-US" altLang="zh-TW" sz="4000" smtClean="0">
                <a:latin typeface="全真超特明" pitchFamily="49" charset="-120"/>
                <a:ea typeface="全真超特明" pitchFamily="49" charset="-120"/>
              </a:rPr>
              <a:t>    </a:t>
            </a:r>
            <a:r>
              <a:rPr lang="zh-TW" altLang="en-US" sz="4800" smtClean="0">
                <a:latin typeface="全真超特明" pitchFamily="49" charset="-120"/>
                <a:ea typeface="全真超特明" pitchFamily="49" charset="-120"/>
              </a:rPr>
              <a:t>第一個攤位</a:t>
            </a:r>
            <a:r>
              <a:rPr lang="en-US" altLang="zh-TW" sz="4800" smtClean="0">
                <a:latin typeface="全真超特明" pitchFamily="49" charset="-120"/>
                <a:ea typeface="全真超特明" pitchFamily="49" charset="-120"/>
              </a:rPr>
              <a:t>:  </a:t>
            </a:r>
            <a:r>
              <a:rPr lang="zh-TW" altLang="en-US" sz="4800" smtClean="0">
                <a:latin typeface="全真超特明" pitchFamily="49" charset="-120"/>
                <a:ea typeface="全真超特明" pitchFamily="49" charset="-120"/>
              </a:rPr>
              <a:t>免費照相</a:t>
            </a:r>
            <a:r>
              <a:rPr lang="en-US" altLang="zh-TW" sz="4800" smtClean="0">
                <a:latin typeface="全真超特明" pitchFamily="49" charset="-120"/>
                <a:ea typeface="全真超特明" pitchFamily="49" charset="-120"/>
              </a:rPr>
              <a:t>!</a:t>
            </a:r>
          </a:p>
        </p:txBody>
      </p:sp>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overrideClrMapping bg1="dk2" tx1="lt1" bg2="dk1" tx2="lt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endParaRPr lang="en-US" smtClean="0"/>
          </a:p>
        </p:txBody>
      </p:sp>
      <p:pic>
        <p:nvPicPr>
          <p:cNvPr id="90115" name="Picture 3" descr="booth2005-7"/>
          <p:cNvPicPr>
            <a:picLocks noGrp="1" noChangeAspect="1" noChangeArrowheads="1"/>
          </p:cNvPicPr>
          <p:nvPr>
            <p:ph idx="1"/>
          </p:nvPr>
        </p:nvPicPr>
        <p:blipFill>
          <a:blip r:embed="rId2" cstate="print"/>
          <a:srcRect/>
          <a:stretch>
            <a:fillRect/>
          </a:stretch>
        </p:blipFill>
        <p:spPr>
          <a:xfrm>
            <a:off x="18800" y="16096"/>
            <a:ext cx="10188575" cy="7623175"/>
          </a:xfrm>
          <a:noFill/>
        </p:spPr>
      </p:pic>
      <p:sp>
        <p:nvSpPr>
          <p:cNvPr id="4" name="文字方塊 3"/>
          <p:cNvSpPr txBox="1"/>
          <p:nvPr/>
        </p:nvSpPr>
        <p:spPr>
          <a:xfrm>
            <a:off x="3563888" y="6093296"/>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booth2005-12"/>
          <p:cNvPicPr>
            <a:picLocks noGrp="1" noChangeAspect="1" noChangeArrowheads="1"/>
          </p:cNvPicPr>
          <p:nvPr>
            <p:ph sz="quarter" idx="2"/>
          </p:nvPr>
        </p:nvPicPr>
        <p:blipFill>
          <a:blip r:embed="rId2" cstate="print"/>
          <a:srcRect/>
          <a:stretch>
            <a:fillRect/>
          </a:stretch>
        </p:blipFill>
        <p:spPr>
          <a:xfrm>
            <a:off x="0" y="0"/>
            <a:ext cx="5724525" cy="4281488"/>
          </a:xfrm>
          <a:noFill/>
        </p:spPr>
      </p:pic>
      <p:pic>
        <p:nvPicPr>
          <p:cNvPr id="91139" name="Picture 3" descr="booth2005-13"/>
          <p:cNvPicPr>
            <a:picLocks noGrp="1" noChangeAspect="1" noChangeArrowheads="1"/>
          </p:cNvPicPr>
          <p:nvPr>
            <p:ph sz="quarter" idx="3"/>
          </p:nvPr>
        </p:nvPicPr>
        <p:blipFill>
          <a:blip r:embed="rId3" cstate="print"/>
          <a:srcRect/>
          <a:stretch>
            <a:fillRect/>
          </a:stretch>
        </p:blipFill>
        <p:spPr>
          <a:xfrm>
            <a:off x="4140200" y="3213100"/>
            <a:ext cx="5400675" cy="4040188"/>
          </a:xfrm>
          <a:noFill/>
        </p:spPr>
      </p:pic>
      <p:sp>
        <p:nvSpPr>
          <p:cNvPr id="91140" name="Text Box 4"/>
          <p:cNvSpPr txBox="1">
            <a:spLocks noChangeArrowheads="1"/>
          </p:cNvSpPr>
          <p:nvPr/>
        </p:nvSpPr>
        <p:spPr bwMode="auto">
          <a:xfrm>
            <a:off x="5867400" y="1989138"/>
            <a:ext cx="3887788" cy="701675"/>
          </a:xfrm>
          <a:prstGeom prst="rect">
            <a:avLst/>
          </a:prstGeom>
          <a:noFill/>
          <a:ln w="9525">
            <a:noFill/>
            <a:miter lim="800000"/>
            <a:headEnd/>
            <a:tailEnd/>
          </a:ln>
        </p:spPr>
        <p:txBody>
          <a:bodyPr>
            <a:spAutoFit/>
          </a:bodyPr>
          <a:lstStyle/>
          <a:p>
            <a:pPr>
              <a:spcBef>
                <a:spcPct val="50000"/>
              </a:spcBef>
            </a:pPr>
            <a:r>
              <a:rPr kumimoji="0" lang="zh-TW" altLang="en-US" sz="4000">
                <a:ea typeface="全真特黑體" pitchFamily="49" charset="-120"/>
              </a:rPr>
              <a:t>免費影年曆相</a:t>
            </a:r>
          </a:p>
        </p:txBody>
      </p:sp>
      <p:sp>
        <p:nvSpPr>
          <p:cNvPr id="91141" name="Text Box 5"/>
          <p:cNvSpPr txBox="1">
            <a:spLocks noChangeArrowheads="1"/>
          </p:cNvSpPr>
          <p:nvPr/>
        </p:nvSpPr>
        <p:spPr bwMode="auto">
          <a:xfrm>
            <a:off x="323850" y="5013325"/>
            <a:ext cx="3527425" cy="641350"/>
          </a:xfrm>
          <a:prstGeom prst="rect">
            <a:avLst/>
          </a:prstGeom>
          <a:noFill/>
          <a:ln w="9525">
            <a:noFill/>
            <a:miter lim="800000"/>
            <a:headEnd/>
            <a:tailEnd/>
          </a:ln>
        </p:spPr>
        <p:txBody>
          <a:bodyPr>
            <a:spAutoFit/>
          </a:bodyPr>
          <a:lstStyle/>
          <a:p>
            <a:pPr>
              <a:spcBef>
                <a:spcPct val="50000"/>
              </a:spcBef>
            </a:pPr>
            <a:r>
              <a:rPr kumimoji="0" lang="zh-TW" altLang="en-US" sz="3600">
                <a:latin typeface="華康中黑體" pitchFamily="49" charset="-120"/>
                <a:ea typeface="華康中黑體" pitchFamily="49" charset="-120"/>
              </a:rPr>
              <a:t>過膠費只收一元</a:t>
            </a:r>
            <a:r>
              <a:rPr kumimoji="0" lang="en-US" altLang="zh-TW" sz="3600">
                <a:latin typeface="華康中黑體" pitchFamily="49" charset="-120"/>
                <a:ea typeface="華康中黑體" pitchFamily="49" charset="-120"/>
              </a:rPr>
              <a:t>!</a:t>
            </a:r>
          </a:p>
        </p:txBody>
      </p:sp>
      <p:sp>
        <p:nvSpPr>
          <p:cNvPr id="6" name="文字方塊 5"/>
          <p:cNvSpPr txBox="1"/>
          <p:nvPr/>
        </p:nvSpPr>
        <p:spPr>
          <a:xfrm>
            <a:off x="4716016" y="6309320"/>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endParaRPr lang="en-US" smtClean="0"/>
          </a:p>
        </p:txBody>
      </p:sp>
      <p:pic>
        <p:nvPicPr>
          <p:cNvPr id="92163" name="Picture 3" descr="booth2005-14"/>
          <p:cNvPicPr>
            <a:picLocks noGrp="1" noChangeAspect="1" noChangeArrowheads="1"/>
          </p:cNvPicPr>
          <p:nvPr>
            <p:ph idx="1"/>
          </p:nvPr>
        </p:nvPicPr>
        <p:blipFill>
          <a:blip r:embed="rId2" cstate="print"/>
          <a:srcRect/>
          <a:stretch>
            <a:fillRect/>
          </a:stretch>
        </p:blipFill>
        <p:spPr>
          <a:xfrm>
            <a:off x="0" y="333375"/>
            <a:ext cx="9577388" cy="7343775"/>
          </a:xfrm>
          <a:noFill/>
        </p:spPr>
      </p:pic>
      <p:sp>
        <p:nvSpPr>
          <p:cNvPr id="92164" name="Text Box 4"/>
          <p:cNvSpPr txBox="1">
            <a:spLocks noChangeArrowheads="1"/>
          </p:cNvSpPr>
          <p:nvPr/>
        </p:nvSpPr>
        <p:spPr bwMode="auto">
          <a:xfrm>
            <a:off x="4067175" y="5734050"/>
            <a:ext cx="2520950" cy="701675"/>
          </a:xfrm>
          <a:prstGeom prst="rect">
            <a:avLst/>
          </a:prstGeom>
          <a:solidFill>
            <a:schemeClr val="bg1"/>
          </a:solidFill>
          <a:ln w="9525">
            <a:noFill/>
            <a:miter lim="800000"/>
            <a:headEnd/>
            <a:tailEnd/>
          </a:ln>
        </p:spPr>
        <p:txBody>
          <a:bodyPr>
            <a:spAutoFit/>
          </a:bodyPr>
          <a:lstStyle/>
          <a:p>
            <a:pPr>
              <a:spcBef>
                <a:spcPct val="50000"/>
              </a:spcBef>
            </a:pPr>
            <a:r>
              <a:rPr kumimoji="0" lang="zh-TW" altLang="en-US" sz="4000">
                <a:solidFill>
                  <a:schemeClr val="tx2"/>
                </a:solidFill>
                <a:latin typeface="全真特黑體" pitchFamily="49" charset="-120"/>
                <a:ea typeface="全真特黑體" pitchFamily="49" charset="-120"/>
              </a:rPr>
              <a:t>人潮洶湧</a:t>
            </a:r>
            <a:r>
              <a:rPr kumimoji="0" lang="en-US" altLang="zh-TW" sz="4000">
                <a:solidFill>
                  <a:schemeClr val="tx2"/>
                </a:solidFill>
                <a:latin typeface="全真特黑體" pitchFamily="49" charset="-120"/>
                <a:ea typeface="全真特黑體" pitchFamily="49" charset="-120"/>
              </a:rPr>
              <a:t>!</a:t>
            </a:r>
          </a:p>
        </p:txBody>
      </p:sp>
      <p:sp>
        <p:nvSpPr>
          <p:cNvPr id="5" name="文字方塊 4"/>
          <p:cNvSpPr txBox="1"/>
          <p:nvPr/>
        </p:nvSpPr>
        <p:spPr>
          <a:xfrm>
            <a:off x="179512" y="5900221"/>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endParaRPr lang="en-US" smtClean="0"/>
          </a:p>
        </p:txBody>
      </p:sp>
      <p:pic>
        <p:nvPicPr>
          <p:cNvPr id="93187" name="Picture 3" descr="booth2005-15"/>
          <p:cNvPicPr>
            <a:picLocks noGrp="1" noChangeAspect="1" noChangeArrowheads="1"/>
          </p:cNvPicPr>
          <p:nvPr>
            <p:ph idx="1"/>
          </p:nvPr>
        </p:nvPicPr>
        <p:blipFill>
          <a:blip r:embed="rId2" cstate="print"/>
          <a:srcRect/>
          <a:stretch>
            <a:fillRect/>
          </a:stretch>
        </p:blipFill>
        <p:spPr>
          <a:xfrm>
            <a:off x="-684213" y="38100"/>
            <a:ext cx="10404476" cy="7783513"/>
          </a:xfrm>
          <a:noFill/>
        </p:spPr>
      </p:pic>
      <p:sp>
        <p:nvSpPr>
          <p:cNvPr id="93188" name="Text Box 4"/>
          <p:cNvSpPr txBox="1">
            <a:spLocks noChangeArrowheads="1"/>
          </p:cNvSpPr>
          <p:nvPr/>
        </p:nvSpPr>
        <p:spPr bwMode="auto">
          <a:xfrm>
            <a:off x="1908175" y="5589588"/>
            <a:ext cx="3455988" cy="823912"/>
          </a:xfrm>
          <a:prstGeom prst="rect">
            <a:avLst/>
          </a:prstGeom>
          <a:solidFill>
            <a:schemeClr val="bg1"/>
          </a:solidFill>
          <a:ln w="9525">
            <a:noFill/>
            <a:miter lim="800000"/>
            <a:headEnd/>
            <a:tailEnd/>
          </a:ln>
        </p:spPr>
        <p:txBody>
          <a:bodyPr>
            <a:spAutoFit/>
          </a:bodyPr>
          <a:lstStyle/>
          <a:p>
            <a:pPr>
              <a:spcBef>
                <a:spcPct val="50000"/>
              </a:spcBef>
            </a:pPr>
            <a:r>
              <a:rPr kumimoji="0" lang="zh-TW" altLang="en-US" sz="4800">
                <a:solidFill>
                  <a:schemeClr val="tx2"/>
                </a:solidFill>
                <a:latin typeface="全真特黑體" pitchFamily="49" charset="-120"/>
                <a:ea typeface="全真特黑體" pitchFamily="49" charset="-120"/>
              </a:rPr>
              <a:t>請排隊照相</a:t>
            </a:r>
            <a:r>
              <a:rPr kumimoji="0" lang="en-US" altLang="zh-TW" sz="4800">
                <a:solidFill>
                  <a:schemeClr val="tx2"/>
                </a:solidFill>
                <a:latin typeface="全真特黑體" pitchFamily="49" charset="-120"/>
                <a:ea typeface="全真特黑體" pitchFamily="49" charset="-120"/>
              </a:rPr>
              <a:t>!</a:t>
            </a:r>
          </a:p>
        </p:txBody>
      </p:sp>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endParaRPr lang="en-US" smtClean="0"/>
          </a:p>
        </p:txBody>
      </p:sp>
      <p:pic>
        <p:nvPicPr>
          <p:cNvPr id="97283" name="Picture 3" descr="booth2005-22"/>
          <p:cNvPicPr>
            <a:picLocks noGrp="1" noChangeAspect="1" noChangeArrowheads="1"/>
          </p:cNvPicPr>
          <p:nvPr>
            <p:ph sz="half" idx="1"/>
          </p:nvPr>
        </p:nvPicPr>
        <p:blipFill>
          <a:blip r:embed="rId2" cstate="print"/>
          <a:srcRect/>
          <a:stretch>
            <a:fillRect/>
          </a:stretch>
        </p:blipFill>
        <p:spPr>
          <a:xfrm>
            <a:off x="-323850" y="0"/>
            <a:ext cx="5329238" cy="3797300"/>
          </a:xfrm>
          <a:noFill/>
        </p:spPr>
      </p:pic>
      <p:pic>
        <p:nvPicPr>
          <p:cNvPr id="97284" name="Picture 4" descr="booth2005-23"/>
          <p:cNvPicPr>
            <a:picLocks noGrp="1" noChangeAspect="1" noChangeArrowheads="1"/>
          </p:cNvPicPr>
          <p:nvPr>
            <p:ph sz="quarter" idx="2"/>
          </p:nvPr>
        </p:nvPicPr>
        <p:blipFill>
          <a:blip r:embed="rId3" cstate="print"/>
          <a:srcRect/>
          <a:stretch>
            <a:fillRect/>
          </a:stretch>
        </p:blipFill>
        <p:spPr>
          <a:xfrm>
            <a:off x="4140200" y="0"/>
            <a:ext cx="8424863" cy="7389813"/>
          </a:xfrm>
          <a:noFill/>
        </p:spPr>
      </p:pic>
      <p:pic>
        <p:nvPicPr>
          <p:cNvPr id="97285" name="Picture 5" descr="booth2005-21"/>
          <p:cNvPicPr>
            <a:picLocks noGrp="1" noChangeAspect="1" noChangeArrowheads="1"/>
          </p:cNvPicPr>
          <p:nvPr>
            <p:ph sz="quarter" idx="3"/>
          </p:nvPr>
        </p:nvPicPr>
        <p:blipFill>
          <a:blip r:embed="rId4" cstate="print"/>
          <a:srcRect/>
          <a:stretch>
            <a:fillRect/>
          </a:stretch>
        </p:blipFill>
        <p:spPr>
          <a:xfrm>
            <a:off x="-684213" y="3500438"/>
            <a:ext cx="5040313" cy="4040187"/>
          </a:xfrm>
          <a:noFill/>
        </p:spPr>
      </p:pic>
      <p:sp>
        <p:nvSpPr>
          <p:cNvPr id="97286" name="Text Box 6"/>
          <p:cNvSpPr txBox="1">
            <a:spLocks noChangeArrowheads="1"/>
          </p:cNvSpPr>
          <p:nvPr/>
        </p:nvSpPr>
        <p:spPr bwMode="auto">
          <a:xfrm>
            <a:off x="4140200" y="620713"/>
            <a:ext cx="647700" cy="5310187"/>
          </a:xfrm>
          <a:prstGeom prst="rect">
            <a:avLst/>
          </a:prstGeom>
          <a:solidFill>
            <a:schemeClr val="bg1"/>
          </a:solidFill>
          <a:ln w="9525">
            <a:noFill/>
            <a:miter lim="800000"/>
            <a:headEnd/>
            <a:tailEnd/>
          </a:ln>
        </p:spPr>
        <p:txBody>
          <a:bodyPr>
            <a:spAutoFit/>
          </a:bodyPr>
          <a:lstStyle/>
          <a:p>
            <a:pPr>
              <a:spcBef>
                <a:spcPct val="50000"/>
              </a:spcBef>
            </a:pPr>
            <a:r>
              <a:rPr kumimoji="0" lang="zh-TW" altLang="en-US" sz="3600">
                <a:latin typeface="華康中黑體" pitchFamily="49" charset="-120"/>
                <a:ea typeface="華康中黑體" pitchFamily="49" charset="-120"/>
              </a:rPr>
              <a:t>請注意牆上的對聯</a:t>
            </a:r>
          </a:p>
          <a:p>
            <a:pPr>
              <a:spcBef>
                <a:spcPct val="50000"/>
              </a:spcBef>
            </a:pPr>
            <a:r>
              <a:rPr kumimoji="0" lang="en-US" altLang="zh-TW" sz="3600">
                <a:latin typeface="華康中黑體" pitchFamily="49" charset="-120"/>
                <a:ea typeface="華康中黑體" pitchFamily="49" charset="-120"/>
              </a:rPr>
              <a:t>!</a:t>
            </a:r>
          </a:p>
        </p:txBody>
      </p:sp>
      <p:sp>
        <p:nvSpPr>
          <p:cNvPr id="7" name="文字方塊 6"/>
          <p:cNvSpPr txBox="1"/>
          <p:nvPr/>
        </p:nvSpPr>
        <p:spPr>
          <a:xfrm>
            <a:off x="317728" y="6488668"/>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endParaRPr lang="en-US" smtClean="0"/>
          </a:p>
        </p:txBody>
      </p:sp>
      <p:pic>
        <p:nvPicPr>
          <p:cNvPr id="98307" name="Picture 3" descr="booth2005-26"/>
          <p:cNvPicPr>
            <a:picLocks noGrp="1" noChangeAspect="1" noChangeArrowheads="1"/>
          </p:cNvPicPr>
          <p:nvPr>
            <p:ph idx="1"/>
          </p:nvPr>
        </p:nvPicPr>
        <p:blipFill>
          <a:blip r:embed="rId2" cstate="print"/>
          <a:srcRect/>
          <a:stretch>
            <a:fillRect/>
          </a:stretch>
        </p:blipFill>
        <p:spPr>
          <a:xfrm>
            <a:off x="0" y="0"/>
            <a:ext cx="9540875" cy="7966075"/>
          </a:xfrm>
          <a:solidFill>
            <a:schemeClr val="tx1"/>
          </a:solidFill>
        </p:spPr>
      </p:pic>
      <p:sp>
        <p:nvSpPr>
          <p:cNvPr id="98308" name="Text Box 4"/>
          <p:cNvSpPr txBox="1">
            <a:spLocks noChangeArrowheads="1"/>
          </p:cNvSpPr>
          <p:nvPr/>
        </p:nvSpPr>
        <p:spPr bwMode="auto">
          <a:xfrm>
            <a:off x="5940425" y="333375"/>
            <a:ext cx="2649538" cy="771525"/>
          </a:xfrm>
          <a:prstGeom prst="rect">
            <a:avLst/>
          </a:prstGeom>
          <a:solidFill>
            <a:schemeClr val="tx1"/>
          </a:solidFill>
          <a:ln w="9525">
            <a:solidFill>
              <a:schemeClr val="tx1"/>
            </a:solidFill>
            <a:miter lim="800000"/>
            <a:headEnd/>
            <a:tailEnd/>
          </a:ln>
        </p:spPr>
        <p:txBody>
          <a:bodyPr wrap="none">
            <a:spAutoFit/>
          </a:bodyPr>
          <a:lstStyle/>
          <a:p>
            <a:r>
              <a:rPr kumimoji="0" lang="zh-TW" altLang="en-US" sz="4400">
                <a:solidFill>
                  <a:schemeClr val="bg1"/>
                </a:solidFill>
                <a:latin typeface="全真特黑體" pitchFamily="49" charset="-120"/>
                <a:ea typeface="全真特黑體" pitchFamily="49" charset="-120"/>
              </a:rPr>
              <a:t>嚴陣以待</a:t>
            </a:r>
            <a:r>
              <a:rPr kumimoji="0" lang="en-US" altLang="zh-TW" sz="4400">
                <a:solidFill>
                  <a:schemeClr val="bg1"/>
                </a:solidFill>
                <a:latin typeface="全真特黑體" pitchFamily="49" charset="-120"/>
                <a:ea typeface="全真特黑體" pitchFamily="49" charset="-120"/>
              </a:rPr>
              <a:t>!</a:t>
            </a:r>
          </a:p>
        </p:txBody>
      </p:sp>
      <p:sp>
        <p:nvSpPr>
          <p:cNvPr id="5" name="文字方塊 4"/>
          <p:cNvSpPr txBox="1"/>
          <p:nvPr/>
        </p:nvSpPr>
        <p:spPr>
          <a:xfrm>
            <a:off x="4245089" y="6093296"/>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4213" y="4365625"/>
            <a:ext cx="8229600" cy="1143000"/>
          </a:xfrm>
        </p:spPr>
        <p:txBody>
          <a:bodyPr/>
          <a:lstStyle/>
          <a:p>
            <a:pPr eaLnBrk="1" hangingPunct="1"/>
            <a:r>
              <a:rPr lang="zh-TW" altLang="en-US" smtClean="0">
                <a:latin typeface="全真特黑體" pitchFamily="49" charset="-120"/>
                <a:ea typeface="全真特黑體" pitchFamily="49" charset="-120"/>
              </a:rPr>
              <a:t>佈道策略</a:t>
            </a:r>
            <a:r>
              <a:rPr lang="en-US" altLang="zh-TW" smtClean="0">
                <a:latin typeface="全真特黑體" pitchFamily="49" charset="-120"/>
                <a:ea typeface="全真特黑體" pitchFamily="49" charset="-120"/>
              </a:rPr>
              <a:t>:  </a:t>
            </a:r>
            <a:r>
              <a:rPr lang="zh-TW" altLang="en-US" smtClean="0">
                <a:latin typeface="全真特黑體" pitchFamily="49" charset="-120"/>
                <a:ea typeface="全真特黑體" pitchFamily="49" charset="-120"/>
              </a:rPr>
              <a:t>個人佈道與訓練</a:t>
            </a:r>
          </a:p>
        </p:txBody>
      </p:sp>
      <p:sp>
        <p:nvSpPr>
          <p:cNvPr id="99331" name="Rectangle 3"/>
          <p:cNvSpPr>
            <a:spLocks noGrp="1" noChangeArrowheads="1"/>
          </p:cNvSpPr>
          <p:nvPr>
            <p:ph idx="1"/>
          </p:nvPr>
        </p:nvSpPr>
        <p:spPr>
          <a:xfrm>
            <a:off x="250825" y="2420938"/>
            <a:ext cx="8207375" cy="4114800"/>
          </a:xfrm>
        </p:spPr>
        <p:txBody>
          <a:bodyPr/>
          <a:lstStyle/>
          <a:p>
            <a:pPr eaLnBrk="1" hangingPunct="1">
              <a:buFontTx/>
              <a:buNone/>
            </a:pPr>
            <a:r>
              <a:rPr lang="en-US" altLang="zh-TW" sz="4000" smtClean="0">
                <a:latin typeface="全真特明體" pitchFamily="49" charset="-120"/>
                <a:ea typeface="全真特明體" pitchFamily="49" charset="-120"/>
              </a:rPr>
              <a:t>  </a:t>
            </a:r>
            <a:r>
              <a:rPr lang="zh-TW" altLang="en-US" sz="4800" smtClean="0">
                <a:latin typeface="全真特明體" pitchFamily="49" charset="-120"/>
                <a:ea typeface="全真特明體" pitchFamily="49" charset="-120"/>
              </a:rPr>
              <a:t>第二個攤位</a:t>
            </a:r>
            <a:r>
              <a:rPr lang="en-US" altLang="zh-TW" sz="4800" smtClean="0">
                <a:latin typeface="全真特明體" pitchFamily="49" charset="-120"/>
                <a:ea typeface="全真特明體" pitchFamily="49" charset="-120"/>
              </a:rPr>
              <a:t>:   </a:t>
            </a:r>
            <a:r>
              <a:rPr lang="zh-TW" altLang="en-US" sz="4800" smtClean="0">
                <a:latin typeface="全真特明體" pitchFamily="49" charset="-120"/>
                <a:ea typeface="全真特明體" pitchFamily="49" charset="-120"/>
              </a:rPr>
              <a:t>另類解 </a:t>
            </a:r>
            <a:r>
              <a:rPr lang="zh-TW" altLang="en-US" sz="4800" smtClean="0">
                <a:ea typeface="全真特明體" pitchFamily="49" charset="-120"/>
              </a:rPr>
              <a:t>“</a:t>
            </a:r>
            <a:r>
              <a:rPr lang="zh-TW" altLang="en-US" sz="4800" smtClean="0">
                <a:latin typeface="全真特明體" pitchFamily="49" charset="-120"/>
                <a:ea typeface="全真特明體" pitchFamily="49" charset="-120"/>
              </a:rPr>
              <a:t>籤</a:t>
            </a:r>
            <a:r>
              <a:rPr lang="zh-TW" altLang="en-US" sz="4800" smtClean="0">
                <a:ea typeface="全真特明體" pitchFamily="49" charset="-120"/>
              </a:rPr>
              <a:t>”</a:t>
            </a:r>
            <a:endParaRPr lang="zh-TW" altLang="en-US" sz="4800" smtClean="0">
              <a:latin typeface="全真特明體" pitchFamily="49" charset="-120"/>
              <a:ea typeface="全真特明體" pitchFamily="49" charset="-120"/>
            </a:endParaRPr>
          </a:p>
          <a:p>
            <a:pPr eaLnBrk="1" hangingPunct="1">
              <a:buFontTx/>
              <a:buNone/>
            </a:pPr>
            <a:r>
              <a:rPr lang="zh-TW" altLang="en-US" sz="3600" smtClean="0">
                <a:latin typeface="全真特明體" pitchFamily="49" charset="-120"/>
                <a:ea typeface="全真特明體" pitchFamily="49" charset="-120"/>
              </a:rPr>
              <a:t>      </a:t>
            </a:r>
            <a:r>
              <a:rPr lang="en-US" altLang="zh-TW" sz="3600" smtClean="0">
                <a:latin typeface="全真特明體" pitchFamily="49" charset="-120"/>
                <a:ea typeface="全真特明體" pitchFamily="49" charset="-120"/>
              </a:rPr>
              <a:t>(</a:t>
            </a:r>
            <a:r>
              <a:rPr lang="zh-TW" altLang="en-US" sz="3600" smtClean="0">
                <a:latin typeface="全真特明體" pitchFamily="49" charset="-120"/>
                <a:ea typeface="全真特明體" pitchFamily="49" charset="-120"/>
              </a:rPr>
              <a:t>此籤非他籤</a:t>
            </a:r>
            <a:r>
              <a:rPr lang="en-US" altLang="zh-TW" sz="3600" smtClean="0">
                <a:latin typeface="全真特明體" pitchFamily="49" charset="-120"/>
                <a:ea typeface="全真特明體" pitchFamily="49" charset="-120"/>
              </a:rPr>
              <a:t>, </a:t>
            </a:r>
            <a:r>
              <a:rPr lang="zh-TW" altLang="en-US" sz="3600" smtClean="0">
                <a:latin typeface="全真特明體" pitchFamily="49" charset="-120"/>
                <a:ea typeface="全真特明體" pitchFamily="49" charset="-120"/>
              </a:rPr>
              <a:t>其實是書籤</a:t>
            </a:r>
            <a:r>
              <a:rPr lang="en-US" altLang="zh-TW" sz="3600" smtClean="0">
                <a:latin typeface="全真特明體" pitchFamily="49" charset="-120"/>
                <a:ea typeface="全真特明體" pitchFamily="49" charset="-120"/>
              </a:rPr>
              <a:t>!)</a:t>
            </a:r>
          </a:p>
        </p:txBody>
      </p:sp>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overrideClrMapping bg1="dk2" tx1="lt1" bg2="dk1"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endParaRPr lang="zh-CN" altLang="en-US"/>
          </a:p>
        </p:txBody>
      </p:sp>
      <p:sp>
        <p:nvSpPr>
          <p:cNvPr id="106499" name="Rectangle 3"/>
          <p:cNvSpPr>
            <a:spLocks noGrp="1" noChangeArrowheads="1"/>
          </p:cNvSpPr>
          <p:nvPr>
            <p:ph type="body" idx="1"/>
          </p:nvPr>
        </p:nvSpPr>
        <p:spPr/>
        <p:txBody>
          <a:bodyPr/>
          <a:lstStyle/>
          <a:p>
            <a:endParaRPr lang="zh-CN" altLang="en-US"/>
          </a:p>
        </p:txBody>
      </p:sp>
      <p:pic>
        <p:nvPicPr>
          <p:cNvPr id="106500" name="Picture 2" descr="C:\Users\Tim\Downloads\119\01.jpg"/>
          <p:cNvPicPr>
            <a:picLocks noChangeAspect="1" noChangeArrowheads="1"/>
          </p:cNvPicPr>
          <p:nvPr/>
        </p:nvPicPr>
        <p:blipFill>
          <a:blip r:embed="rId2" cstate="print">
            <a:lum bright="-60000" contrast="32000"/>
          </a:blip>
          <a:srcRect/>
          <a:stretch>
            <a:fillRect/>
          </a:stretch>
        </p:blipFill>
        <p:spPr bwMode="auto">
          <a:xfrm>
            <a:off x="0" y="-171450"/>
            <a:ext cx="9372600" cy="7029450"/>
          </a:xfrm>
          <a:prstGeom prst="rect">
            <a:avLst/>
          </a:prstGeom>
          <a:noFill/>
          <a:ln w="9525">
            <a:solidFill>
              <a:srgbClr val="FFFF00"/>
            </a:solidFill>
            <a:miter lim="800000"/>
            <a:headEnd/>
            <a:tailEnd/>
          </a:ln>
        </p:spPr>
      </p:pic>
      <p:sp>
        <p:nvSpPr>
          <p:cNvPr id="106501" name="Rectangle 5"/>
          <p:cNvSpPr>
            <a:spLocks noChangeArrowheads="1"/>
          </p:cNvSpPr>
          <p:nvPr/>
        </p:nvSpPr>
        <p:spPr bwMode="auto">
          <a:xfrm>
            <a:off x="1295400" y="533400"/>
            <a:ext cx="6084888" cy="762000"/>
          </a:xfrm>
          <a:prstGeom prst="rect">
            <a:avLst/>
          </a:prstGeom>
          <a:noFill/>
          <a:ln w="9525">
            <a:noFill/>
            <a:miter lim="800000"/>
            <a:headEnd/>
            <a:tailEnd/>
          </a:ln>
          <a:effectLst/>
        </p:spPr>
        <p:txBody>
          <a:bodyPr wrap="none">
            <a:spAutoFit/>
          </a:bodyPr>
          <a:lstStyle/>
          <a:p>
            <a:pPr>
              <a:spcBef>
                <a:spcPct val="50000"/>
              </a:spcBef>
            </a:pPr>
            <a:r>
              <a:rPr lang="zh-TW" altLang="en-US" sz="4400" dirty="0">
                <a:solidFill>
                  <a:srgbClr val="FFFF00"/>
                </a:solidFill>
                <a:latin typeface="華康新特明體(P)" pitchFamily="18" charset="-120"/>
                <a:ea typeface="華康新特明體(P)" pitchFamily="18" charset="-120"/>
              </a:rPr>
              <a:t> </a:t>
            </a:r>
            <a:r>
              <a:rPr lang="zh-TW" altLang="en-US" dirty="0"/>
              <a:t> </a:t>
            </a:r>
            <a:r>
              <a:rPr lang="zh-TW" altLang="en-US" sz="4400" dirty="0">
                <a:solidFill>
                  <a:schemeClr val="bg1"/>
                </a:solidFill>
                <a:ea typeface="華康新特明體(P)" pitchFamily="18" charset="-120"/>
              </a:rPr>
              <a:t>在所有示字旁的字中，</a:t>
            </a:r>
            <a:r>
              <a:rPr lang="zh-CN" altLang="en-US" dirty="0">
                <a:solidFill>
                  <a:schemeClr val="bg1"/>
                </a:solidFill>
                <a:ea typeface="SimSun" pitchFamily="2" charset="-122"/>
              </a:rPr>
              <a:t> </a:t>
            </a:r>
          </a:p>
        </p:txBody>
      </p:sp>
      <p:sp>
        <p:nvSpPr>
          <p:cNvPr id="106504" name="Rectangle 8"/>
          <p:cNvSpPr>
            <a:spLocks noChangeArrowheads="1"/>
          </p:cNvSpPr>
          <p:nvPr/>
        </p:nvSpPr>
        <p:spPr bwMode="auto">
          <a:xfrm>
            <a:off x="611560" y="1268760"/>
            <a:ext cx="9198024" cy="1446550"/>
          </a:xfrm>
          <a:prstGeom prst="rect">
            <a:avLst/>
          </a:prstGeom>
          <a:noFill/>
          <a:ln w="9525">
            <a:noFill/>
            <a:miter lim="800000"/>
            <a:headEnd/>
            <a:tailEnd/>
          </a:ln>
          <a:effectLst/>
        </p:spPr>
        <p:txBody>
          <a:bodyPr wrap="square" anchor="ctr">
            <a:spAutoFit/>
          </a:bodyPr>
          <a:lstStyle/>
          <a:p>
            <a:pPr eaLnBrk="0" hangingPunct="0"/>
            <a:r>
              <a:rPr lang="zh-TW" altLang="en-US" sz="4400" dirty="0">
                <a:solidFill>
                  <a:schemeClr val="bg1"/>
                </a:solidFill>
                <a:latin typeface="Arial"/>
                <a:ea typeface="華康新特明體(P)" pitchFamily="18" charset="-120"/>
              </a:rPr>
              <a:t>“</a:t>
            </a:r>
            <a:r>
              <a:rPr lang="zh-TW" altLang="en-US" sz="4400" dirty="0">
                <a:solidFill>
                  <a:schemeClr val="bg1"/>
                </a:solidFill>
                <a:latin typeface="華康新特明體(P)" pitchFamily="18" charset="-120"/>
                <a:ea typeface="華康新特明體(P)" pitchFamily="18" charset="-120"/>
              </a:rPr>
              <a:t>福</a:t>
            </a:r>
            <a:r>
              <a:rPr lang="en-US" altLang="zh-TW" sz="4400" dirty="0">
                <a:solidFill>
                  <a:schemeClr val="bg1"/>
                </a:solidFill>
                <a:latin typeface="Arial"/>
                <a:ea typeface="華康新特明體(P)" pitchFamily="18" charset="-120"/>
              </a:rPr>
              <a:t>”</a:t>
            </a:r>
            <a:r>
              <a:rPr lang="zh-TW" altLang="en-US" sz="4400" dirty="0">
                <a:solidFill>
                  <a:schemeClr val="bg1"/>
                </a:solidFill>
                <a:latin typeface="華康新特明體(P)" pitchFamily="18" charset="-120"/>
                <a:ea typeface="華康新特明體(P)" pitchFamily="18" charset="-120"/>
              </a:rPr>
              <a:t>、 </a:t>
            </a:r>
            <a:r>
              <a:rPr lang="zh-TW" altLang="en-US" sz="4400" dirty="0">
                <a:solidFill>
                  <a:schemeClr val="bg1"/>
                </a:solidFill>
                <a:latin typeface="Arial"/>
                <a:ea typeface="華康新特明體(P)" pitchFamily="18" charset="-120"/>
              </a:rPr>
              <a:t>“</a:t>
            </a:r>
            <a:r>
              <a:rPr lang="zh-TW" altLang="en-US" sz="4400" dirty="0">
                <a:solidFill>
                  <a:schemeClr val="bg1"/>
                </a:solidFill>
                <a:latin typeface="華康新特明體(P)" pitchFamily="18" charset="-120"/>
                <a:ea typeface="華康新特明體(P)" pitchFamily="18" charset="-120"/>
              </a:rPr>
              <a:t>禍</a:t>
            </a:r>
            <a:r>
              <a:rPr lang="zh-TW" altLang="en-US" sz="4400" dirty="0">
                <a:solidFill>
                  <a:schemeClr val="bg1"/>
                </a:solidFill>
                <a:latin typeface="Arial"/>
                <a:ea typeface="華康新特明體(P)" pitchFamily="18" charset="-120"/>
              </a:rPr>
              <a:t>”</a:t>
            </a:r>
            <a:r>
              <a:rPr lang="zh-TW" altLang="en-US" sz="4400" dirty="0">
                <a:solidFill>
                  <a:schemeClr val="bg1"/>
                </a:solidFill>
                <a:latin typeface="華康新特明體(P)" pitchFamily="18" charset="-120"/>
                <a:ea typeface="華康新特明體(P)" pitchFamily="18" charset="-120"/>
              </a:rPr>
              <a:t>、 </a:t>
            </a:r>
            <a:r>
              <a:rPr lang="zh-TW" altLang="en-US" sz="4400" dirty="0">
                <a:solidFill>
                  <a:schemeClr val="bg1"/>
                </a:solidFill>
                <a:latin typeface="Arial"/>
                <a:ea typeface="華康新特明體(P)" pitchFamily="18" charset="-120"/>
              </a:rPr>
              <a:t>“</a:t>
            </a:r>
            <a:r>
              <a:rPr lang="zh-TW" altLang="en-US" sz="4400" dirty="0">
                <a:solidFill>
                  <a:schemeClr val="bg1"/>
                </a:solidFill>
                <a:latin typeface="華康新特明體(P)" pitchFamily="18" charset="-120"/>
                <a:ea typeface="華康新特明體(P)" pitchFamily="18" charset="-120"/>
              </a:rPr>
              <a:t>祥</a:t>
            </a:r>
            <a:r>
              <a:rPr lang="zh-TW" altLang="en-US" sz="4400" dirty="0">
                <a:solidFill>
                  <a:schemeClr val="bg1"/>
                </a:solidFill>
                <a:latin typeface="Arial"/>
                <a:ea typeface="華康新特明體(P)" pitchFamily="18" charset="-120"/>
              </a:rPr>
              <a:t>”</a:t>
            </a:r>
            <a:r>
              <a:rPr lang="zh-TW" altLang="en-US" sz="4400" dirty="0">
                <a:solidFill>
                  <a:schemeClr val="bg1"/>
                </a:solidFill>
                <a:latin typeface="華康新特明體(P)" pitchFamily="18" charset="-120"/>
                <a:ea typeface="華康新特明體(P)" pitchFamily="18" charset="-120"/>
              </a:rPr>
              <a:t>、</a:t>
            </a:r>
            <a:r>
              <a:rPr lang="en-US" altLang="zh-TW" sz="4400" dirty="0">
                <a:solidFill>
                  <a:schemeClr val="bg1"/>
                </a:solidFill>
                <a:latin typeface="Arial"/>
                <a:ea typeface="華康新特明體(P)" pitchFamily="18" charset="-120"/>
              </a:rPr>
              <a:t>“</a:t>
            </a:r>
            <a:r>
              <a:rPr lang="zh-TW" altLang="en-US" sz="4400" dirty="0">
                <a:solidFill>
                  <a:schemeClr val="bg1"/>
                </a:solidFill>
                <a:latin typeface="華康新特明體(P)" pitchFamily="18" charset="-120"/>
                <a:ea typeface="華康新特明體(P)" pitchFamily="18" charset="-120"/>
              </a:rPr>
              <a:t>祖</a:t>
            </a:r>
            <a:r>
              <a:rPr lang="zh-TW" altLang="en-US" sz="4400" dirty="0">
                <a:solidFill>
                  <a:schemeClr val="bg1"/>
                </a:solidFill>
                <a:latin typeface="Arial"/>
                <a:ea typeface="華康新特明體(P)" pitchFamily="18" charset="-120"/>
              </a:rPr>
              <a:t>”</a:t>
            </a:r>
            <a:r>
              <a:rPr lang="zh-TW" altLang="en-US" sz="4400" dirty="0">
                <a:solidFill>
                  <a:schemeClr val="bg1"/>
                </a:solidFill>
                <a:latin typeface="華康新特明體(P)" pitchFamily="18" charset="-120"/>
                <a:ea typeface="華康新特明體(P)" pitchFamily="18" charset="-120"/>
              </a:rPr>
              <a:t>、</a:t>
            </a:r>
            <a:r>
              <a:rPr lang="zh-TW" altLang="en-US" sz="4400" dirty="0">
                <a:solidFill>
                  <a:schemeClr val="bg1"/>
                </a:solidFill>
                <a:latin typeface="Arial"/>
                <a:ea typeface="華康新特明體(P)" pitchFamily="18" charset="-120"/>
              </a:rPr>
              <a:t>”</a:t>
            </a:r>
            <a:r>
              <a:rPr lang="zh-TW" altLang="en-US" sz="4400" dirty="0">
                <a:solidFill>
                  <a:schemeClr val="bg1"/>
                </a:solidFill>
                <a:latin typeface="華康新特明體(P)" pitchFamily="18" charset="-120"/>
                <a:ea typeface="華康新特明體(P)" pitchFamily="18" charset="-120"/>
              </a:rPr>
              <a:t>宗</a:t>
            </a:r>
            <a:r>
              <a:rPr lang="zh-TW" altLang="en-US" sz="4400" dirty="0">
                <a:solidFill>
                  <a:schemeClr val="bg1"/>
                </a:solidFill>
                <a:latin typeface="Arial"/>
                <a:ea typeface="華康新特明體(P)" pitchFamily="18" charset="-120"/>
              </a:rPr>
              <a:t>”</a:t>
            </a:r>
            <a:r>
              <a:rPr lang="zh-TW" altLang="en-US" sz="4400" dirty="0">
                <a:solidFill>
                  <a:schemeClr val="bg1"/>
                </a:solidFill>
                <a:latin typeface="華康新特明體(P)" pitchFamily="18" charset="-120"/>
                <a:ea typeface="華康新特明體(P)" pitchFamily="18" charset="-120"/>
              </a:rPr>
              <a:t> </a:t>
            </a:r>
            <a:r>
              <a:rPr lang="zh-TW" altLang="en-US" sz="4400" dirty="0" smtClean="0">
                <a:solidFill>
                  <a:schemeClr val="bg1"/>
                </a:solidFill>
                <a:latin typeface="華康新特明體(P)" pitchFamily="18" charset="-120"/>
                <a:ea typeface="華康新特明體(P)" pitchFamily="18" charset="-120"/>
              </a:rPr>
              <a:t> </a:t>
            </a:r>
            <a:r>
              <a:rPr lang="en-US" altLang="zh-TW" sz="4400" dirty="0">
                <a:solidFill>
                  <a:schemeClr val="bg1"/>
                </a:solidFill>
                <a:latin typeface="Arial"/>
                <a:ea typeface="華康新特明體(P)" pitchFamily="18" charset="-120"/>
              </a:rPr>
              <a:t>……</a:t>
            </a:r>
            <a:r>
              <a:rPr lang="en-US" altLang="zh-TW" sz="4400" dirty="0">
                <a:solidFill>
                  <a:schemeClr val="bg1"/>
                </a:solidFill>
                <a:latin typeface="華康新特明體(P)" pitchFamily="18" charset="-120"/>
                <a:ea typeface="華康新特明體(P)" pitchFamily="18" charset="-120"/>
              </a:rPr>
              <a:t>..</a:t>
            </a:r>
            <a:r>
              <a:rPr lang="zh-TW" altLang="en-US" sz="4400" dirty="0">
                <a:solidFill>
                  <a:schemeClr val="bg1"/>
                </a:solidFill>
                <a:latin typeface="華康新特明體(P)" pitchFamily="18" charset="-120"/>
                <a:ea typeface="華康新特明體(P)" pitchFamily="18" charset="-120"/>
              </a:rPr>
              <a:t>等字</a:t>
            </a:r>
            <a:r>
              <a:rPr lang="zh-CN" altLang="en-US" sz="4400" dirty="0">
                <a:solidFill>
                  <a:schemeClr val="bg1"/>
                </a:solidFill>
                <a:latin typeface="華康新特明體(P)" pitchFamily="18" charset="-120"/>
                <a:ea typeface="華康新特明體(P)" pitchFamily="18" charset="-120"/>
              </a:rPr>
              <a:t> </a:t>
            </a:r>
            <a:r>
              <a:rPr lang="en-US" altLang="zh-TW" sz="4400" dirty="0">
                <a:solidFill>
                  <a:schemeClr val="bg1"/>
                </a:solidFill>
                <a:latin typeface="華康新特明體(P)" pitchFamily="18" charset="-120"/>
                <a:ea typeface="華康新特明體(P)" pitchFamily="18" charset="-120"/>
              </a:rPr>
              <a:t>,</a:t>
            </a:r>
            <a:endParaRPr lang="en-US" altLang="zh-CN" sz="4400" dirty="0">
              <a:solidFill>
                <a:schemeClr val="bg1"/>
              </a:solidFill>
              <a:latin typeface="華康新特明體(P)" pitchFamily="18" charset="-120"/>
              <a:ea typeface="華康新特明體(P)" pitchFamily="18" charset="-120"/>
            </a:endParaRPr>
          </a:p>
        </p:txBody>
      </p:sp>
      <p:sp>
        <p:nvSpPr>
          <p:cNvPr id="106505" name="Rectangle 9"/>
          <p:cNvSpPr>
            <a:spLocks noChangeArrowheads="1"/>
          </p:cNvSpPr>
          <p:nvPr/>
        </p:nvSpPr>
        <p:spPr bwMode="auto">
          <a:xfrm>
            <a:off x="1208425" y="2755989"/>
            <a:ext cx="6955750" cy="3477875"/>
          </a:xfrm>
          <a:prstGeom prst="rect">
            <a:avLst/>
          </a:prstGeom>
          <a:noFill/>
          <a:ln w="9525">
            <a:noFill/>
            <a:miter lim="800000"/>
            <a:headEnd/>
            <a:tailEnd/>
          </a:ln>
          <a:effectLst/>
        </p:spPr>
        <p:txBody>
          <a:bodyPr wrap="none" anchor="ctr">
            <a:spAutoFit/>
          </a:bodyPr>
          <a:lstStyle/>
          <a:p>
            <a:pPr eaLnBrk="0" hangingPunct="0"/>
            <a:r>
              <a:rPr lang="zh-TW" altLang="en-US" sz="4400" dirty="0">
                <a:solidFill>
                  <a:schemeClr val="bg1"/>
                </a:solidFill>
                <a:effectLst>
                  <a:outerShdw blurRad="38100" dist="38100" dir="2700000" algn="tl">
                    <a:srgbClr val="000000"/>
                  </a:outerShdw>
                </a:effectLst>
                <a:latin typeface="華康新特明體(P)" pitchFamily="18" charset="-120"/>
                <a:ea typeface="華康新特明體(P)" pitchFamily="18" charset="-120"/>
              </a:rPr>
              <a:t>到底哪一個字才是我們所要</a:t>
            </a:r>
          </a:p>
          <a:p>
            <a:pPr eaLnBrk="0" hangingPunct="0"/>
            <a:r>
              <a:rPr lang="zh-TW" altLang="en-US" sz="4400" dirty="0">
                <a:solidFill>
                  <a:schemeClr val="bg1"/>
                </a:solidFill>
                <a:effectLst>
                  <a:outerShdw blurRad="38100" dist="38100" dir="2700000" algn="tl">
                    <a:srgbClr val="000000"/>
                  </a:outerShdw>
                </a:effectLst>
                <a:latin typeface="華康新特明體(P)" pitchFamily="18" charset="-120"/>
                <a:ea typeface="華康新特明體(P)" pitchFamily="18" charset="-120"/>
              </a:rPr>
              <a:t>尋找的那個既能代表</a:t>
            </a:r>
          </a:p>
          <a:p>
            <a:pPr eaLnBrk="0" hangingPunct="0"/>
            <a:r>
              <a:rPr lang="zh-TW" altLang="en-US" sz="4400" dirty="0">
                <a:solidFill>
                  <a:schemeClr val="bg1"/>
                </a:solidFill>
                <a:effectLst>
                  <a:outerShdw blurRad="38100" dist="38100" dir="2700000" algn="tl">
                    <a:srgbClr val="000000"/>
                  </a:outerShdw>
                </a:effectLst>
                <a:latin typeface="華康新特明體(P)" pitchFamily="18" charset="-120"/>
                <a:ea typeface="華康新特明體(P)" pitchFamily="18" charset="-120"/>
              </a:rPr>
              <a:t>中華文化傳統的偉大信仰</a:t>
            </a:r>
          </a:p>
          <a:p>
            <a:pPr eaLnBrk="0" hangingPunct="0"/>
            <a:r>
              <a:rPr lang="zh-TW" altLang="en-US" sz="4400" dirty="0">
                <a:solidFill>
                  <a:schemeClr val="bg1"/>
                </a:solidFill>
                <a:effectLst>
                  <a:outerShdw blurRad="38100" dist="38100" dir="2700000" algn="tl">
                    <a:srgbClr val="000000"/>
                  </a:outerShdw>
                </a:effectLst>
                <a:latin typeface="華康新特明體(P)" pitchFamily="18" charset="-120"/>
                <a:ea typeface="華康新特明體(P)" pitchFamily="18" charset="-120"/>
              </a:rPr>
              <a:t>又能夠引導世界各民族</a:t>
            </a:r>
          </a:p>
          <a:p>
            <a:pPr eaLnBrk="0" hangingPunct="0"/>
            <a:r>
              <a:rPr lang="zh-TW" altLang="en-US" sz="4400" dirty="0">
                <a:solidFill>
                  <a:schemeClr val="bg1"/>
                </a:solidFill>
                <a:effectLst>
                  <a:outerShdw blurRad="38100" dist="38100" dir="2700000" algn="tl">
                    <a:srgbClr val="000000"/>
                  </a:outerShdw>
                </a:effectLst>
                <a:latin typeface="華康新特明體(P)" pitchFamily="18" charset="-120"/>
                <a:ea typeface="華康新特明體(P)" pitchFamily="18" charset="-120"/>
              </a:rPr>
              <a:t>歸向真正和平呢</a:t>
            </a:r>
            <a:r>
              <a:rPr lang="en-US" altLang="zh-TW" sz="4400" dirty="0">
                <a:solidFill>
                  <a:schemeClr val="bg1"/>
                </a:solidFill>
                <a:effectLst>
                  <a:outerShdw blurRad="38100" dist="38100" dir="2700000" algn="tl">
                    <a:srgbClr val="000000"/>
                  </a:outerShdw>
                </a:effectLst>
                <a:latin typeface="華康新特明體(P)" pitchFamily="18" charset="-120"/>
                <a:ea typeface="華康新特明體(P)" pitchFamily="18" charset="-120"/>
              </a:rPr>
              <a:t>?</a:t>
            </a:r>
            <a:r>
              <a:rPr lang="en-US" altLang="zh-CN" sz="4400" dirty="0">
                <a:solidFill>
                  <a:schemeClr val="bg1"/>
                </a:solidFill>
                <a:effectLst>
                  <a:outerShdw blurRad="38100" dist="38100" dir="2700000" algn="tl">
                    <a:srgbClr val="000000"/>
                  </a:outerShdw>
                </a:effectLst>
                <a:latin typeface="華康新特明體(P)" pitchFamily="18" charset="-120"/>
                <a:ea typeface="華康新特明體(P)" pitchFamily="18" charset="-120"/>
              </a:rPr>
              <a:t> </a:t>
            </a:r>
          </a:p>
        </p:txBody>
      </p:sp>
      <p:sp>
        <p:nvSpPr>
          <p:cNvPr id="8" name="文字方塊 7"/>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endParaRPr lang="en-US" smtClean="0"/>
          </a:p>
        </p:txBody>
      </p:sp>
      <p:pic>
        <p:nvPicPr>
          <p:cNvPr id="100355" name="Picture 3" descr="booth2005-7"/>
          <p:cNvPicPr>
            <a:picLocks noGrp="1" noChangeAspect="1" noChangeArrowheads="1"/>
          </p:cNvPicPr>
          <p:nvPr>
            <p:ph idx="1"/>
          </p:nvPr>
        </p:nvPicPr>
        <p:blipFill>
          <a:blip r:embed="rId2" cstate="print"/>
          <a:srcRect/>
          <a:stretch>
            <a:fillRect/>
          </a:stretch>
        </p:blipFill>
        <p:spPr>
          <a:xfrm>
            <a:off x="0" y="0"/>
            <a:ext cx="10188575" cy="7750175"/>
          </a:xfrm>
          <a:noFill/>
        </p:spPr>
      </p:pic>
      <p:sp>
        <p:nvSpPr>
          <p:cNvPr id="4" name="文字方塊 3"/>
          <p:cNvSpPr txBox="1"/>
          <p:nvPr/>
        </p:nvSpPr>
        <p:spPr>
          <a:xfrm>
            <a:off x="2876664" y="6165304"/>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endParaRPr lang="en-US" smtClean="0"/>
          </a:p>
        </p:txBody>
      </p:sp>
      <p:pic>
        <p:nvPicPr>
          <p:cNvPr id="102403" name="Picture 3" descr="booth2005-28"/>
          <p:cNvPicPr>
            <a:picLocks noGrp="1" noChangeAspect="1" noChangeArrowheads="1"/>
          </p:cNvPicPr>
          <p:nvPr>
            <p:ph idx="1"/>
          </p:nvPr>
        </p:nvPicPr>
        <p:blipFill>
          <a:blip r:embed="rId2" cstate="print"/>
          <a:srcRect/>
          <a:stretch>
            <a:fillRect/>
          </a:stretch>
        </p:blipFill>
        <p:spPr>
          <a:xfrm>
            <a:off x="-252413" y="0"/>
            <a:ext cx="9396413" cy="7677150"/>
          </a:xfrm>
          <a:noFill/>
        </p:spPr>
      </p:pic>
      <p:sp>
        <p:nvSpPr>
          <p:cNvPr id="4" name="文字方塊 3"/>
          <p:cNvSpPr txBox="1"/>
          <p:nvPr/>
        </p:nvSpPr>
        <p:spPr>
          <a:xfrm>
            <a:off x="3059832" y="6237312"/>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endParaRPr lang="en-US" smtClean="0"/>
          </a:p>
        </p:txBody>
      </p:sp>
      <p:pic>
        <p:nvPicPr>
          <p:cNvPr id="103427" name="Picture 3" descr="booth2005-29"/>
          <p:cNvPicPr>
            <a:picLocks noGrp="1" noChangeAspect="1" noChangeArrowheads="1"/>
          </p:cNvPicPr>
          <p:nvPr>
            <p:ph idx="1"/>
          </p:nvPr>
        </p:nvPicPr>
        <p:blipFill>
          <a:blip r:embed="rId2" cstate="print"/>
          <a:srcRect/>
          <a:stretch>
            <a:fillRect/>
          </a:stretch>
        </p:blipFill>
        <p:spPr>
          <a:xfrm>
            <a:off x="-180975" y="0"/>
            <a:ext cx="9721850" cy="7605713"/>
          </a:xfrm>
          <a:noFill/>
        </p:spPr>
      </p:pic>
      <p:sp>
        <p:nvSpPr>
          <p:cNvPr id="4" name="文字方塊 3"/>
          <p:cNvSpPr txBox="1"/>
          <p:nvPr/>
        </p:nvSpPr>
        <p:spPr>
          <a:xfrm>
            <a:off x="2123728" y="6237312"/>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endParaRPr lang="en-US" smtClean="0"/>
          </a:p>
        </p:txBody>
      </p:sp>
      <p:pic>
        <p:nvPicPr>
          <p:cNvPr id="104451" name="Picture 3" descr="booth2005-32"/>
          <p:cNvPicPr>
            <a:picLocks noGrp="1" noChangeAspect="1" noChangeArrowheads="1"/>
          </p:cNvPicPr>
          <p:nvPr>
            <p:ph idx="1"/>
          </p:nvPr>
        </p:nvPicPr>
        <p:blipFill>
          <a:blip r:embed="rId2" cstate="print"/>
          <a:srcRect/>
          <a:stretch>
            <a:fillRect/>
          </a:stretch>
        </p:blipFill>
        <p:spPr>
          <a:xfrm>
            <a:off x="0" y="0"/>
            <a:ext cx="9396413" cy="7993063"/>
          </a:xfrm>
          <a:noFill/>
        </p:spPr>
      </p:pic>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685800" y="2286000"/>
            <a:ext cx="7772400" cy="1143000"/>
          </a:xfrm>
        </p:spPr>
        <p:txBody>
          <a:bodyPr/>
          <a:lstStyle/>
          <a:p>
            <a:pPr eaLnBrk="1" hangingPunct="1"/>
            <a:endParaRPr lang="en-US" smtClean="0"/>
          </a:p>
        </p:txBody>
      </p:sp>
      <p:sp>
        <p:nvSpPr>
          <p:cNvPr id="105475" name="Rectangle 3"/>
          <p:cNvSpPr>
            <a:spLocks noGrp="1" noChangeArrowheads="1"/>
          </p:cNvSpPr>
          <p:nvPr>
            <p:ph type="subTitle" idx="1"/>
          </p:nvPr>
        </p:nvSpPr>
        <p:spPr/>
        <p:txBody>
          <a:bodyPr/>
          <a:lstStyle/>
          <a:p>
            <a:pPr eaLnBrk="1" hangingPunct="1"/>
            <a:endParaRPr lang="en-US" smtClean="0"/>
          </a:p>
        </p:txBody>
      </p:sp>
      <p:pic>
        <p:nvPicPr>
          <p:cNvPr id="105476" name="Picture 4" descr="newyear2005-02"/>
          <p:cNvPicPr>
            <a:picLocks noChangeAspect="1" noChangeArrowheads="1"/>
          </p:cNvPicPr>
          <p:nvPr/>
        </p:nvPicPr>
        <p:blipFill>
          <a:blip r:embed="rId2" cstate="print"/>
          <a:srcRect/>
          <a:stretch>
            <a:fillRect/>
          </a:stretch>
        </p:blipFill>
        <p:spPr bwMode="auto">
          <a:xfrm>
            <a:off x="-5005388" y="-5140325"/>
            <a:ext cx="21242338" cy="18392775"/>
          </a:xfrm>
          <a:prstGeom prst="rect">
            <a:avLst/>
          </a:prstGeom>
          <a:noFill/>
          <a:ln w="9525">
            <a:noFill/>
            <a:miter lim="800000"/>
            <a:headEnd/>
            <a:tailEnd/>
          </a:ln>
        </p:spPr>
      </p:pic>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11188" y="1196975"/>
            <a:ext cx="8229600" cy="1143000"/>
          </a:xfrm>
        </p:spPr>
        <p:txBody>
          <a:bodyPr/>
          <a:lstStyle/>
          <a:p>
            <a:pPr eaLnBrk="1" hangingPunct="1"/>
            <a:r>
              <a:rPr lang="zh-TW" altLang="en-US" sz="4000" b="1" smtClean="0">
                <a:latin typeface="全真粗黑體" pitchFamily="49" charset="-120"/>
                <a:ea typeface="全真粗黑體" pitchFamily="49" charset="-120"/>
              </a:rPr>
              <a:t>神緣社</a:t>
            </a:r>
            <a:r>
              <a:rPr lang="en-US" altLang="zh-TW" sz="4000" b="1" smtClean="0">
                <a:latin typeface="全真粗黑體" pitchFamily="49" charset="-120"/>
                <a:ea typeface="全真粗黑體" pitchFamily="49" charset="-120"/>
              </a:rPr>
              <a:t>:  </a:t>
            </a:r>
            <a:r>
              <a:rPr lang="zh-TW" altLang="en-US" sz="4000" b="1" smtClean="0">
                <a:latin typeface="全真粗黑體" pitchFamily="49" charset="-120"/>
                <a:ea typeface="全真粗黑體" pitchFamily="49" charset="-120"/>
              </a:rPr>
              <a:t>神賜良緣</a:t>
            </a:r>
            <a:r>
              <a:rPr lang="en-US" altLang="zh-TW" sz="4000" b="1" smtClean="0"/>
              <a:t>!</a:t>
            </a:r>
            <a:br>
              <a:rPr lang="en-US" altLang="zh-TW" sz="4000" b="1" smtClean="0"/>
            </a:br>
            <a:r>
              <a:rPr lang="en-US" altLang="zh-TW" sz="4000" b="1" smtClean="0"/>
              <a:t/>
            </a:r>
            <a:br>
              <a:rPr lang="en-US" altLang="zh-TW" sz="4000" b="1" smtClean="0"/>
            </a:br>
            <a:r>
              <a:rPr lang="zh-TW" altLang="en-US" sz="3200" b="1" smtClean="0">
                <a:latin typeface="文鼎中黑" pitchFamily="49" charset="-120"/>
                <a:ea typeface="文鼎中黑" pitchFamily="49" charset="-120"/>
              </a:rPr>
              <a:t>基督徒並不相信緣份</a:t>
            </a:r>
            <a:r>
              <a:rPr lang="en-US" altLang="zh-TW" sz="3200" b="1" smtClean="0">
                <a:latin typeface="文鼎中黑" pitchFamily="49" charset="-120"/>
                <a:ea typeface="文鼎中黑" pitchFamily="49" charset="-120"/>
              </a:rPr>
              <a:t>, </a:t>
            </a:r>
            <a:r>
              <a:rPr lang="zh-TW" altLang="en-US" sz="3200" b="1" smtClean="0">
                <a:latin typeface="文鼎中黑" pitchFamily="49" charset="-120"/>
                <a:ea typeface="文鼎中黑" pitchFamily="49" charset="-120"/>
              </a:rPr>
              <a:t>更不應當去求算命</a:t>
            </a:r>
            <a:r>
              <a:rPr lang="en-US" altLang="zh-TW" sz="3200" b="1" smtClean="0">
                <a:latin typeface="文鼎中黑" pitchFamily="49" charset="-120"/>
                <a:ea typeface="文鼎中黑" pitchFamily="49" charset="-120"/>
              </a:rPr>
              <a:t>!</a:t>
            </a:r>
          </a:p>
        </p:txBody>
      </p:sp>
      <p:pic>
        <p:nvPicPr>
          <p:cNvPr id="106499" name="Picture 3" descr="booth2005-31"/>
          <p:cNvPicPr>
            <a:picLocks noGrp="1" noChangeAspect="1" noChangeArrowheads="1"/>
          </p:cNvPicPr>
          <p:nvPr>
            <p:ph sz="half" idx="1"/>
          </p:nvPr>
        </p:nvPicPr>
        <p:blipFill>
          <a:blip r:embed="rId3" cstate="print"/>
          <a:srcRect/>
          <a:stretch>
            <a:fillRect/>
          </a:stretch>
        </p:blipFill>
        <p:spPr>
          <a:xfrm>
            <a:off x="6300788" y="3836988"/>
            <a:ext cx="4038600" cy="3021012"/>
          </a:xfrm>
          <a:noFill/>
        </p:spPr>
      </p:pic>
      <p:sp>
        <p:nvSpPr>
          <p:cNvPr id="106500" name="Rectangle 4"/>
          <p:cNvSpPr>
            <a:spLocks noGrp="1" noChangeArrowheads="1"/>
          </p:cNvSpPr>
          <p:nvPr>
            <p:ph sz="quarter" idx="2"/>
          </p:nvPr>
        </p:nvSpPr>
        <p:spPr>
          <a:xfrm>
            <a:off x="684213" y="3284538"/>
            <a:ext cx="4824412" cy="2978150"/>
          </a:xfrm>
          <a:ln>
            <a:solidFill>
              <a:schemeClr val="tx2"/>
            </a:solidFill>
          </a:ln>
        </p:spPr>
        <p:txBody>
          <a:bodyPr/>
          <a:lstStyle/>
          <a:p>
            <a:pPr eaLnBrk="1" hangingPunct="1">
              <a:buFontTx/>
              <a:buNone/>
            </a:pPr>
            <a:r>
              <a:rPr lang="zh-TW" altLang="en-US" sz="3600" b="1" dirty="0" smtClean="0">
                <a:solidFill>
                  <a:schemeClr val="tx2"/>
                </a:solidFill>
                <a:latin typeface="全真粗黑體" pitchFamily="49" charset="-120"/>
                <a:ea typeface="全真粗黑體" pitchFamily="49" charset="-120"/>
              </a:rPr>
              <a:t>本社宗旨</a:t>
            </a:r>
            <a:r>
              <a:rPr lang="en-US" altLang="zh-TW" sz="3600" b="1" dirty="0" smtClean="0">
                <a:solidFill>
                  <a:schemeClr val="tx2"/>
                </a:solidFill>
                <a:latin typeface="全真粗黑體" pitchFamily="49" charset="-120"/>
                <a:ea typeface="全真粗黑體" pitchFamily="49" charset="-120"/>
              </a:rPr>
              <a:t>:</a:t>
            </a:r>
          </a:p>
          <a:p>
            <a:pPr eaLnBrk="1" hangingPunct="1">
              <a:buFontTx/>
              <a:buNone/>
            </a:pPr>
            <a:r>
              <a:rPr lang="zh-TW" altLang="en-US" sz="3600" b="1" dirty="0" smtClean="0">
                <a:latin typeface="全真粗黑體" pitchFamily="49" charset="-120"/>
                <a:ea typeface="全真粗黑體" pitchFamily="49" charset="-120"/>
              </a:rPr>
              <a:t>不收分文</a:t>
            </a:r>
            <a:r>
              <a:rPr lang="en-US" altLang="zh-TW" sz="3600" b="1" dirty="0" smtClean="0">
                <a:latin typeface="全真粗黑體" pitchFamily="49" charset="-120"/>
                <a:ea typeface="全真粗黑體" pitchFamily="49" charset="-120"/>
              </a:rPr>
              <a:t>, </a:t>
            </a:r>
            <a:r>
              <a:rPr lang="zh-TW" altLang="en-US" sz="3600" b="1" dirty="0" smtClean="0">
                <a:latin typeface="全真粗黑體" pitchFamily="49" charset="-120"/>
                <a:ea typeface="全真粗黑體" pitchFamily="49" charset="-120"/>
              </a:rPr>
              <a:t>只贈金言</a:t>
            </a:r>
            <a:r>
              <a:rPr lang="en-US" altLang="zh-TW" sz="3600" b="1" dirty="0" smtClean="0">
                <a:latin typeface="全真粗黑體" pitchFamily="49" charset="-120"/>
                <a:ea typeface="全真粗黑體" pitchFamily="49" charset="-120"/>
              </a:rPr>
              <a:t>!</a:t>
            </a:r>
          </a:p>
          <a:p>
            <a:pPr eaLnBrk="1" hangingPunct="1">
              <a:buFontTx/>
              <a:buNone/>
            </a:pPr>
            <a:r>
              <a:rPr lang="zh-TW" altLang="en-US" sz="3600" b="1" dirty="0" smtClean="0">
                <a:latin typeface="全真粗黑體" pitchFamily="49" charset="-120"/>
                <a:ea typeface="全真粗黑體" pitchFamily="49" charset="-120"/>
              </a:rPr>
              <a:t>不測今生</a:t>
            </a:r>
            <a:r>
              <a:rPr lang="en-US" altLang="zh-TW" sz="3600" b="1" dirty="0" smtClean="0">
                <a:latin typeface="全真粗黑體" pitchFamily="49" charset="-120"/>
                <a:ea typeface="全真粗黑體" pitchFamily="49" charset="-120"/>
              </a:rPr>
              <a:t>, </a:t>
            </a:r>
            <a:r>
              <a:rPr lang="zh-TW" altLang="en-US" sz="3600" b="1" dirty="0" smtClean="0">
                <a:latin typeface="全真粗黑體" pitchFamily="49" charset="-120"/>
                <a:ea typeface="全真粗黑體" pitchFamily="49" charset="-120"/>
              </a:rPr>
              <a:t>只論永世</a:t>
            </a:r>
            <a:r>
              <a:rPr lang="en-US" altLang="zh-TW" sz="3600" b="1" dirty="0" smtClean="0">
                <a:latin typeface="全真粗黑體" pitchFamily="49" charset="-120"/>
                <a:ea typeface="全真粗黑體" pitchFamily="49" charset="-120"/>
              </a:rPr>
              <a:t>!</a:t>
            </a:r>
          </a:p>
          <a:p>
            <a:pPr eaLnBrk="1" hangingPunct="1">
              <a:buFontTx/>
              <a:buNone/>
            </a:pPr>
            <a:r>
              <a:rPr lang="zh-TW" altLang="en-US" sz="3600" b="1" dirty="0" smtClean="0">
                <a:latin typeface="全真粗黑體" pitchFamily="49" charset="-120"/>
                <a:ea typeface="全真粗黑體" pitchFamily="49" charset="-120"/>
              </a:rPr>
              <a:t>不看八字</a:t>
            </a:r>
            <a:r>
              <a:rPr lang="en-US" altLang="zh-TW" sz="3600" b="1" dirty="0" smtClean="0">
                <a:latin typeface="全真粗黑體" pitchFamily="49" charset="-120"/>
                <a:ea typeface="全真粗黑體" pitchFamily="49" charset="-120"/>
              </a:rPr>
              <a:t>, </a:t>
            </a:r>
            <a:r>
              <a:rPr lang="zh-TW" altLang="en-US" sz="3600" b="1" dirty="0" smtClean="0">
                <a:latin typeface="全真粗黑體" pitchFamily="49" charset="-120"/>
                <a:ea typeface="全真粗黑體" pitchFamily="49" charset="-120"/>
              </a:rPr>
              <a:t>只談十字</a:t>
            </a:r>
            <a:r>
              <a:rPr lang="en-US" altLang="zh-TW" sz="3600" b="1" dirty="0" smtClean="0">
                <a:latin typeface="全真粗黑體" pitchFamily="49" charset="-120"/>
                <a:ea typeface="全真粗黑體" pitchFamily="49" charset="-120"/>
              </a:rPr>
              <a:t>!</a:t>
            </a:r>
          </a:p>
        </p:txBody>
      </p:sp>
      <p:sp>
        <p:nvSpPr>
          <p:cNvPr id="5" name="文字方塊 4"/>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overrideClrMapping bg1="dk2" tx1="lt1" bg2="dk1" tx2="lt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81000" y="533400"/>
            <a:ext cx="7772400" cy="1462088"/>
          </a:xfrm>
        </p:spPr>
        <p:txBody>
          <a:bodyPr/>
          <a:lstStyle/>
          <a:p>
            <a:pPr eaLnBrk="1" hangingPunct="1"/>
            <a:r>
              <a:rPr lang="zh-TW" altLang="en-US" smtClean="0">
                <a:solidFill>
                  <a:schemeClr val="tx1"/>
                </a:solidFill>
                <a:latin typeface="全真粗明體" pitchFamily="49" charset="-120"/>
                <a:ea typeface="全真粗明體" pitchFamily="49" charset="-120"/>
              </a:rPr>
              <a:t>天河師傅免費解 </a:t>
            </a:r>
            <a:r>
              <a:rPr lang="zh-TW" altLang="en-US" smtClean="0">
                <a:solidFill>
                  <a:schemeClr val="tx1"/>
                </a:solidFill>
                <a:ea typeface="全真粗明體" pitchFamily="49" charset="-120"/>
              </a:rPr>
              <a:t>“</a:t>
            </a:r>
            <a:r>
              <a:rPr lang="zh-TW" altLang="en-US" smtClean="0">
                <a:solidFill>
                  <a:schemeClr val="tx1"/>
                </a:solidFill>
                <a:latin typeface="全真粗明體" pitchFamily="49" charset="-120"/>
                <a:ea typeface="全真粗明體" pitchFamily="49" charset="-120"/>
              </a:rPr>
              <a:t>籤</a:t>
            </a:r>
            <a:r>
              <a:rPr lang="zh-TW" altLang="en-US" smtClean="0">
                <a:solidFill>
                  <a:schemeClr val="tx1"/>
                </a:solidFill>
                <a:ea typeface="全真粗明體" pitchFamily="49" charset="-120"/>
              </a:rPr>
              <a:t>”</a:t>
            </a:r>
            <a:r>
              <a:rPr lang="en-US" altLang="zh-TW" smtClean="0">
                <a:solidFill>
                  <a:schemeClr val="tx1"/>
                </a:solidFill>
                <a:latin typeface="全真粗明體" pitchFamily="49" charset="-120"/>
                <a:ea typeface="全真粗明體" pitchFamily="49" charset="-120"/>
              </a:rPr>
              <a:t>!</a:t>
            </a:r>
          </a:p>
        </p:txBody>
      </p:sp>
      <p:pic>
        <p:nvPicPr>
          <p:cNvPr id="108547" name="Picture 3" descr="booth2005-8"/>
          <p:cNvPicPr>
            <a:picLocks noGrp="1" noChangeAspect="1" noChangeArrowheads="1"/>
          </p:cNvPicPr>
          <p:nvPr>
            <p:ph idx="1"/>
          </p:nvPr>
        </p:nvPicPr>
        <p:blipFill>
          <a:blip r:embed="rId2" cstate="print"/>
          <a:srcRect/>
          <a:stretch>
            <a:fillRect/>
          </a:stretch>
        </p:blipFill>
        <p:spPr>
          <a:xfrm>
            <a:off x="323850" y="2276475"/>
            <a:ext cx="6481763" cy="4924425"/>
          </a:xfrm>
          <a:noFill/>
        </p:spPr>
      </p:pic>
      <p:sp>
        <p:nvSpPr>
          <p:cNvPr id="4" name="文字方塊 3"/>
          <p:cNvSpPr txBox="1"/>
          <p:nvPr/>
        </p:nvSpPr>
        <p:spPr>
          <a:xfrm>
            <a:off x="2915816" y="6673334"/>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endParaRPr lang="en-US" smtClean="0"/>
          </a:p>
        </p:txBody>
      </p:sp>
      <p:pic>
        <p:nvPicPr>
          <p:cNvPr id="109571" name="Picture 3" descr="booth2005-40"/>
          <p:cNvPicPr>
            <a:picLocks noGrp="1" noChangeAspect="1" noChangeArrowheads="1"/>
          </p:cNvPicPr>
          <p:nvPr>
            <p:ph idx="1"/>
          </p:nvPr>
        </p:nvPicPr>
        <p:blipFill>
          <a:blip r:embed="rId2" cstate="print"/>
          <a:srcRect/>
          <a:stretch>
            <a:fillRect/>
          </a:stretch>
        </p:blipFill>
        <p:spPr>
          <a:xfrm>
            <a:off x="-396875" y="0"/>
            <a:ext cx="9540875" cy="7677150"/>
          </a:xfrm>
          <a:noFill/>
        </p:spPr>
      </p:pic>
      <p:sp>
        <p:nvSpPr>
          <p:cNvPr id="4" name="文字方塊 3"/>
          <p:cNvSpPr txBox="1"/>
          <p:nvPr/>
        </p:nvSpPr>
        <p:spPr>
          <a:xfrm>
            <a:off x="0" y="6237312"/>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zh-TW" altLang="en-US" sz="4000" b="1" dirty="0" smtClean="0"/>
              <a:t>籤文 （二）</a:t>
            </a:r>
            <a:r>
              <a:rPr lang="en-US" sz="4000" b="1" dirty="0" smtClean="0"/>
              <a:t>         </a:t>
            </a:r>
          </a:p>
          <a:p>
            <a:r>
              <a:rPr lang="en-US" sz="4000" b="1" dirty="0" smtClean="0"/>
              <a:t>                  </a:t>
            </a:r>
            <a:r>
              <a:rPr lang="zh-TW" altLang="en-US" sz="4000" b="1" dirty="0" smtClean="0"/>
              <a:t>平靜風浪海中行</a:t>
            </a:r>
            <a:r>
              <a:rPr lang="en-US" sz="4000" b="1" dirty="0" smtClean="0"/>
              <a:t>,</a:t>
            </a:r>
          </a:p>
          <a:p>
            <a:r>
              <a:rPr lang="en-US" sz="4000" b="1" dirty="0" smtClean="0"/>
              <a:t>                  </a:t>
            </a:r>
            <a:r>
              <a:rPr lang="zh-TW" altLang="en-US" sz="4000" b="1" dirty="0" smtClean="0"/>
              <a:t>安坐神舟過萬里</a:t>
            </a:r>
            <a:r>
              <a:rPr lang="en-US" sz="4000" b="1" dirty="0" smtClean="0"/>
              <a:t>!</a:t>
            </a:r>
          </a:p>
          <a:p>
            <a:r>
              <a:rPr lang="en-US" sz="4000" b="1" dirty="0" smtClean="0"/>
              <a:t> </a:t>
            </a:r>
          </a:p>
          <a:p>
            <a:r>
              <a:rPr lang="zh-TW" altLang="en-US" sz="4000" b="1" dirty="0" smtClean="0"/>
              <a:t>典故</a:t>
            </a:r>
            <a:r>
              <a:rPr lang="en-US" sz="4000" b="1" dirty="0" smtClean="0"/>
              <a:t>: </a:t>
            </a:r>
            <a:r>
              <a:rPr lang="zh-TW" altLang="en-US" sz="4000" b="1" dirty="0" smtClean="0"/>
              <a:t>挪亞方舟</a:t>
            </a:r>
            <a:r>
              <a:rPr lang="en-US" sz="4000" b="1" dirty="0" smtClean="0"/>
              <a:t>/</a:t>
            </a:r>
            <a:r>
              <a:rPr lang="zh-TW" altLang="en-US" sz="4000" b="1" dirty="0" smtClean="0"/>
              <a:t>平靜風浪的故事</a:t>
            </a:r>
            <a:endParaRPr lang="en-US" sz="4000" b="1" dirty="0" smtClean="0"/>
          </a:p>
          <a:p>
            <a:endParaRPr lang="en-US" sz="4000" b="1" dirty="0"/>
          </a:p>
        </p:txBody>
      </p:sp>
      <p:sp>
        <p:nvSpPr>
          <p:cNvPr id="4" name="文字方塊 3"/>
          <p:cNvSpPr txBox="1"/>
          <p:nvPr/>
        </p:nvSpPr>
        <p:spPr>
          <a:xfrm>
            <a:off x="2843808" y="6468615"/>
            <a:ext cx="3390672" cy="369332"/>
          </a:xfrm>
          <a:prstGeom prst="rect">
            <a:avLst/>
          </a:prstGeom>
          <a:noFill/>
        </p:spPr>
        <p:txBody>
          <a:bodyPr wrap="none" rtlCol="0">
            <a:spAutoFit/>
          </a:bodyPr>
          <a:lstStyle/>
          <a:p>
            <a:r>
              <a:rPr lang="zh-TW" altLang="en-US" dirty="0" smtClean="0"/>
              <a:t>創意佈道法    田森傑牧師  </a:t>
            </a:r>
            <a:r>
              <a:rPr lang="en-US" altLang="zh-TW" dirty="0" smtClean="0"/>
              <a:t>2017</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684213" y="3213100"/>
            <a:ext cx="8158162" cy="1143000"/>
          </a:xfrm>
        </p:spPr>
        <p:txBody>
          <a:bodyPr/>
          <a:lstStyle/>
          <a:p>
            <a:pPr eaLnBrk="1" hangingPunct="1">
              <a:lnSpc>
                <a:spcPct val="140000"/>
              </a:lnSpc>
            </a:pPr>
            <a:r>
              <a:rPr lang="zh-TW" altLang="en-US" sz="4000" smtClean="0">
                <a:effectLst>
                  <a:outerShdw blurRad="38100" dist="38100" dir="2700000" algn="tl">
                    <a:srgbClr val="000000"/>
                  </a:outerShdw>
                </a:effectLst>
                <a:latin typeface="文鼎中黑" pitchFamily="49" charset="-120"/>
                <a:ea typeface="文鼎中黑" pitchFamily="49" charset="-120"/>
              </a:rPr>
              <a:t>當日有</a:t>
            </a:r>
            <a:r>
              <a:rPr lang="en-US" altLang="zh-TW" sz="4000" smtClean="0">
                <a:effectLst>
                  <a:outerShdw blurRad="38100" dist="38100" dir="2700000" algn="tl">
                    <a:srgbClr val="000000"/>
                  </a:outerShdw>
                </a:effectLst>
                <a:latin typeface="文鼎中黑" pitchFamily="49" charset="-120"/>
                <a:ea typeface="文鼎中黑" pitchFamily="49" charset="-120"/>
              </a:rPr>
              <a:t>210</a:t>
            </a:r>
            <a:r>
              <a:rPr lang="zh-TW" altLang="en-US" sz="4000" smtClean="0">
                <a:effectLst>
                  <a:outerShdw blurRad="38100" dist="38100" dir="2700000" algn="tl">
                    <a:srgbClr val="000000"/>
                  </a:outerShdw>
                </a:effectLst>
                <a:latin typeface="文鼎中黑" pitchFamily="49" charset="-120"/>
                <a:ea typeface="文鼎中黑" pitchFamily="49" charset="-120"/>
              </a:rPr>
              <a:t>人在照相攤位領取相片</a:t>
            </a:r>
            <a:r>
              <a:rPr lang="en-US" altLang="zh-TW" sz="4000" smtClean="0">
                <a:effectLst>
                  <a:outerShdw blurRad="38100" dist="38100" dir="2700000" algn="tl">
                    <a:srgbClr val="000000"/>
                  </a:outerShdw>
                </a:effectLst>
                <a:latin typeface="文鼎中黑" pitchFamily="49" charset="-120"/>
                <a:ea typeface="文鼎中黑" pitchFamily="49" charset="-120"/>
              </a:rPr>
              <a:t>,  </a:t>
            </a:r>
            <a:r>
              <a:rPr lang="zh-TW" altLang="en-US" sz="4000" smtClean="0">
                <a:effectLst>
                  <a:outerShdw blurRad="38100" dist="38100" dir="2700000" algn="tl">
                    <a:srgbClr val="000000"/>
                  </a:outerShdw>
                </a:effectLst>
                <a:latin typeface="文鼎中黑" pitchFamily="49" charset="-120"/>
                <a:ea typeface="文鼎中黑" pitchFamily="49" charset="-120"/>
              </a:rPr>
              <a:t>有</a:t>
            </a:r>
            <a:r>
              <a:rPr lang="en-US" altLang="zh-TW" sz="4000" smtClean="0">
                <a:effectLst>
                  <a:outerShdw blurRad="38100" dist="38100" dir="2700000" algn="tl">
                    <a:srgbClr val="000000"/>
                  </a:outerShdw>
                </a:effectLst>
                <a:latin typeface="文鼎中黑" pitchFamily="49" charset="-120"/>
                <a:ea typeface="文鼎中黑" pitchFamily="49" charset="-120"/>
              </a:rPr>
              <a:t>195</a:t>
            </a:r>
            <a:r>
              <a:rPr lang="zh-TW" altLang="en-US" sz="4000" smtClean="0">
                <a:effectLst>
                  <a:outerShdw blurRad="38100" dist="38100" dir="2700000" algn="tl">
                    <a:srgbClr val="000000"/>
                  </a:outerShdw>
                </a:effectLst>
                <a:latin typeface="文鼎中黑" pitchFamily="49" charset="-120"/>
                <a:ea typeface="文鼎中黑" pitchFamily="49" charset="-120"/>
              </a:rPr>
              <a:t>人在 </a:t>
            </a:r>
            <a:r>
              <a:rPr lang="zh-TW" altLang="en-US" sz="4000" smtClean="0">
                <a:effectLst>
                  <a:outerShdw blurRad="38100" dist="38100" dir="2700000" algn="tl">
                    <a:srgbClr val="000000"/>
                  </a:outerShdw>
                </a:effectLst>
                <a:ea typeface="文鼎中黑" pitchFamily="49" charset="-120"/>
              </a:rPr>
              <a:t>“</a:t>
            </a:r>
            <a:r>
              <a:rPr lang="zh-TW" altLang="en-US" sz="4000" smtClean="0">
                <a:effectLst>
                  <a:outerShdw blurRad="38100" dist="38100" dir="2700000" algn="tl">
                    <a:srgbClr val="000000"/>
                  </a:outerShdw>
                </a:effectLst>
                <a:latin typeface="文鼎中黑" pitchFamily="49" charset="-120"/>
                <a:ea typeface="文鼎中黑" pitchFamily="49" charset="-120"/>
              </a:rPr>
              <a:t>神緣社</a:t>
            </a:r>
            <a:r>
              <a:rPr lang="zh-TW" altLang="en-US" sz="4000" smtClean="0">
                <a:effectLst>
                  <a:outerShdw blurRad="38100" dist="38100" dir="2700000" algn="tl">
                    <a:srgbClr val="000000"/>
                  </a:outerShdw>
                </a:effectLst>
                <a:ea typeface="文鼎中黑" pitchFamily="49" charset="-120"/>
              </a:rPr>
              <a:t>”</a:t>
            </a:r>
            <a:r>
              <a:rPr lang="zh-TW" altLang="en-US" sz="4000" smtClean="0">
                <a:effectLst>
                  <a:outerShdw blurRad="38100" dist="38100" dir="2700000" algn="tl">
                    <a:srgbClr val="000000"/>
                  </a:outerShdw>
                </a:effectLst>
                <a:latin typeface="文鼎中黑" pitchFamily="49" charset="-120"/>
                <a:ea typeface="文鼎中黑" pitchFamily="49" charset="-120"/>
              </a:rPr>
              <a:t> 聽福音解簽</a:t>
            </a:r>
            <a:r>
              <a:rPr lang="en-US" altLang="zh-TW" sz="4000" smtClean="0">
                <a:effectLst>
                  <a:outerShdw blurRad="38100" dist="38100" dir="2700000" algn="tl">
                    <a:srgbClr val="000000"/>
                  </a:outerShdw>
                </a:effectLst>
                <a:latin typeface="文鼎中黑" pitchFamily="49" charset="-120"/>
                <a:ea typeface="文鼎中黑" pitchFamily="49" charset="-120"/>
              </a:rPr>
              <a:t>! </a:t>
            </a:r>
            <a:br>
              <a:rPr lang="en-US" altLang="zh-TW" sz="4000" smtClean="0">
                <a:effectLst>
                  <a:outerShdw blurRad="38100" dist="38100" dir="2700000" algn="tl">
                    <a:srgbClr val="000000"/>
                  </a:outerShdw>
                </a:effectLst>
                <a:latin typeface="文鼎中黑" pitchFamily="49" charset="-120"/>
                <a:ea typeface="文鼎中黑" pitchFamily="49" charset="-120"/>
              </a:rPr>
            </a:br>
            <a:endParaRPr lang="en-US" altLang="zh-TW" sz="4000" smtClean="0">
              <a:effectLst>
                <a:outerShdw blurRad="38100" dist="38100" dir="2700000" algn="tl">
                  <a:srgbClr val="000000"/>
                </a:outerShdw>
              </a:effectLst>
              <a:latin typeface="文鼎中黑" pitchFamily="49" charset="-120"/>
              <a:ea typeface="文鼎中黑" pitchFamily="49" charset="-120"/>
            </a:endParaRPr>
          </a:p>
        </p:txBody>
      </p:sp>
      <p:sp>
        <p:nvSpPr>
          <p:cNvPr id="3" name="文字方塊 2"/>
          <p:cNvSpPr txBox="1"/>
          <p:nvPr/>
        </p:nvSpPr>
        <p:spPr>
          <a:xfrm>
            <a:off x="2843808" y="6468615"/>
            <a:ext cx="3390672" cy="369332"/>
          </a:xfrm>
          <a:prstGeom prst="rect">
            <a:avLst/>
          </a:prstGeom>
          <a:noFill/>
        </p:spPr>
        <p:txBody>
          <a:bodyPr wrap="none" rtlCol="0">
            <a:spAutoFit/>
          </a:bodyPr>
          <a:lstStyle/>
          <a:p>
            <a:r>
              <a:rPr lang="zh-TW" altLang="en-US" dirty="0" smtClean="0">
                <a:solidFill>
                  <a:srgbClr val="DBFAFD"/>
                </a:solidFill>
              </a:rPr>
              <a:t>創意佈道法    田森傑牧師  </a:t>
            </a:r>
            <a:r>
              <a:rPr lang="en-US" altLang="zh-TW" dirty="0" smtClean="0">
                <a:solidFill>
                  <a:srgbClr val="DBFAFD"/>
                </a:solidFill>
              </a:rPr>
              <a:t>2017</a:t>
            </a:r>
            <a:endParaRPr lang="en-US" dirty="0">
              <a:solidFill>
                <a:srgbClr val="DBFAFD"/>
              </a:solidFill>
            </a:endParaRPr>
          </a:p>
        </p:txBody>
      </p:sp>
    </p:spTree>
  </p:cSld>
  <p:clrMapOvr>
    <a:overrideClrMapping bg1="dk2" tx1="lt1" bg2="dk1" tx2="lt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itchFamily="34" charset="0"/>
            <a:ea typeface="新細明體" pitchFamily="18" charset="-120"/>
          </a:defRPr>
        </a:defPPr>
      </a:lstStyle>
    </a:lnDef>
  </a:objectDefaults>
  <a:extraClrSchemeLst>
    <a:extraClrScheme>
      <a:clrScheme name="Default Design 1">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3">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4">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5">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6">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7">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8">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9">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4">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2.xml><?xml version="1.0" encoding="utf-8"?>
<a:themeOverride xmlns:a="http://schemas.openxmlformats.org/drawingml/2006/main">
  <a:clrScheme name="Default Design 4">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3.xml><?xml version="1.0" encoding="utf-8"?>
<a:themeOverride xmlns:a="http://schemas.openxmlformats.org/drawingml/2006/main">
  <a:clrScheme name="Default Design 4">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4.xml><?xml version="1.0" encoding="utf-8"?>
<a:themeOverride xmlns:a="http://schemas.openxmlformats.org/drawingml/2006/main">
  <a:clrScheme name="Default Design 4">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5.xml><?xml version="1.0" encoding="utf-8"?>
<a:themeOverride xmlns:a="http://schemas.openxmlformats.org/drawingml/2006/main">
  <a:clrScheme name="Default Design 4">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docProps/app.xml><?xml version="1.0" encoding="utf-8"?>
<Properties xmlns="http://schemas.openxmlformats.org/officeDocument/2006/extended-properties" xmlns:vt="http://schemas.openxmlformats.org/officeDocument/2006/docPropsVTypes">
  <TotalTime>3125</TotalTime>
  <Words>1573</Words>
  <Application>Microsoft Office PowerPoint</Application>
  <PresentationFormat>如螢幕大小 (4:3)</PresentationFormat>
  <Paragraphs>242</Paragraphs>
  <Slides>100</Slides>
  <Notes>27</Notes>
  <HiddenSlides>0</HiddenSlides>
  <MMClips>0</MMClips>
  <ScaleCrop>false</ScaleCrop>
  <HeadingPairs>
    <vt:vector size="6" baseType="variant">
      <vt:variant>
        <vt:lpstr>使用字型</vt:lpstr>
      </vt:variant>
      <vt:variant>
        <vt:i4>27</vt:i4>
      </vt:variant>
      <vt:variant>
        <vt:lpstr>佈景主題</vt:lpstr>
      </vt:variant>
      <vt:variant>
        <vt:i4>1</vt:i4>
      </vt:variant>
      <vt:variant>
        <vt:lpstr>投影片標題</vt:lpstr>
      </vt:variant>
      <vt:variant>
        <vt:i4>100</vt:i4>
      </vt:variant>
    </vt:vector>
  </HeadingPairs>
  <TitlesOfParts>
    <vt:vector size="128" baseType="lpstr">
      <vt:lpstr>BatangChe</vt:lpstr>
      <vt:lpstr>Matura MT Script Capitals</vt:lpstr>
      <vt:lpstr>Modern No. 20</vt:lpstr>
      <vt:lpstr>PMingLiU</vt:lpstr>
      <vt:lpstr>SimSun</vt:lpstr>
      <vt:lpstr>全真中圓體</vt:lpstr>
      <vt:lpstr>全真古印體</vt:lpstr>
      <vt:lpstr>全真新中明</vt:lpstr>
      <vt:lpstr>全真特明體</vt:lpstr>
      <vt:lpstr>全真特黑體</vt:lpstr>
      <vt:lpstr>全真粗圓體</vt:lpstr>
      <vt:lpstr>全真粗明體</vt:lpstr>
      <vt:lpstr>全真粗黑體</vt:lpstr>
      <vt:lpstr>全真細隸書</vt:lpstr>
      <vt:lpstr>全真行書</vt:lpstr>
      <vt:lpstr>全真超特明</vt:lpstr>
      <vt:lpstr>全真顏體</vt:lpstr>
      <vt:lpstr>文鼎中黑</vt:lpstr>
      <vt:lpstr>華康POP1體W7(P)</vt:lpstr>
      <vt:lpstr>華康中黑體</vt:lpstr>
      <vt:lpstr>華康新特明體(P)</vt:lpstr>
      <vt:lpstr>華康標楷體</vt:lpstr>
      <vt:lpstr>金梅浪漫閃電字形</vt:lpstr>
      <vt:lpstr>Arial</vt:lpstr>
      <vt:lpstr>Georgia</vt:lpstr>
      <vt:lpstr>PingFang TC Semibold</vt:lpstr>
      <vt:lpstr>Times New Roman</vt:lpstr>
      <vt:lpstr>Default Design</vt:lpstr>
      <vt:lpstr>田森傑  牧師主講</vt:lpstr>
      <vt:lpstr>傳福音最要緊是認識佈道的對像，瞭解他們所屬群體的文化背景，Edward R.Dayton 指出接觸  福音群體的三點重要的方針:</vt:lpstr>
      <vt:lpstr>        1.要認識他們如同神認識他們一樣 。            2.要面對他們真正的需要。       3.要用他們的語言及他們所能明白的文化思想來傳達       耶穌基督拯救的大能。</vt:lpstr>
      <vt:lpstr>解字佈道法</vt:lpstr>
      <vt:lpstr>PowerPoint 簡報</vt:lpstr>
      <vt:lpstr>PowerPoint 簡報</vt:lpstr>
      <vt:lpstr>PowerPoint 簡報</vt:lpstr>
      <vt:lpstr>PowerPoint 簡報</vt:lpstr>
      <vt:lpstr>PowerPoint 簡報</vt:lpstr>
      <vt:lpstr>PowerPoint 簡報</vt:lpstr>
      <vt:lpstr>         小蒃             蒃體</vt:lpstr>
      <vt:lpstr>PowerPoint 簡報</vt:lpstr>
      <vt:lpstr>PowerPoint 簡報</vt:lpstr>
      <vt:lpstr>福 至 運 轉 </vt:lpstr>
      <vt:lpstr>PowerPoint 簡報</vt:lpstr>
      <vt:lpstr>PowerPoint 簡報</vt:lpstr>
      <vt:lpstr>PowerPoint 簡報</vt:lpstr>
      <vt:lpstr>PowerPoint 簡報</vt:lpstr>
      <vt:lpstr>PowerPoint 簡報</vt:lpstr>
      <vt:lpstr>PowerPoint 簡報</vt:lpstr>
      <vt:lpstr>康熙皇帝也銘記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以武會友, 功夫佈道! </vt:lpstr>
      <vt:lpstr>What is the most important thing in life ?</vt:lpstr>
      <vt:lpstr>PowerPoint 簡報</vt:lpstr>
      <vt:lpstr>維持健康最有效的方法就是運動!</vt:lpstr>
      <vt:lpstr>在眾多的運動中，有一種運動已經從古老的東方留傳到世界各地，並且了引起廣大群眾的喜愛，那就是...... </vt:lpstr>
      <vt:lpstr>Zhong Hua Wu Shu (Chinese Kungfu)  中 華 武 術</vt:lpstr>
      <vt:lpstr>談起武術運動,  大家都會想到各種武林門派…</vt:lpstr>
      <vt:lpstr>There are many types of kungfu and everyone has very deep philosophical teachings and theory. </vt:lpstr>
      <vt:lpstr>Be Careful!</vt:lpstr>
      <vt:lpstr>許多人因為錯誤的武術鍛鍊,  導致走火入魔,  不但傷害了身體,  更招引了許多邪靈附身! </vt:lpstr>
      <vt:lpstr>What type of Kung Fu exercise is suitable for the Christian?</vt:lpstr>
      <vt:lpstr>What type of Kung Fu could be used by the Christian to share  Gospel?</vt:lpstr>
      <vt:lpstr>現在就向各位介紹一種 “福音功夫” 叫做…</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佈道策略: 為教會做宣傳</vt:lpstr>
      <vt:lpstr>PowerPoint 簡報</vt:lpstr>
      <vt:lpstr>PowerPoint 簡報</vt:lpstr>
      <vt:lpstr>PowerPoint 簡報</vt:lpstr>
      <vt:lpstr>PowerPoint 簡報</vt:lpstr>
      <vt:lpstr>PowerPoint 簡報</vt:lpstr>
      <vt:lpstr>PowerPoint 簡報</vt:lpstr>
      <vt:lpstr>佈道策略:  個人佈道與訓練</vt:lpstr>
      <vt:lpstr>PowerPoint 簡報</vt:lpstr>
      <vt:lpstr>PowerPoint 簡報</vt:lpstr>
      <vt:lpstr>PowerPoint 簡報</vt:lpstr>
      <vt:lpstr>PowerPoint 簡報</vt:lpstr>
      <vt:lpstr>PowerPoint 簡報</vt:lpstr>
      <vt:lpstr>神緣社:  神賜良緣!  基督徒並不相信緣份, 更不應當去求算命!</vt:lpstr>
      <vt:lpstr>天河師傅免費解 “籤”!</vt:lpstr>
      <vt:lpstr>PowerPoint 簡報</vt:lpstr>
      <vt:lpstr>PowerPoint 簡報</vt:lpstr>
      <vt:lpstr>當日有210人在照相攤位領取相片,  有195人在 “神緣社” 聽福音解簽!  </vt:lpstr>
      <vt:lpstr>PowerPoint 簡報</vt:lpstr>
    </vt:vector>
  </TitlesOfParts>
  <Company>CABC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Everyone is born in a hospital</dc:title>
  <dc:creator>ttin</dc:creator>
  <cp:lastModifiedBy>Timothy Tin</cp:lastModifiedBy>
  <cp:revision>26</cp:revision>
  <dcterms:created xsi:type="dcterms:W3CDTF">2006-05-25T18:39:45Z</dcterms:created>
  <dcterms:modified xsi:type="dcterms:W3CDTF">2017-09-12T22:30:46Z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7843605</vt:lpwstr>
  </property>
  <property fmtid="{D5CDD505-2E9C-101B-9397-08002B2CF9AE}" name="NXPowerLiteSettings" pid="3">
    <vt:lpwstr>C7000400038000</vt:lpwstr>
  </property>
  <property fmtid="{D5CDD505-2E9C-101B-9397-08002B2CF9AE}" name="NXPowerLiteVersion" pid="4">
    <vt:lpwstr>D7.1.5</vt:lpwstr>
  </property>
</Properties>
</file>