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7"/>
  </p:notesMasterIdLst>
  <p:sldIdLst>
    <p:sldId id="284" r:id="rId3"/>
    <p:sldId id="259" r:id="rId4"/>
    <p:sldId id="281" r:id="rId5"/>
    <p:sldId id="258" r:id="rId6"/>
    <p:sldId id="282" r:id="rId7"/>
    <p:sldId id="266" r:id="rId8"/>
    <p:sldId id="263" r:id="rId9"/>
    <p:sldId id="261" r:id="rId10"/>
    <p:sldId id="262" r:id="rId11"/>
    <p:sldId id="264" r:id="rId12"/>
    <p:sldId id="260" r:id="rId13"/>
    <p:sldId id="267" r:id="rId14"/>
    <p:sldId id="268" r:id="rId15"/>
    <p:sldId id="285" r:id="rId16"/>
    <p:sldId id="286" r:id="rId17"/>
    <p:sldId id="288" r:id="rId18"/>
    <p:sldId id="289" r:id="rId19"/>
    <p:sldId id="270" r:id="rId20"/>
    <p:sldId id="271" r:id="rId21"/>
    <p:sldId id="274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980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Calibri" panose="020F0502020204030204" pitchFamily="34" charset="0"/>
                <a:ea typeface="DFKai-SB" panose="03000509000000000000" pitchFamily="65" charset="-120"/>
              </a:rPr>
              <a:t>50% </a:t>
            </a:r>
            <a:r>
              <a:rPr lang="zh-TW" altLang="en-US" sz="2000" dirty="0" smtClean="0">
                <a:latin typeface="Calibri" panose="020F0502020204030204" pitchFamily="34" charset="0"/>
                <a:ea typeface="DFKai-SB" panose="03000509000000000000" pitchFamily="65" charset="-120"/>
              </a:rPr>
              <a:t>離開教會</a:t>
            </a:r>
            <a:endParaRPr lang="en-US" sz="2000" dirty="0">
              <a:latin typeface="Calibri" panose="020F0502020204030204" pitchFamily="34" charset="0"/>
              <a:ea typeface="DFKai-SB" panose="03000509000000000000" pitchFamily="65" charset="-12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50% Leaving the Church</c:v>
                </c:pt>
              </c:strCache>
            </c:strRef>
          </c:tx>
          <c:dPt>
            <c:idx val="1"/>
            <c:bubble3D val="0"/>
            <c:explosion val="7"/>
          </c:dPt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 sz="2000" dirty="0" smtClean="0">
                <a:latin typeface="+mn-lt"/>
                <a:ea typeface="DFKai-SB" panose="03000509000000000000" pitchFamily="65" charset="-120"/>
              </a:rPr>
              <a:t>80% </a:t>
            </a:r>
            <a:r>
              <a:rPr lang="zh-TW" altLang="en-US" sz="2000" dirty="0" smtClean="0">
                <a:latin typeface="+mn-lt"/>
                <a:ea typeface="DFKai-SB" panose="03000509000000000000" pitchFamily="65" charset="-120"/>
              </a:rPr>
              <a:t>原本不想離開教會</a:t>
            </a:r>
            <a:endParaRPr lang="en-US" sz="2000" dirty="0">
              <a:latin typeface="+mn-lt"/>
              <a:ea typeface="DFKai-SB" panose="03000509000000000000" pitchFamily="65" charset="-12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Intended to stick but fail to do so</c:v>
                </c:pt>
              </c:strCache>
            </c:strRef>
          </c:tx>
          <c:dPt>
            <c:idx val="1"/>
            <c:bubble3D val="0"/>
            <c:explosion val="12"/>
          </c:dPt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1"/>
                <c:pt idx="0">
                  <c:v>HS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A9C5E-A25B-40DC-9449-BCD68C96A618}" type="doc">
      <dgm:prSet loTypeId="urn:microsoft.com/office/officeart/2005/8/layout/radial2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A924C27-6694-4E22-A3A1-0F5FA970497C}">
      <dgm:prSet custT="1"/>
      <dgm:spPr/>
      <dgm:t>
        <a:bodyPr/>
        <a:lstStyle/>
        <a:p>
          <a:pPr rtl="0"/>
          <a:r>
            <a:rPr lang="zh-TW" altLang="en-US" sz="2800" dirty="0" smtClean="0">
              <a:latin typeface="DFKai-SB" panose="03000509000000000000" pitchFamily="65" charset="-120"/>
              <a:ea typeface="DFKai-SB" panose="03000509000000000000" pitchFamily="65" charset="-120"/>
            </a:rPr>
            <a:t>外在與內在</a:t>
          </a:r>
          <a:endParaRPr lang="en-US" sz="2800" dirty="0">
            <a:latin typeface="DFKai-SB" panose="03000509000000000000" pitchFamily="65" charset="-120"/>
            <a:ea typeface="DFKai-SB" panose="03000509000000000000" pitchFamily="65" charset="-120"/>
          </a:endParaRPr>
        </a:p>
      </dgm:t>
    </dgm:pt>
    <dgm:pt modelId="{AD4CDA41-372C-4133-943C-2E3F1D477AD8}" type="parTrans" cxnId="{41FBC61A-60CA-4A4B-9D30-3E835BFA3D81}">
      <dgm:prSet/>
      <dgm:spPr/>
      <dgm:t>
        <a:bodyPr/>
        <a:lstStyle/>
        <a:p>
          <a:endParaRPr lang="en-US"/>
        </a:p>
      </dgm:t>
    </dgm:pt>
    <dgm:pt modelId="{F193670A-258D-4A17-8881-DD412BEBD0CE}" type="sibTrans" cxnId="{41FBC61A-60CA-4A4B-9D30-3E835BFA3D81}">
      <dgm:prSet/>
      <dgm:spPr/>
      <dgm:t>
        <a:bodyPr/>
        <a:lstStyle/>
        <a:p>
          <a:endParaRPr lang="en-US"/>
        </a:p>
      </dgm:t>
    </dgm:pt>
    <dgm:pt modelId="{E38E03D8-B335-4C53-A0B4-BA85E100B2E4}">
      <dgm:prSet custT="1"/>
      <dgm:spPr/>
      <dgm:t>
        <a:bodyPr/>
        <a:lstStyle/>
        <a:p>
          <a:pPr rtl="0"/>
          <a:r>
            <a:rPr lang="zh-TW" altLang="en-US" sz="2800" dirty="0" smtClean="0">
              <a:latin typeface="DFKai-SB" panose="03000509000000000000" pitchFamily="65" charset="-120"/>
              <a:ea typeface="DFKai-SB" panose="03000509000000000000" pitchFamily="65" charset="-120"/>
            </a:rPr>
            <a:t>個人與群體</a:t>
          </a:r>
          <a:endParaRPr lang="en-US" sz="2800" dirty="0">
            <a:latin typeface="DFKai-SB" panose="03000509000000000000" pitchFamily="65" charset="-120"/>
            <a:ea typeface="DFKai-SB" panose="03000509000000000000" pitchFamily="65" charset="-120"/>
          </a:endParaRPr>
        </a:p>
      </dgm:t>
    </dgm:pt>
    <dgm:pt modelId="{34F92386-23C7-4E41-A1CF-7CC24A0F5077}" type="parTrans" cxnId="{B1BF27AE-1D9A-4379-9F96-24E5D3B14AD1}">
      <dgm:prSet/>
      <dgm:spPr/>
      <dgm:t>
        <a:bodyPr/>
        <a:lstStyle/>
        <a:p>
          <a:endParaRPr lang="en-US"/>
        </a:p>
      </dgm:t>
    </dgm:pt>
    <dgm:pt modelId="{DF33E169-AEA5-446D-A36D-09A371AB61A3}" type="sibTrans" cxnId="{B1BF27AE-1D9A-4379-9F96-24E5D3B14AD1}">
      <dgm:prSet/>
      <dgm:spPr/>
      <dgm:t>
        <a:bodyPr/>
        <a:lstStyle/>
        <a:p>
          <a:endParaRPr lang="en-US"/>
        </a:p>
      </dgm:t>
    </dgm:pt>
    <dgm:pt modelId="{BC15B783-A478-4D40-AD4E-EF192271C1CF}">
      <dgm:prSet custT="1"/>
      <dgm:spPr/>
      <dgm:t>
        <a:bodyPr/>
        <a:lstStyle/>
        <a:p>
          <a:pPr rtl="0"/>
          <a:r>
            <a:rPr lang="zh-TW" altLang="en-US" sz="2800" dirty="0" smtClean="0">
              <a:latin typeface="DFKai-SB" panose="03000509000000000000" pitchFamily="65" charset="-120"/>
              <a:ea typeface="DFKai-SB" panose="03000509000000000000" pitchFamily="65" charset="-120"/>
            </a:rPr>
            <a:t>成熟與繼續成熟</a:t>
          </a:r>
          <a:endParaRPr lang="en-US" sz="2800" dirty="0">
            <a:latin typeface="DFKai-SB" panose="03000509000000000000" pitchFamily="65" charset="-120"/>
            <a:ea typeface="DFKai-SB" panose="03000509000000000000" pitchFamily="65" charset="-120"/>
          </a:endParaRPr>
        </a:p>
      </dgm:t>
    </dgm:pt>
    <dgm:pt modelId="{B628DE13-274F-49D3-9915-3E49345E45D3}" type="parTrans" cxnId="{607E65B7-1200-4556-8156-5F5448988339}">
      <dgm:prSet/>
      <dgm:spPr/>
      <dgm:t>
        <a:bodyPr/>
        <a:lstStyle/>
        <a:p>
          <a:endParaRPr lang="en-US"/>
        </a:p>
      </dgm:t>
    </dgm:pt>
    <dgm:pt modelId="{81E3A25F-64A9-4372-9EB1-6CC647732DD4}" type="sibTrans" cxnId="{607E65B7-1200-4556-8156-5F5448988339}">
      <dgm:prSet/>
      <dgm:spPr/>
      <dgm:t>
        <a:bodyPr/>
        <a:lstStyle/>
        <a:p>
          <a:endParaRPr lang="en-US"/>
        </a:p>
      </dgm:t>
    </dgm:pt>
    <dgm:pt modelId="{E3A21FDB-F345-42DB-8C84-B0C352D44BD7}" type="pres">
      <dgm:prSet presAssocID="{43FA9C5E-A25B-40DC-9449-BCD68C96A618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C9EC38-B7B8-4CC3-8027-6056A7C43EDC}" type="pres">
      <dgm:prSet presAssocID="{43FA9C5E-A25B-40DC-9449-BCD68C96A618}" presName="cycle" presStyleCnt="0"/>
      <dgm:spPr/>
    </dgm:pt>
    <dgm:pt modelId="{5119D26A-59CF-4F3C-9C52-6021979D9CC9}" type="pres">
      <dgm:prSet presAssocID="{43FA9C5E-A25B-40DC-9449-BCD68C96A618}" presName="centerShape" presStyleCnt="0"/>
      <dgm:spPr/>
    </dgm:pt>
    <dgm:pt modelId="{4BCDAEE2-5576-4D1F-B155-E1CA1163F28C}" type="pres">
      <dgm:prSet presAssocID="{43FA9C5E-A25B-40DC-9449-BCD68C96A618}" presName="connSite" presStyleLbl="node1" presStyleIdx="0" presStyleCnt="4"/>
      <dgm:spPr/>
    </dgm:pt>
    <dgm:pt modelId="{CBF037DF-BEC4-43A1-8D4C-25F7B550A3BD}" type="pres">
      <dgm:prSet presAssocID="{43FA9C5E-A25B-40DC-9449-BCD68C96A618}" presName="visible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30C368-676A-4C14-84F1-83466A0766B5}" type="pres">
      <dgm:prSet presAssocID="{AD4CDA41-372C-4133-943C-2E3F1D477AD8}" presName="Name25" presStyleLbl="parChTrans1D1" presStyleIdx="0" presStyleCnt="3"/>
      <dgm:spPr/>
      <dgm:t>
        <a:bodyPr/>
        <a:lstStyle/>
        <a:p>
          <a:endParaRPr lang="en-US"/>
        </a:p>
      </dgm:t>
    </dgm:pt>
    <dgm:pt modelId="{9E7436BB-518E-4E61-8D8A-451B6DCA16BC}" type="pres">
      <dgm:prSet presAssocID="{6A924C27-6694-4E22-A3A1-0F5FA970497C}" presName="node" presStyleCnt="0"/>
      <dgm:spPr/>
    </dgm:pt>
    <dgm:pt modelId="{F2276D2F-2B10-4C82-973F-1411CFC8559F}" type="pres">
      <dgm:prSet presAssocID="{6A924C27-6694-4E22-A3A1-0F5FA970497C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5A640-8B1B-4550-A237-53C506C6B40E}" type="pres">
      <dgm:prSet presAssocID="{6A924C27-6694-4E22-A3A1-0F5FA970497C}" presName="childNode" presStyleLbl="revTx" presStyleIdx="0" presStyleCnt="0">
        <dgm:presLayoutVars>
          <dgm:bulletEnabled val="1"/>
        </dgm:presLayoutVars>
      </dgm:prSet>
      <dgm:spPr/>
    </dgm:pt>
    <dgm:pt modelId="{EDF2CB58-0BCD-41F2-B0DB-C0B266205A6E}" type="pres">
      <dgm:prSet presAssocID="{34F92386-23C7-4E41-A1CF-7CC24A0F5077}" presName="Name25" presStyleLbl="parChTrans1D1" presStyleIdx="1" presStyleCnt="3"/>
      <dgm:spPr/>
      <dgm:t>
        <a:bodyPr/>
        <a:lstStyle/>
        <a:p>
          <a:endParaRPr lang="en-US"/>
        </a:p>
      </dgm:t>
    </dgm:pt>
    <dgm:pt modelId="{B5093E6A-7921-4962-B49F-2C5B8B88ED57}" type="pres">
      <dgm:prSet presAssocID="{E38E03D8-B335-4C53-A0B4-BA85E100B2E4}" presName="node" presStyleCnt="0"/>
      <dgm:spPr/>
    </dgm:pt>
    <dgm:pt modelId="{EEAD4D91-EDC3-4A16-AD91-ED856CFFA249}" type="pres">
      <dgm:prSet presAssocID="{E38E03D8-B335-4C53-A0B4-BA85E100B2E4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683B47-7505-4695-8DAD-3D86770887DB}" type="pres">
      <dgm:prSet presAssocID="{E38E03D8-B335-4C53-A0B4-BA85E100B2E4}" presName="childNode" presStyleLbl="revTx" presStyleIdx="0" presStyleCnt="0">
        <dgm:presLayoutVars>
          <dgm:bulletEnabled val="1"/>
        </dgm:presLayoutVars>
      </dgm:prSet>
      <dgm:spPr/>
    </dgm:pt>
    <dgm:pt modelId="{9197BDF7-6805-4F87-8F0B-1ED22A7866C7}" type="pres">
      <dgm:prSet presAssocID="{B628DE13-274F-49D3-9915-3E49345E45D3}" presName="Name25" presStyleLbl="parChTrans1D1" presStyleIdx="2" presStyleCnt="3"/>
      <dgm:spPr/>
      <dgm:t>
        <a:bodyPr/>
        <a:lstStyle/>
        <a:p>
          <a:endParaRPr lang="en-US"/>
        </a:p>
      </dgm:t>
    </dgm:pt>
    <dgm:pt modelId="{21185027-A29E-4B4E-8413-C563F9F19869}" type="pres">
      <dgm:prSet presAssocID="{BC15B783-A478-4D40-AD4E-EF192271C1CF}" presName="node" presStyleCnt="0"/>
      <dgm:spPr/>
    </dgm:pt>
    <dgm:pt modelId="{9A64074C-B5BF-42A1-98AA-FD54D3763EED}" type="pres">
      <dgm:prSet presAssocID="{BC15B783-A478-4D40-AD4E-EF192271C1CF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03CB87-DA32-4158-A47A-A7FF38BDC334}" type="pres">
      <dgm:prSet presAssocID="{BC15B783-A478-4D40-AD4E-EF192271C1C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80A80467-F97F-4CA8-B846-2292BDBF1E6F}" type="presOf" srcId="{BC15B783-A478-4D40-AD4E-EF192271C1CF}" destId="{9A64074C-B5BF-42A1-98AA-FD54D3763EED}" srcOrd="0" destOrd="0" presId="urn:microsoft.com/office/officeart/2005/8/layout/radial2"/>
    <dgm:cxn modelId="{B1BF27AE-1D9A-4379-9F96-24E5D3B14AD1}" srcId="{43FA9C5E-A25B-40DC-9449-BCD68C96A618}" destId="{E38E03D8-B335-4C53-A0B4-BA85E100B2E4}" srcOrd="1" destOrd="0" parTransId="{34F92386-23C7-4E41-A1CF-7CC24A0F5077}" sibTransId="{DF33E169-AEA5-446D-A36D-09A371AB61A3}"/>
    <dgm:cxn modelId="{607E65B7-1200-4556-8156-5F5448988339}" srcId="{43FA9C5E-A25B-40DC-9449-BCD68C96A618}" destId="{BC15B783-A478-4D40-AD4E-EF192271C1CF}" srcOrd="2" destOrd="0" parTransId="{B628DE13-274F-49D3-9915-3E49345E45D3}" sibTransId="{81E3A25F-64A9-4372-9EB1-6CC647732DD4}"/>
    <dgm:cxn modelId="{F75F7C0E-B564-466F-851E-BE80BCFE5A1F}" type="presOf" srcId="{34F92386-23C7-4E41-A1CF-7CC24A0F5077}" destId="{EDF2CB58-0BCD-41F2-B0DB-C0B266205A6E}" srcOrd="0" destOrd="0" presId="urn:microsoft.com/office/officeart/2005/8/layout/radial2"/>
    <dgm:cxn modelId="{B9CAB2C3-ED4C-4766-AE90-8E64820C7223}" type="presOf" srcId="{43FA9C5E-A25B-40DC-9449-BCD68C96A618}" destId="{E3A21FDB-F345-42DB-8C84-B0C352D44BD7}" srcOrd="0" destOrd="0" presId="urn:microsoft.com/office/officeart/2005/8/layout/radial2"/>
    <dgm:cxn modelId="{41FBC61A-60CA-4A4B-9D30-3E835BFA3D81}" srcId="{43FA9C5E-A25B-40DC-9449-BCD68C96A618}" destId="{6A924C27-6694-4E22-A3A1-0F5FA970497C}" srcOrd="0" destOrd="0" parTransId="{AD4CDA41-372C-4133-943C-2E3F1D477AD8}" sibTransId="{F193670A-258D-4A17-8881-DD412BEBD0CE}"/>
    <dgm:cxn modelId="{F98EF7B7-6863-45F7-8090-BA077DC1D431}" type="presOf" srcId="{E38E03D8-B335-4C53-A0B4-BA85E100B2E4}" destId="{EEAD4D91-EDC3-4A16-AD91-ED856CFFA249}" srcOrd="0" destOrd="0" presId="urn:microsoft.com/office/officeart/2005/8/layout/radial2"/>
    <dgm:cxn modelId="{3055C222-85D4-4601-AADE-47F2194F2C2F}" type="presOf" srcId="{6A924C27-6694-4E22-A3A1-0F5FA970497C}" destId="{F2276D2F-2B10-4C82-973F-1411CFC8559F}" srcOrd="0" destOrd="0" presId="urn:microsoft.com/office/officeart/2005/8/layout/radial2"/>
    <dgm:cxn modelId="{BB347560-8DB1-4767-9E34-7EF591162643}" type="presOf" srcId="{B628DE13-274F-49D3-9915-3E49345E45D3}" destId="{9197BDF7-6805-4F87-8F0B-1ED22A7866C7}" srcOrd="0" destOrd="0" presId="urn:microsoft.com/office/officeart/2005/8/layout/radial2"/>
    <dgm:cxn modelId="{D88E080E-3B6E-4A75-AF76-8EA82DF73040}" type="presOf" srcId="{AD4CDA41-372C-4133-943C-2E3F1D477AD8}" destId="{9F30C368-676A-4C14-84F1-83466A0766B5}" srcOrd="0" destOrd="0" presId="urn:microsoft.com/office/officeart/2005/8/layout/radial2"/>
    <dgm:cxn modelId="{E26FD35E-7CC7-483D-9B04-D0B1ED87E767}" type="presParOf" srcId="{E3A21FDB-F345-42DB-8C84-B0C352D44BD7}" destId="{13C9EC38-B7B8-4CC3-8027-6056A7C43EDC}" srcOrd="0" destOrd="0" presId="urn:microsoft.com/office/officeart/2005/8/layout/radial2"/>
    <dgm:cxn modelId="{C8BFE67C-AA15-49A0-8410-B85E9FD7E126}" type="presParOf" srcId="{13C9EC38-B7B8-4CC3-8027-6056A7C43EDC}" destId="{5119D26A-59CF-4F3C-9C52-6021979D9CC9}" srcOrd="0" destOrd="0" presId="urn:microsoft.com/office/officeart/2005/8/layout/radial2"/>
    <dgm:cxn modelId="{EE7D28F7-5FA4-4ECB-92F1-E1A46C5D9F73}" type="presParOf" srcId="{5119D26A-59CF-4F3C-9C52-6021979D9CC9}" destId="{4BCDAEE2-5576-4D1F-B155-E1CA1163F28C}" srcOrd="0" destOrd="0" presId="urn:microsoft.com/office/officeart/2005/8/layout/radial2"/>
    <dgm:cxn modelId="{C4AB987D-EB25-463E-B60C-8C898455FA01}" type="presParOf" srcId="{5119D26A-59CF-4F3C-9C52-6021979D9CC9}" destId="{CBF037DF-BEC4-43A1-8D4C-25F7B550A3BD}" srcOrd="1" destOrd="0" presId="urn:microsoft.com/office/officeart/2005/8/layout/radial2"/>
    <dgm:cxn modelId="{AB6B9DD0-567A-434E-ACBD-A1CE60524341}" type="presParOf" srcId="{13C9EC38-B7B8-4CC3-8027-6056A7C43EDC}" destId="{9F30C368-676A-4C14-84F1-83466A0766B5}" srcOrd="1" destOrd="0" presId="urn:microsoft.com/office/officeart/2005/8/layout/radial2"/>
    <dgm:cxn modelId="{EA1A92F5-01F6-4580-ABFD-687406ECF3CE}" type="presParOf" srcId="{13C9EC38-B7B8-4CC3-8027-6056A7C43EDC}" destId="{9E7436BB-518E-4E61-8D8A-451B6DCA16BC}" srcOrd="2" destOrd="0" presId="urn:microsoft.com/office/officeart/2005/8/layout/radial2"/>
    <dgm:cxn modelId="{1D2D512C-8150-4DA7-80FC-16917829D574}" type="presParOf" srcId="{9E7436BB-518E-4E61-8D8A-451B6DCA16BC}" destId="{F2276D2F-2B10-4C82-973F-1411CFC8559F}" srcOrd="0" destOrd="0" presId="urn:microsoft.com/office/officeart/2005/8/layout/radial2"/>
    <dgm:cxn modelId="{D62B74F3-D2BE-40C8-834D-0AA17BD1972D}" type="presParOf" srcId="{9E7436BB-518E-4E61-8D8A-451B6DCA16BC}" destId="{54A5A640-8B1B-4550-A237-53C506C6B40E}" srcOrd="1" destOrd="0" presId="urn:microsoft.com/office/officeart/2005/8/layout/radial2"/>
    <dgm:cxn modelId="{40FBAF61-4D8C-4726-8106-26524F4D4AEB}" type="presParOf" srcId="{13C9EC38-B7B8-4CC3-8027-6056A7C43EDC}" destId="{EDF2CB58-0BCD-41F2-B0DB-C0B266205A6E}" srcOrd="3" destOrd="0" presId="urn:microsoft.com/office/officeart/2005/8/layout/radial2"/>
    <dgm:cxn modelId="{6DE4D329-FDF6-4F19-A7E4-EA05AFEBCDB4}" type="presParOf" srcId="{13C9EC38-B7B8-4CC3-8027-6056A7C43EDC}" destId="{B5093E6A-7921-4962-B49F-2C5B8B88ED57}" srcOrd="4" destOrd="0" presId="urn:microsoft.com/office/officeart/2005/8/layout/radial2"/>
    <dgm:cxn modelId="{5E475F55-28CC-4812-8417-67EF74485F48}" type="presParOf" srcId="{B5093E6A-7921-4962-B49F-2C5B8B88ED57}" destId="{EEAD4D91-EDC3-4A16-AD91-ED856CFFA249}" srcOrd="0" destOrd="0" presId="urn:microsoft.com/office/officeart/2005/8/layout/radial2"/>
    <dgm:cxn modelId="{B24DE34F-68D6-41AD-9C44-E6B2705EDE4C}" type="presParOf" srcId="{B5093E6A-7921-4962-B49F-2C5B8B88ED57}" destId="{80683B47-7505-4695-8DAD-3D86770887DB}" srcOrd="1" destOrd="0" presId="urn:microsoft.com/office/officeart/2005/8/layout/radial2"/>
    <dgm:cxn modelId="{593675CD-C9ED-4323-8F72-B7182D4071A8}" type="presParOf" srcId="{13C9EC38-B7B8-4CC3-8027-6056A7C43EDC}" destId="{9197BDF7-6805-4F87-8F0B-1ED22A7866C7}" srcOrd="5" destOrd="0" presId="urn:microsoft.com/office/officeart/2005/8/layout/radial2"/>
    <dgm:cxn modelId="{40BB203F-8217-4C57-9944-F69841A9B36F}" type="presParOf" srcId="{13C9EC38-B7B8-4CC3-8027-6056A7C43EDC}" destId="{21185027-A29E-4B4E-8413-C563F9F19869}" srcOrd="6" destOrd="0" presId="urn:microsoft.com/office/officeart/2005/8/layout/radial2"/>
    <dgm:cxn modelId="{985ADC9B-BF43-41C0-9F91-89AFA16BC22B}" type="presParOf" srcId="{21185027-A29E-4B4E-8413-C563F9F19869}" destId="{9A64074C-B5BF-42A1-98AA-FD54D3763EED}" srcOrd="0" destOrd="0" presId="urn:microsoft.com/office/officeart/2005/8/layout/radial2"/>
    <dgm:cxn modelId="{92AA6B86-8662-440B-A42B-B594B9903201}" type="presParOf" srcId="{21185027-A29E-4B4E-8413-C563F9F19869}" destId="{2E03CB87-DA32-4158-A47A-A7FF38BDC33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E630D-1454-4198-8B64-5957AE3D1F6C}" type="doc">
      <dgm:prSet loTypeId="urn:microsoft.com/office/officeart/2005/8/layout/equation1" loCatId="process" qsTypeId="urn:microsoft.com/office/officeart/2005/8/quickstyle/simple5" qsCatId="simple" csTypeId="urn:microsoft.com/office/officeart/2005/8/colors/colorful1#2" csCatId="colorful" phldr="1"/>
      <dgm:spPr/>
    </dgm:pt>
    <dgm:pt modelId="{2EFBAFFC-D6F7-40F0-A16C-ADE1E33334DA}">
      <dgm:prSet phldrT="[Text]"/>
      <dgm:spPr/>
      <dgm:t>
        <a:bodyPr/>
        <a:lstStyle/>
        <a:p>
          <a:r>
            <a:rPr lang="zh-TW" altLang="en-US" dirty="0" smtClean="0">
              <a:latin typeface="DFKai-SB" panose="03000509000000000000" pitchFamily="65" charset="-120"/>
              <a:ea typeface="DFKai-SB" panose="03000509000000000000" pitchFamily="65" charset="-120"/>
            </a:rPr>
            <a:t>基因</a:t>
          </a:r>
          <a:endParaRPr lang="en-US" dirty="0">
            <a:latin typeface="DFKai-SB" panose="03000509000000000000" pitchFamily="65" charset="-120"/>
            <a:ea typeface="DFKai-SB" panose="03000509000000000000" pitchFamily="65" charset="-120"/>
          </a:endParaRPr>
        </a:p>
      </dgm:t>
    </dgm:pt>
    <dgm:pt modelId="{AD989BCF-F1B3-4C7C-8E97-548F4B784A5B}" type="parTrans" cxnId="{BCD122CF-3254-40B6-BAE4-B0F746A45A59}">
      <dgm:prSet/>
      <dgm:spPr/>
      <dgm:t>
        <a:bodyPr/>
        <a:lstStyle/>
        <a:p>
          <a:endParaRPr lang="en-US"/>
        </a:p>
      </dgm:t>
    </dgm:pt>
    <dgm:pt modelId="{7E21BEA2-9DC7-4BEB-B745-A169D55444AB}" type="sibTrans" cxnId="{BCD122CF-3254-40B6-BAE4-B0F746A45A59}">
      <dgm:prSet/>
      <dgm:spPr/>
      <dgm:t>
        <a:bodyPr/>
        <a:lstStyle/>
        <a:p>
          <a:endParaRPr lang="en-US"/>
        </a:p>
      </dgm:t>
    </dgm:pt>
    <dgm:pt modelId="{A6821BC5-DF23-4390-B2B3-D6B7E7B3A478}">
      <dgm:prSet phldrT="[Text]"/>
      <dgm:spPr/>
      <dgm:t>
        <a:bodyPr/>
        <a:lstStyle/>
        <a:p>
          <a:r>
            <a:rPr lang="zh-TW" altLang="en-US" dirty="0" smtClean="0">
              <a:latin typeface="DFKai-SB" panose="03000509000000000000" pitchFamily="65" charset="-120"/>
              <a:ea typeface="DFKai-SB" panose="03000509000000000000" pitchFamily="65" charset="-120"/>
            </a:rPr>
            <a:t>朋友</a:t>
          </a:r>
          <a:endParaRPr lang="en-US" dirty="0">
            <a:latin typeface="DFKai-SB" panose="03000509000000000000" pitchFamily="65" charset="-120"/>
            <a:ea typeface="DFKai-SB" panose="03000509000000000000" pitchFamily="65" charset="-120"/>
          </a:endParaRPr>
        </a:p>
      </dgm:t>
    </dgm:pt>
    <dgm:pt modelId="{3071AF12-F437-4BF3-9A11-9FE55D2DC370}" type="parTrans" cxnId="{DF46F1D9-AB4F-4AEB-A24E-5850479DC51A}">
      <dgm:prSet/>
      <dgm:spPr/>
      <dgm:t>
        <a:bodyPr/>
        <a:lstStyle/>
        <a:p>
          <a:endParaRPr lang="en-US"/>
        </a:p>
      </dgm:t>
    </dgm:pt>
    <dgm:pt modelId="{6BB0083D-567B-421A-832E-3BD882A89973}" type="sibTrans" cxnId="{DF46F1D9-AB4F-4AEB-A24E-5850479DC51A}">
      <dgm:prSet/>
      <dgm:spPr/>
      <dgm:t>
        <a:bodyPr/>
        <a:lstStyle/>
        <a:p>
          <a:endParaRPr lang="en-US"/>
        </a:p>
      </dgm:t>
    </dgm:pt>
    <dgm:pt modelId="{1995AA1E-F865-48E3-8195-4AE7D00F74E8}">
      <dgm:prSet phldrT="[Text]"/>
      <dgm:spPr/>
      <dgm:t>
        <a:bodyPr/>
        <a:lstStyle/>
        <a:p>
          <a:r>
            <a:rPr lang="zh-TW" altLang="en-US" dirty="0" smtClean="0">
              <a:latin typeface="DFKai-SB" panose="03000509000000000000" pitchFamily="65" charset="-120"/>
              <a:ea typeface="DFKai-SB" panose="03000509000000000000" pitchFamily="65" charset="-120"/>
            </a:rPr>
            <a:t>身份</a:t>
          </a:r>
          <a:endParaRPr lang="en-US" dirty="0">
            <a:latin typeface="DFKai-SB" panose="03000509000000000000" pitchFamily="65" charset="-120"/>
            <a:ea typeface="DFKai-SB" panose="03000509000000000000" pitchFamily="65" charset="-120"/>
          </a:endParaRPr>
        </a:p>
      </dgm:t>
    </dgm:pt>
    <dgm:pt modelId="{EA0E8428-1000-4A83-99CD-1471C2E7E8BA}" type="parTrans" cxnId="{E10E3E16-84B7-4B7A-805D-51144E56920D}">
      <dgm:prSet/>
      <dgm:spPr/>
      <dgm:t>
        <a:bodyPr/>
        <a:lstStyle/>
        <a:p>
          <a:endParaRPr lang="en-US"/>
        </a:p>
      </dgm:t>
    </dgm:pt>
    <dgm:pt modelId="{066BD954-841B-426C-B438-28D6D4B9C016}" type="sibTrans" cxnId="{E10E3E16-84B7-4B7A-805D-51144E56920D}">
      <dgm:prSet/>
      <dgm:spPr/>
      <dgm:t>
        <a:bodyPr/>
        <a:lstStyle/>
        <a:p>
          <a:endParaRPr lang="en-US"/>
        </a:p>
      </dgm:t>
    </dgm:pt>
    <dgm:pt modelId="{698BC664-8578-48A4-8EFB-F58442759C42}">
      <dgm:prSet phldrT="[Text]"/>
      <dgm:spPr/>
      <dgm:t>
        <a:bodyPr/>
        <a:lstStyle/>
        <a:p>
          <a:r>
            <a:rPr lang="zh-TW" altLang="en-US" dirty="0" smtClean="0">
              <a:latin typeface="DFKai-SB" panose="03000509000000000000" pitchFamily="65" charset="-120"/>
              <a:ea typeface="DFKai-SB" panose="03000509000000000000" pitchFamily="65" charset="-120"/>
            </a:rPr>
            <a:t>家庭</a:t>
          </a:r>
          <a:endParaRPr lang="en-US" dirty="0">
            <a:latin typeface="DFKai-SB" panose="03000509000000000000" pitchFamily="65" charset="-120"/>
            <a:ea typeface="DFKai-SB" panose="03000509000000000000" pitchFamily="65" charset="-120"/>
          </a:endParaRPr>
        </a:p>
      </dgm:t>
    </dgm:pt>
    <dgm:pt modelId="{BE5DC510-077B-4232-93A9-48B89FBC5B56}" type="parTrans" cxnId="{1F0FE268-ACC8-4994-B283-01F1F8F508FE}">
      <dgm:prSet/>
      <dgm:spPr/>
      <dgm:t>
        <a:bodyPr/>
        <a:lstStyle/>
        <a:p>
          <a:endParaRPr lang="en-US"/>
        </a:p>
      </dgm:t>
    </dgm:pt>
    <dgm:pt modelId="{B4F2E724-22CA-4B97-A9DD-C1ACBA15F5CB}" type="sibTrans" cxnId="{1F0FE268-ACC8-4994-B283-01F1F8F508FE}">
      <dgm:prSet/>
      <dgm:spPr/>
      <dgm:t>
        <a:bodyPr/>
        <a:lstStyle/>
        <a:p>
          <a:endParaRPr lang="en-US"/>
        </a:p>
      </dgm:t>
    </dgm:pt>
    <dgm:pt modelId="{B3212B16-E026-43D1-A3D2-8C5A803988E4}" type="pres">
      <dgm:prSet presAssocID="{5D9E630D-1454-4198-8B64-5957AE3D1F6C}" presName="linearFlow" presStyleCnt="0">
        <dgm:presLayoutVars>
          <dgm:dir/>
          <dgm:resizeHandles val="exact"/>
        </dgm:presLayoutVars>
      </dgm:prSet>
      <dgm:spPr/>
    </dgm:pt>
    <dgm:pt modelId="{ADB55EC1-78C4-4146-A82B-9F40FCDB0039}" type="pres">
      <dgm:prSet presAssocID="{2EFBAFFC-D6F7-40F0-A16C-ADE1E33334D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834D3-191D-4A86-AEC3-F177E2088653}" type="pres">
      <dgm:prSet presAssocID="{7E21BEA2-9DC7-4BEB-B745-A169D55444AB}" presName="spacerL" presStyleCnt="0"/>
      <dgm:spPr/>
    </dgm:pt>
    <dgm:pt modelId="{280B9F2C-5D71-460A-B6EC-95DD6E43E066}" type="pres">
      <dgm:prSet presAssocID="{7E21BEA2-9DC7-4BEB-B745-A169D55444AB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51F20E6-400C-4303-ABD4-1263A7A9E36C}" type="pres">
      <dgm:prSet presAssocID="{7E21BEA2-9DC7-4BEB-B745-A169D55444AB}" presName="spacerR" presStyleCnt="0"/>
      <dgm:spPr/>
    </dgm:pt>
    <dgm:pt modelId="{5708D04F-20FD-41C9-BA24-69CE75153822}" type="pres">
      <dgm:prSet presAssocID="{698BC664-8578-48A4-8EFB-F58442759C4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6869DC-AFA1-43AA-9AA0-8ADB22CDBA0C}" type="pres">
      <dgm:prSet presAssocID="{B4F2E724-22CA-4B97-A9DD-C1ACBA15F5CB}" presName="spacerL" presStyleCnt="0"/>
      <dgm:spPr/>
    </dgm:pt>
    <dgm:pt modelId="{A19CF605-6EA6-4EE8-A215-7C693F68F060}" type="pres">
      <dgm:prSet presAssocID="{B4F2E724-22CA-4B97-A9DD-C1ACBA15F5C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5DE051D-FAD0-48A7-81BB-386770F36B44}" type="pres">
      <dgm:prSet presAssocID="{B4F2E724-22CA-4B97-A9DD-C1ACBA15F5CB}" presName="spacerR" presStyleCnt="0"/>
      <dgm:spPr/>
    </dgm:pt>
    <dgm:pt modelId="{557A9D3E-03CF-447B-A7C1-BF453F10BECA}" type="pres">
      <dgm:prSet presAssocID="{A6821BC5-DF23-4390-B2B3-D6B7E7B3A47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F97FC9-8FAB-462E-A6FB-EFCE3CC78287}" type="pres">
      <dgm:prSet presAssocID="{6BB0083D-567B-421A-832E-3BD882A89973}" presName="spacerL" presStyleCnt="0"/>
      <dgm:spPr/>
    </dgm:pt>
    <dgm:pt modelId="{8B473973-9C3C-4AFD-BE8A-6875F98F7E3A}" type="pres">
      <dgm:prSet presAssocID="{6BB0083D-567B-421A-832E-3BD882A89973}" presName="sibTrans" presStyleLbl="sibTrans2D1" presStyleIdx="2" presStyleCnt="3"/>
      <dgm:spPr>
        <a:prstGeom prst="mathNotEqual">
          <a:avLst/>
        </a:prstGeom>
      </dgm:spPr>
      <dgm:t>
        <a:bodyPr/>
        <a:lstStyle/>
        <a:p>
          <a:endParaRPr lang="en-US"/>
        </a:p>
      </dgm:t>
    </dgm:pt>
    <dgm:pt modelId="{251BFB00-68E4-401B-A74A-801098818F7C}" type="pres">
      <dgm:prSet presAssocID="{6BB0083D-567B-421A-832E-3BD882A89973}" presName="spacerR" presStyleCnt="0"/>
      <dgm:spPr/>
    </dgm:pt>
    <dgm:pt modelId="{30A0F227-6F0A-459F-91EC-67436F2DE7EF}" type="pres">
      <dgm:prSet presAssocID="{1995AA1E-F865-48E3-8195-4AE7D00F74E8}" presName="node" presStyleLbl="node1" presStyleIdx="3" presStyleCnt="4" custLinFactX="18902" custLinFactNeighborX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2CF687-3F79-4E12-8746-4FC72F3E56D6}" type="presOf" srcId="{1995AA1E-F865-48E3-8195-4AE7D00F74E8}" destId="{30A0F227-6F0A-459F-91EC-67436F2DE7EF}" srcOrd="0" destOrd="0" presId="urn:microsoft.com/office/officeart/2005/8/layout/equation1"/>
    <dgm:cxn modelId="{E10E3E16-84B7-4B7A-805D-51144E56920D}" srcId="{5D9E630D-1454-4198-8B64-5957AE3D1F6C}" destId="{1995AA1E-F865-48E3-8195-4AE7D00F74E8}" srcOrd="3" destOrd="0" parTransId="{EA0E8428-1000-4A83-99CD-1471C2E7E8BA}" sibTransId="{066BD954-841B-426C-B438-28D6D4B9C016}"/>
    <dgm:cxn modelId="{942099D0-EB88-4FB6-95E1-429101C3CF18}" type="presOf" srcId="{6BB0083D-567B-421A-832E-3BD882A89973}" destId="{8B473973-9C3C-4AFD-BE8A-6875F98F7E3A}" srcOrd="0" destOrd="0" presId="urn:microsoft.com/office/officeart/2005/8/layout/equation1"/>
    <dgm:cxn modelId="{33AA2BD8-CC26-4B7C-91CB-05F1570F3852}" type="presOf" srcId="{2EFBAFFC-D6F7-40F0-A16C-ADE1E33334DA}" destId="{ADB55EC1-78C4-4146-A82B-9F40FCDB0039}" srcOrd="0" destOrd="0" presId="urn:microsoft.com/office/officeart/2005/8/layout/equation1"/>
    <dgm:cxn modelId="{BCA7A745-1E84-4F76-8A51-B2183ABEE975}" type="presOf" srcId="{A6821BC5-DF23-4390-B2B3-D6B7E7B3A478}" destId="{557A9D3E-03CF-447B-A7C1-BF453F10BECA}" srcOrd="0" destOrd="0" presId="urn:microsoft.com/office/officeart/2005/8/layout/equation1"/>
    <dgm:cxn modelId="{E782583C-E66B-4E80-919D-4452FBD858E6}" type="presOf" srcId="{698BC664-8578-48A4-8EFB-F58442759C42}" destId="{5708D04F-20FD-41C9-BA24-69CE75153822}" srcOrd="0" destOrd="0" presId="urn:microsoft.com/office/officeart/2005/8/layout/equation1"/>
    <dgm:cxn modelId="{EDCDD3E6-2479-43EC-B0A5-A3E58BEE504C}" type="presOf" srcId="{5D9E630D-1454-4198-8B64-5957AE3D1F6C}" destId="{B3212B16-E026-43D1-A3D2-8C5A803988E4}" srcOrd="0" destOrd="0" presId="urn:microsoft.com/office/officeart/2005/8/layout/equation1"/>
    <dgm:cxn modelId="{1F0FE268-ACC8-4994-B283-01F1F8F508FE}" srcId="{5D9E630D-1454-4198-8B64-5957AE3D1F6C}" destId="{698BC664-8578-48A4-8EFB-F58442759C42}" srcOrd="1" destOrd="0" parTransId="{BE5DC510-077B-4232-93A9-48B89FBC5B56}" sibTransId="{B4F2E724-22CA-4B97-A9DD-C1ACBA15F5CB}"/>
    <dgm:cxn modelId="{BCD122CF-3254-40B6-BAE4-B0F746A45A59}" srcId="{5D9E630D-1454-4198-8B64-5957AE3D1F6C}" destId="{2EFBAFFC-D6F7-40F0-A16C-ADE1E33334DA}" srcOrd="0" destOrd="0" parTransId="{AD989BCF-F1B3-4C7C-8E97-548F4B784A5B}" sibTransId="{7E21BEA2-9DC7-4BEB-B745-A169D55444AB}"/>
    <dgm:cxn modelId="{7580F025-F22D-4F8A-B8B4-9CFA83DB509E}" type="presOf" srcId="{B4F2E724-22CA-4B97-A9DD-C1ACBA15F5CB}" destId="{A19CF605-6EA6-4EE8-A215-7C693F68F060}" srcOrd="0" destOrd="0" presId="urn:microsoft.com/office/officeart/2005/8/layout/equation1"/>
    <dgm:cxn modelId="{DF46F1D9-AB4F-4AEB-A24E-5850479DC51A}" srcId="{5D9E630D-1454-4198-8B64-5957AE3D1F6C}" destId="{A6821BC5-DF23-4390-B2B3-D6B7E7B3A478}" srcOrd="2" destOrd="0" parTransId="{3071AF12-F437-4BF3-9A11-9FE55D2DC370}" sibTransId="{6BB0083D-567B-421A-832E-3BD882A89973}"/>
    <dgm:cxn modelId="{AEB2E666-A57E-4A00-88B9-0534D6229054}" type="presOf" srcId="{7E21BEA2-9DC7-4BEB-B745-A169D55444AB}" destId="{280B9F2C-5D71-460A-B6EC-95DD6E43E066}" srcOrd="0" destOrd="0" presId="urn:microsoft.com/office/officeart/2005/8/layout/equation1"/>
    <dgm:cxn modelId="{AAB9C997-6D9E-4A4A-8BF8-EF116449527E}" type="presParOf" srcId="{B3212B16-E026-43D1-A3D2-8C5A803988E4}" destId="{ADB55EC1-78C4-4146-A82B-9F40FCDB0039}" srcOrd="0" destOrd="0" presId="urn:microsoft.com/office/officeart/2005/8/layout/equation1"/>
    <dgm:cxn modelId="{AAB47DE9-2D80-4A25-918E-CBCA8BE260FA}" type="presParOf" srcId="{B3212B16-E026-43D1-A3D2-8C5A803988E4}" destId="{C50834D3-191D-4A86-AEC3-F177E2088653}" srcOrd="1" destOrd="0" presId="urn:microsoft.com/office/officeart/2005/8/layout/equation1"/>
    <dgm:cxn modelId="{A1805DD0-CDEE-4A47-BA96-7D46658A0718}" type="presParOf" srcId="{B3212B16-E026-43D1-A3D2-8C5A803988E4}" destId="{280B9F2C-5D71-460A-B6EC-95DD6E43E066}" srcOrd="2" destOrd="0" presId="urn:microsoft.com/office/officeart/2005/8/layout/equation1"/>
    <dgm:cxn modelId="{9A69C5AF-46FE-441D-B512-124643280CC6}" type="presParOf" srcId="{B3212B16-E026-43D1-A3D2-8C5A803988E4}" destId="{551F20E6-400C-4303-ABD4-1263A7A9E36C}" srcOrd="3" destOrd="0" presId="urn:microsoft.com/office/officeart/2005/8/layout/equation1"/>
    <dgm:cxn modelId="{0FA09E98-F0BA-4425-B218-1C9B5CDF2ED9}" type="presParOf" srcId="{B3212B16-E026-43D1-A3D2-8C5A803988E4}" destId="{5708D04F-20FD-41C9-BA24-69CE75153822}" srcOrd="4" destOrd="0" presId="urn:microsoft.com/office/officeart/2005/8/layout/equation1"/>
    <dgm:cxn modelId="{7E5547B8-4065-44B1-9E85-5984F844CDDC}" type="presParOf" srcId="{B3212B16-E026-43D1-A3D2-8C5A803988E4}" destId="{786869DC-AFA1-43AA-9AA0-8ADB22CDBA0C}" srcOrd="5" destOrd="0" presId="urn:microsoft.com/office/officeart/2005/8/layout/equation1"/>
    <dgm:cxn modelId="{4664BA70-2CFB-4616-9871-4F2ADC565699}" type="presParOf" srcId="{B3212B16-E026-43D1-A3D2-8C5A803988E4}" destId="{A19CF605-6EA6-4EE8-A215-7C693F68F060}" srcOrd="6" destOrd="0" presId="urn:microsoft.com/office/officeart/2005/8/layout/equation1"/>
    <dgm:cxn modelId="{5A421195-48A9-4068-B5C7-F9A1DC45D44F}" type="presParOf" srcId="{B3212B16-E026-43D1-A3D2-8C5A803988E4}" destId="{D5DE051D-FAD0-48A7-81BB-386770F36B44}" srcOrd="7" destOrd="0" presId="urn:microsoft.com/office/officeart/2005/8/layout/equation1"/>
    <dgm:cxn modelId="{9304D85C-D1D8-405C-99BC-1228240C639E}" type="presParOf" srcId="{B3212B16-E026-43D1-A3D2-8C5A803988E4}" destId="{557A9D3E-03CF-447B-A7C1-BF453F10BECA}" srcOrd="8" destOrd="0" presId="urn:microsoft.com/office/officeart/2005/8/layout/equation1"/>
    <dgm:cxn modelId="{1384C5C0-A036-4BC9-AFF3-549919EB62A5}" type="presParOf" srcId="{B3212B16-E026-43D1-A3D2-8C5A803988E4}" destId="{5DF97FC9-8FAB-462E-A6FB-EFCE3CC78287}" srcOrd="9" destOrd="0" presId="urn:microsoft.com/office/officeart/2005/8/layout/equation1"/>
    <dgm:cxn modelId="{8EF7B66D-B449-436C-BE8E-B7BAF4B891C4}" type="presParOf" srcId="{B3212B16-E026-43D1-A3D2-8C5A803988E4}" destId="{8B473973-9C3C-4AFD-BE8A-6875F98F7E3A}" srcOrd="10" destOrd="0" presId="urn:microsoft.com/office/officeart/2005/8/layout/equation1"/>
    <dgm:cxn modelId="{18388258-7DA4-4A74-B7C4-7DBBE075505C}" type="presParOf" srcId="{B3212B16-E026-43D1-A3D2-8C5A803988E4}" destId="{251BFB00-68E4-401B-A74A-801098818F7C}" srcOrd="11" destOrd="0" presId="urn:microsoft.com/office/officeart/2005/8/layout/equation1"/>
    <dgm:cxn modelId="{941CDA2B-FF14-4C57-BC06-0E56E48019AD}" type="presParOf" srcId="{B3212B16-E026-43D1-A3D2-8C5A803988E4}" destId="{30A0F227-6F0A-459F-91EC-67436F2DE7EF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CE57C-259B-4BE1-B855-A396494E9425}" type="datetimeFigureOut">
              <a:rPr lang="en-US" smtClean="0"/>
              <a:t>9/23/2014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146DB-D29C-4107-8148-758B9F1B4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7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pPr eaLnBrk="1" hangingPunct="1"/>
            <a:fld id="{CE3ADBB6-F2A9-4E5E-9A61-DFFA54A0712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4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3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6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42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B38D4-DB56-4A46-8256-E6C08B6976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9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48F04-725A-4BE9-B622-78CFC906A4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79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09BFC-FECF-4CD3-88CC-AAA7D55F14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68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E8913-40DA-4299-8088-9192E7EB06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85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0F3E4-A8AF-4552-B8EA-41D570F83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74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EBB97-0BF8-4F1B-A1D9-4DEB6E1AE9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25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DC651-1625-4BE7-8D37-FF8BB7CABC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86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EE0A6-BC8C-49AF-A2FC-187F87C446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9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27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91AAC-E48B-4851-8A55-163014C64D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93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F438F-515F-4C2D-82E0-7D0E962C27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2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F2EC9-B257-4C30-97E6-FA23255CF2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7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8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7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6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1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8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6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4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0225F-AC5C-4DBA-9963-9961693BBF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DA091-CE58-49FB-B2B2-9950DFF85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0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962CF0-F0FE-4C7F-99D6-358C7B4CFC6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8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762000"/>
          </a:xfrm>
          <a:solidFill>
            <a:schemeClr val="accent2"/>
          </a:solidFill>
          <a:ln w="76200" cmpd="tri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altLang="en-US" sz="4000" b="1" i="1" smtClean="0">
                <a:solidFill>
                  <a:srgbClr val="FFFF00"/>
                </a:solidFill>
                <a:latin typeface="Matura MT Script Capitals" panose="03020802060602070202" pitchFamily="66" charset="0"/>
                <a:ea typeface="Batang" panose="02030600000101010101" pitchFamily="18" charset="-127"/>
              </a:rPr>
              <a:t>     ABC</a:t>
            </a:r>
            <a:r>
              <a:rPr lang="en-US" altLang="en-US" sz="4000" smtClean="0">
                <a:solidFill>
                  <a:srgbClr val="FFFF00"/>
                </a:solidFill>
                <a:latin typeface="Matura MT Script Capitals" panose="03020802060602070202" pitchFamily="66" charset="0"/>
              </a:rPr>
              <a:t>  201</a:t>
            </a:r>
            <a:r>
              <a:rPr lang="en-US" altLang="zh-TW" sz="4000" smtClean="0">
                <a:solidFill>
                  <a:srgbClr val="FFFF00"/>
                </a:solidFill>
                <a:latin typeface="Matura MT Script Capitals" panose="03020802060602070202" pitchFamily="66" charset="0"/>
                <a:ea typeface="新細明體" panose="02020500000000000000" pitchFamily="18" charset="-120"/>
              </a:rPr>
              <a:t>4</a:t>
            </a:r>
            <a:r>
              <a:rPr lang="en-US" altLang="en-US" sz="4000" smtClean="0">
                <a:solidFill>
                  <a:srgbClr val="FFFF00"/>
                </a:solidFill>
                <a:latin typeface="Matura MT Script Capitals" panose="03020802060602070202" pitchFamily="66" charset="0"/>
              </a:rPr>
              <a:t> </a:t>
            </a:r>
            <a:r>
              <a:rPr lang="zh-TW" altLang="en-US" sz="4000" smtClean="0">
                <a:ea typeface="新細明體" panose="02020500000000000000" pitchFamily="18" charset="-120"/>
              </a:rPr>
              <a:t>    </a:t>
            </a:r>
            <a:endParaRPr lang="en-US" altLang="en-US" sz="4000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638800"/>
          </a:xfr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76200" cmpd="tri">
            <a:solidFill>
              <a:schemeClr val="bg1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038600" y="228600"/>
            <a:ext cx="44958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pitchFamily="18" charset="-120"/>
              </a:rPr>
              <a:t> </a:t>
            </a:r>
            <a:r>
              <a:rPr lang="zh-TW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北美華人基督徒教育大會</a:t>
            </a:r>
            <a:endParaRPr lang="en-US" sz="2800" dirty="0" smtClean="0">
              <a:solidFill>
                <a:srgbClr val="00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FF00"/>
                </a:solidFill>
              </a:rPr>
              <a:t>            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A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ccess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B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ible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C</a:t>
            </a: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tura MT Script Capitals" pitchFamily="66" charset="0"/>
                <a:ea typeface="MS Gothic" pitchFamily="49" charset="-128"/>
              </a:rPr>
              <a:t>onvention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3077" name="Picture 5" descr="abc logo_color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85800" cy="609600"/>
          </a:xfrm>
          <a:prstGeom prst="rect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2575"/>
            <a:ext cx="685800" cy="685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62000" y="2027970"/>
            <a:ext cx="7772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6000" kern="0" dirty="0" smtClean="0">
                <a:solidFill>
                  <a:srgbClr val="FFFFFF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黏結傳承的信仰</a:t>
            </a:r>
            <a:endParaRPr lang="en-US" altLang="zh-TW" sz="6000" kern="0" dirty="0" smtClean="0">
              <a:solidFill>
                <a:srgbClr val="FFFFFF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000" kern="0" dirty="0" smtClean="0">
                <a:solidFill>
                  <a:srgbClr val="FFFFFF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林永健</a:t>
            </a:r>
            <a:endParaRPr lang="en-US" altLang="zh-TW" sz="2000" kern="0" dirty="0" smtClean="0">
              <a:solidFill>
                <a:srgbClr val="FFFFFF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sz="2000" kern="0" dirty="0" smtClean="0">
                <a:solidFill>
                  <a:srgbClr val="FFFFFF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2014.09.20</a:t>
            </a:r>
            <a:endParaRPr lang="en-US" sz="2000" kern="0" dirty="0">
              <a:solidFill>
                <a:srgbClr val="FFFFFF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1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0305" y="274638"/>
            <a:ext cx="9399493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好</a:t>
            </a:r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行為 </a:t>
            </a:r>
            <a:r>
              <a:rPr lang="en-US" altLang="zh-TW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v</a:t>
            </a:r>
            <a:r>
              <a:rPr lang="en-US" altLang="zh-TW" dirty="0" smtClean="0">
                <a:latin typeface="Calibri" panose="020F0502020204030204" pitchFamily="34" charset="0"/>
                <a:ea typeface="DFKai-SB" panose="03000509000000000000" pitchFamily="65" charset="-120"/>
              </a:rPr>
              <a:t>s</a:t>
            </a:r>
            <a:r>
              <a:rPr lang="en-US" altLang="zh-TW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 </a:t>
            </a:r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信靠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30722" name="Picture 2" descr="http://blog.thefurnituremarket.co.uk/wp-content/uploads/2011/08/trust1.jpg"/>
          <p:cNvPicPr>
            <a:picLocks noChangeAspect="1" noChangeArrowheads="1"/>
          </p:cNvPicPr>
          <p:nvPr/>
        </p:nvPicPr>
        <p:blipFill>
          <a:blip r:embed="rId2" cstate="print"/>
          <a:srcRect t="5557" b="17777"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71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黏結的信仰</a:t>
            </a:r>
            <a:r>
              <a:rPr 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. . .</a:t>
            </a:r>
            <a:endParaRPr lang="en-US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982643"/>
              </p:ext>
            </p:extLst>
          </p:nvPr>
        </p:nvGraphicFramePr>
        <p:xfrm>
          <a:off x="2819400" y="381000"/>
          <a:ext cx="8229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67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hickole.files.wordpress.com/2010/02/jesus-crucifie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15797423"/>
              </p:ext>
            </p:extLst>
          </p:nvPr>
        </p:nvGraphicFramePr>
        <p:xfrm>
          <a:off x="228600" y="2438400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634318"/>
            <a:ext cx="8763000" cy="918882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6691313" algn="l"/>
              </a:tabLst>
            </a:pPr>
            <a:r>
              <a:rPr lang="zh-TW" altLang="en-US" sz="40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黏結的身份是從基督的愛與呼召而來</a:t>
            </a:r>
            <a:endParaRPr lang="en-US" sz="4000" dirty="0" smtClean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6099" y="-152400"/>
            <a:ext cx="3186953" cy="1120588"/>
          </a:xfrm>
        </p:spPr>
        <p:txBody>
          <a:bodyPr>
            <a:normAutofit fontScale="90000"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二、黏結的身份</a:t>
            </a:r>
            <a:endParaRPr lang="en-US" sz="3600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63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Adolescence is now 11-25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60" name="Picture 4" descr="http://upload.wikimedia.org/wikipedia/commons/thumb/9/9e/Child_development_stages.svg/2000px-Child_development_stages.svg.png"/>
          <p:cNvPicPr>
            <a:picLocks noChangeAspect="1" noChangeArrowheads="1"/>
          </p:cNvPicPr>
          <p:nvPr/>
        </p:nvPicPr>
        <p:blipFill>
          <a:blip r:embed="rId2" cstate="print"/>
          <a:srcRect l="60000"/>
          <a:stretch>
            <a:fillRect/>
          </a:stretch>
        </p:blipFill>
        <p:spPr bwMode="auto">
          <a:xfrm>
            <a:off x="0" y="4446983"/>
            <a:ext cx="9144000" cy="2411017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0" y="1447800"/>
            <a:ext cx="9144000" cy="3034008"/>
            <a:chOff x="0" y="1447800"/>
            <a:chExt cx="9448800" cy="3034008"/>
          </a:xfrm>
        </p:grpSpPr>
        <p:pic>
          <p:nvPicPr>
            <p:cNvPr id="19462" name="Picture 6" descr="http://www.e-monsite.com/s/2011/01/21/tpe-adolescence/56717262adolescence01-1-jp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47801"/>
              <a:ext cx="4648200" cy="3034007"/>
            </a:xfrm>
            <a:prstGeom prst="rect">
              <a:avLst/>
            </a:prstGeom>
            <a:noFill/>
          </p:spPr>
        </p:pic>
        <p:pic>
          <p:nvPicPr>
            <p:cNvPr id="7" name="Picture 6" descr="http://www.e-monsite.com/s/2011/01/21/tpe-adolescence/56717262adolescence01-1-jp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1447800"/>
              <a:ext cx="4648200" cy="303400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0463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47" y="1712451"/>
            <a:ext cx="6699997" cy="5082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451"/>
            <a:ext cx="5338482" cy="1143000"/>
          </a:xfrm>
        </p:spPr>
        <p:txBody>
          <a:bodyPr/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我是誰？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059" y="2662518"/>
            <a:ext cx="5015754" cy="3463645"/>
          </a:xfrm>
        </p:spPr>
        <p:txBody>
          <a:bodyPr/>
          <a:lstStyle/>
          <a:p>
            <a:r>
              <a:rPr lang="zh-TW" altLang="en-US" dirty="0" smtClean="0">
                <a:latin typeface="Calibri" panose="020F0502020204030204" pitchFamily="34" charset="0"/>
                <a:ea typeface="DFKai-SB" panose="03000509000000000000" pitchFamily="65" charset="-120"/>
              </a:rPr>
              <a:t>我所做的事</a:t>
            </a:r>
            <a:endParaRPr lang="en-US" altLang="zh-TW" dirty="0" smtClean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r>
              <a:rPr lang="zh-TW" altLang="en-US" dirty="0" smtClean="0">
                <a:latin typeface="Calibri" panose="020F0502020204030204" pitchFamily="34" charset="0"/>
                <a:ea typeface="DFKai-SB" panose="03000509000000000000" pitchFamily="65" charset="-120"/>
              </a:rPr>
              <a:t>我能掌控的事</a:t>
            </a:r>
            <a:endParaRPr lang="en-US" altLang="zh-TW" dirty="0" smtClean="0"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r>
              <a:rPr lang="zh-TW" altLang="en-US" dirty="0" smtClean="0">
                <a:latin typeface="Calibri" panose="020F0502020204030204" pitchFamily="34" charset="0"/>
                <a:ea typeface="DFKai-SB" panose="03000509000000000000" pitchFamily="65" charset="-120"/>
              </a:rPr>
              <a:t>我是別人口中所説的我</a:t>
            </a:r>
            <a:endParaRPr lang="en-US" dirty="0"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188" y="204012"/>
            <a:ext cx="2286000" cy="2720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33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跨代的傳承</a:t>
            </a:r>
            <a:endParaRPr lang="en-US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師友關係</a:t>
            </a:r>
            <a:r>
              <a:rPr lang="en-US" altLang="zh-TW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</a:br>
            <a:r>
              <a:rPr lang="zh-TW" alt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同心同行、從心同心、亦師亦友</a:t>
            </a:r>
            <a:endParaRPr lang="en-US" altLang="zh-TW" sz="2400" dirty="0" smtClean="0">
              <a:solidFill>
                <a:schemeClr val="bg1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傳承生命</a:t>
            </a:r>
            <a:r>
              <a:rPr lang="en-US" altLang="zh-TW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</a:br>
            <a:r>
              <a:rPr lang="zh-TW" alt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不是傳承財產不是傳承知識不是傳承文化</a:t>
            </a:r>
            <a:endParaRPr lang="en-US" altLang="zh-TW" sz="2400" dirty="0" smtClean="0">
              <a:solidFill>
                <a:schemeClr val="bg1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跨代的傳承</a:t>
            </a:r>
            <a:r>
              <a:rPr lang="en-US" altLang="zh-TW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</a:br>
            <a:r>
              <a:rPr lang="zh-TW" alt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二文、三語、四代、五個會眾</a:t>
            </a:r>
            <a:endParaRPr lang="en-US" altLang="zh-TW" dirty="0" smtClean="0">
              <a:solidFill>
                <a:schemeClr val="bg1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3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870" y="4639235"/>
            <a:ext cx="3523130" cy="1594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跨代的活動</a:t>
            </a:r>
            <a:endParaRPr lang="en-US" sz="4000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2987" cy="3814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986" y="0"/>
            <a:ext cx="4042335" cy="4042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986" y="3814235"/>
            <a:ext cx="4042335" cy="30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3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177"/>
          <a:stretch/>
        </p:blipFill>
        <p:spPr>
          <a:xfrm>
            <a:off x="0" y="1452282"/>
            <a:ext cx="9144000" cy="5405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5228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五對一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31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五個大人的朋友</a:t>
            </a:r>
            <a:endParaRPr lang="en-US" sz="31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9447"/>
            <a:ext cx="8229600" cy="382671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5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建立儀式強化身份認同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20482" name="Picture 2" descr="http://communityandculturalarts.com/pix/ex_rites-of-pass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78834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04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27268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祝福會</a:t>
            </a: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>A Blessing Party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5318"/>
            <a:ext cx="8229600" cy="3920845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去大學之前</a:t>
            </a:r>
            <a:endParaRPr lang="en-US" altLang="zh-TW" dirty="0" smtClean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成人的好友</a:t>
            </a:r>
            <a:endParaRPr lang="en-US" dirty="0" smtClean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祝福與代禱</a:t>
            </a:r>
            <a:endParaRPr lang="en-US" altLang="zh-TW" dirty="0" smtClean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父母的祝福</a:t>
            </a:r>
            <a:endParaRPr lang="en-US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22530" name="Picture 2" descr="http://www.dominoperspectives.co.uk/uploads/images/baby-bless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7520" y="4128248"/>
            <a:ext cx="5150794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06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在教會長大的孩子流失的情況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057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en-US" sz="2600" dirty="0">
                <a:ea typeface="DFKai-SB" panose="03000509000000000000" pitchFamily="65" charset="-120"/>
              </a:rPr>
              <a:t>40% – 50% </a:t>
            </a:r>
            <a:r>
              <a:rPr lang="zh-TW" altLang="en-US" sz="2600" dirty="0" smtClean="0">
                <a:ea typeface="DFKai-SB" panose="03000509000000000000" pitchFamily="65" charset="-120"/>
              </a:rPr>
              <a:t>在教會青少年團契中長大的孩子大學畢業後不再參加任何教會</a:t>
            </a:r>
            <a:endParaRPr lang="en-US" sz="2600" dirty="0">
              <a:ea typeface="DFKai-SB" panose="03000509000000000000" pitchFamily="65" charset="-12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114800" cy="2057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zh-TW" altLang="en-US" sz="2600" dirty="0" smtClean="0">
                <a:ea typeface="DFKai-SB" panose="03000509000000000000" pitchFamily="65" charset="-120"/>
              </a:rPr>
              <a:t>離開教會的孩子只有</a:t>
            </a:r>
            <a:r>
              <a:rPr lang="en-US" sz="2600" dirty="0" smtClean="0">
                <a:ea typeface="DFKai-SB" panose="03000509000000000000" pitchFamily="65" charset="-120"/>
              </a:rPr>
              <a:t> 20% </a:t>
            </a:r>
            <a:r>
              <a:rPr lang="zh-TW" altLang="en-US" sz="2600" dirty="0" smtClean="0">
                <a:ea typeface="DFKai-SB" panose="03000509000000000000" pitchFamily="65" charset="-120"/>
              </a:rPr>
              <a:t>是本來想離開教會的，其他 </a:t>
            </a:r>
            <a:r>
              <a:rPr lang="en-US" altLang="zh-TW" sz="2600" dirty="0" smtClean="0">
                <a:ea typeface="DFKai-SB" panose="03000509000000000000" pitchFamily="65" charset="-120"/>
              </a:rPr>
              <a:t>80% </a:t>
            </a:r>
            <a:r>
              <a:rPr lang="zh-TW" altLang="en-US" sz="2600" dirty="0" smtClean="0">
                <a:ea typeface="DFKai-SB" panose="03000509000000000000" pitchFamily="65" charset="-120"/>
              </a:rPr>
              <a:t>的孩子是沒有計劃開，結果卻是一樣</a:t>
            </a:r>
            <a:endParaRPr lang="en-US" sz="2600" dirty="0" smtClean="0">
              <a:ea typeface="DFKai-SB" panose="03000509000000000000" pitchFamily="65" charset="-12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11769008"/>
              </p:ext>
            </p:extLst>
          </p:nvPr>
        </p:nvGraphicFramePr>
        <p:xfrm>
          <a:off x="533400" y="4038600"/>
          <a:ext cx="3810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4723471"/>
              </p:ext>
            </p:extLst>
          </p:nvPr>
        </p:nvGraphicFramePr>
        <p:xfrm>
          <a:off x="4800600" y="3733800"/>
          <a:ext cx="3810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80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Users\BrianL.FBCCHOME\Desktop\church20famil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7322075" cy="5410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三、黏結的關係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8118"/>
            <a:ext cx="8229600" cy="4378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跨代門訓</a:t>
            </a:r>
            <a:endParaRPr lang="en-US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446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rianL.FBCCHOME\Pictures\Phase III First day 3.22.13\DSC00210.JPG"/>
          <p:cNvPicPr>
            <a:picLocks noChangeAspect="1" noChangeArrowheads="1"/>
          </p:cNvPicPr>
          <p:nvPr/>
        </p:nvPicPr>
        <p:blipFill>
          <a:blip r:embed="rId2" cstate="print"/>
          <a:srcRect l="4430" r="69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Sticky AWANA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家庭營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BrianL.FBCCHOME\Downloads\893520_10151507050067910_686610608_o.jpg"/>
          <p:cNvPicPr>
            <a:picLocks noChangeAspect="1" noChangeArrowheads="1"/>
          </p:cNvPicPr>
          <p:nvPr/>
        </p:nvPicPr>
        <p:blipFill>
          <a:blip r:embed="rId2" cstate="print"/>
          <a:srcRect t="5046" b="4998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309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BrianL.FBCCHOME\Downloads\901396_10151507005427910_465578601_o.jpg"/>
          <p:cNvPicPr>
            <a:picLocks noChangeAspect="1" noChangeArrowheads="1"/>
          </p:cNvPicPr>
          <p:nvPr/>
        </p:nvPicPr>
        <p:blipFill>
          <a:blip r:embed="rId2" cstate="print"/>
          <a:srcRect l="110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99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http://updates.adventures.org/blogphotos/adventures/updates/suitcases-areshorttermmissionseffective.jpg"/>
          <p:cNvPicPr>
            <a:picLocks noChangeAspect="1" noChangeArrowheads="1"/>
          </p:cNvPicPr>
          <p:nvPr/>
        </p:nvPicPr>
        <p:blipFill>
          <a:blip r:embed="rId2" cstate="print"/>
          <a:srcRect t="7512" b="6103"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  <p:pic>
        <p:nvPicPr>
          <p:cNvPr id="46082" name="Picture 2" descr="http://www.wsfirst.com/files/Global%20Compassion/missionstri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22324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7848600" cy="12192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Family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11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448"/>
            <a:ext cx="8229600" cy="4969716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ea typeface="DFKai-SB" panose="03000509000000000000" pitchFamily="65" charset="-120"/>
              </a:rPr>
              <a:t>聖地牙哥主恩堂主任牧師林祥源在</a:t>
            </a:r>
            <a:r>
              <a:rPr lang="en-US" altLang="zh-TW" dirty="0" smtClean="0">
                <a:solidFill>
                  <a:schemeClr val="bg1"/>
                </a:solidFill>
                <a:ea typeface="DFKai-SB" panose="03000509000000000000" pitchFamily="65" charset="-120"/>
              </a:rPr>
              <a:t>《</a:t>
            </a:r>
            <a:r>
              <a:rPr lang="zh-TW" altLang="en-US" dirty="0">
                <a:solidFill>
                  <a:schemeClr val="bg1"/>
                </a:solidFill>
                <a:ea typeface="DFKai-SB" panose="03000509000000000000" pitchFamily="65" charset="-120"/>
              </a:rPr>
              <a:t>使者</a:t>
            </a:r>
            <a:r>
              <a:rPr lang="en-US" altLang="zh-TW" dirty="0">
                <a:solidFill>
                  <a:schemeClr val="bg1"/>
                </a:solidFill>
                <a:ea typeface="DFKai-SB" panose="03000509000000000000" pitchFamily="65" charset="-120"/>
              </a:rPr>
              <a:t>》</a:t>
            </a:r>
            <a:r>
              <a:rPr lang="zh-TW" altLang="en-US" dirty="0">
                <a:solidFill>
                  <a:schemeClr val="bg1"/>
                </a:solidFill>
                <a:ea typeface="DFKai-SB" panose="03000509000000000000" pitchFamily="65" charset="-120"/>
              </a:rPr>
              <a:t>撰文指出北美華人教會面臨嚴重的老齡化挑戰，青年人不斷流失、領袖青黃不接，若不儘快「止血」，恐影響教會的興衰存亡。</a:t>
            </a:r>
            <a:endParaRPr lang="en-US" dirty="0">
              <a:solidFill>
                <a:schemeClr val="bg1"/>
              </a:solidFill>
              <a:ea typeface="DFKai-SB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597" y="3899647"/>
            <a:ext cx="4282805" cy="2409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772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gmi.org/files/2012/9840/1801/FullerTheoS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3733800" cy="1876281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248400" y="0"/>
            <a:ext cx="2590800" cy="6739575"/>
            <a:chOff x="6188566" y="-1"/>
            <a:chExt cx="2590800" cy="6739575"/>
          </a:xfrm>
        </p:grpSpPr>
        <p:pic>
          <p:nvPicPr>
            <p:cNvPr id="29700" name="Picture 4" descr="http://www.eastern.edu/academic/cas/depts/youth_ministries/images/faculty_collag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88566" y="-1"/>
              <a:ext cx="2590800" cy="4976496"/>
            </a:xfrm>
            <a:prstGeom prst="rect">
              <a:avLst/>
            </a:prstGeom>
            <a:noFill/>
          </p:spPr>
        </p:pic>
        <p:pic>
          <p:nvPicPr>
            <p:cNvPr id="29704" name="Picture 8" descr="http://www.fuller.edu/uploadedImages/Academics/School_of_Theology/DMin/clarkpic2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181952">
              <a:off x="6372017" y="4574576"/>
              <a:ext cx="2084313" cy="2164998"/>
            </a:xfrm>
            <a:prstGeom prst="rect">
              <a:avLst/>
            </a:prstGeom>
            <a:noFill/>
          </p:spPr>
        </p:pic>
      </p:grpSp>
      <p:pic>
        <p:nvPicPr>
          <p:cNvPr id="29698" name="Picture 2" descr="http://i.walmartimages.com/i/p/97/80/31/03/29/9780310329329_300X300.jpg"/>
          <p:cNvPicPr>
            <a:picLocks noChangeAspect="1" noChangeArrowheads="1"/>
          </p:cNvPicPr>
          <p:nvPr/>
        </p:nvPicPr>
        <p:blipFill>
          <a:blip r:embed="rId5" cstate="print"/>
          <a:srcRect l="17778" r="17778"/>
          <a:stretch>
            <a:fillRect/>
          </a:stretch>
        </p:blipFill>
        <p:spPr bwMode="auto">
          <a:xfrm>
            <a:off x="457200" y="1295399"/>
            <a:ext cx="3429000" cy="5320863"/>
          </a:xfrm>
          <a:prstGeom prst="rect">
            <a:avLst/>
          </a:prstGeom>
          <a:noFill/>
        </p:spPr>
      </p:pic>
      <p:pic>
        <p:nvPicPr>
          <p:cNvPr id="29706" name="Picture 10" descr="http://www.dougfields.com/wp-content/uploads/2011/09/kara-powe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886200"/>
            <a:ext cx="1950662" cy="2733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8" name="Picture 12" descr="http://www.reyouthpastor.com/wp-content/uploads/2010/08/brad-griffin-2010-sm-243x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1219200"/>
            <a:ext cx="1944243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4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甩不掉的信仰</a:t>
            </a:r>
            <a:r>
              <a:rPr lang="en-US" altLang="zh-TW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endParaRPr lang="en-US" sz="3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806" y="1249709"/>
            <a:ext cx="279698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將信仰牢牢黏住</a:t>
            </a:r>
            <a:r>
              <a:rPr lang="en-US" altLang="zh-TW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TW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下一代的良方</a:t>
            </a:r>
            <a:endParaRPr lang="en-US" altLang="zh-TW" sz="28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卡拉鮑威爾</a:t>
            </a:r>
            <a:endParaRPr lang="en-US" altLang="zh-TW" sz="2400" dirty="0" smtClean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 algn="ctr">
              <a:buNone/>
            </a:pPr>
            <a:r>
              <a:rPr lang="en-US" altLang="zh-TW" sz="2400" dirty="0" smtClean="0">
                <a:ea typeface="DFKai-SB" panose="03000509000000000000" pitchFamily="65" charset="-120"/>
              </a:rPr>
              <a:t>2013</a:t>
            </a:r>
            <a:endParaRPr lang="en-US" sz="2800" dirty="0">
              <a:ea typeface="DFKai-SB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74638"/>
            <a:ext cx="4491319" cy="628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70" y="3251659"/>
            <a:ext cx="2648660" cy="3310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913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ospel10.com/images/fotos/wallpapers/1166/gospel.jpg"/>
          <p:cNvPicPr>
            <a:picLocks noChangeAspect="1" noChangeArrowheads="1"/>
          </p:cNvPicPr>
          <p:nvPr/>
        </p:nvPicPr>
        <p:blipFill>
          <a:blip r:embed="rId2" cstate="print"/>
          <a:srcRect l="1596" t="4255" r="26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099" y="-152400"/>
            <a:ext cx="3186953" cy="1120588"/>
          </a:xfrm>
        </p:spPr>
        <p:txBody>
          <a:bodyPr>
            <a:normAutofit fontScale="90000"/>
          </a:bodyPr>
          <a:lstStyle/>
          <a:p>
            <a:r>
              <a:rPr lang="zh-TW" altLang="en-US" sz="3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一、黏結的福音</a:t>
            </a:r>
            <a:endParaRPr lang="en-US" sz="3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66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外衣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3200" b="1" dirty="0" smtClean="0">
                <a:solidFill>
                  <a:srgbClr val="FF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外表的信仰</a:t>
            </a:r>
            <a:endParaRPr lang="en-US" sz="3200" b="1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026" name="Picture 2" descr="http://cdn.uberreview.com/wp-content/uploads/41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77742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7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Ming Std W14" pitchFamily="18" charset="-120"/>
                <a:ea typeface="DFMing Std W14" pitchFamily="18" charset="-120"/>
              </a:rPr>
              <a:t>什麼是</a:t>
            </a:r>
            <a:endParaRPr lang="en-US" sz="6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Ming Std W14" pitchFamily="18" charset="-120"/>
              <a:ea typeface="DFMing Std W14" pitchFamily="18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ts1.mm.bing.net/th?id=H.4968943190345864&amp;pid=1.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95400"/>
            <a:ext cx="353377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17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福音</a:t>
            </a:r>
            <a:endParaRPr lang="en-US" dirty="0">
              <a:solidFill>
                <a:schemeClr val="bg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福音重生了我們，新的生命是從裡到外 （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inside-out</a:t>
            </a:r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），這生命是靠恩典非靠行為而生，好的行為是生命的表現。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神的兒子道成肉身謙卑的來到世上，這福音是從上變為下（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upside-down</a:t>
            </a:r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）的服侍。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耶穌從死裡復活帶來新生的盼望，福音是前瞻性的，美好的生命在前頭（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Forward-living</a:t>
            </a:r>
            <a:r>
              <a:rPr lang="zh-TW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</a:rPr>
              <a:t>）。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DFKai-SB" panose="03000509000000000000" pitchFamily="65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2849" y="6519446"/>
            <a:ext cx="2801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</a:rPr>
              <a:t>Tim Keller, Center Church, 2013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1741</TotalTime>
  <Words>514</Words>
  <Application>Microsoft Office PowerPoint</Application>
  <PresentationFormat>On-screen Show (4:3)</PresentationFormat>
  <Paragraphs>59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1_Office Theme</vt:lpstr>
      <vt:lpstr>Default Design</vt:lpstr>
      <vt:lpstr>     ABC  2014     </vt:lpstr>
      <vt:lpstr>在教會長大的孩子流失的情況</vt:lpstr>
      <vt:lpstr>PowerPoint Presentation</vt:lpstr>
      <vt:lpstr>PowerPoint Presentation</vt:lpstr>
      <vt:lpstr>《甩不掉的信仰》</vt:lpstr>
      <vt:lpstr>一、黏結的福音</vt:lpstr>
      <vt:lpstr>外衣 外表的信仰</vt:lpstr>
      <vt:lpstr>什麼是</vt:lpstr>
      <vt:lpstr>福音</vt:lpstr>
      <vt:lpstr>好行為 vs 信靠</vt:lpstr>
      <vt:lpstr>黏結的信仰 . . .</vt:lpstr>
      <vt:lpstr>二、黏結的身份</vt:lpstr>
      <vt:lpstr>Adolescence is now 11-25 years</vt:lpstr>
      <vt:lpstr>我是誰？</vt:lpstr>
      <vt:lpstr>跨代的傳承</vt:lpstr>
      <vt:lpstr>PowerPoint Presentation</vt:lpstr>
      <vt:lpstr>五對一 五個大人的朋友</vt:lpstr>
      <vt:lpstr>建立儀式強化身份認同</vt:lpstr>
      <vt:lpstr>祝福會 A Blessing Party</vt:lpstr>
      <vt:lpstr>三、黏結的關係</vt:lpstr>
      <vt:lpstr>Sticky AWANA</vt:lpstr>
      <vt:lpstr>家庭營</vt:lpstr>
      <vt:lpstr>PowerPoint Presentation</vt:lpstr>
      <vt:lpstr>Family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黏結傳承的信仰</dc:title>
  <dc:creator>Brian Lam</dc:creator>
  <cp:lastModifiedBy>Sandra Sun</cp:lastModifiedBy>
  <cp:revision>6</cp:revision>
  <dcterms:created xsi:type="dcterms:W3CDTF">2014-09-17T22:18:53Z</dcterms:created>
  <dcterms:modified xsi:type="dcterms:W3CDTF">2014-09-23T23:39:13Z</dcterms:modified>
</cp:coreProperties>
</file>