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handoutMasterIdLst>
    <p:handoutMasterId r:id="rId24"/>
  </p:handoutMasterIdLst>
  <p:sldIdLst>
    <p:sldId id="338" r:id="rId2"/>
    <p:sldId id="354" r:id="rId3"/>
    <p:sldId id="276" r:id="rId4"/>
    <p:sldId id="340" r:id="rId5"/>
    <p:sldId id="363" r:id="rId6"/>
    <p:sldId id="342" r:id="rId7"/>
    <p:sldId id="343" r:id="rId8"/>
    <p:sldId id="344" r:id="rId9"/>
    <p:sldId id="347" r:id="rId10"/>
    <p:sldId id="353" r:id="rId11"/>
    <p:sldId id="349" r:id="rId12"/>
    <p:sldId id="355" r:id="rId13"/>
    <p:sldId id="356" r:id="rId14"/>
    <p:sldId id="357" r:id="rId15"/>
    <p:sldId id="351" r:id="rId16"/>
    <p:sldId id="277" r:id="rId17"/>
    <p:sldId id="352" r:id="rId18"/>
    <p:sldId id="358" r:id="rId19"/>
    <p:sldId id="359" r:id="rId20"/>
    <p:sldId id="360" r:id="rId21"/>
    <p:sldId id="361" r:id="rId22"/>
    <p:sldId id="362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新細明體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新細明體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新細明體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新細明體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+mn-ea"/>
              </a:defRPr>
            </a:lvl1pPr>
          </a:lstStyle>
          <a:p>
            <a:pPr>
              <a:defRPr/>
            </a:pPr>
            <a:fld id="{975347DA-DCB4-45CA-99EC-628ABB42B183}" type="datetimeFigureOut">
              <a:rPr lang="zh-TW" altLang="en-US"/>
              <a:pPr>
                <a:defRPr/>
              </a:pPr>
              <a:t>2012/9/14</a:t>
            </a:fld>
            <a:endParaRPr lang="en-US" altLang="zh-TW" dirty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+mn-ea"/>
              </a:defRPr>
            </a:lvl1pPr>
          </a:lstStyle>
          <a:p>
            <a:pPr>
              <a:defRPr/>
            </a:pPr>
            <a:fld id="{B04FA215-8B9B-4580-9DC6-E55220D91089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3EA61-6FEB-4FCC-A59E-B2993AC27584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A1F57-75FF-47A2-B64A-22109EA80CD1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AD2E9-81D5-431C-9E56-F8DDB63EAD05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700C4-FFEE-4FC1-ACAC-69A721B3DB2B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EB52E-4D26-484F-B270-2D86238BF9D8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575E9-F78A-4430-B087-96A3F6C915C6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DB493-609E-41E2-A4BD-551A0D6CF3B9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43B4F-9156-4484-9C30-0732A694F483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B2500-23CE-4D89-8008-81F817193044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B2652-9AB9-4B2E-9868-6EB403BA2F53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C360D-5793-44E7-9577-FC05AC4721CF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標楷體" pitchFamily="65" charset="-120"/>
              </a:defRPr>
            </a:lvl1pPr>
          </a:lstStyle>
          <a:p>
            <a:pPr>
              <a:defRPr/>
            </a:pPr>
            <a:fld id="{7F31BC82-7A47-4355-A7F1-0308F18E77C9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6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11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ikon_1123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629399"/>
            <a:ext cx="2895600" cy="21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88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6800" y="0"/>
            <a:ext cx="45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uspear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0"/>
            <a:ext cx="8382000" cy="68580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0801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lija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418671"/>
          </a:xfrm>
          <a:prstGeom prst="rect">
            <a:avLst/>
          </a:prstGeom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911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1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8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68"/>
            <a:ext cx="9144000" cy="684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58068" cy="684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2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2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9296401" cy="686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cean">
  <a:themeElements>
    <a:clrScheme name="2_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2_Ocean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2_Ocean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Intel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ali1</dc:creator>
  <cp:lastModifiedBy>Doubleshare</cp:lastModifiedBy>
  <cp:revision>113</cp:revision>
  <dcterms:created xsi:type="dcterms:W3CDTF">2004-12-19T08:55:16Z</dcterms:created>
  <dcterms:modified xsi:type="dcterms:W3CDTF">2012-09-14T15:14:56Z</dcterms:modified>
</cp:coreProperties>
</file>