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  <p:sldMasterId id="2147483689" r:id="rId3"/>
    <p:sldMasterId id="2147483701" r:id="rId4"/>
    <p:sldMasterId id="2147483713" r:id="rId5"/>
    <p:sldMasterId id="2147483725" r:id="rId6"/>
    <p:sldMasterId id="2147483737" r:id="rId7"/>
  </p:sldMasterIdLst>
  <p:notesMasterIdLst>
    <p:notesMasterId r:id="rId47"/>
  </p:notesMasterIdLst>
  <p:handoutMasterIdLst>
    <p:handoutMasterId r:id="rId48"/>
  </p:handoutMasterIdLst>
  <p:sldIdLst>
    <p:sldId id="354" r:id="rId8"/>
    <p:sldId id="351" r:id="rId9"/>
    <p:sldId id="277" r:id="rId10"/>
    <p:sldId id="369" r:id="rId11"/>
    <p:sldId id="392" r:id="rId12"/>
    <p:sldId id="397" r:id="rId13"/>
    <p:sldId id="331" r:id="rId14"/>
    <p:sldId id="371" r:id="rId15"/>
    <p:sldId id="386" r:id="rId16"/>
    <p:sldId id="387" r:id="rId17"/>
    <p:sldId id="330" r:id="rId18"/>
    <p:sldId id="370" r:id="rId19"/>
    <p:sldId id="374" r:id="rId20"/>
    <p:sldId id="373" r:id="rId21"/>
    <p:sldId id="391" r:id="rId22"/>
    <p:sldId id="398" r:id="rId23"/>
    <p:sldId id="376" r:id="rId24"/>
    <p:sldId id="403" r:id="rId25"/>
    <p:sldId id="389" r:id="rId26"/>
    <p:sldId id="388" r:id="rId27"/>
    <p:sldId id="258" r:id="rId28"/>
    <p:sldId id="377" r:id="rId29"/>
    <p:sldId id="380" r:id="rId30"/>
    <p:sldId id="379" r:id="rId31"/>
    <p:sldId id="382" r:id="rId32"/>
    <p:sldId id="383" r:id="rId33"/>
    <p:sldId id="385" r:id="rId34"/>
    <p:sldId id="400" r:id="rId35"/>
    <p:sldId id="375" r:id="rId36"/>
    <p:sldId id="384" r:id="rId37"/>
    <p:sldId id="328" r:id="rId38"/>
    <p:sldId id="361" r:id="rId39"/>
    <p:sldId id="393" r:id="rId40"/>
    <p:sldId id="401" r:id="rId41"/>
    <p:sldId id="332" r:id="rId42"/>
    <p:sldId id="394" r:id="rId43"/>
    <p:sldId id="396" r:id="rId44"/>
    <p:sldId id="395" r:id="rId45"/>
    <p:sldId id="297" r:id="rId46"/>
  </p:sldIdLst>
  <p:sldSz cx="9144000" cy="6858000" type="screen4x3"/>
  <p:notesSz cx="7019925" cy="9305925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54"/>
            <p14:sldId id="351"/>
            <p14:sldId id="277"/>
            <p14:sldId id="369"/>
            <p14:sldId id="392"/>
            <p14:sldId id="397"/>
            <p14:sldId id="331"/>
            <p14:sldId id="371"/>
            <p14:sldId id="386"/>
            <p14:sldId id="387"/>
            <p14:sldId id="330"/>
            <p14:sldId id="370"/>
            <p14:sldId id="374"/>
            <p14:sldId id="373"/>
            <p14:sldId id="391"/>
            <p14:sldId id="398"/>
            <p14:sldId id="376"/>
            <p14:sldId id="403"/>
            <p14:sldId id="389"/>
            <p14:sldId id="388"/>
            <p14:sldId id="258"/>
            <p14:sldId id="377"/>
            <p14:sldId id="380"/>
            <p14:sldId id="379"/>
            <p14:sldId id="382"/>
            <p14:sldId id="383"/>
            <p14:sldId id="385"/>
            <p14:sldId id="400"/>
            <p14:sldId id="375"/>
            <p14:sldId id="384"/>
            <p14:sldId id="328"/>
            <p14:sldId id="361"/>
            <p14:sldId id="393"/>
            <p14:sldId id="401"/>
            <p14:sldId id="332"/>
            <p14:sldId id="394"/>
            <p14:sldId id="396"/>
            <p14:sldId id="395"/>
            <p14:sldId id="297"/>
          </p14:sldIdLst>
        </p14:section>
        <p14:section name="Author Your Presentation" id="{16378913-E5ED-4281-BAF5-F1F938CB0BE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9862" autoAdjust="0"/>
  </p:normalViewPr>
  <p:slideViewPr>
    <p:cSldViewPr>
      <p:cViewPr>
        <p:scale>
          <a:sx n="60" d="100"/>
          <a:sy n="60" d="100"/>
        </p:scale>
        <p:origin x="-15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2ECC3-2DB9-40C6-B9BA-D609F3244DB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CD58B9E-A045-44C0-8D4F-DE553FFE7E64}">
      <dgm:prSet phldrT="[Text]" custT="1"/>
      <dgm:spPr/>
      <dgm:t>
        <a:bodyPr/>
        <a:lstStyle/>
        <a:p>
          <a:pPr algn="r"/>
          <a:r>
            <a:rPr lang="zh-CN" altLang="en-US" sz="6000" dirty="0" smtClean="0"/>
            <a:t>對的事</a:t>
          </a:r>
          <a:endParaRPr lang="en-US" altLang="zh-CN" sz="6000" dirty="0" smtClean="0"/>
        </a:p>
        <a:p>
          <a:pPr algn="r"/>
          <a:r>
            <a:rPr lang="en-US" altLang="zh-CN" sz="6300" dirty="0" smtClean="0"/>
            <a:t>(Right)</a:t>
          </a:r>
          <a:endParaRPr lang="en-US" sz="6300" dirty="0"/>
        </a:p>
      </dgm:t>
    </dgm:pt>
    <dgm:pt modelId="{8203D329-E33D-4894-9605-7ADE6086D146}" type="parTrans" cxnId="{DC0D61AA-56A2-4B48-8915-CE76F3FE98D0}">
      <dgm:prSet/>
      <dgm:spPr/>
      <dgm:t>
        <a:bodyPr/>
        <a:lstStyle/>
        <a:p>
          <a:endParaRPr lang="en-US"/>
        </a:p>
      </dgm:t>
    </dgm:pt>
    <dgm:pt modelId="{CD0987D7-BE50-4544-A1FF-6A2230A745E9}" type="sibTrans" cxnId="{DC0D61AA-56A2-4B48-8915-CE76F3FE98D0}">
      <dgm:prSet/>
      <dgm:spPr/>
      <dgm:t>
        <a:bodyPr/>
        <a:lstStyle/>
        <a:p>
          <a:endParaRPr lang="en-US"/>
        </a:p>
      </dgm:t>
    </dgm:pt>
    <dgm:pt modelId="{56555992-7973-45DE-920E-3B28D545086D}">
      <dgm:prSet phldrT="[Text]" custT="1"/>
      <dgm:spPr/>
      <dgm:t>
        <a:bodyPr/>
        <a:lstStyle/>
        <a:p>
          <a:r>
            <a:rPr lang="zh-CN" altLang="en-US" sz="6000" dirty="0" smtClean="0"/>
            <a:t>喜歡的</a:t>
          </a:r>
          <a:endParaRPr lang="en-US" altLang="zh-CN" sz="6000" dirty="0" smtClean="0"/>
        </a:p>
        <a:p>
          <a:r>
            <a:rPr lang="en-US" altLang="zh-CN" sz="6300" dirty="0" smtClean="0"/>
            <a:t>(Want)</a:t>
          </a:r>
          <a:endParaRPr lang="en-US" sz="6300" dirty="0"/>
        </a:p>
      </dgm:t>
    </dgm:pt>
    <dgm:pt modelId="{38F88E93-F3A7-440E-BF7D-BF8AD7F9E38A}" type="parTrans" cxnId="{89CC6FC5-7080-4E93-8166-5CA266932A90}">
      <dgm:prSet/>
      <dgm:spPr/>
      <dgm:t>
        <a:bodyPr/>
        <a:lstStyle/>
        <a:p>
          <a:endParaRPr lang="en-US"/>
        </a:p>
      </dgm:t>
    </dgm:pt>
    <dgm:pt modelId="{78F61394-81ED-4B24-A69C-7B4FF8CF1848}" type="sibTrans" cxnId="{89CC6FC5-7080-4E93-8166-5CA266932A90}">
      <dgm:prSet/>
      <dgm:spPr/>
      <dgm:t>
        <a:bodyPr/>
        <a:lstStyle/>
        <a:p>
          <a:endParaRPr lang="en-US"/>
        </a:p>
      </dgm:t>
    </dgm:pt>
    <dgm:pt modelId="{A040CE1A-6E7F-4235-A7E4-886E5F0E273C}" type="pres">
      <dgm:prSet presAssocID="{2502ECC3-2DB9-40C6-B9BA-D609F3244DB4}" presName="compositeShape" presStyleCnt="0">
        <dgm:presLayoutVars>
          <dgm:chMax val="7"/>
          <dgm:dir/>
          <dgm:resizeHandles val="exact"/>
        </dgm:presLayoutVars>
      </dgm:prSet>
      <dgm:spPr/>
    </dgm:pt>
    <dgm:pt modelId="{EC5C4480-E214-47E2-B429-9B37D38F0AD2}" type="pres">
      <dgm:prSet presAssocID="{0CD58B9E-A045-44C0-8D4F-DE553FFE7E64}" presName="circ1" presStyleLbl="vennNode1" presStyleIdx="0" presStyleCnt="2"/>
      <dgm:spPr/>
      <dgm:t>
        <a:bodyPr/>
        <a:lstStyle/>
        <a:p>
          <a:endParaRPr lang="en-US"/>
        </a:p>
      </dgm:t>
    </dgm:pt>
    <dgm:pt modelId="{384540C4-B80D-49EF-AE3A-FC45DA91AFCD}" type="pres">
      <dgm:prSet presAssocID="{0CD58B9E-A045-44C0-8D4F-DE553FFE7E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BC8CA-D9EE-44E2-908B-BA0D009EC59B}" type="pres">
      <dgm:prSet presAssocID="{56555992-7973-45DE-920E-3B28D545086D}" presName="circ2" presStyleLbl="vennNode1" presStyleIdx="1" presStyleCnt="2"/>
      <dgm:spPr/>
      <dgm:t>
        <a:bodyPr/>
        <a:lstStyle/>
        <a:p>
          <a:endParaRPr lang="en-US"/>
        </a:p>
      </dgm:t>
    </dgm:pt>
    <dgm:pt modelId="{E6E70C46-C4AB-45D4-B307-A812E94F2C19}" type="pres">
      <dgm:prSet presAssocID="{56555992-7973-45DE-920E-3B28D54508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18FB1-6E73-4B21-93C0-2D3415AA6203}" type="presOf" srcId="{0CD58B9E-A045-44C0-8D4F-DE553FFE7E64}" destId="{384540C4-B80D-49EF-AE3A-FC45DA91AFCD}" srcOrd="1" destOrd="0" presId="urn:microsoft.com/office/officeart/2005/8/layout/venn1"/>
    <dgm:cxn modelId="{D77A140F-8FCB-44C4-B65F-32D37B6CDE08}" type="presOf" srcId="{56555992-7973-45DE-920E-3B28D545086D}" destId="{B7BBC8CA-D9EE-44E2-908B-BA0D009EC59B}" srcOrd="0" destOrd="0" presId="urn:microsoft.com/office/officeart/2005/8/layout/venn1"/>
    <dgm:cxn modelId="{89CC6FC5-7080-4E93-8166-5CA266932A90}" srcId="{2502ECC3-2DB9-40C6-B9BA-D609F3244DB4}" destId="{56555992-7973-45DE-920E-3B28D545086D}" srcOrd="1" destOrd="0" parTransId="{38F88E93-F3A7-440E-BF7D-BF8AD7F9E38A}" sibTransId="{78F61394-81ED-4B24-A69C-7B4FF8CF1848}"/>
    <dgm:cxn modelId="{856C7B88-FD30-4139-878E-49DAA600DB6C}" type="presOf" srcId="{2502ECC3-2DB9-40C6-B9BA-D609F3244DB4}" destId="{A040CE1A-6E7F-4235-A7E4-886E5F0E273C}" srcOrd="0" destOrd="0" presId="urn:microsoft.com/office/officeart/2005/8/layout/venn1"/>
    <dgm:cxn modelId="{943E5AF1-73D7-4820-8DE7-186A945EFECD}" type="presOf" srcId="{0CD58B9E-A045-44C0-8D4F-DE553FFE7E64}" destId="{EC5C4480-E214-47E2-B429-9B37D38F0AD2}" srcOrd="0" destOrd="0" presId="urn:microsoft.com/office/officeart/2005/8/layout/venn1"/>
    <dgm:cxn modelId="{9434B804-EAFB-4F71-A6D2-BAC48545274F}" type="presOf" srcId="{56555992-7973-45DE-920E-3B28D545086D}" destId="{E6E70C46-C4AB-45D4-B307-A812E94F2C19}" srcOrd="1" destOrd="0" presId="urn:microsoft.com/office/officeart/2005/8/layout/venn1"/>
    <dgm:cxn modelId="{DC0D61AA-56A2-4B48-8915-CE76F3FE98D0}" srcId="{2502ECC3-2DB9-40C6-B9BA-D609F3244DB4}" destId="{0CD58B9E-A045-44C0-8D4F-DE553FFE7E64}" srcOrd="0" destOrd="0" parTransId="{8203D329-E33D-4894-9605-7ADE6086D146}" sibTransId="{CD0987D7-BE50-4544-A1FF-6A2230A745E9}"/>
    <dgm:cxn modelId="{2154D710-4750-4D1B-B7F1-E257258C84AA}" type="presParOf" srcId="{A040CE1A-6E7F-4235-A7E4-886E5F0E273C}" destId="{EC5C4480-E214-47E2-B429-9B37D38F0AD2}" srcOrd="0" destOrd="0" presId="urn:microsoft.com/office/officeart/2005/8/layout/venn1"/>
    <dgm:cxn modelId="{F20F7701-C127-4C7D-B132-F104A9E8DFBE}" type="presParOf" srcId="{A040CE1A-6E7F-4235-A7E4-886E5F0E273C}" destId="{384540C4-B80D-49EF-AE3A-FC45DA91AFCD}" srcOrd="1" destOrd="0" presId="urn:microsoft.com/office/officeart/2005/8/layout/venn1"/>
    <dgm:cxn modelId="{278C623B-E3C7-4D76-B76F-D544DF43DD6C}" type="presParOf" srcId="{A040CE1A-6E7F-4235-A7E4-886E5F0E273C}" destId="{B7BBC8CA-D9EE-44E2-908B-BA0D009EC59B}" srcOrd="2" destOrd="0" presId="urn:microsoft.com/office/officeart/2005/8/layout/venn1"/>
    <dgm:cxn modelId="{59C1AA19-6767-400C-9763-E13CCCD9C11C}" type="presParOf" srcId="{A040CE1A-6E7F-4235-A7E4-886E5F0E273C}" destId="{E6E70C46-C4AB-45D4-B307-A812E94F2C1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1586A-A0F8-4559-ACFD-EB3B86314FE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AC72B6-AF3C-4454-95EC-38E1BD57CFF8}">
      <dgm:prSet phldrT="[Text]" custT="1"/>
      <dgm:spPr/>
      <dgm:t>
        <a:bodyPr/>
        <a:lstStyle/>
        <a:p>
          <a:r>
            <a:rPr lang="zh-CN" altLang="en-US" sz="3600" dirty="0" smtClean="0"/>
            <a:t>难        </a:t>
          </a:r>
          <a:r>
            <a:rPr lang="en-US" altLang="zh-CN" sz="3600" dirty="0" smtClean="0"/>
            <a:t>-    </a:t>
          </a:r>
          <a:r>
            <a:rPr lang="zh-CN" altLang="en-US" sz="3600" dirty="0" smtClean="0"/>
            <a:t>堅持不了</a:t>
          </a:r>
          <a:endParaRPr lang="en-US" sz="3600" dirty="0"/>
        </a:p>
      </dgm:t>
    </dgm:pt>
    <dgm:pt modelId="{D7051FDD-4C01-4682-BD46-D3589E7B6B49}" type="parTrans" cxnId="{F3425225-CC06-4579-BDE2-7A843A05C6FC}">
      <dgm:prSet/>
      <dgm:spPr/>
      <dgm:t>
        <a:bodyPr/>
        <a:lstStyle/>
        <a:p>
          <a:endParaRPr lang="en-US"/>
        </a:p>
      </dgm:t>
    </dgm:pt>
    <dgm:pt modelId="{3054E765-C859-4420-9EAC-E48A7B630F3C}" type="sibTrans" cxnId="{F3425225-CC06-4579-BDE2-7A843A05C6FC}">
      <dgm:prSet/>
      <dgm:spPr/>
      <dgm:t>
        <a:bodyPr/>
        <a:lstStyle/>
        <a:p>
          <a:endParaRPr lang="en-US"/>
        </a:p>
      </dgm:t>
    </dgm:pt>
    <dgm:pt modelId="{83864D55-33AD-48FB-9927-4AB465E64430}">
      <dgm:prSet phldrT="[Text]" custT="1"/>
      <dgm:spPr/>
      <dgm:t>
        <a:bodyPr/>
        <a:lstStyle/>
        <a:p>
          <a:r>
            <a:rPr lang="zh-CN" altLang="en-US" sz="3600" dirty="0" smtClean="0"/>
            <a:t>闷        </a:t>
          </a:r>
          <a:r>
            <a:rPr lang="en-US" altLang="zh-CN" sz="3600" dirty="0" smtClean="0"/>
            <a:t>-    </a:t>
          </a:r>
          <a:r>
            <a:rPr lang="zh-CN" altLang="en-US" sz="3600" dirty="0" smtClean="0"/>
            <a:t>興趣不大</a:t>
          </a:r>
          <a:endParaRPr lang="en-US" sz="3600" dirty="0"/>
        </a:p>
      </dgm:t>
    </dgm:pt>
    <dgm:pt modelId="{AEB7F4C6-1E48-42AB-A383-04A736C9BD27}" type="parTrans" cxnId="{133905F9-FA34-4C69-A369-E09B5E38E8D5}">
      <dgm:prSet/>
      <dgm:spPr/>
      <dgm:t>
        <a:bodyPr/>
        <a:lstStyle/>
        <a:p>
          <a:endParaRPr lang="en-US"/>
        </a:p>
      </dgm:t>
    </dgm:pt>
    <dgm:pt modelId="{D8CCBFF6-6167-4688-8EFB-13399C9E52AB}" type="sibTrans" cxnId="{133905F9-FA34-4C69-A369-E09B5E38E8D5}">
      <dgm:prSet/>
      <dgm:spPr/>
      <dgm:t>
        <a:bodyPr/>
        <a:lstStyle/>
        <a:p>
          <a:endParaRPr lang="en-US"/>
        </a:p>
      </dgm:t>
    </dgm:pt>
    <dgm:pt modelId="{AB566E79-A105-4F0F-AEAC-15A8141BE3D3}">
      <dgm:prSet phldrT="[Text]" custT="1"/>
      <dgm:spPr/>
      <dgm:t>
        <a:bodyPr/>
        <a:lstStyle/>
        <a:p>
          <a:r>
            <a:rPr lang="zh-CN" altLang="en-US" sz="3600" dirty="0" smtClean="0"/>
            <a:t>忙        </a:t>
          </a:r>
          <a:r>
            <a:rPr lang="en-US" altLang="zh-CN" sz="3600" dirty="0" smtClean="0"/>
            <a:t>-    </a:t>
          </a:r>
          <a:r>
            <a:rPr lang="zh-CN" altLang="en-US" sz="3600" dirty="0" smtClean="0"/>
            <a:t>沒有時間</a:t>
          </a:r>
          <a:endParaRPr lang="en-US" sz="3600" dirty="0"/>
        </a:p>
      </dgm:t>
    </dgm:pt>
    <dgm:pt modelId="{9D97F47E-4F24-459D-866F-B9C563F9047D}" type="parTrans" cxnId="{9DA48DF2-9A95-4425-82D1-40A150E12B50}">
      <dgm:prSet/>
      <dgm:spPr/>
      <dgm:t>
        <a:bodyPr/>
        <a:lstStyle/>
        <a:p>
          <a:endParaRPr lang="en-US"/>
        </a:p>
      </dgm:t>
    </dgm:pt>
    <dgm:pt modelId="{C8F7B9D8-09FE-4EA6-8C3A-8B124D735E87}" type="sibTrans" cxnId="{9DA48DF2-9A95-4425-82D1-40A150E12B50}">
      <dgm:prSet/>
      <dgm:spPr/>
      <dgm:t>
        <a:bodyPr/>
        <a:lstStyle/>
        <a:p>
          <a:endParaRPr lang="en-US"/>
        </a:p>
      </dgm:t>
    </dgm:pt>
    <dgm:pt modelId="{70B222B1-D7AD-498D-9748-381E7E8224E0}" type="pres">
      <dgm:prSet presAssocID="{3031586A-A0F8-4559-ACFD-EB3B86314F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E53803-14D4-4CB4-9793-1DA19116B901}" type="pres">
      <dgm:prSet presAssocID="{35AC72B6-AF3C-4454-95EC-38E1BD57CFF8}" presName="parentLin" presStyleCnt="0"/>
      <dgm:spPr/>
    </dgm:pt>
    <dgm:pt modelId="{5A788F20-E0B1-4015-B166-568D2DEE8C76}" type="pres">
      <dgm:prSet presAssocID="{35AC72B6-AF3C-4454-95EC-38E1BD57CFF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137B347-618E-474F-99F8-71D24F62EF82}" type="pres">
      <dgm:prSet presAssocID="{35AC72B6-AF3C-4454-95EC-38E1BD57CF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C07C6-30F2-40A6-977A-215CB38011D8}" type="pres">
      <dgm:prSet presAssocID="{35AC72B6-AF3C-4454-95EC-38E1BD57CFF8}" presName="negativeSpace" presStyleCnt="0"/>
      <dgm:spPr/>
    </dgm:pt>
    <dgm:pt modelId="{86D7EEBB-AEBB-4C70-A6EB-9F97610AFEFA}" type="pres">
      <dgm:prSet presAssocID="{35AC72B6-AF3C-4454-95EC-38E1BD57CFF8}" presName="childText" presStyleLbl="conFgAcc1" presStyleIdx="0" presStyleCnt="3">
        <dgm:presLayoutVars>
          <dgm:bulletEnabled val="1"/>
        </dgm:presLayoutVars>
      </dgm:prSet>
      <dgm:spPr/>
    </dgm:pt>
    <dgm:pt modelId="{70A4861C-3B09-4682-AEAE-EB3C3BC5496D}" type="pres">
      <dgm:prSet presAssocID="{3054E765-C859-4420-9EAC-E48A7B630F3C}" presName="spaceBetweenRectangles" presStyleCnt="0"/>
      <dgm:spPr/>
    </dgm:pt>
    <dgm:pt modelId="{4E2CAED9-B0D3-4351-BAD2-CBCD15C83067}" type="pres">
      <dgm:prSet presAssocID="{83864D55-33AD-48FB-9927-4AB465E64430}" presName="parentLin" presStyleCnt="0"/>
      <dgm:spPr/>
    </dgm:pt>
    <dgm:pt modelId="{65EC0346-5916-444E-82AB-3F5CF6EE473C}" type="pres">
      <dgm:prSet presAssocID="{83864D55-33AD-48FB-9927-4AB465E6443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D121D43-5382-48D9-9B1A-411B09E13E11}" type="pres">
      <dgm:prSet presAssocID="{83864D55-33AD-48FB-9927-4AB465E644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26CF-687A-42AD-9FB0-1B432E91104D}" type="pres">
      <dgm:prSet presAssocID="{83864D55-33AD-48FB-9927-4AB465E64430}" presName="negativeSpace" presStyleCnt="0"/>
      <dgm:spPr/>
    </dgm:pt>
    <dgm:pt modelId="{74B7DD2E-FFC3-4D9A-B70A-480C59B5D05B}" type="pres">
      <dgm:prSet presAssocID="{83864D55-33AD-48FB-9927-4AB465E64430}" presName="childText" presStyleLbl="conFgAcc1" presStyleIdx="1" presStyleCnt="3">
        <dgm:presLayoutVars>
          <dgm:bulletEnabled val="1"/>
        </dgm:presLayoutVars>
      </dgm:prSet>
      <dgm:spPr/>
    </dgm:pt>
    <dgm:pt modelId="{DDD61E4F-5EB1-400F-BC04-22AC400D3848}" type="pres">
      <dgm:prSet presAssocID="{D8CCBFF6-6167-4688-8EFB-13399C9E52AB}" presName="spaceBetweenRectangles" presStyleCnt="0"/>
      <dgm:spPr/>
    </dgm:pt>
    <dgm:pt modelId="{3EB16C80-0BEB-4442-ADF2-4F8D561570DB}" type="pres">
      <dgm:prSet presAssocID="{AB566E79-A105-4F0F-AEAC-15A8141BE3D3}" presName="parentLin" presStyleCnt="0"/>
      <dgm:spPr/>
    </dgm:pt>
    <dgm:pt modelId="{DCF71730-DD22-419A-A87E-E0C0F9968890}" type="pres">
      <dgm:prSet presAssocID="{AB566E79-A105-4F0F-AEAC-15A8141BE3D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112B033-7B76-49E8-91F6-824EE436443F}" type="pres">
      <dgm:prSet presAssocID="{AB566E79-A105-4F0F-AEAC-15A8141BE3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1A075-A0B4-4F73-8838-7C23E8D71FFD}" type="pres">
      <dgm:prSet presAssocID="{AB566E79-A105-4F0F-AEAC-15A8141BE3D3}" presName="negativeSpace" presStyleCnt="0"/>
      <dgm:spPr/>
    </dgm:pt>
    <dgm:pt modelId="{3B04FD90-772E-450C-A5FD-AAE4FC2A360C}" type="pres">
      <dgm:prSet presAssocID="{AB566E79-A105-4F0F-AEAC-15A8141BE3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62140F-BCB8-49CD-ADD2-79E0CA393193}" type="presOf" srcId="{AB566E79-A105-4F0F-AEAC-15A8141BE3D3}" destId="{DCF71730-DD22-419A-A87E-E0C0F9968890}" srcOrd="0" destOrd="0" presId="urn:microsoft.com/office/officeart/2005/8/layout/list1"/>
    <dgm:cxn modelId="{9DA48DF2-9A95-4425-82D1-40A150E12B50}" srcId="{3031586A-A0F8-4559-ACFD-EB3B86314FE8}" destId="{AB566E79-A105-4F0F-AEAC-15A8141BE3D3}" srcOrd="2" destOrd="0" parTransId="{9D97F47E-4F24-459D-866F-B9C563F9047D}" sibTransId="{C8F7B9D8-09FE-4EA6-8C3A-8B124D735E87}"/>
    <dgm:cxn modelId="{DA7020CD-6382-4266-BBBE-82B6FE46F41A}" type="presOf" srcId="{83864D55-33AD-48FB-9927-4AB465E64430}" destId="{65EC0346-5916-444E-82AB-3F5CF6EE473C}" srcOrd="0" destOrd="0" presId="urn:microsoft.com/office/officeart/2005/8/layout/list1"/>
    <dgm:cxn modelId="{133905F9-FA34-4C69-A369-E09B5E38E8D5}" srcId="{3031586A-A0F8-4559-ACFD-EB3B86314FE8}" destId="{83864D55-33AD-48FB-9927-4AB465E64430}" srcOrd="1" destOrd="0" parTransId="{AEB7F4C6-1E48-42AB-A383-04A736C9BD27}" sibTransId="{D8CCBFF6-6167-4688-8EFB-13399C9E52AB}"/>
    <dgm:cxn modelId="{025DB7C9-DFFE-4136-B37B-D919D53FEC4A}" type="presOf" srcId="{3031586A-A0F8-4559-ACFD-EB3B86314FE8}" destId="{70B222B1-D7AD-498D-9748-381E7E8224E0}" srcOrd="0" destOrd="0" presId="urn:microsoft.com/office/officeart/2005/8/layout/list1"/>
    <dgm:cxn modelId="{CA691CCA-077D-4B52-A5E8-849740917F5D}" type="presOf" srcId="{35AC72B6-AF3C-4454-95EC-38E1BD57CFF8}" destId="{0137B347-618E-474F-99F8-71D24F62EF82}" srcOrd="1" destOrd="0" presId="urn:microsoft.com/office/officeart/2005/8/layout/list1"/>
    <dgm:cxn modelId="{0452524B-0EF6-4DF0-A945-7D511E21AF8B}" type="presOf" srcId="{AB566E79-A105-4F0F-AEAC-15A8141BE3D3}" destId="{0112B033-7B76-49E8-91F6-824EE436443F}" srcOrd="1" destOrd="0" presId="urn:microsoft.com/office/officeart/2005/8/layout/list1"/>
    <dgm:cxn modelId="{BD19A815-E721-436F-8417-C78AD84C0725}" type="presOf" srcId="{35AC72B6-AF3C-4454-95EC-38E1BD57CFF8}" destId="{5A788F20-E0B1-4015-B166-568D2DEE8C76}" srcOrd="0" destOrd="0" presId="urn:microsoft.com/office/officeart/2005/8/layout/list1"/>
    <dgm:cxn modelId="{916D9E5A-7F2C-4419-8375-C2DD3E8A3184}" type="presOf" srcId="{83864D55-33AD-48FB-9927-4AB465E64430}" destId="{1D121D43-5382-48D9-9B1A-411B09E13E11}" srcOrd="1" destOrd="0" presId="urn:microsoft.com/office/officeart/2005/8/layout/list1"/>
    <dgm:cxn modelId="{F3425225-CC06-4579-BDE2-7A843A05C6FC}" srcId="{3031586A-A0F8-4559-ACFD-EB3B86314FE8}" destId="{35AC72B6-AF3C-4454-95EC-38E1BD57CFF8}" srcOrd="0" destOrd="0" parTransId="{D7051FDD-4C01-4682-BD46-D3589E7B6B49}" sibTransId="{3054E765-C859-4420-9EAC-E48A7B630F3C}"/>
    <dgm:cxn modelId="{D3DA6229-17B9-49C9-A452-C8D4B4EE722B}" type="presParOf" srcId="{70B222B1-D7AD-498D-9748-381E7E8224E0}" destId="{A5E53803-14D4-4CB4-9793-1DA19116B901}" srcOrd="0" destOrd="0" presId="urn:microsoft.com/office/officeart/2005/8/layout/list1"/>
    <dgm:cxn modelId="{234D2A6F-3C42-4529-AFA3-688FBB6509DB}" type="presParOf" srcId="{A5E53803-14D4-4CB4-9793-1DA19116B901}" destId="{5A788F20-E0B1-4015-B166-568D2DEE8C76}" srcOrd="0" destOrd="0" presId="urn:microsoft.com/office/officeart/2005/8/layout/list1"/>
    <dgm:cxn modelId="{9794B990-D7A0-4F08-9354-A0DF372E3AAD}" type="presParOf" srcId="{A5E53803-14D4-4CB4-9793-1DA19116B901}" destId="{0137B347-618E-474F-99F8-71D24F62EF82}" srcOrd="1" destOrd="0" presId="urn:microsoft.com/office/officeart/2005/8/layout/list1"/>
    <dgm:cxn modelId="{D1DF5813-02AF-4915-B59E-02D3E12126FE}" type="presParOf" srcId="{70B222B1-D7AD-498D-9748-381E7E8224E0}" destId="{CDBC07C6-30F2-40A6-977A-215CB38011D8}" srcOrd="1" destOrd="0" presId="urn:microsoft.com/office/officeart/2005/8/layout/list1"/>
    <dgm:cxn modelId="{46D9DEFB-67B3-43D4-855E-0BF18DBE8E7A}" type="presParOf" srcId="{70B222B1-D7AD-498D-9748-381E7E8224E0}" destId="{86D7EEBB-AEBB-4C70-A6EB-9F97610AFEFA}" srcOrd="2" destOrd="0" presId="urn:microsoft.com/office/officeart/2005/8/layout/list1"/>
    <dgm:cxn modelId="{8A4D98C8-5B89-4690-9F4F-E26B2A3A5BC3}" type="presParOf" srcId="{70B222B1-D7AD-498D-9748-381E7E8224E0}" destId="{70A4861C-3B09-4682-AEAE-EB3C3BC5496D}" srcOrd="3" destOrd="0" presId="urn:microsoft.com/office/officeart/2005/8/layout/list1"/>
    <dgm:cxn modelId="{75492752-7B15-4F1A-9FCF-E915392F7759}" type="presParOf" srcId="{70B222B1-D7AD-498D-9748-381E7E8224E0}" destId="{4E2CAED9-B0D3-4351-BAD2-CBCD15C83067}" srcOrd="4" destOrd="0" presId="urn:microsoft.com/office/officeart/2005/8/layout/list1"/>
    <dgm:cxn modelId="{C44BD7EA-3E12-438B-8A34-A0B3E4B0C3B1}" type="presParOf" srcId="{4E2CAED9-B0D3-4351-BAD2-CBCD15C83067}" destId="{65EC0346-5916-444E-82AB-3F5CF6EE473C}" srcOrd="0" destOrd="0" presId="urn:microsoft.com/office/officeart/2005/8/layout/list1"/>
    <dgm:cxn modelId="{6A517E47-5A07-4413-811B-563D568C5120}" type="presParOf" srcId="{4E2CAED9-B0D3-4351-BAD2-CBCD15C83067}" destId="{1D121D43-5382-48D9-9B1A-411B09E13E11}" srcOrd="1" destOrd="0" presId="urn:microsoft.com/office/officeart/2005/8/layout/list1"/>
    <dgm:cxn modelId="{C04E61AF-BB8E-4F72-BC50-556657972348}" type="presParOf" srcId="{70B222B1-D7AD-498D-9748-381E7E8224E0}" destId="{528826CF-687A-42AD-9FB0-1B432E91104D}" srcOrd="5" destOrd="0" presId="urn:microsoft.com/office/officeart/2005/8/layout/list1"/>
    <dgm:cxn modelId="{962171CA-6FDC-4879-A27D-5669133A891D}" type="presParOf" srcId="{70B222B1-D7AD-498D-9748-381E7E8224E0}" destId="{74B7DD2E-FFC3-4D9A-B70A-480C59B5D05B}" srcOrd="6" destOrd="0" presId="urn:microsoft.com/office/officeart/2005/8/layout/list1"/>
    <dgm:cxn modelId="{76669D37-CE90-4439-8616-4FF955B369BB}" type="presParOf" srcId="{70B222B1-D7AD-498D-9748-381E7E8224E0}" destId="{DDD61E4F-5EB1-400F-BC04-22AC400D3848}" srcOrd="7" destOrd="0" presId="urn:microsoft.com/office/officeart/2005/8/layout/list1"/>
    <dgm:cxn modelId="{85725305-DA64-484A-8654-B3749B5421CD}" type="presParOf" srcId="{70B222B1-D7AD-498D-9748-381E7E8224E0}" destId="{3EB16C80-0BEB-4442-ADF2-4F8D561570DB}" srcOrd="8" destOrd="0" presId="urn:microsoft.com/office/officeart/2005/8/layout/list1"/>
    <dgm:cxn modelId="{AEB0C004-538F-4FC8-A866-53204A2DEDEF}" type="presParOf" srcId="{3EB16C80-0BEB-4442-ADF2-4F8D561570DB}" destId="{DCF71730-DD22-419A-A87E-E0C0F9968890}" srcOrd="0" destOrd="0" presId="urn:microsoft.com/office/officeart/2005/8/layout/list1"/>
    <dgm:cxn modelId="{16480866-EB03-44F6-B1C6-AE792B404BB5}" type="presParOf" srcId="{3EB16C80-0BEB-4442-ADF2-4F8D561570DB}" destId="{0112B033-7B76-49E8-91F6-824EE436443F}" srcOrd="1" destOrd="0" presId="urn:microsoft.com/office/officeart/2005/8/layout/list1"/>
    <dgm:cxn modelId="{880A6203-80D2-4276-8A6F-316392D3D932}" type="presParOf" srcId="{70B222B1-D7AD-498D-9748-381E7E8224E0}" destId="{3391A075-A0B4-4F73-8838-7C23E8D71FFD}" srcOrd="9" destOrd="0" presId="urn:microsoft.com/office/officeart/2005/8/layout/list1"/>
    <dgm:cxn modelId="{2F5C52C4-AFA1-478D-9FD9-F9718B0D383F}" type="presParOf" srcId="{70B222B1-D7AD-498D-9748-381E7E8224E0}" destId="{3B04FD90-772E-450C-A5FD-AAE4FC2A36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7E3F3-DBCC-41B4-A352-C6D03018739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F4D7D28-C3FB-4AF1-95CF-863C685A9161}">
      <dgm:prSet phldrT="[Text]"/>
      <dgm:spPr/>
      <dgm:t>
        <a:bodyPr/>
        <a:lstStyle/>
        <a:p>
          <a:r>
            <a:rPr lang="zh-CN" altLang="en-US" dirty="0" smtClean="0"/>
            <a:t>喜樂</a:t>
          </a:r>
          <a:endParaRPr lang="en-US" dirty="0"/>
        </a:p>
      </dgm:t>
    </dgm:pt>
    <dgm:pt modelId="{3C57CEAA-F83D-4ACA-8094-B51A9BF37AC1}" type="parTrans" cxnId="{C0995AF0-35FB-4439-AC70-67F3EA4279B2}">
      <dgm:prSet/>
      <dgm:spPr/>
      <dgm:t>
        <a:bodyPr/>
        <a:lstStyle/>
        <a:p>
          <a:endParaRPr lang="en-US"/>
        </a:p>
      </dgm:t>
    </dgm:pt>
    <dgm:pt modelId="{BD22429C-7196-46D5-92B9-618B23461565}" type="sibTrans" cxnId="{C0995AF0-35FB-4439-AC70-67F3EA4279B2}">
      <dgm:prSet/>
      <dgm:spPr/>
      <dgm:t>
        <a:bodyPr/>
        <a:lstStyle/>
        <a:p>
          <a:endParaRPr lang="en-US"/>
        </a:p>
      </dgm:t>
    </dgm:pt>
    <dgm:pt modelId="{F1D90634-20FB-4F58-8109-E78A67A432EA}">
      <dgm:prSet phldrT="[Text]"/>
      <dgm:spPr/>
      <dgm:t>
        <a:bodyPr/>
        <a:lstStyle/>
        <a:p>
          <a:r>
            <a:rPr lang="zh-CN" altLang="en-US" dirty="0" smtClean="0"/>
            <a:t>行動</a:t>
          </a:r>
          <a:endParaRPr lang="en-US" dirty="0"/>
        </a:p>
      </dgm:t>
    </dgm:pt>
    <dgm:pt modelId="{7646715C-B316-4316-89FB-E22DA38AED2F}" type="parTrans" cxnId="{283EF8D4-54EB-4FF6-B987-E7145A311768}">
      <dgm:prSet/>
      <dgm:spPr/>
      <dgm:t>
        <a:bodyPr/>
        <a:lstStyle/>
        <a:p>
          <a:endParaRPr lang="en-US"/>
        </a:p>
      </dgm:t>
    </dgm:pt>
    <dgm:pt modelId="{108309EB-BD00-425C-9475-65BC0C0209FE}" type="sibTrans" cxnId="{283EF8D4-54EB-4FF6-B987-E7145A311768}">
      <dgm:prSet/>
      <dgm:spPr/>
      <dgm:t>
        <a:bodyPr/>
        <a:lstStyle/>
        <a:p>
          <a:endParaRPr lang="en-US"/>
        </a:p>
      </dgm:t>
    </dgm:pt>
    <dgm:pt modelId="{51D95251-83BD-40D2-ADC3-EFE3F9B89FB5}">
      <dgm:prSet phldrT="[Text]"/>
      <dgm:spPr/>
      <dgm:t>
        <a:bodyPr/>
        <a:lstStyle/>
        <a:p>
          <a:r>
            <a:rPr lang="zh-CN" altLang="en-US" dirty="0" smtClean="0"/>
            <a:t>微小</a:t>
          </a:r>
          <a:endParaRPr lang="en-US" dirty="0"/>
        </a:p>
      </dgm:t>
    </dgm:pt>
    <dgm:pt modelId="{2018F7BE-4C6C-424B-B56B-FAA80E6DF6CD}" type="parTrans" cxnId="{69C29DFD-F1C0-4761-AC29-2CCF67B5BEE2}">
      <dgm:prSet/>
      <dgm:spPr/>
      <dgm:t>
        <a:bodyPr/>
        <a:lstStyle/>
        <a:p>
          <a:endParaRPr lang="en-US"/>
        </a:p>
      </dgm:t>
    </dgm:pt>
    <dgm:pt modelId="{08F1D4D2-CE5D-4389-86D0-E841550C6788}" type="sibTrans" cxnId="{69C29DFD-F1C0-4761-AC29-2CCF67B5BEE2}">
      <dgm:prSet/>
      <dgm:spPr/>
      <dgm:t>
        <a:bodyPr/>
        <a:lstStyle/>
        <a:p>
          <a:endParaRPr lang="en-US"/>
        </a:p>
      </dgm:t>
    </dgm:pt>
    <dgm:pt modelId="{687BCB45-EB0A-436F-9C41-236ADBE7D948}" type="pres">
      <dgm:prSet presAssocID="{E807E3F3-DBCC-41B4-A352-C6D03018739F}" presName="compositeShape" presStyleCnt="0">
        <dgm:presLayoutVars>
          <dgm:chMax val="7"/>
          <dgm:dir/>
          <dgm:resizeHandles val="exact"/>
        </dgm:presLayoutVars>
      </dgm:prSet>
      <dgm:spPr/>
    </dgm:pt>
    <dgm:pt modelId="{5040877D-20B8-453D-9EEA-EE09D509810B}" type="pres">
      <dgm:prSet presAssocID="{E807E3F3-DBCC-41B4-A352-C6D03018739F}" presName="wedge1" presStyleLbl="node1" presStyleIdx="0" presStyleCnt="3"/>
      <dgm:spPr/>
      <dgm:t>
        <a:bodyPr/>
        <a:lstStyle/>
        <a:p>
          <a:endParaRPr lang="en-US"/>
        </a:p>
      </dgm:t>
    </dgm:pt>
    <dgm:pt modelId="{25399087-883D-4A2A-8FF7-F6FDAB22AE4F}" type="pres">
      <dgm:prSet presAssocID="{E807E3F3-DBCC-41B4-A352-C6D03018739F}" presName="dummy1a" presStyleCnt="0"/>
      <dgm:spPr/>
    </dgm:pt>
    <dgm:pt modelId="{A2AA8E28-65C0-4394-98DB-932291D017B0}" type="pres">
      <dgm:prSet presAssocID="{E807E3F3-DBCC-41B4-A352-C6D03018739F}" presName="dummy1b" presStyleCnt="0"/>
      <dgm:spPr/>
    </dgm:pt>
    <dgm:pt modelId="{7033E808-4A84-402E-8756-409720FEAE97}" type="pres">
      <dgm:prSet presAssocID="{E807E3F3-DBCC-41B4-A352-C6D03018739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DC423-8212-48F3-A5A6-F75317B35696}" type="pres">
      <dgm:prSet presAssocID="{E807E3F3-DBCC-41B4-A352-C6D03018739F}" presName="wedge2" presStyleLbl="node1" presStyleIdx="1" presStyleCnt="3"/>
      <dgm:spPr/>
      <dgm:t>
        <a:bodyPr/>
        <a:lstStyle/>
        <a:p>
          <a:endParaRPr lang="en-US"/>
        </a:p>
      </dgm:t>
    </dgm:pt>
    <dgm:pt modelId="{F0D47657-5182-45B7-B322-704F007C2B1B}" type="pres">
      <dgm:prSet presAssocID="{E807E3F3-DBCC-41B4-A352-C6D03018739F}" presName="dummy2a" presStyleCnt="0"/>
      <dgm:spPr/>
    </dgm:pt>
    <dgm:pt modelId="{B8DE3350-9F7F-41B0-8C73-E2F518FBC915}" type="pres">
      <dgm:prSet presAssocID="{E807E3F3-DBCC-41B4-A352-C6D03018739F}" presName="dummy2b" presStyleCnt="0"/>
      <dgm:spPr/>
    </dgm:pt>
    <dgm:pt modelId="{2A8E41A1-5104-4EF3-AF1D-F1193D399F55}" type="pres">
      <dgm:prSet presAssocID="{E807E3F3-DBCC-41B4-A352-C6D03018739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D0D9-BBD3-4628-AE1D-C0990EC565A0}" type="pres">
      <dgm:prSet presAssocID="{E807E3F3-DBCC-41B4-A352-C6D03018739F}" presName="wedge3" presStyleLbl="node1" presStyleIdx="2" presStyleCnt="3"/>
      <dgm:spPr/>
      <dgm:t>
        <a:bodyPr/>
        <a:lstStyle/>
        <a:p>
          <a:endParaRPr lang="en-US"/>
        </a:p>
      </dgm:t>
    </dgm:pt>
    <dgm:pt modelId="{C40E6C2A-A60A-4B33-97B1-DB1530CC550D}" type="pres">
      <dgm:prSet presAssocID="{E807E3F3-DBCC-41B4-A352-C6D03018739F}" presName="dummy3a" presStyleCnt="0"/>
      <dgm:spPr/>
    </dgm:pt>
    <dgm:pt modelId="{708000B9-8ED5-4589-8711-0C5F347154BE}" type="pres">
      <dgm:prSet presAssocID="{E807E3F3-DBCC-41B4-A352-C6D03018739F}" presName="dummy3b" presStyleCnt="0"/>
      <dgm:spPr/>
    </dgm:pt>
    <dgm:pt modelId="{47044034-9321-4BB8-906F-1EE9D31988E9}" type="pres">
      <dgm:prSet presAssocID="{E807E3F3-DBCC-41B4-A352-C6D03018739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7DA3-69F2-41BB-B202-E07AF855336B}" type="pres">
      <dgm:prSet presAssocID="{BD22429C-7196-46D5-92B9-618B23461565}" presName="arrowWedge1" presStyleLbl="fgSibTrans2D1" presStyleIdx="0" presStyleCnt="3"/>
      <dgm:spPr/>
    </dgm:pt>
    <dgm:pt modelId="{2A9AC19D-1ED4-4F01-94C0-E7C6A921001F}" type="pres">
      <dgm:prSet presAssocID="{108309EB-BD00-425C-9475-65BC0C0209FE}" presName="arrowWedge2" presStyleLbl="fgSibTrans2D1" presStyleIdx="1" presStyleCnt="3"/>
      <dgm:spPr/>
    </dgm:pt>
    <dgm:pt modelId="{9E65677F-1119-4092-B12A-E54FC96F8562}" type="pres">
      <dgm:prSet presAssocID="{08F1D4D2-CE5D-4389-86D0-E841550C6788}" presName="arrowWedge3" presStyleLbl="fgSibTrans2D1" presStyleIdx="2" presStyleCnt="3"/>
      <dgm:spPr/>
    </dgm:pt>
  </dgm:ptLst>
  <dgm:cxnLst>
    <dgm:cxn modelId="{A21734C2-AE3F-4333-A1FB-5B9B987D5A80}" type="presOf" srcId="{0F4D7D28-C3FB-4AF1-95CF-863C685A9161}" destId="{5040877D-20B8-453D-9EEA-EE09D509810B}" srcOrd="0" destOrd="0" presId="urn:microsoft.com/office/officeart/2005/8/layout/cycle8"/>
    <dgm:cxn modelId="{69C29DFD-F1C0-4761-AC29-2CCF67B5BEE2}" srcId="{E807E3F3-DBCC-41B4-A352-C6D03018739F}" destId="{51D95251-83BD-40D2-ADC3-EFE3F9B89FB5}" srcOrd="2" destOrd="0" parTransId="{2018F7BE-4C6C-424B-B56B-FAA80E6DF6CD}" sibTransId="{08F1D4D2-CE5D-4389-86D0-E841550C6788}"/>
    <dgm:cxn modelId="{66A3C100-4DDB-4103-B4E6-91632F4FD852}" type="presOf" srcId="{F1D90634-20FB-4F58-8109-E78A67A432EA}" destId="{32BDC423-8212-48F3-A5A6-F75317B35696}" srcOrd="0" destOrd="0" presId="urn:microsoft.com/office/officeart/2005/8/layout/cycle8"/>
    <dgm:cxn modelId="{6F704345-2494-4FD0-8563-6BF1E0C9E26F}" type="presOf" srcId="{F1D90634-20FB-4F58-8109-E78A67A432EA}" destId="{2A8E41A1-5104-4EF3-AF1D-F1193D399F55}" srcOrd="1" destOrd="0" presId="urn:microsoft.com/office/officeart/2005/8/layout/cycle8"/>
    <dgm:cxn modelId="{1454C367-2B0B-427A-BE14-C50409D17A06}" type="presOf" srcId="{51D95251-83BD-40D2-ADC3-EFE3F9B89FB5}" destId="{47044034-9321-4BB8-906F-1EE9D31988E9}" srcOrd="1" destOrd="0" presId="urn:microsoft.com/office/officeart/2005/8/layout/cycle8"/>
    <dgm:cxn modelId="{56DF2061-9297-4448-BC7F-CE20507F7E54}" type="presOf" srcId="{E807E3F3-DBCC-41B4-A352-C6D03018739F}" destId="{687BCB45-EB0A-436F-9C41-236ADBE7D948}" srcOrd="0" destOrd="0" presId="urn:microsoft.com/office/officeart/2005/8/layout/cycle8"/>
    <dgm:cxn modelId="{55675856-2C51-48E1-9BC2-3DC9777E60CE}" type="presOf" srcId="{0F4D7D28-C3FB-4AF1-95CF-863C685A9161}" destId="{7033E808-4A84-402E-8756-409720FEAE97}" srcOrd="1" destOrd="0" presId="urn:microsoft.com/office/officeart/2005/8/layout/cycle8"/>
    <dgm:cxn modelId="{283EF8D4-54EB-4FF6-B987-E7145A311768}" srcId="{E807E3F3-DBCC-41B4-A352-C6D03018739F}" destId="{F1D90634-20FB-4F58-8109-E78A67A432EA}" srcOrd="1" destOrd="0" parTransId="{7646715C-B316-4316-89FB-E22DA38AED2F}" sibTransId="{108309EB-BD00-425C-9475-65BC0C0209FE}"/>
    <dgm:cxn modelId="{D3D44C4E-A5BE-48CD-B317-3D2A9ABE59F1}" type="presOf" srcId="{51D95251-83BD-40D2-ADC3-EFE3F9B89FB5}" destId="{3936D0D9-BBD3-4628-AE1D-C0990EC565A0}" srcOrd="0" destOrd="0" presId="urn:microsoft.com/office/officeart/2005/8/layout/cycle8"/>
    <dgm:cxn modelId="{C0995AF0-35FB-4439-AC70-67F3EA4279B2}" srcId="{E807E3F3-DBCC-41B4-A352-C6D03018739F}" destId="{0F4D7D28-C3FB-4AF1-95CF-863C685A9161}" srcOrd="0" destOrd="0" parTransId="{3C57CEAA-F83D-4ACA-8094-B51A9BF37AC1}" sibTransId="{BD22429C-7196-46D5-92B9-618B23461565}"/>
    <dgm:cxn modelId="{7AF968F6-0394-42E8-AA24-A28CB696F050}" type="presParOf" srcId="{687BCB45-EB0A-436F-9C41-236ADBE7D948}" destId="{5040877D-20B8-453D-9EEA-EE09D509810B}" srcOrd="0" destOrd="0" presId="urn:microsoft.com/office/officeart/2005/8/layout/cycle8"/>
    <dgm:cxn modelId="{AEA45AAE-16EB-4B22-98FB-AC034B32ADE9}" type="presParOf" srcId="{687BCB45-EB0A-436F-9C41-236ADBE7D948}" destId="{25399087-883D-4A2A-8FF7-F6FDAB22AE4F}" srcOrd="1" destOrd="0" presId="urn:microsoft.com/office/officeart/2005/8/layout/cycle8"/>
    <dgm:cxn modelId="{A6D77DD8-A504-4042-A0B2-51C57275DEE0}" type="presParOf" srcId="{687BCB45-EB0A-436F-9C41-236ADBE7D948}" destId="{A2AA8E28-65C0-4394-98DB-932291D017B0}" srcOrd="2" destOrd="0" presId="urn:microsoft.com/office/officeart/2005/8/layout/cycle8"/>
    <dgm:cxn modelId="{C215D316-5080-4454-B899-80AD2845E335}" type="presParOf" srcId="{687BCB45-EB0A-436F-9C41-236ADBE7D948}" destId="{7033E808-4A84-402E-8756-409720FEAE97}" srcOrd="3" destOrd="0" presId="urn:microsoft.com/office/officeart/2005/8/layout/cycle8"/>
    <dgm:cxn modelId="{63AFFA06-C07D-4CAE-97F7-8AEEB0EF242F}" type="presParOf" srcId="{687BCB45-EB0A-436F-9C41-236ADBE7D948}" destId="{32BDC423-8212-48F3-A5A6-F75317B35696}" srcOrd="4" destOrd="0" presId="urn:microsoft.com/office/officeart/2005/8/layout/cycle8"/>
    <dgm:cxn modelId="{78BC6250-B345-4FFD-AF2A-35A295DDABEF}" type="presParOf" srcId="{687BCB45-EB0A-436F-9C41-236ADBE7D948}" destId="{F0D47657-5182-45B7-B322-704F007C2B1B}" srcOrd="5" destOrd="0" presId="urn:microsoft.com/office/officeart/2005/8/layout/cycle8"/>
    <dgm:cxn modelId="{4A45D3EA-20F0-489C-8B52-CD29B1F98C0F}" type="presParOf" srcId="{687BCB45-EB0A-436F-9C41-236ADBE7D948}" destId="{B8DE3350-9F7F-41B0-8C73-E2F518FBC915}" srcOrd="6" destOrd="0" presId="urn:microsoft.com/office/officeart/2005/8/layout/cycle8"/>
    <dgm:cxn modelId="{195E59EA-449E-48C5-8F53-7A5721D73F01}" type="presParOf" srcId="{687BCB45-EB0A-436F-9C41-236ADBE7D948}" destId="{2A8E41A1-5104-4EF3-AF1D-F1193D399F55}" srcOrd="7" destOrd="0" presId="urn:microsoft.com/office/officeart/2005/8/layout/cycle8"/>
    <dgm:cxn modelId="{CB46DD56-E744-4434-8768-80D4FA51E754}" type="presParOf" srcId="{687BCB45-EB0A-436F-9C41-236ADBE7D948}" destId="{3936D0D9-BBD3-4628-AE1D-C0990EC565A0}" srcOrd="8" destOrd="0" presId="urn:microsoft.com/office/officeart/2005/8/layout/cycle8"/>
    <dgm:cxn modelId="{8FEE9D96-3409-46C6-84C0-75BE2C336501}" type="presParOf" srcId="{687BCB45-EB0A-436F-9C41-236ADBE7D948}" destId="{C40E6C2A-A60A-4B33-97B1-DB1530CC550D}" srcOrd="9" destOrd="0" presId="urn:microsoft.com/office/officeart/2005/8/layout/cycle8"/>
    <dgm:cxn modelId="{51A284D1-F20D-4CE3-9371-4FF8155B03F7}" type="presParOf" srcId="{687BCB45-EB0A-436F-9C41-236ADBE7D948}" destId="{708000B9-8ED5-4589-8711-0C5F347154BE}" srcOrd="10" destOrd="0" presId="urn:microsoft.com/office/officeart/2005/8/layout/cycle8"/>
    <dgm:cxn modelId="{3B71F6B9-5A86-472F-8FD0-39F7DD2F41E9}" type="presParOf" srcId="{687BCB45-EB0A-436F-9C41-236ADBE7D948}" destId="{47044034-9321-4BB8-906F-1EE9D31988E9}" srcOrd="11" destOrd="0" presId="urn:microsoft.com/office/officeart/2005/8/layout/cycle8"/>
    <dgm:cxn modelId="{AC726093-FF8C-44FA-9E90-983F38C0BCE0}" type="presParOf" srcId="{687BCB45-EB0A-436F-9C41-236ADBE7D948}" destId="{54067DA3-69F2-41BB-B202-E07AF855336B}" srcOrd="12" destOrd="0" presId="urn:microsoft.com/office/officeart/2005/8/layout/cycle8"/>
    <dgm:cxn modelId="{1A22749B-C15F-48F7-B6BD-B6C76290F7EA}" type="presParOf" srcId="{687BCB45-EB0A-436F-9C41-236ADBE7D948}" destId="{2A9AC19D-1ED4-4F01-94C0-E7C6A921001F}" srcOrd="13" destOrd="0" presId="urn:microsoft.com/office/officeart/2005/8/layout/cycle8"/>
    <dgm:cxn modelId="{C32F3F8F-E397-4A5B-819C-5C06E628D625}" type="presParOf" srcId="{687BCB45-EB0A-436F-9C41-236ADBE7D948}" destId="{9E65677F-1119-4092-B12A-E54FC96F85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52ED8415-AAD5-4DBC-AA12-6FBD6F1BA88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CA89D904-61FA-44E8-88DF-C080EE3A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899" indent="-29149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5998" indent="-23319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398" indent="-23319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797" indent="-23319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196" indent="-2331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595" indent="-2331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7995" indent="-2331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394" indent="-2331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F6AC8A-8EFA-4861-A53E-914EC4640C8D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3767" indent="-286064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4257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1960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9663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8EAF737-9135-4861-A5AD-0466AF539409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3767" indent="-286064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4257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1960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9663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AEE4361-82EF-46BD-8A46-4EC4BBCEE0B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9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5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9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3767" indent="-286064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4257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1960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9663" indent="-228851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7366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5069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32772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90475" indent="-2288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C0E7199-6246-4E9A-AC79-9BE88D98B946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9" y="20548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0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1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882" lvl="0" indent="-342882" algn="l" defTabSz="914353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1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8FA0E-52EE-4FCA-81AE-A721C094C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95D97-0FF4-4E65-B9E5-DA6EBBD37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B05CA-1679-456E-996A-1979C30B68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A55C3-4C50-4FE7-9AC7-AB74810C9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9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FC2A4-B27C-448B-BDF5-98B139D9EA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2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5105401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7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7B5E6-2230-4547-9065-1D3F8F8592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6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08AC9-AEA5-4F7A-A01F-582ED798E3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6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44987-C711-4DEC-BB70-42178FE68B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65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64F34-1FF5-40F3-B4CB-5065A49109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70522-5B70-498B-AF77-CB29894ED3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1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69BDD-D672-4B2A-A577-9CC2DB9293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4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7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40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23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2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1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4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9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4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92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46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41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18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A8101-AFB4-44CA-BE76-650FF1AC80F4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2999-EDCC-4636-AD23-49A4E7B6D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181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FAF9E-E747-45D2-8529-423D3CF320E5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9435-7A23-4AC2-A9AB-42E6D8177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060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1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8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32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7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72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6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00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52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EBAA5-61BF-4D06-9A15-D9D2E01ADF87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5B9A5-C5E8-46FE-9D4A-FC927F247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67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FADA5-D4D2-4676-93A6-8D6AF6646CC5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BB7F1-9FE0-4173-ACC4-10077E602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15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3E9447-1EF0-47B1-96EE-852A96CE6A0B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3BC9E-AA6B-4B4E-B025-54DC36D6A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771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9BAE5-EA12-4417-A9AD-1EA31D4CBF69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C70E0-4009-4163-89BA-CD6C4E93E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99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CF67D-5206-4F48-A17C-5BC68414CCCB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94A61-EDAC-4426-871C-CAD832F0D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956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FA40-06F9-46DA-95E1-93AB3755C278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A96AA-2FCE-4E2C-AC81-5E7F40838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169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37351-69DB-46A5-BC31-3A94B03DE5E0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B5FDD-2ABC-4452-8DF3-FCBD34227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36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39A14-E95A-42A4-AECD-9AB7D0AA9894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74BC8-1C26-4209-912D-E394810CE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81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3FBA5-0888-49CC-9153-9BD956B29C6E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0872-E1B1-417E-B363-34CA6D626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18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A8101-AFB4-44CA-BE76-650FF1AC80F4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2999-EDCC-4636-AD23-49A4E7B6D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16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FAF9E-E747-45D2-8529-423D3CF320E5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9435-7A23-4AC2-A9AB-42E6D8177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8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3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EBAA5-61BF-4D06-9A15-D9D2E01ADF87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5B9A5-C5E8-46FE-9D4A-FC927F247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45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FADA5-D4D2-4676-93A6-8D6AF6646CC5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BB7F1-9FE0-4173-ACC4-10077E602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419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3E9447-1EF0-47B1-96EE-852A96CE6A0B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3BC9E-AA6B-4B4E-B025-54DC36D6A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571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9BAE5-EA12-4417-A9AD-1EA31D4CBF69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C70E0-4009-4163-89BA-CD6C4E93E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970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CF67D-5206-4F48-A17C-5BC68414CCCB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94A61-EDAC-4426-871C-CAD832F0D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88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FA40-06F9-46DA-95E1-93AB3755C278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A96AA-2FCE-4E2C-AC81-5E7F40838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73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37351-69DB-46A5-BC31-3A94B03DE5E0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B5FDD-2ABC-4452-8DF3-FCBD34227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554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39A14-E95A-42A4-AECD-9AB7D0AA9894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74BC8-1C26-4209-912D-E394810CE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93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3FBA5-0888-49CC-9153-9BD956B29C6E}" type="datetimeFigureOut">
              <a:rPr lang="en-US" altLang="en-US"/>
              <a:pPr/>
              <a:t>9/17/2018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0872-E1B1-417E-B363-34CA6D626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54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1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00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62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16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1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22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4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79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45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6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1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9/17/2018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9/17/2018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9/17/2018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2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9/17/2018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9/17/2018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9/17/2018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9/17/2018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9/17/2018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1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9/17/2018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6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353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1" y="664781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9/17/2018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9/17/2018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3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9/17/2018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0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9/17/2018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435102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1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8F7D60-888F-4A5A-B077-B5D1049B0D2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8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88" tIns="32144" rIns="64288" bIns="3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8" y="6356822"/>
            <a:ext cx="2133079" cy="365001"/>
          </a:xfrm>
          <a:prstGeom prst="rect">
            <a:avLst/>
          </a:prstGeom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3752A6-F27F-43CF-8060-193E73B2A09E}" type="datetimeFigureOut">
              <a:rPr lang="en-US" altLang="en-US" sz="800" smtClean="0">
                <a:latin typeface="Gill Sans" charset="0"/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9/17/2018</a:t>
            </a:fld>
            <a:endParaRPr lang="en-US" altLang="en-US" sz="800" smtClean="0"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6" y="6356822"/>
            <a:ext cx="2895451" cy="365001"/>
          </a:xfrm>
          <a:prstGeom prst="rect">
            <a:avLst/>
          </a:prstGeom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 smtClean="0"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2"/>
            <a:ext cx="2133079" cy="365001"/>
          </a:xfrm>
          <a:prstGeom prst="rect">
            <a:avLst/>
          </a:prstGeom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7D084-F5DD-4BB2-ACF1-2CA77B81FB8A}" type="slidenum">
              <a:rPr lang="en-US" altLang="en-US" sz="800" smtClean="0">
                <a:latin typeface="Gill Sans" charset="0"/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800" smtClean="0"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41080" indent="-2410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2341" indent="-2009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02" indent="-1607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044" indent="-1607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484" indent="-1607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7925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366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807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247" indent="-160721" algn="l" defTabSz="64288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3752A6-F27F-43CF-8060-193E73B2A09E}" type="datetimeFigureOut">
              <a:rPr lang="en-US" altLang="en-US" sz="800" smtClean="0">
                <a:latin typeface="Gill Sans" charset="0"/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9/17/2018</a:t>
            </a:fld>
            <a:endParaRPr lang="en-US" altLang="en-US" sz="800" smtClean="0"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800" smtClean="0"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877D084-F5DD-4BB2-ACF1-2CA77B81FB8A}" type="slidenum">
              <a:rPr lang="en-US" altLang="en-US" sz="800" smtClean="0">
                <a:latin typeface="Gill Sans" charset="0"/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800" smtClean="0"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6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41093" indent="-2410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2368" indent="-200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871BA44-C3ED-4D48-9392-8AEBA8AA66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AA5617-575E-4A9B-BA5A-B7F542123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14400"/>
              <a:t>9/17/2018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nbible.com/ephesians/3-20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nbible.com/ephesians/3-20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7.jpeg"/><Relationship Id="rId10" Type="http://schemas.openxmlformats.org/officeDocument/2006/relationships/diagramQuickStyle" Target="../diagrams/quickStyle3.xml"/><Relationship Id="rId4" Type="http://schemas.openxmlformats.org/officeDocument/2006/relationships/hyperlink" Target="http://cnbible.com/ephesians/3-20.htm" TargetMode="Externa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nbible.com/ephesians/3-20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nbible.com/ephesians/3-20.htm" TargetMode="Externa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dirty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dirty="0">
                <a:solidFill>
                  <a:srgbClr val="FFFF00"/>
                </a:solidFill>
                <a:latin typeface="Matura MT Script Capitals" pitchFamily="66" charset="0"/>
              </a:rPr>
              <a:t>  2018 </a:t>
            </a:r>
            <a:r>
              <a:rPr lang="zh-TW" altLang="en-US" sz="4000" dirty="0">
                <a:ea typeface="新細明體" pitchFamily="18" charset="-120"/>
              </a:rPr>
              <a:t>    </a:t>
            </a:r>
            <a:endParaRPr lang="en-US" altLang="en-US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066801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ea typeface="SimSun" pitchFamily="2" charset="-122"/>
              </a:rPr>
              <a:t>3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CM-3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#): 119C</a:t>
            </a: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CN" altLang="en-US" dirty="0" smtClean="0">
                <a:solidFill>
                  <a:srgbClr val="FFFF00"/>
                </a:solidFill>
                <a:ea typeface="新細明體" pitchFamily="18" charset="-120"/>
              </a:rPr>
              <a:t>陳德堅 </a:t>
            </a:r>
            <a:r>
              <a:rPr lang="en-US" altLang="zh-CN" dirty="0" smtClean="0">
                <a:solidFill>
                  <a:srgbClr val="FFFF00"/>
                </a:solidFill>
                <a:ea typeface="新細明體" pitchFamily="18" charset="-120"/>
              </a:rPr>
              <a:t>Jacky </a:t>
            </a:r>
            <a:endParaRPr lang="en-US" altLang="zh-CN" dirty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CN" dirty="0" smtClean="0">
                <a:solidFill>
                  <a:srgbClr val="FFFF00"/>
                </a:solidFill>
                <a:ea typeface="新細明體" pitchFamily="18" charset="-120"/>
              </a:rPr>
              <a:t>				 </a:t>
            </a:r>
            <a:r>
              <a:rPr lang="zh-CN" altLang="en-US" dirty="0" smtClean="0">
                <a:solidFill>
                  <a:srgbClr val="FFFF00"/>
                </a:solidFill>
                <a:ea typeface="新細明體" pitchFamily="18" charset="-120"/>
              </a:rPr>
              <a:t>圣迦谷羅省基督教會</a:t>
            </a: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國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用</a:t>
            </a:r>
            <a:r>
              <a:rPr lang="en-US" altLang="zh-TW" dirty="0">
                <a:solidFill>
                  <a:srgbClr val="FFFF00"/>
                </a:solidFill>
                <a:ea typeface="新細明體" pitchFamily="18" charset="-120"/>
              </a:rPr>
              <a:t>TEA</a:t>
            </a:r>
            <a:r>
              <a:rPr lang="zh-TW" altLang="en-US" dirty="0">
                <a:solidFill>
                  <a:srgbClr val="FFFF00"/>
                </a:solidFill>
                <a:ea typeface="新細明體" pitchFamily="18" charset="-120"/>
              </a:rPr>
              <a:t>方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法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- 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鍛</a:t>
            </a:r>
            <a:r>
              <a:rPr lang="zh-TW" altLang="en-US" dirty="0">
                <a:solidFill>
                  <a:srgbClr val="FFFF00"/>
                </a:solidFill>
                <a:ea typeface="新細明體" pitchFamily="18" charset="-120"/>
              </a:rPr>
              <a:t>鍊屬靈肌肉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r>
              <a:rPr lang="zh-CN" altLang="en-US" sz="2800" dirty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sz="2800" dirty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ea typeface="SimSun" pitchFamily="2" charset="-122"/>
              </a:rPr>
              <a:t>服事常感到有心無力？聽了許多道理，卻過不好這一生？</a:t>
            </a:r>
            <a:r>
              <a:rPr lang="en-US" sz="2800" dirty="0">
                <a:solidFill>
                  <a:srgbClr val="FFFF00"/>
                </a:solidFill>
                <a:ea typeface="SimSun" pitchFamily="2" charset="-122"/>
              </a:rPr>
              <a:t>T.E.A.</a:t>
            </a:r>
            <a:r>
              <a:rPr lang="zh-CN" altLang="en-US" sz="2800" dirty="0">
                <a:solidFill>
                  <a:srgbClr val="FFFF00"/>
                </a:solidFill>
                <a:ea typeface="SimSun" pitchFamily="2" charset="-122"/>
              </a:rPr>
              <a:t>方法結合獲諾貝爾獎的前景理論，以及喜樂原則，最省力法則，加快基督徒從“知道”，到“做到”的屬靈進步過程。</a:t>
            </a:r>
            <a:endParaRPr lang="en-US" sz="28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1" y="228600"/>
            <a:ext cx="4495800" cy="8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dirty="0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FF00"/>
                </a:solidFill>
              </a:rPr>
              <a:t>       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3077" name="Picture 5" descr="abc logo_color (2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796" y="2066925"/>
            <a:ext cx="3560409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 How?</a:t>
            </a:r>
          </a:p>
          <a:p>
            <a:pPr algn="ctr"/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怎麼做？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08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5401"/>
            <a:ext cx="7772400" cy="65498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zh-TW" altLang="en-US" b="1" dirty="0" smtClean="0"/>
              <a:t>雅</a:t>
            </a:r>
            <a:r>
              <a:rPr lang="zh-CN" altLang="en-US" b="1" dirty="0" smtClean="0"/>
              <a:t>各書</a:t>
            </a:r>
            <a:r>
              <a:rPr lang="en-US" altLang="zh-CN" b="1" dirty="0"/>
              <a:t>1</a:t>
            </a:r>
            <a:r>
              <a:rPr lang="zh-CN" altLang="en-US" b="1" dirty="0" smtClean="0"/>
              <a:t>章</a:t>
            </a:r>
            <a:r>
              <a:rPr lang="en-US" altLang="zh-TW" b="1" dirty="0" smtClean="0"/>
              <a:t>25</a:t>
            </a:r>
            <a:r>
              <a:rPr lang="zh-CN" altLang="en-US" b="1" dirty="0" smtClean="0"/>
              <a:t>節</a:t>
            </a:r>
            <a:r>
              <a:rPr lang="zh-TW" altLang="en-US" dirty="0"/>
              <a:t> </a:t>
            </a:r>
            <a:r>
              <a:rPr lang="en-US" altLang="zh-TW" dirty="0" smtClean="0"/>
              <a:t>	</a:t>
            </a:r>
            <a:r>
              <a:rPr lang="zh-TW" altLang="en-US" dirty="0" smtClean="0"/>
              <a:t>惟</a:t>
            </a:r>
            <a:r>
              <a:rPr lang="zh-TW" altLang="en-US" dirty="0"/>
              <a:t>有詳細察看那全備，使人自由之律法的，並且時常如此，這人既</a:t>
            </a:r>
            <a:r>
              <a:rPr lang="zh-TW" altLang="en-US" b="1" dirty="0">
                <a:solidFill>
                  <a:srgbClr val="FF0000"/>
                </a:solidFill>
              </a:rPr>
              <a:t>不是</a:t>
            </a:r>
            <a:r>
              <a:rPr lang="zh-TW" altLang="en-US" b="1" u="sng" dirty="0">
                <a:solidFill>
                  <a:srgbClr val="FF0000"/>
                </a:solidFill>
              </a:rPr>
              <a:t>聽了</a:t>
            </a:r>
            <a:r>
              <a:rPr lang="zh-TW" altLang="en-US" b="1" dirty="0">
                <a:solidFill>
                  <a:srgbClr val="FF0000"/>
                </a:solidFill>
              </a:rPr>
              <a:t>就忘</a:t>
            </a:r>
            <a:r>
              <a:rPr lang="zh-TW" altLang="en-US" dirty="0"/>
              <a:t>，乃是</a:t>
            </a:r>
            <a:r>
              <a:rPr lang="zh-TW" altLang="en-US" b="1" dirty="0">
                <a:solidFill>
                  <a:srgbClr val="FF0000"/>
                </a:solidFill>
              </a:rPr>
              <a:t>實在</a:t>
            </a:r>
            <a:r>
              <a:rPr lang="zh-TW" altLang="en-US" b="1" u="sng" dirty="0">
                <a:solidFill>
                  <a:srgbClr val="FF0000"/>
                </a:solidFill>
              </a:rPr>
              <a:t>行出來</a:t>
            </a:r>
            <a:r>
              <a:rPr lang="zh-TW" altLang="en-US" dirty="0"/>
              <a:t>，就在他</a:t>
            </a:r>
            <a:r>
              <a:rPr lang="zh-TW" altLang="en-US" b="1" dirty="0">
                <a:solidFill>
                  <a:srgbClr val="FF0000"/>
                </a:solidFill>
              </a:rPr>
              <a:t>所行的事上</a:t>
            </a:r>
            <a:r>
              <a:rPr lang="zh-TW" altLang="en-US" dirty="0"/>
              <a:t>必然得福。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939800"/>
            <a:ext cx="9144000" cy="5943600"/>
            <a:chOff x="0" y="939800"/>
            <a:chExt cx="9144000" cy="59436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939800"/>
              <a:ext cx="9144000" cy="5943600"/>
              <a:chOff x="0" y="939800"/>
              <a:chExt cx="9144000" cy="59436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939800"/>
                <a:ext cx="9144000" cy="5943600"/>
                <a:chOff x="0" y="939800"/>
                <a:chExt cx="9144000" cy="594360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939800"/>
                  <a:ext cx="9144000" cy="5943600"/>
                </a:xfrm>
                <a:prstGeom prst="rect">
                  <a:avLst/>
                </a:prstGeom>
              </p:spPr>
            </p:pic>
            <p:sp>
              <p:nvSpPr>
                <p:cNvPr id="5" name="Oval 4"/>
                <p:cNvSpPr/>
                <p:nvPr/>
              </p:nvSpPr>
              <p:spPr>
                <a:xfrm>
                  <a:off x="7327900" y="1714500"/>
                  <a:ext cx="685800" cy="609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7213600" y="4864100"/>
                  <a:ext cx="825500" cy="609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3276600" y="4826000"/>
                <a:ext cx="1600200" cy="609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Down Arrow 10"/>
            <p:cNvSpPr/>
            <p:nvPr/>
          </p:nvSpPr>
          <p:spPr>
            <a:xfrm rot="2383126">
              <a:off x="8067894" y="1117980"/>
              <a:ext cx="248714" cy="7805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3789929">
              <a:off x="7826057" y="5592250"/>
              <a:ext cx="789948" cy="2454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7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3" y="1447801"/>
            <a:ext cx="5595256" cy="5105400"/>
          </a:xfrm>
        </p:spPr>
        <p:txBody>
          <a:bodyPr>
            <a:normAutofit/>
          </a:bodyPr>
          <a:lstStyle/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方法</a:t>
            </a:r>
            <a:endParaRPr lang="en-US" altLang="zh-CN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00"/>
                </a:solidFill>
                <a:ea typeface="SimSun" pitchFamily="2" charset="-122"/>
              </a:rPr>
              <a:t>T.E.A + </a:t>
            </a: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前</a:t>
            </a:r>
            <a:r>
              <a:rPr lang="zh-CN" altLang="en-US" sz="2400" dirty="0" smtClean="0">
                <a:solidFill>
                  <a:srgbClr val="FFFF00"/>
                </a:solidFill>
                <a:ea typeface="SimSun" pitchFamily="2" charset="-122"/>
              </a:rPr>
              <a:t>景</a:t>
            </a: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理論</a:t>
            </a:r>
            <a:r>
              <a:rPr lang="zh-CN" altLang="en-US" sz="2400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sz="2400" dirty="0">
                <a:solidFill>
                  <a:srgbClr val="FFFF00"/>
                </a:solidFill>
                <a:ea typeface="SimSun" pitchFamily="2" charset="-122"/>
              </a:rPr>
              <a:t>+ </a:t>
            </a: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最省力法則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2544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2"/>
            <a:ext cx="4953000" cy="838200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prstClr val="white"/>
                </a:solidFill>
              </a:rPr>
              <a:t>Agenda: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56" y="1295400"/>
            <a:ext cx="3091543" cy="3852863"/>
          </a:xfrm>
          <a:prstGeom prst="rect">
            <a:avLst/>
          </a:prstGeom>
          <a:noFill/>
        </p:spPr>
        <p:txBody>
          <a:bodyPr wrap="square" lIns="91435" tIns="45718" rIns="91435" bIns="45718" rtlCol="0" anchor="b">
            <a:normAutofit fontScale="92500"/>
          </a:bodyPr>
          <a:lstStyle/>
          <a:p>
            <a:r>
              <a:rPr lang="zh-CN" altLang="en-US" sz="2600" dirty="0">
                <a:solidFill>
                  <a:srgbClr val="FF0000"/>
                </a:solidFill>
              </a:rPr>
              <a:t>以弗所書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3</a:t>
            </a:r>
            <a:r>
              <a:rPr lang="zh-CN" altLang="en-US" sz="2600" dirty="0">
                <a:solidFill>
                  <a:srgbClr val="FF0000"/>
                </a:solidFill>
              </a:rPr>
              <a:t>章</a:t>
            </a:r>
            <a:r>
              <a:rPr lang="en-US" altLang="zh-CN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19 </a:t>
            </a:r>
            <a:r>
              <a:rPr lang="en-US" altLang="zh-CN" sz="2600" dirty="0">
                <a:solidFill>
                  <a:srgbClr val="FF0000"/>
                </a:solidFill>
              </a:rPr>
              <a:t>– 20</a:t>
            </a:r>
            <a:r>
              <a:rPr lang="zh-CN" altLang="en-US" sz="2600" dirty="0">
                <a:solidFill>
                  <a:srgbClr val="FF0000"/>
                </a:solidFill>
              </a:rPr>
              <a:t>節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19</a:t>
            </a:r>
            <a:r>
              <a:rPr lang="zh-TW" altLang="en-US" sz="2400" b="1" dirty="0"/>
              <a:t>並</a:t>
            </a:r>
            <a:r>
              <a:rPr lang="zh-CN" altLang="en-US" sz="2400" b="1" dirty="0"/>
              <a:t>知道</a:t>
            </a:r>
            <a:r>
              <a:rPr lang="zh-TW" altLang="en-US" sz="2400" b="1" dirty="0"/>
              <a:t>這愛是過於人所能測度的，便叫</a:t>
            </a:r>
            <a:r>
              <a:rPr lang="zh-TW" altLang="en-US" sz="2400" b="1" dirty="0" smtClean="0"/>
              <a:t>神一</a:t>
            </a:r>
            <a:r>
              <a:rPr lang="zh-TW" altLang="en-US" sz="2400" b="1" dirty="0"/>
              <a:t>切所充滿的充滿了你們。</a:t>
            </a:r>
            <a:endParaRPr lang="en-US" altLang="zh-TW" sz="2400" b="1" dirty="0"/>
          </a:p>
          <a:p>
            <a:endParaRPr lang="en-US" altLang="zh-TW" sz="2400" b="1" dirty="0">
              <a:solidFill>
                <a:srgbClr val="7BCF27"/>
              </a:solidFill>
              <a:hlinkClick r:id="rId4"/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20</a:t>
            </a:r>
            <a:r>
              <a:rPr lang="zh-TW" altLang="en-US" sz="2400" b="1" dirty="0"/>
              <a:t>神能照著運行在我們心裡的大力，充充足足地成就一切，</a:t>
            </a:r>
            <a:r>
              <a:rPr lang="zh-TW" altLang="en-US" sz="2800" b="1" dirty="0">
                <a:solidFill>
                  <a:srgbClr val="FF0000"/>
                </a:solidFill>
              </a:rPr>
              <a:t>超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過</a:t>
            </a:r>
            <a:r>
              <a:rPr lang="zh-TW" altLang="en-US" sz="2800" b="1" dirty="0" smtClean="0"/>
              <a:t> </a:t>
            </a:r>
            <a:r>
              <a:rPr lang="zh-TW" altLang="en-US" sz="2400" b="1" dirty="0" smtClean="0"/>
              <a:t>我們所求所</a:t>
            </a:r>
            <a:r>
              <a:rPr lang="zh-TW" altLang="en-US" sz="2400" b="1" dirty="0"/>
              <a:t>想的。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74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81544"/>
            <a:ext cx="8928100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失敗的原因：</a:t>
            </a:r>
            <a:r>
              <a:rPr lang="zh-CN" altLang="en-US" sz="2800" dirty="0" smtClean="0">
                <a:solidFill>
                  <a:srgbClr val="FF0000"/>
                </a:solidFill>
              </a:rPr>
              <a:t>我并不</a:t>
            </a:r>
            <a:r>
              <a:rPr lang="zh-CN" altLang="en-US" sz="2800" dirty="0">
                <a:solidFill>
                  <a:srgbClr val="FF0000"/>
                </a:solidFill>
              </a:rPr>
              <a:t>快</a:t>
            </a:r>
            <a:r>
              <a:rPr lang="zh-CN" altLang="en-US" sz="2800" dirty="0" smtClean="0">
                <a:solidFill>
                  <a:srgbClr val="FF0000"/>
                </a:solidFill>
              </a:rPr>
              <a:t>樂！</a:t>
            </a:r>
            <a:r>
              <a:rPr lang="en-US" altLang="zh-CN" sz="2800" dirty="0"/>
              <a:t>(</a:t>
            </a:r>
            <a:r>
              <a:rPr lang="zh-CN" altLang="en-US" sz="2800" dirty="0" smtClean="0"/>
              <a:t>所</a:t>
            </a:r>
            <a:r>
              <a:rPr lang="zh-CN" altLang="en-US" sz="2800" dirty="0"/>
              <a:t>以建立不了</a:t>
            </a:r>
            <a:r>
              <a:rPr lang="zh-CN" altLang="en-US" sz="2800" u="sng" dirty="0">
                <a:solidFill>
                  <a:srgbClr val="FF0000"/>
                </a:solidFill>
              </a:rPr>
              <a:t>新的習慣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Habit</a:t>
            </a:r>
            <a:r>
              <a:rPr lang="en-US" altLang="zh-CN" sz="2800" dirty="0"/>
              <a:t>)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49060" y="1108741"/>
            <a:ext cx="8731440" cy="5617320"/>
            <a:chOff x="374460" y="1227980"/>
            <a:chExt cx="8731440" cy="5617320"/>
          </a:xfrm>
        </p:grpSpPr>
        <p:grpSp>
          <p:nvGrpSpPr>
            <p:cNvPr id="8" name="Group 7"/>
            <p:cNvGrpSpPr/>
            <p:nvPr/>
          </p:nvGrpSpPr>
          <p:grpSpPr>
            <a:xfrm>
              <a:off x="374460" y="1227980"/>
              <a:ext cx="6019800" cy="5617320"/>
              <a:chOff x="1610303" y="1055119"/>
              <a:chExt cx="6019800" cy="56173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610303" y="1055119"/>
                <a:ext cx="6019800" cy="5617320"/>
                <a:chOff x="1610303" y="1055119"/>
                <a:chExt cx="6019800" cy="561732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0303" y="1600200"/>
                  <a:ext cx="6019800" cy="5072239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1981200" y="1055119"/>
                  <a:ext cx="480772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/>
                    <a:t>2002</a:t>
                  </a:r>
                  <a:r>
                    <a:rPr lang="zh-CN" altLang="en-US" sz="2400" dirty="0" smtClean="0"/>
                    <a:t>年</a:t>
                  </a:r>
                  <a:r>
                    <a:rPr lang="zh-CN" altLang="en-US" sz="2400" dirty="0"/>
                    <a:t>諾貝</a:t>
                  </a:r>
                  <a:r>
                    <a:rPr lang="zh-CN" altLang="en-US" sz="2400" dirty="0" smtClean="0"/>
                    <a:t>爾經濟獎，</a:t>
                  </a:r>
                  <a:r>
                    <a:rPr lang="zh-CN" altLang="en-US" sz="2400" dirty="0"/>
                    <a:t>卡尼</a:t>
                  </a:r>
                  <a:r>
                    <a:rPr lang="zh-CN" altLang="en-US" sz="2400" dirty="0" smtClean="0"/>
                    <a:t>曼</a:t>
                  </a:r>
                  <a:r>
                    <a:rPr lang="zh-CN" altLang="en-US" sz="2400" dirty="0"/>
                    <a:t>教授</a:t>
                  </a:r>
                  <a:endParaRPr lang="en-US" altLang="zh-CN" sz="2400" dirty="0"/>
                </a:p>
                <a:p>
                  <a:r>
                    <a:rPr lang="en-US" sz="2400" dirty="0"/>
                    <a:t>       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Prospect Theory – </a:t>
                  </a:r>
                  <a:r>
                    <a:rPr lang="zh-CN" altLang="en-US" sz="2400" b="1" dirty="0">
                      <a:solidFill>
                        <a:srgbClr val="FF0000"/>
                      </a:solidFill>
                    </a:rPr>
                    <a:t>前</a:t>
                  </a:r>
                  <a:r>
                    <a:rPr lang="zh-CN" altLang="en-US" sz="2400" b="1" dirty="0" smtClean="0">
                      <a:solidFill>
                        <a:srgbClr val="FF0000"/>
                      </a:solidFill>
                    </a:rPr>
                    <a:t>景理論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4267200" y="2438400"/>
                <a:ext cx="914400" cy="457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267200" y="6096000"/>
                <a:ext cx="914400" cy="457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144833" y="1898816"/>
              <a:ext cx="2961067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smtClean="0"/>
                <a:t>2017</a:t>
              </a:r>
              <a:r>
                <a:rPr lang="zh-CN" altLang="en-US" sz="2400" dirty="0" smtClean="0"/>
                <a:t>年諾貝爾經濟獎</a:t>
              </a:r>
              <a:endParaRPr lang="en-US" altLang="zh-CN" sz="2400" dirty="0" smtClean="0"/>
            </a:p>
            <a:p>
              <a:pPr algn="ctr"/>
              <a:r>
                <a:rPr lang="zh-CN" altLang="en-US" sz="2400" dirty="0" smtClean="0"/>
                <a:t>理查德</a:t>
              </a:r>
              <a:r>
                <a:rPr lang="en-US" altLang="zh-CN" sz="2400" dirty="0"/>
                <a:t>.</a:t>
              </a:r>
              <a:r>
                <a:rPr lang="zh-CN" altLang="en-US" sz="2400" dirty="0" smtClean="0"/>
                <a:t>塞勒教授</a:t>
              </a:r>
              <a:endParaRPr lang="en-US" altLang="zh-CN" sz="2400" dirty="0" smtClean="0"/>
            </a:p>
            <a:p>
              <a:pPr algn="ctr"/>
              <a:endParaRPr lang="en-US" altLang="zh-CN" sz="2400" dirty="0" smtClean="0"/>
            </a:p>
            <a:p>
              <a:pPr algn="ctr"/>
              <a:r>
                <a:rPr lang="en-US" sz="2400" dirty="0" smtClean="0"/>
                <a:t>Mental Account</a:t>
              </a:r>
            </a:p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</a:rPr>
                <a:t>心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理賬戶</a:t>
              </a:r>
              <a:endParaRPr lang="en-US" altLang="zh-CN" sz="24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2400" b="1" dirty="0" smtClean="0"/>
                <a:t>* 行為經濟學 *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77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5638800" cy="5567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329" y="4343400"/>
            <a:ext cx="3347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400" b="1" dirty="0" smtClean="0">
                <a:solidFill>
                  <a:srgbClr val="00B050"/>
                </a:solidFill>
              </a:rPr>
              <a:t>“</a:t>
            </a:r>
            <a:r>
              <a:rPr lang="zh-CN" altLang="en-US" sz="2400" b="1" dirty="0">
                <a:solidFill>
                  <a:srgbClr val="00B050"/>
                </a:solidFill>
              </a:rPr>
              <a:t>失而复得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”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快乐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，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defTabSz="914400"/>
            <a:r>
              <a:rPr lang="zh-CN" altLang="en-US" sz="2400" b="1" dirty="0">
                <a:solidFill>
                  <a:prstClr val="black"/>
                </a:solidFill>
              </a:rPr>
              <a:t>远超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过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“得到”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快乐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defTabSz="914400"/>
            <a:endParaRPr lang="en-US" sz="2400" b="1" dirty="0">
              <a:solidFill>
                <a:srgbClr val="FF0000"/>
              </a:solidFill>
            </a:endParaRPr>
          </a:p>
          <a:p>
            <a:pPr defTabSz="914400"/>
            <a:r>
              <a:rPr lang="zh-CN" altLang="en-US" sz="2400" b="1" u="sng" dirty="0" smtClean="0">
                <a:solidFill>
                  <a:srgbClr val="00B050"/>
                </a:solidFill>
              </a:rPr>
              <a:t>被赦免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快乐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，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defTabSz="914400"/>
            <a:r>
              <a:rPr lang="zh-CN" altLang="en-US" sz="2400" b="1" dirty="0" smtClean="0">
                <a:solidFill>
                  <a:prstClr val="black"/>
                </a:solidFill>
              </a:rPr>
              <a:t>远超过</a:t>
            </a:r>
            <a:r>
              <a:rPr lang="zh-CN" altLang="en-US" sz="2400" b="1" u="sng" dirty="0" smtClean="0">
                <a:solidFill>
                  <a:srgbClr val="00B050"/>
                </a:solidFill>
              </a:rPr>
              <a:t>获得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快乐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【</a:t>
            </a:r>
            <a:r>
              <a:rPr lang="zh-TW" altLang="en-US" sz="2400" b="1" dirty="0" smtClean="0"/>
              <a:t>路</a:t>
            </a:r>
            <a:r>
              <a:rPr lang="zh-CN" altLang="en-US" sz="2400" b="1" dirty="0"/>
              <a:t>加</a:t>
            </a:r>
            <a:r>
              <a:rPr lang="zh-CN" altLang="en-US" sz="2400" b="1" dirty="0" smtClean="0"/>
              <a:t>福音</a:t>
            </a:r>
            <a:r>
              <a:rPr lang="en-US" altLang="zh-CN" sz="2400" b="1" dirty="0" smtClean="0"/>
              <a:t>15</a:t>
            </a:r>
            <a:r>
              <a:rPr lang="zh-CN" altLang="en-US" sz="2400" b="1" dirty="0" smtClean="0"/>
              <a:t>章</a:t>
            </a:r>
            <a:r>
              <a:rPr lang="en-US" altLang="zh-TW" sz="2400" b="1" dirty="0" smtClean="0"/>
              <a:t>24</a:t>
            </a:r>
            <a:r>
              <a:rPr lang="zh-CN" altLang="en-US" sz="2400" b="1" dirty="0" smtClean="0"/>
              <a:t>節</a:t>
            </a:r>
            <a:r>
              <a:rPr lang="en-US" altLang="zh-TW" sz="2400" b="1" dirty="0" smtClean="0"/>
              <a:t>】</a:t>
            </a:r>
            <a:r>
              <a:rPr lang="zh-TW" altLang="en-US" sz="2400" dirty="0"/>
              <a:t>「因為我這個兒子，是</a:t>
            </a:r>
            <a:r>
              <a:rPr lang="zh-TW" altLang="en-US" sz="2400" b="1" dirty="0">
                <a:solidFill>
                  <a:srgbClr val="FF0000"/>
                </a:solidFill>
              </a:rPr>
              <a:t>死而復活</a:t>
            </a:r>
            <a:r>
              <a:rPr lang="zh-TW" altLang="en-US" sz="2400" dirty="0"/>
              <a:t>，</a:t>
            </a:r>
            <a:r>
              <a:rPr lang="zh-TW" altLang="en-US" sz="2400" b="1" dirty="0">
                <a:solidFill>
                  <a:srgbClr val="FF0000"/>
                </a:solidFill>
              </a:rPr>
              <a:t>失而又得</a:t>
            </a:r>
            <a:r>
              <a:rPr lang="zh-TW" altLang="en-US" sz="2400" dirty="0"/>
              <a:t>的。”他們就</a:t>
            </a:r>
            <a:r>
              <a:rPr lang="zh-TW" altLang="en-US" sz="2400" b="1" dirty="0">
                <a:solidFill>
                  <a:srgbClr val="FF0000"/>
                </a:solidFill>
              </a:rPr>
              <a:t>快樂起來</a:t>
            </a:r>
            <a:r>
              <a:rPr lang="zh-TW" altLang="en-US" sz="2400" dirty="0"/>
              <a:t>。」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4851400" y="24384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074" y="1676041"/>
            <a:ext cx="3975897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X</a:t>
            </a:r>
            <a:r>
              <a:rPr lang="zh-CN" altLang="en-US" b="1" dirty="0" smtClean="0"/>
              <a:t>軸：新的參考點（</a:t>
            </a:r>
            <a:r>
              <a:rPr lang="en-US" altLang="zh-CN" b="1" dirty="0" smtClean="0"/>
              <a:t>Reference Point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:</a:t>
            </a: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已經</a:t>
            </a:r>
            <a:r>
              <a:rPr lang="zh-CN" altLang="en-US" b="1" dirty="0" smtClean="0"/>
              <a:t>與耶穌同死</a:t>
            </a:r>
            <a:endParaRPr lang="en-US" altLang="zh-CN" b="1" dirty="0" smtClean="0"/>
          </a:p>
          <a:p>
            <a:pPr algn="ctr"/>
            <a:r>
              <a:rPr lang="en-US" b="1" dirty="0"/>
              <a:t> </a:t>
            </a:r>
            <a:r>
              <a:rPr lang="en-US" b="1" dirty="0" smtClean="0"/>
              <a:t>Loss = </a:t>
            </a:r>
            <a:r>
              <a:rPr lang="en-US" b="1" dirty="0" smtClean="0">
                <a:solidFill>
                  <a:srgbClr val="FF0000"/>
                </a:solidFill>
              </a:rPr>
              <a:t>∞ </a:t>
            </a:r>
            <a:r>
              <a:rPr lang="zh-CN" altLang="en-US" b="1" dirty="0">
                <a:solidFill>
                  <a:srgbClr val="FF0000"/>
                </a:solidFill>
              </a:rPr>
              <a:t>無窮</a:t>
            </a:r>
            <a:r>
              <a:rPr lang="zh-CN" altLang="en-US" b="1" dirty="0" smtClean="0">
                <a:solidFill>
                  <a:srgbClr val="FF0000"/>
                </a:solidFill>
              </a:rPr>
              <a:t>大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endParaRPr lang="en-US" altLang="zh-CN" b="1" dirty="0">
              <a:solidFill>
                <a:srgbClr val="FF0000"/>
              </a:solidFill>
            </a:endParaRPr>
          </a:p>
          <a:p>
            <a:pPr algn="ctr"/>
            <a:r>
              <a:rPr lang="en-US" altLang="zh-CN" b="1" dirty="0" smtClean="0"/>
              <a:t>Y</a:t>
            </a:r>
            <a:r>
              <a:rPr lang="zh-CN" altLang="en-US" b="1" dirty="0" smtClean="0"/>
              <a:t>軸：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Value </a:t>
            </a:r>
            <a:r>
              <a:rPr lang="zh-CN" altLang="en-US" b="1" dirty="0" smtClean="0">
                <a:solidFill>
                  <a:srgbClr val="FF0000"/>
                </a:solidFill>
              </a:rPr>
              <a:t>總是正數（感恩！）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685800"/>
            <a:ext cx="4420195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05" y="685800"/>
            <a:ext cx="4420195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20134"/>
            <a:ext cx="290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參考點</a:t>
            </a:r>
            <a:r>
              <a:rPr lang="zh-CN" altLang="en-US" dirty="0" smtClean="0"/>
              <a:t> </a:t>
            </a:r>
            <a:r>
              <a:rPr lang="en-US" dirty="0" smtClean="0"/>
              <a:t>Reference Point :  </a:t>
            </a:r>
            <a:r>
              <a:rPr lang="en-US" b="1" dirty="0" smtClean="0">
                <a:solidFill>
                  <a:srgbClr val="FF0000"/>
                </a:solidFill>
              </a:rPr>
              <a:t>(A)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5604" y="120134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參考點</a:t>
            </a:r>
            <a:r>
              <a:rPr lang="zh-CN" altLang="en-US" dirty="0" smtClean="0"/>
              <a:t> </a:t>
            </a:r>
            <a:r>
              <a:rPr lang="en-US" dirty="0" smtClean="0"/>
              <a:t>Reference Point : 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19102"/>
            <a:ext cx="8328617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zh-CN" altLang="en-US" sz="4000" dirty="0"/>
              <a:t>你每天的：</a:t>
            </a:r>
            <a:r>
              <a:rPr lang="zh-CN" altLang="en-US" sz="4000" b="1" dirty="0">
                <a:solidFill>
                  <a:srgbClr val="FF0000"/>
                </a:solidFill>
              </a:rPr>
              <a:t>情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緒</a:t>
            </a:r>
            <a:r>
              <a:rPr lang="zh-CN" altLang="en-US" sz="4000" dirty="0" smtClean="0"/>
              <a:t>能量 </a:t>
            </a:r>
            <a:r>
              <a:rPr lang="en-US" altLang="zh-CN" sz="2800" dirty="0" smtClean="0"/>
              <a:t>(Emotion Energy Value)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31373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94" y="203197"/>
            <a:ext cx="8816826" cy="22467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不能堅持</a:t>
            </a:r>
            <a:r>
              <a:rPr lang="zh-CN" altLang="en-US" sz="2800" dirty="0" smtClean="0">
                <a:solidFill>
                  <a:srgbClr val="FF0000"/>
                </a:solidFill>
              </a:rPr>
              <a:t>，是</a:t>
            </a:r>
            <a:r>
              <a:rPr lang="zh-CN" altLang="en-US" sz="2800" dirty="0">
                <a:solidFill>
                  <a:srgbClr val="FF0000"/>
                </a:solidFill>
              </a:rPr>
              <a:t>因</a:t>
            </a:r>
            <a:r>
              <a:rPr lang="zh-CN" altLang="en-US" sz="2800" dirty="0" smtClean="0">
                <a:solidFill>
                  <a:srgbClr val="FF0000"/>
                </a:solidFill>
              </a:rPr>
              <a:t>為：遇</a:t>
            </a:r>
            <a:r>
              <a:rPr lang="zh-CN" altLang="en-US" sz="2800" dirty="0">
                <a:solidFill>
                  <a:srgbClr val="FF0000"/>
                </a:solidFill>
              </a:rPr>
              <a:t>到</a:t>
            </a:r>
            <a:r>
              <a:rPr lang="zh-CN" altLang="en-US" sz="2800" b="1" dirty="0"/>
              <a:t>挫折時</a:t>
            </a:r>
            <a:r>
              <a:rPr lang="zh-CN" altLang="en-US" sz="2800" dirty="0">
                <a:solidFill>
                  <a:srgbClr val="FF0000"/>
                </a:solidFill>
              </a:rPr>
              <a:t>的產生</a:t>
            </a:r>
            <a:r>
              <a:rPr lang="zh-CN" altLang="en-US" sz="2800" dirty="0" smtClean="0">
                <a:solidFill>
                  <a:srgbClr val="FF0000"/>
                </a:solidFill>
              </a:rPr>
              <a:t>的</a:t>
            </a:r>
            <a:r>
              <a:rPr lang="zh-CN" altLang="en-US" sz="2800" b="1" dirty="0" smtClean="0"/>
              <a:t>心理賬戶損</a:t>
            </a:r>
            <a:r>
              <a:rPr lang="zh-CN" altLang="en-US" sz="2800" b="1" dirty="0"/>
              <a:t>失</a:t>
            </a:r>
            <a:endParaRPr lang="en-US" altLang="zh-CN" sz="2800" b="1" dirty="0"/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每</a:t>
            </a:r>
            <a:r>
              <a:rPr lang="zh-CN" altLang="en-US" sz="2800" dirty="0">
                <a:solidFill>
                  <a:srgbClr val="FF0000"/>
                </a:solidFill>
              </a:rPr>
              <a:t>一</a:t>
            </a:r>
            <a:r>
              <a:rPr lang="zh-CN" altLang="en-US" sz="2800" dirty="0" smtClean="0">
                <a:solidFill>
                  <a:srgbClr val="FF0000"/>
                </a:solidFill>
              </a:rPr>
              <a:t>次的</a:t>
            </a:r>
            <a:r>
              <a:rPr lang="zh-CN" altLang="en-US" sz="2800" b="1" u="sng" dirty="0" smtClean="0"/>
              <a:t>挫折感</a:t>
            </a:r>
            <a:r>
              <a:rPr lang="zh-CN" altLang="en-US" sz="2800" dirty="0" smtClean="0">
                <a:solidFill>
                  <a:srgbClr val="FF0000"/>
                </a:solidFill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</a:rPr>
              <a:t>倒退一步），都等價于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sz="2800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/>
              <a:t>倒</a:t>
            </a:r>
            <a:r>
              <a:rPr lang="zh-CN" altLang="en-US" sz="2800" b="1" dirty="0"/>
              <a:t>扣</a:t>
            </a:r>
            <a:r>
              <a:rPr lang="en-US" altLang="zh-CN" sz="2800" b="1" u="sng" dirty="0">
                <a:solidFill>
                  <a:srgbClr val="FF0000"/>
                </a:solidFill>
              </a:rPr>
              <a:t>2</a:t>
            </a:r>
            <a:r>
              <a:rPr lang="zh-CN" altLang="en-US" sz="2800" b="1" u="sng" dirty="0">
                <a:solidFill>
                  <a:srgbClr val="FF0000"/>
                </a:solidFill>
              </a:rPr>
              <a:t>倍到</a:t>
            </a:r>
            <a:r>
              <a:rPr lang="en-US" altLang="zh-CN" sz="2800" b="1" u="sng" dirty="0">
                <a:solidFill>
                  <a:srgbClr val="FF0000"/>
                </a:solidFill>
              </a:rPr>
              <a:t>3</a:t>
            </a:r>
            <a:r>
              <a:rPr lang="zh-CN" altLang="en-US" sz="2800" b="1" u="sng" dirty="0">
                <a:solidFill>
                  <a:srgbClr val="FF0000"/>
                </a:solidFill>
              </a:rPr>
              <a:t>倍的</a:t>
            </a:r>
            <a:r>
              <a:rPr lang="zh-CN" altLang="en-US" sz="2800" b="1" dirty="0"/>
              <a:t>心理賬</a:t>
            </a:r>
            <a:r>
              <a:rPr lang="zh-CN" altLang="en-US" sz="2800" b="1" dirty="0" smtClean="0"/>
              <a:t>戶的存量</a:t>
            </a:r>
            <a:r>
              <a:rPr lang="zh-CN" altLang="en-US" sz="2800" dirty="0" smtClean="0">
                <a:solidFill>
                  <a:srgbClr val="FF0000"/>
                </a:solidFill>
              </a:rPr>
              <a:t>！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68600"/>
            <a:ext cx="4267200" cy="345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66" y="2775950"/>
            <a:ext cx="6300685" cy="3451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5" y="2704882"/>
            <a:ext cx="8568025" cy="41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866708" cy="5224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30196"/>
            <a:ext cx="550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緒的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心理賬戶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Mental Account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1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101" y="3962400"/>
            <a:ext cx="8883262" cy="261609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1" indent="-571471">
              <a:buFont typeface="Arial" panose="020B0604020202020204" pitchFamily="34" charset="0"/>
              <a:buChar char="•"/>
            </a:pPr>
            <a:r>
              <a:rPr lang="zh-CN" altLang="en-US" sz="3200" b="1" i="1" dirty="0">
                <a:solidFill>
                  <a:srgbClr val="002060"/>
                </a:solidFill>
              </a:rPr>
              <a:t>在教會主日學，青少年事工</a:t>
            </a:r>
            <a:r>
              <a:rPr lang="en-US" altLang="zh-CN" sz="3200" b="1" i="1" dirty="0">
                <a:solidFill>
                  <a:srgbClr val="002060"/>
                </a:solidFill>
              </a:rPr>
              <a:t> </a:t>
            </a:r>
            <a:r>
              <a:rPr lang="zh-CN" altLang="en-US" sz="3200" b="1" i="1" dirty="0">
                <a:solidFill>
                  <a:srgbClr val="002060"/>
                </a:solidFill>
              </a:rPr>
              <a:t>服事</a:t>
            </a:r>
            <a:endParaRPr lang="en-US" sz="3200" b="1" i="1" dirty="0">
              <a:solidFill>
                <a:srgbClr val="002060"/>
              </a:solidFill>
            </a:endParaRP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Oracle</a:t>
            </a:r>
            <a:r>
              <a:rPr lang="zh-CN" altLang="en-US" sz="3200" i="1" dirty="0">
                <a:solidFill>
                  <a:srgbClr val="FF0000"/>
                </a:solidFill>
              </a:rPr>
              <a:t>公司</a:t>
            </a:r>
            <a:r>
              <a:rPr lang="en-US" altLang="zh-CN" sz="3200" i="1" dirty="0">
                <a:solidFill>
                  <a:srgbClr val="FF0000"/>
                </a:solidFill>
              </a:rPr>
              <a:t>    </a:t>
            </a:r>
            <a:r>
              <a:rPr lang="en-US" altLang="zh-CN" sz="3200" i="1" dirty="0" smtClean="0">
                <a:solidFill>
                  <a:srgbClr val="FF0000"/>
                </a:solidFill>
              </a:rPr>
              <a:t>    </a:t>
            </a:r>
            <a:r>
              <a:rPr lang="en-US" altLang="zh-CN" sz="3200" b="1" i="1" dirty="0" smtClean="0"/>
              <a:t>- </a:t>
            </a:r>
            <a:r>
              <a:rPr lang="zh-CN" altLang="en-US" sz="3200" b="1" i="1" dirty="0" smtClean="0"/>
              <a:t>雲端</a:t>
            </a:r>
            <a:r>
              <a:rPr lang="zh-CN" altLang="en-US" sz="3200" b="1" i="1" dirty="0"/>
              <a:t>電腦</a:t>
            </a:r>
            <a:r>
              <a:rPr lang="zh-CN" altLang="en-US" sz="3200" b="1" i="1" dirty="0" smtClean="0"/>
              <a:t>設</a:t>
            </a:r>
            <a:r>
              <a:rPr lang="zh-CN" altLang="en-US" sz="3200" b="1" i="1" dirty="0"/>
              <a:t>計師，</a:t>
            </a:r>
            <a:r>
              <a:rPr lang="en-US" altLang="zh-CN" sz="3200" b="1" i="1" dirty="0" smtClean="0"/>
              <a:t>17 Years</a:t>
            </a:r>
            <a:endParaRPr lang="en-US" altLang="zh-CN" sz="3200" b="1" i="1" dirty="0"/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Azusa Pacific  </a:t>
            </a:r>
            <a:r>
              <a:rPr lang="en-US" sz="3200" i="1" dirty="0" smtClean="0">
                <a:solidFill>
                  <a:srgbClr val="FF0000"/>
                </a:solidFill>
              </a:rPr>
              <a:t>   </a:t>
            </a:r>
            <a:r>
              <a:rPr lang="en-US" altLang="zh-CN" sz="3200" i="1" dirty="0" smtClean="0"/>
              <a:t>- </a:t>
            </a:r>
            <a:r>
              <a:rPr lang="en-US" altLang="zh-CN" sz="3200" b="1" i="1" dirty="0"/>
              <a:t>Executive </a:t>
            </a:r>
            <a:r>
              <a:rPr lang="en-US" sz="3200" b="1" i="1" dirty="0"/>
              <a:t>Leadership Master</a:t>
            </a:r>
            <a:endParaRPr lang="en-US" altLang="zh-CN" sz="3200" b="1" i="1" dirty="0"/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B050"/>
                </a:solidFill>
              </a:rPr>
              <a:t>Tiny Habit </a:t>
            </a:r>
            <a:r>
              <a:rPr lang="en-US" altLang="zh-CN" sz="3200" i="1" dirty="0" smtClean="0"/>
              <a:t>- </a:t>
            </a:r>
            <a:r>
              <a:rPr lang="zh-CN" altLang="en-US" sz="3200" b="1" i="1" dirty="0"/>
              <a:t>斯坦福 </a:t>
            </a:r>
            <a:r>
              <a:rPr lang="en-US" altLang="zh-CN" sz="3200" b="1" i="1" dirty="0"/>
              <a:t>Dr. </a:t>
            </a:r>
            <a:r>
              <a:rPr lang="en-US" altLang="zh-CN" sz="3200" b="1" i="1" dirty="0" err="1" smtClean="0"/>
              <a:t>Fogg</a:t>
            </a:r>
            <a:r>
              <a:rPr lang="en-US" altLang="zh-CN" sz="3200" b="1" i="1" dirty="0" smtClean="0"/>
              <a:t> </a:t>
            </a:r>
            <a:r>
              <a:rPr lang="en-US" sz="3200" b="1" i="1" dirty="0"/>
              <a:t>Certified </a:t>
            </a:r>
            <a:r>
              <a:rPr lang="en-US" sz="3200" b="1" i="1" dirty="0">
                <a:solidFill>
                  <a:srgbClr val="00B050"/>
                </a:solidFill>
              </a:rPr>
              <a:t>L</a:t>
            </a:r>
            <a:r>
              <a:rPr lang="en-US" sz="3200" b="1" i="1" dirty="0" smtClean="0">
                <a:solidFill>
                  <a:srgbClr val="00B050"/>
                </a:solidFill>
              </a:rPr>
              <a:t>ife Coach</a:t>
            </a:r>
            <a:endParaRPr lang="en-US" sz="3200" b="1" i="1" dirty="0">
              <a:solidFill>
                <a:srgbClr val="00B050"/>
              </a:solidFill>
            </a:endParaRPr>
          </a:p>
          <a:p>
            <a:pPr marL="571471" indent="-571471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64" y="1488209"/>
            <a:ext cx="3169024" cy="2448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51" y="-122152"/>
            <a:ext cx="2926312" cy="292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4088"/>
            <a:ext cx="5982350" cy="10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3700"/>
            <a:ext cx="2286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218" y="406400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發燒？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用體</a:t>
            </a:r>
            <a:r>
              <a:rPr lang="zh-CN" altLang="en-US" sz="2400" dirty="0">
                <a:solidFill>
                  <a:srgbClr val="FF0000"/>
                </a:solidFill>
              </a:rPr>
              <a:t>溫</a:t>
            </a:r>
            <a:r>
              <a:rPr lang="zh-CN" altLang="en-US" sz="2400" dirty="0" smtClean="0">
                <a:solidFill>
                  <a:srgbClr val="FF0000"/>
                </a:solidFill>
              </a:rPr>
              <a:t>計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134" y="2895600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看病</a:t>
            </a:r>
            <a:r>
              <a:rPr lang="en-US" altLang="zh-CN" sz="2400" dirty="0" smtClean="0">
                <a:solidFill>
                  <a:srgbClr val="FF0000"/>
                </a:solidFill>
              </a:rPr>
              <a:t>?  </a:t>
            </a:r>
            <a:r>
              <a:rPr lang="zh-CN" altLang="en-US" sz="2400" dirty="0" smtClean="0">
                <a:solidFill>
                  <a:srgbClr val="FF0000"/>
                </a:solidFill>
              </a:rPr>
              <a:t>看報告</a:t>
            </a:r>
            <a:r>
              <a:rPr lang="en-US" altLang="zh-CN" sz="2400" dirty="0" smtClean="0">
                <a:solidFill>
                  <a:srgbClr val="FF0000"/>
                </a:solidFill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810001" cy="32166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17650" y="147697"/>
            <a:ext cx="3668705" cy="6683936"/>
            <a:chOff x="5217650" y="147697"/>
            <a:chExt cx="3668705" cy="6683936"/>
          </a:xfrm>
        </p:grpSpPr>
        <p:sp>
          <p:nvSpPr>
            <p:cNvPr id="6" name="TextBox 5"/>
            <p:cNvSpPr txBox="1"/>
            <p:nvPr/>
          </p:nvSpPr>
          <p:spPr>
            <a:xfrm>
              <a:off x="5217650" y="147697"/>
              <a:ext cx="363272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 smtClean="0"/>
                <a:t>大數據</a:t>
              </a:r>
              <a:endParaRPr lang="en-US" altLang="zh-CN" sz="3200" dirty="0" smtClean="0"/>
            </a:p>
            <a:p>
              <a:pPr algn="ctr"/>
              <a:endParaRPr lang="en-US" altLang="zh-CN" sz="3200" dirty="0" smtClean="0"/>
            </a:p>
            <a:p>
              <a:pPr algn="ctr"/>
              <a:r>
                <a:rPr lang="zh-CN" altLang="en-US" sz="3200" dirty="0" smtClean="0"/>
                <a:t>你的心理賬戶</a:t>
              </a:r>
              <a:endParaRPr lang="en-US" altLang="zh-CN" sz="3200" dirty="0" smtClean="0"/>
            </a:p>
            <a:p>
              <a:pPr algn="ctr"/>
              <a:r>
                <a:rPr lang="zh-CN" altLang="en-US" sz="3200" b="1" dirty="0" smtClean="0">
                  <a:solidFill>
                    <a:srgbClr val="FF0000"/>
                  </a:solidFill>
                </a:rPr>
                <a:t>情緒</a:t>
              </a:r>
              <a:r>
                <a:rPr lang="zh-CN" altLang="en-US" sz="3200" dirty="0"/>
                <a:t>體溫</a:t>
              </a:r>
              <a:r>
                <a:rPr lang="zh-CN" altLang="en-US" sz="3200" dirty="0" smtClean="0"/>
                <a:t>計</a:t>
              </a:r>
              <a:r>
                <a:rPr lang="en-US" altLang="zh-CN" sz="3200" dirty="0" smtClean="0"/>
                <a:t>/</a:t>
              </a:r>
              <a:r>
                <a:rPr lang="zh-CN" altLang="en-US" sz="3200" b="1" dirty="0" smtClean="0">
                  <a:solidFill>
                    <a:srgbClr val="FF0000"/>
                  </a:solidFill>
                </a:rPr>
                <a:t>能量</a:t>
              </a:r>
              <a:r>
                <a:rPr lang="zh-CN" altLang="en-US" sz="3200" dirty="0" smtClean="0"/>
                <a:t>表</a:t>
              </a:r>
              <a:endParaRPr lang="en-US" altLang="zh-CN" sz="3200" dirty="0" smtClean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651" y="2209800"/>
              <a:ext cx="3668704" cy="4621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2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305800" cy="1176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normAutofit fontScale="92500" lnSpcReduction="1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+mj-lt"/>
              </a:rPr>
              <a:t>T.E.A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+mj-lt"/>
              </a:rPr>
              <a:t>-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4000" b="1" dirty="0">
                <a:latin typeface="+mj-lt"/>
              </a:rPr>
              <a:t>iny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E</a:t>
            </a:r>
            <a:r>
              <a:rPr lang="en-US" sz="4000" b="1" dirty="0">
                <a:latin typeface="+mj-lt"/>
              </a:rPr>
              <a:t>njoyable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A</a:t>
            </a:r>
            <a:r>
              <a:rPr lang="en-US" sz="4000" b="1" dirty="0">
                <a:latin typeface="+mj-lt"/>
              </a:rPr>
              <a:t>ction </a:t>
            </a:r>
          </a:p>
          <a:p>
            <a:pPr algn="ctr"/>
            <a:r>
              <a:rPr lang="zh-CN" altLang="en-US" sz="4000" b="1" dirty="0">
                <a:latin typeface="+mj-lt"/>
              </a:rPr>
              <a:t>微小</a:t>
            </a:r>
            <a:r>
              <a:rPr lang="zh-CN" altLang="en-US" sz="4000" b="1" dirty="0" smtClean="0">
                <a:latin typeface="+mj-lt"/>
              </a:rPr>
              <a:t>、</a:t>
            </a:r>
            <a:r>
              <a:rPr lang="zh-CN" altLang="en-US" sz="4000" b="1" dirty="0">
                <a:latin typeface="+mj-lt"/>
              </a:rPr>
              <a:t>喜</a:t>
            </a:r>
            <a:r>
              <a:rPr lang="zh-CN" altLang="en-US" sz="4000" b="1" dirty="0" smtClean="0">
                <a:latin typeface="+mj-lt"/>
              </a:rPr>
              <a:t>樂 的</a:t>
            </a:r>
            <a:r>
              <a:rPr lang="zh-CN" altLang="en-US" sz="4000" b="1" dirty="0">
                <a:latin typeface="+mj-lt"/>
              </a:rPr>
              <a:t>行動</a:t>
            </a:r>
            <a:endParaRPr lang="en-US" sz="40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1582210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64593" y="1193457"/>
            <a:ext cx="1219200" cy="270843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5240" y="2240981"/>
            <a:ext cx="1931160" cy="762101"/>
          </a:xfrm>
          <a:prstGeom prst="rect">
            <a:avLst/>
          </a:prstGeom>
          <a:noFill/>
        </p:spPr>
        <p:txBody>
          <a:bodyPr wrap="square" lIns="91435" tIns="45718" rIns="91435" bIns="45718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spc="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簡單</a:t>
            </a:r>
            <a:endParaRPr lang="en-US" sz="24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50528" y="1628356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24254" y="3505200"/>
            <a:ext cx="1219200" cy="270843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1533586" y="3859466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74041" y="4410518"/>
            <a:ext cx="1931160" cy="8698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en-US" sz="3200" b="1" spc="60" dirty="0">
                <a:solidFill>
                  <a:srgbClr val="FF0000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Attach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掛鉤</a:t>
            </a:r>
            <a:endParaRPr lang="en-US" sz="32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42118" y="3989087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59604" y="3407228"/>
            <a:ext cx="1219200" cy="270843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62600" y="3773360"/>
            <a:ext cx="2057400" cy="2057400"/>
            <a:chOff x="5562600" y="3773360"/>
            <a:chExt cx="2057400" cy="2057400"/>
          </a:xfrm>
        </p:grpSpPr>
        <p:sp>
          <p:nvSpPr>
            <p:cNvPr id="5" name="Oval 4"/>
            <p:cNvSpPr/>
            <p:nvPr/>
          </p:nvSpPr>
          <p:spPr>
            <a:xfrm>
              <a:off x="5562600" y="3773360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49810" y="4410517"/>
              <a:ext cx="1931160" cy="838199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400" b="1" spc="60" dirty="0">
                  <a:solidFill>
                    <a:srgbClr val="FF0000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Celebrate</a:t>
              </a:r>
              <a:r>
                <a:rPr lang="zh-CN" altLang="en-US" sz="3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慶祝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807928" y="382507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529681" y="1871648"/>
            <a:ext cx="2079047" cy="46166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不超過</a:t>
            </a:r>
            <a:r>
              <a:rPr lang="en-US" altLang="zh-CN" sz="2400" b="1" dirty="0">
                <a:solidFill>
                  <a:srgbClr val="FF0000"/>
                </a:solidFill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</a:rPr>
              <a:t>秒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439886"/>
            <a:ext cx="2133600" cy="46166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4"/>
                </a:solidFill>
              </a:rPr>
              <a:t>現有的習慣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1" y="3455577"/>
            <a:ext cx="2133600" cy="52321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</a:rPr>
              <a:t>提供正</a:t>
            </a:r>
            <a:r>
              <a:rPr lang="zh-CN" altLang="en-US" sz="2800" b="1" dirty="0">
                <a:solidFill>
                  <a:srgbClr val="FF0000"/>
                </a:solidFill>
              </a:rPr>
              <a:t>能量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6747725"/>
              </p:ext>
            </p:extLst>
          </p:nvPr>
        </p:nvGraphicFramePr>
        <p:xfrm>
          <a:off x="570216" y="152400"/>
          <a:ext cx="813057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3687" y="1676400"/>
            <a:ext cx="1343627" cy="1015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Joy</a:t>
            </a:r>
          </a:p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喜樂的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502151" y="2656529"/>
            <a:ext cx="266700" cy="194567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0298" y="4800600"/>
            <a:ext cx="6670406" cy="187743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</a:rPr>
              <a:t>用實際</a:t>
            </a:r>
            <a:r>
              <a:rPr lang="zh-CN" altLang="en-US" sz="3600" b="1" dirty="0">
                <a:solidFill>
                  <a:srgbClr val="FF0000"/>
                </a:solidFill>
              </a:rPr>
              <a:t>行动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，</a:t>
            </a:r>
            <a:r>
              <a:rPr lang="zh-CN" altLang="en-US" sz="3600" b="1" dirty="0" smtClean="0"/>
              <a:t>心中</a:t>
            </a:r>
            <a:r>
              <a:rPr lang="zh-CN" altLang="en-US" sz="3600" b="1" dirty="0"/>
              <a:t>增加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愛的能量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（屬靈肌肉的成長）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       心</a:t>
            </a:r>
            <a:r>
              <a:rPr lang="zh-CN" altLang="en-US" sz="3600" b="1" dirty="0"/>
              <a:t>中有</a:t>
            </a:r>
            <a:r>
              <a:rPr lang="zh-CN" altLang="en-US" sz="3600" b="1" dirty="0">
                <a:solidFill>
                  <a:srgbClr val="FF0000"/>
                </a:solidFill>
              </a:rPr>
              <a:t>愛，</a:t>
            </a:r>
            <a:r>
              <a:rPr lang="zh-CN" altLang="en-US" sz="3600" b="1" dirty="0"/>
              <a:t>才能</a:t>
            </a:r>
            <a:r>
              <a:rPr lang="zh-CN" altLang="en-US" sz="3600" b="1" dirty="0">
                <a:solidFill>
                  <a:srgbClr val="FF0000"/>
                </a:solidFill>
              </a:rPr>
              <a:t>給出去</a:t>
            </a:r>
            <a:r>
              <a:rPr lang="zh-CN" altLang="en-US" sz="4400" b="1" dirty="0">
                <a:solidFill>
                  <a:srgbClr val="FF0000"/>
                </a:solidFill>
              </a:rPr>
              <a:t>！</a:t>
            </a:r>
            <a:endParaRPr lang="en-US" altLang="zh-C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cred pathw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200400" cy="494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106271"/>
            <a:ext cx="8494623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zh-CN" altLang="en-US" sz="3600" dirty="0" smtClean="0"/>
              <a:t>藉著耶穌，親</a:t>
            </a:r>
            <a:r>
              <a:rPr lang="zh-CN" altLang="en-US" sz="3600" dirty="0"/>
              <a:t>近神，服事</a:t>
            </a:r>
            <a:r>
              <a:rPr lang="zh-CN" altLang="en-US" sz="3600" dirty="0" smtClean="0"/>
              <a:t>神的</a:t>
            </a:r>
            <a:r>
              <a:rPr lang="zh-CN" altLang="en-US" sz="3600" dirty="0"/>
              <a:t>：</a:t>
            </a:r>
            <a:r>
              <a:rPr lang="zh-CN" altLang="en-US" sz="3600" dirty="0">
                <a:solidFill>
                  <a:srgbClr val="FF0000"/>
                </a:solidFill>
              </a:rPr>
              <a:t>神聖途徑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479" y="206962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約翰福音 </a:t>
            </a:r>
            <a:r>
              <a:rPr lang="en-US" altLang="zh-CN" b="1" dirty="0" smtClean="0"/>
              <a:t>14</a:t>
            </a:r>
            <a:r>
              <a:rPr lang="zh-CN" altLang="en-US" b="1" dirty="0" smtClean="0"/>
              <a:t>章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節： </a:t>
            </a:r>
            <a:r>
              <a:rPr lang="zh-TW" altLang="en-US" b="1" dirty="0" smtClean="0">
                <a:solidFill>
                  <a:srgbClr val="FF0000"/>
                </a:solidFill>
              </a:rPr>
              <a:t>耶 </a:t>
            </a:r>
            <a:r>
              <a:rPr lang="zh-TW" altLang="en-US" b="1" dirty="0">
                <a:solidFill>
                  <a:srgbClr val="FF0000"/>
                </a:solidFill>
              </a:rPr>
              <a:t>穌</a:t>
            </a:r>
            <a:r>
              <a:rPr lang="zh-TW" altLang="en-US" b="1" dirty="0"/>
              <a:t> </a:t>
            </a:r>
            <a:r>
              <a:rPr lang="zh-TW" altLang="en-US" b="1" dirty="0" smtClean="0"/>
              <a:t>說</a:t>
            </a:r>
            <a:r>
              <a:rPr lang="zh-CN" altLang="en-US" b="1" dirty="0" smtClean="0"/>
              <a:t>：</a:t>
            </a:r>
            <a:r>
              <a:rPr lang="zh-TW" altLang="en-US" b="1" dirty="0" smtClean="0"/>
              <a:t> </a:t>
            </a:r>
            <a:r>
              <a:rPr lang="zh-TW" altLang="en-US" b="1" dirty="0"/>
              <a:t>我 就 </a:t>
            </a:r>
            <a:r>
              <a:rPr lang="zh-TW" altLang="en-US" b="1" dirty="0">
                <a:solidFill>
                  <a:srgbClr val="FF0000"/>
                </a:solidFill>
              </a:rPr>
              <a:t>是 道 路</a:t>
            </a:r>
            <a:r>
              <a:rPr lang="zh-TW" altLang="en-US" b="1" dirty="0"/>
              <a:t> 、 真 理 、 生 命  </a:t>
            </a:r>
            <a:r>
              <a:rPr lang="zh-TW" altLang="en-US" b="1" dirty="0" smtClean="0"/>
              <a:t>若 </a:t>
            </a:r>
            <a:r>
              <a:rPr lang="zh-TW" altLang="en-US" b="1" dirty="0"/>
              <a:t>不 藉 著 我 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r>
              <a:rPr lang="zh-TW" altLang="en-US" b="1" dirty="0" smtClean="0"/>
              <a:t> </a:t>
            </a:r>
            <a:r>
              <a:rPr lang="zh-TW" altLang="en-US" b="1" dirty="0"/>
              <a:t>沒 有 人 能 到 父 那 裡 去 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7159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4161" y="152400"/>
            <a:ext cx="8590359" cy="557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64288" tIns="32144" rIns="64288" bIns="32144" anchor="ctr">
            <a:spAutoFit/>
          </a:bodyPr>
          <a:lstStyle>
            <a:lvl1pPr marL="509588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zh-CN" alt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神聖的途徑 </a:t>
            </a:r>
            <a:r>
              <a:rPr lang="en-US" altLang="zh-CN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zh-CN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zh-CN" alt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你的可選清單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Naturali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16" y="3815353"/>
            <a:ext cx="1334988" cy="200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sceti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1" y="3819817"/>
            <a:ext cx="1456656" cy="20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2454" y="5816717"/>
            <a:ext cx="1180951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00B050"/>
                </a:solidFill>
              </a:rPr>
              <a:t> Naturalist</a:t>
            </a:r>
          </a:p>
          <a:p>
            <a:pPr eaLnBrk="1" hangingPunct="1"/>
            <a:r>
              <a:rPr lang="zh-CN" altLang="en-US" sz="1400" b="1" dirty="0">
                <a:solidFill>
                  <a:srgbClr val="00B050"/>
                </a:solidFill>
              </a:rPr>
              <a:t>自然主義的</a:t>
            </a:r>
            <a:endParaRPr lang="en-US" altLang="en-US" sz="1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100" y="5917177"/>
            <a:ext cx="991195" cy="523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30" tIns="45716" rIns="91430" bIns="45716">
            <a:spAutoFit/>
          </a:bodyPr>
          <a:lstStyle/>
          <a:p>
            <a:pPr algn="ctr">
              <a:defRPr/>
            </a:pPr>
            <a:r>
              <a:rPr lang="en-US" sz="1400" b="1" dirty="0"/>
              <a:t>Ascetic</a:t>
            </a:r>
          </a:p>
          <a:p>
            <a:pPr algn="ctr">
              <a:defRPr/>
            </a:pPr>
            <a:r>
              <a:rPr lang="zh-CN" altLang="en-US" sz="1400" dirty="0" smtClean="0"/>
              <a:t>修</a:t>
            </a:r>
            <a:r>
              <a:rPr lang="zh-CN" altLang="en-US" sz="1400" dirty="0"/>
              <a:t>道士</a:t>
            </a:r>
            <a:endParaRPr lang="en-US" sz="1400" b="1" dirty="0"/>
          </a:p>
        </p:txBody>
      </p:sp>
      <p:pic>
        <p:nvPicPr>
          <p:cNvPr id="10" name="Picture 9" descr="Caregiv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1079518"/>
            <a:ext cx="2354089" cy="16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7342" y="2798483"/>
            <a:ext cx="1447726" cy="523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accent3">
                    <a:lumMod val="75000"/>
                  </a:schemeClr>
                </a:solidFill>
              </a:rPr>
              <a:t>Caregiver</a:t>
            </a:r>
          </a:p>
          <a:p>
            <a:pPr algn="ctr">
              <a:defRPr/>
            </a:pP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</a:rPr>
              <a:t>看顧者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4485" y="5917177"/>
            <a:ext cx="764302" cy="523216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Sensate</a:t>
            </a:r>
          </a:p>
          <a:p>
            <a:pPr>
              <a:defRPr/>
            </a:pPr>
            <a:r>
              <a:rPr lang="zh-CN" altLang="en-US" sz="1400" dirty="0"/>
              <a:t>感性的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Rembrandt-Prodigal S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21" y="3519556"/>
            <a:ext cx="1910953" cy="23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raditionalis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54" y="4790620"/>
            <a:ext cx="1975693" cy="14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85891" y="6229717"/>
            <a:ext cx="251482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1400" b="1" dirty="0"/>
              <a:t>TRADITIONALIST</a:t>
            </a:r>
          </a:p>
          <a:p>
            <a:pPr algn="ctr" eaLnBrk="1" hangingPunct="1"/>
            <a:r>
              <a:rPr lang="zh-CN" altLang="en-US" sz="1400" b="1" dirty="0"/>
              <a:t>傳統主義者</a:t>
            </a:r>
            <a:endParaRPr lang="en-US" altLang="en-US" sz="1400" b="1" dirty="0"/>
          </a:p>
        </p:txBody>
      </p:sp>
      <p:pic>
        <p:nvPicPr>
          <p:cNvPr id="17" name="Picture 16" descr="Contemplativ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59" y="1011430"/>
            <a:ext cx="2076152" cy="13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72534" y="2387718"/>
            <a:ext cx="1439912" cy="523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6" rIns="91430" bIns="45716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Contemplative</a:t>
            </a:r>
          </a:p>
          <a:p>
            <a:pPr algn="ctr">
              <a:defRPr/>
            </a:pP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沉</a:t>
            </a:r>
            <a:r>
              <a:rPr lang="zh-CN" altLang="en-US" sz="1400" b="1" dirty="0" smtClean="0">
                <a:solidFill>
                  <a:schemeClr val="accent2">
                    <a:lumMod val="75000"/>
                  </a:schemeClr>
                </a:solidFill>
              </a:rPr>
              <a:t>思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的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8" descr="Enthusiast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02" y="933296"/>
            <a:ext cx="2426643" cy="1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76600" y="2644446"/>
            <a:ext cx="960050" cy="523212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</a:bodyPr>
          <a:lstStyle/>
          <a:p>
            <a:pPr algn="ctr">
              <a:defRPr/>
            </a:pPr>
            <a:r>
              <a:rPr lang="en-US" sz="1400" b="1" dirty="0">
                <a:ln w="24500" cmpd="dbl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Enthusiast</a:t>
            </a:r>
          </a:p>
          <a:p>
            <a:pPr algn="ctr">
              <a:defRPr/>
            </a:pPr>
            <a:r>
              <a:rPr lang="zh-CN" altLang="en-US" sz="1400" dirty="0"/>
              <a:t>活躍</a:t>
            </a:r>
            <a:r>
              <a:rPr lang="zh-CN" altLang="en-US" sz="1400" dirty="0" smtClean="0"/>
              <a:t>的</a:t>
            </a:r>
            <a:endParaRPr lang="en-US" sz="1400" b="1" dirty="0">
              <a:ln w="24500" cmpd="dbl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0" descr="Activist (2)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26" y="1271507"/>
            <a:ext cx="969987" cy="12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064625" y="2541756"/>
            <a:ext cx="738910" cy="523216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Activist</a:t>
            </a:r>
          </a:p>
          <a:p>
            <a:pPr>
              <a:defRPr/>
            </a:pPr>
            <a:r>
              <a:rPr lang="zh-CN" altLang="en-US" sz="1400" dirty="0"/>
              <a:t>活</a:t>
            </a:r>
            <a:r>
              <a:rPr lang="zh-CN" altLang="en-US" sz="1400" dirty="0" smtClean="0"/>
              <a:t>動家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" name="Picture 22" descr="Intellectual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78" y="2881083"/>
            <a:ext cx="2028155" cy="14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90310" y="4277464"/>
            <a:ext cx="1059895" cy="738660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</a:bodyPr>
          <a:lstStyle/>
          <a:p>
            <a:pPr algn="ctr">
              <a:defRPr/>
            </a:pPr>
            <a:r>
              <a:rPr lang="en-US" sz="1400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Intellectual</a:t>
            </a:r>
          </a:p>
          <a:p>
            <a:pPr algn="ctr">
              <a:defRPr/>
            </a:pPr>
            <a:r>
              <a:rPr lang="zh-CN" altLang="en-US" sz="1400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知</a:t>
            </a:r>
            <a:r>
              <a:rPr lang="zh-CN" altLang="en-US" sz="14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識上</a:t>
            </a:r>
            <a:r>
              <a:rPr lang="zh-CN" altLang="en-US" sz="1400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的</a:t>
            </a:r>
            <a:endParaRPr lang="en-US" sz="1400" b="1" dirty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400" b="1" dirty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7" descr="OpenArms2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356" y="642938"/>
            <a:ext cx="5486177" cy="4114354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62200" y="5133879"/>
            <a:ext cx="4343400" cy="120032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發現自己屬靈的氣質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 sz="half" idx="1"/>
          </p:nvPr>
        </p:nvSpPr>
        <p:spPr>
          <a:xfrm>
            <a:off x="457648" y="2438921"/>
            <a:ext cx="4038451" cy="3915668"/>
          </a:xfrm>
        </p:spPr>
        <p:txBody>
          <a:bodyPr/>
          <a:lstStyle/>
          <a:p>
            <a:r>
              <a:rPr lang="zh-CN" altLang="en-US" sz="3600" b="1" dirty="0"/>
              <a:t>熟悉</a:t>
            </a:r>
            <a:r>
              <a:rPr lang="zh-CN" altLang="en-US" sz="3600" b="1" dirty="0" smtClean="0"/>
              <a:t>帶來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舒</a:t>
            </a:r>
            <a:r>
              <a:rPr lang="zh-CN" altLang="en-US" sz="3600" b="1" dirty="0">
                <a:solidFill>
                  <a:srgbClr val="FF0000"/>
                </a:solidFill>
              </a:rPr>
              <a:t>適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感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chemeClr val="bg1"/>
                </a:solidFill>
                <a:ea typeface="SimSun" pitchFamily="2" charset="-122"/>
              </a:rPr>
              <a:t> （最</a:t>
            </a:r>
            <a:r>
              <a:rPr lang="zh-CN" altLang="en-US" sz="3600" dirty="0">
                <a:solidFill>
                  <a:schemeClr val="bg1"/>
                </a:solidFill>
                <a:ea typeface="SimSun" pitchFamily="2" charset="-122"/>
              </a:rPr>
              <a:t>省力</a:t>
            </a:r>
            <a:r>
              <a:rPr lang="zh-CN" altLang="en-US" sz="3600" dirty="0" smtClean="0">
                <a:solidFill>
                  <a:schemeClr val="bg1"/>
                </a:solidFill>
                <a:ea typeface="SimSun" pitchFamily="2" charset="-122"/>
              </a:rPr>
              <a:t>法則）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3600" b="1" dirty="0"/>
          </a:p>
          <a:p>
            <a:r>
              <a:rPr lang="zh-CN" altLang="en-US" sz="3600" b="1" dirty="0" smtClean="0"/>
              <a:t>多樣化帶來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活力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23555" name="Content Placeholder 8" descr="Roads-&amp;-Coins-008_800x600-735800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2736" y="2250282"/>
            <a:ext cx="4038451" cy="304837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擴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充</a:t>
            </a:r>
            <a:r>
              <a:rPr lang="zh-CN" altLang="en-US" sz="4400" b="1" dirty="0" smtClean="0"/>
              <a:t>我們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與神連接</a:t>
            </a:r>
            <a:r>
              <a:rPr lang="zh-CN" altLang="en-US" sz="4400" b="1" dirty="0" smtClean="0"/>
              <a:t>的途徑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365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290720"/>
            <a:ext cx="3803650" cy="4696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5332" y="203196"/>
            <a:ext cx="259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勞倫斯 弟兄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937609"/>
            <a:ext cx="4038600" cy="5770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1500" y="1145428"/>
            <a:ext cx="202055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</a:rPr>
              <a:t>1. Caregiver</a:t>
            </a:r>
            <a:endParaRPr lang="en-US" altLang="zh-CN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</a:rPr>
              <a:t>看顧者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2. Contemplative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沉思的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/>
              <a:t>3. Enthusiast</a:t>
            </a:r>
          </a:p>
          <a:p>
            <a:pPr algn="ctr">
              <a:defRPr/>
            </a:pPr>
            <a:r>
              <a:rPr lang="zh-CN" altLang="en-US" b="1" dirty="0"/>
              <a:t>活躍</a:t>
            </a:r>
            <a:r>
              <a:rPr lang="zh-CN" altLang="en-US" b="1" dirty="0" smtClean="0"/>
              <a:t>的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4. Activist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zh-CN" altLang="en-US" dirty="0"/>
              <a:t>活動家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5. Intellectual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知</a:t>
            </a:r>
            <a:r>
              <a:rPr lang="zh-CN" altLang="en-US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識上</a:t>
            </a:r>
            <a:r>
              <a:rPr lang="zh-CN" altLang="en-US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的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/>
              <a:t>6. Ascetic</a:t>
            </a:r>
            <a:endParaRPr lang="en-US" b="1" dirty="0"/>
          </a:p>
          <a:p>
            <a:pPr algn="ctr">
              <a:defRPr/>
            </a:pPr>
            <a:r>
              <a:rPr lang="zh-CN" altLang="en-US" dirty="0" smtClean="0"/>
              <a:t>修道士</a:t>
            </a:r>
            <a:endParaRPr lang="en-US" b="1" dirty="0"/>
          </a:p>
          <a:p>
            <a:pPr algn="ctr"/>
            <a:r>
              <a:rPr lang="en-US" altLang="en-US" b="1" dirty="0" smtClean="0">
                <a:solidFill>
                  <a:srgbClr val="00B050"/>
                </a:solidFill>
              </a:rPr>
              <a:t>7. Naturalist</a:t>
            </a:r>
            <a:endParaRPr lang="en-US" altLang="en-US" b="1" dirty="0">
              <a:solidFill>
                <a:srgbClr val="00B050"/>
              </a:solidFill>
            </a:endParaRPr>
          </a:p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自然主義的</a:t>
            </a:r>
            <a:endParaRPr lang="en-US" altLang="en-US" b="1" dirty="0">
              <a:solidFill>
                <a:srgbClr val="00B050"/>
              </a:solidFill>
            </a:endParaRPr>
          </a:p>
          <a:p>
            <a:pPr algn="ctr"/>
            <a:r>
              <a:rPr lang="en-US" altLang="en-US" b="1" dirty="0" smtClean="0"/>
              <a:t>8. TRADITIONALIST</a:t>
            </a:r>
            <a:endParaRPr lang="en-US" altLang="en-US" b="1" dirty="0"/>
          </a:p>
          <a:p>
            <a:pPr algn="ctr"/>
            <a:r>
              <a:rPr lang="zh-CN" altLang="en-US" b="1" dirty="0"/>
              <a:t>傳統主義者</a:t>
            </a:r>
            <a:endParaRPr lang="en-US" altLang="en-US" b="1" dirty="0"/>
          </a:p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Sensate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CN" altLang="en-US" dirty="0"/>
              <a:t>感性的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32862"/>
            <a:ext cx="7696200" cy="4800600"/>
          </a:xfrm>
          <a:prstGeom prst="rect">
            <a:avLst/>
          </a:prstGeom>
        </p:spPr>
        <p:txBody>
          <a:bodyPr/>
          <a:lstStyle>
            <a:lvl1pPr algn="ctr" defTabSz="9143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討論：你的</a:t>
            </a:r>
            <a:r>
              <a:rPr lang="zh-CN" altLang="en-US" b="1" dirty="0" smtClean="0">
                <a:solidFill>
                  <a:srgbClr val="FF0000"/>
                </a:solidFill>
              </a:rPr>
              <a:t>神聖途徑</a:t>
            </a:r>
            <a:r>
              <a:rPr lang="zh-CN" altLang="en-US" dirty="0" smtClean="0"/>
              <a:t>是？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1. </a:t>
            </a:r>
            <a:r>
              <a:rPr lang="zh-CN" altLang="en-US" dirty="0" smtClean="0"/>
              <a:t>你</a:t>
            </a:r>
            <a:r>
              <a:rPr lang="zh-CN" altLang="en-US" b="1" dirty="0" smtClean="0">
                <a:solidFill>
                  <a:srgbClr val="FF0000"/>
                </a:solidFill>
              </a:rPr>
              <a:t>熟悉</a:t>
            </a:r>
            <a:r>
              <a:rPr lang="zh-CN" altLang="en-US" dirty="0" smtClean="0"/>
              <a:t>的？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2. </a:t>
            </a:r>
            <a:r>
              <a:rPr lang="zh-CN" altLang="en-US" b="1" dirty="0" smtClean="0">
                <a:solidFill>
                  <a:srgbClr val="FF0000"/>
                </a:solidFill>
              </a:rPr>
              <a:t>新的</a:t>
            </a:r>
            <a:r>
              <a:rPr lang="zh-CN" altLang="en-US" dirty="0" smtClean="0"/>
              <a:t>嘗試？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2300" y="685800"/>
            <a:ext cx="202055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</a:rPr>
              <a:t>1. Caregiver</a:t>
            </a:r>
            <a:endParaRPr lang="en-US" altLang="zh-CN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</a:rPr>
              <a:t>看顧者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2. Contemplative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沉思的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/>
              <a:t>3. Enthusiast</a:t>
            </a:r>
          </a:p>
          <a:p>
            <a:pPr algn="ctr">
              <a:defRPr/>
            </a:pPr>
            <a:r>
              <a:rPr lang="zh-CN" altLang="en-US" b="1" dirty="0"/>
              <a:t>活躍</a:t>
            </a:r>
            <a:r>
              <a:rPr lang="zh-CN" altLang="en-US" b="1" dirty="0" smtClean="0"/>
              <a:t>的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4. Activist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zh-CN" altLang="en-US" dirty="0"/>
              <a:t>活動家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5. Intellectual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知識</a:t>
            </a:r>
            <a:r>
              <a:rPr lang="en-US" altLang="zh-CN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CN" altLang="en-US" b="1" dirty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上的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/>
              <a:t>6. Ascetic</a:t>
            </a:r>
            <a:endParaRPr lang="en-US" b="1" dirty="0"/>
          </a:p>
          <a:p>
            <a:pPr algn="ctr">
              <a:defRPr/>
            </a:pPr>
            <a:r>
              <a:rPr lang="zh-CN" altLang="en-US" dirty="0" smtClean="0"/>
              <a:t>修道士</a:t>
            </a:r>
            <a:endParaRPr lang="en-US" b="1" dirty="0"/>
          </a:p>
          <a:p>
            <a:pPr algn="ctr"/>
            <a:r>
              <a:rPr lang="en-US" altLang="en-US" b="1" dirty="0" smtClean="0">
                <a:solidFill>
                  <a:srgbClr val="00B050"/>
                </a:solidFill>
              </a:rPr>
              <a:t>7. Naturalist</a:t>
            </a:r>
            <a:endParaRPr lang="en-US" altLang="en-US" b="1" dirty="0">
              <a:solidFill>
                <a:srgbClr val="00B050"/>
              </a:solidFill>
            </a:endParaRPr>
          </a:p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自然主義的</a:t>
            </a:r>
            <a:endParaRPr lang="en-US" altLang="en-US" b="1" dirty="0">
              <a:solidFill>
                <a:srgbClr val="00B050"/>
              </a:solidFill>
            </a:endParaRPr>
          </a:p>
          <a:p>
            <a:pPr algn="ctr"/>
            <a:r>
              <a:rPr lang="en-US" altLang="en-US" b="1" dirty="0" smtClean="0"/>
              <a:t>8. TRADITIONALIST</a:t>
            </a:r>
            <a:endParaRPr lang="en-US" altLang="en-US" b="1" dirty="0"/>
          </a:p>
          <a:p>
            <a:pPr algn="ctr"/>
            <a:r>
              <a:rPr lang="zh-CN" altLang="en-US" b="1" dirty="0"/>
              <a:t>傳統主義者</a:t>
            </a:r>
            <a:endParaRPr lang="en-US" altLang="en-US" b="1" dirty="0"/>
          </a:p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Sensate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CN" altLang="en-US" dirty="0"/>
              <a:t>感性的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3" y="1447801"/>
            <a:ext cx="5595256" cy="5105400"/>
          </a:xfrm>
        </p:spPr>
        <p:txBody>
          <a:bodyPr>
            <a:normAutofit/>
          </a:bodyPr>
          <a:lstStyle/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  <a:p>
            <a:pPr marL="457177" lvl="1" indent="0">
              <a:buNone/>
            </a:pPr>
            <a:endParaRPr lang="en-US" altLang="zh-CN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應用</a:t>
            </a:r>
            <a:r>
              <a:rPr lang="en-US" altLang="zh-CN" sz="2400" b="1" dirty="0" smtClean="0"/>
              <a:t>/ </a:t>
            </a:r>
            <a:r>
              <a:rPr lang="en-US" altLang="zh-CN" sz="2400" b="1" dirty="0"/>
              <a:t>Demo </a:t>
            </a:r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2544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2"/>
            <a:ext cx="4953000" cy="838200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prstClr val="white"/>
                </a:solidFill>
              </a:rPr>
              <a:t>Agenda: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56" y="1295400"/>
            <a:ext cx="3091543" cy="3852863"/>
          </a:xfrm>
          <a:prstGeom prst="rect">
            <a:avLst/>
          </a:prstGeom>
          <a:noFill/>
        </p:spPr>
        <p:txBody>
          <a:bodyPr wrap="square" lIns="91435" tIns="45718" rIns="91435" bIns="45718" rtlCol="0" anchor="b">
            <a:normAutofit fontScale="92500"/>
          </a:bodyPr>
          <a:lstStyle/>
          <a:p>
            <a:r>
              <a:rPr lang="zh-CN" altLang="en-US" sz="2600" dirty="0">
                <a:solidFill>
                  <a:srgbClr val="FF0000"/>
                </a:solidFill>
              </a:rPr>
              <a:t>以弗所書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3</a:t>
            </a:r>
            <a:r>
              <a:rPr lang="zh-CN" altLang="en-US" sz="2600" dirty="0">
                <a:solidFill>
                  <a:srgbClr val="FF0000"/>
                </a:solidFill>
              </a:rPr>
              <a:t>章</a:t>
            </a:r>
            <a:r>
              <a:rPr lang="en-US" altLang="zh-CN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19 </a:t>
            </a:r>
            <a:r>
              <a:rPr lang="en-US" altLang="zh-CN" sz="2600" dirty="0">
                <a:solidFill>
                  <a:srgbClr val="FF0000"/>
                </a:solidFill>
              </a:rPr>
              <a:t>– 20</a:t>
            </a:r>
            <a:r>
              <a:rPr lang="zh-CN" altLang="en-US" sz="2600" dirty="0">
                <a:solidFill>
                  <a:srgbClr val="FF0000"/>
                </a:solidFill>
              </a:rPr>
              <a:t>節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19</a:t>
            </a:r>
            <a:r>
              <a:rPr lang="zh-TW" altLang="en-US" sz="2400" b="1" dirty="0"/>
              <a:t>並</a:t>
            </a:r>
            <a:r>
              <a:rPr lang="zh-CN" altLang="en-US" sz="2400" b="1" dirty="0"/>
              <a:t>知道</a:t>
            </a:r>
            <a:r>
              <a:rPr lang="zh-TW" altLang="en-US" sz="2400" b="1" dirty="0"/>
              <a:t>這愛是過於人所能測度的，便叫</a:t>
            </a:r>
            <a:r>
              <a:rPr lang="zh-TW" altLang="en-US" sz="2400" b="1" dirty="0" smtClean="0"/>
              <a:t>神一</a:t>
            </a:r>
            <a:r>
              <a:rPr lang="zh-TW" altLang="en-US" sz="2400" b="1" dirty="0"/>
              <a:t>切所充滿的充滿了你們。</a:t>
            </a:r>
            <a:endParaRPr lang="en-US" altLang="zh-TW" sz="2400" b="1" dirty="0"/>
          </a:p>
          <a:p>
            <a:endParaRPr lang="en-US" altLang="zh-TW" sz="2400" b="1" dirty="0">
              <a:solidFill>
                <a:srgbClr val="7BCF27"/>
              </a:solidFill>
              <a:hlinkClick r:id="rId4"/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20</a:t>
            </a:r>
            <a:r>
              <a:rPr lang="zh-TW" altLang="en-US" sz="2400" b="1" dirty="0"/>
              <a:t>神能照著運行在我們心裡的大力，充充足足地成就一切，</a:t>
            </a:r>
            <a:r>
              <a:rPr lang="zh-TW" altLang="en-US" sz="2800" b="1" dirty="0">
                <a:solidFill>
                  <a:srgbClr val="FF0000"/>
                </a:solidFill>
              </a:rPr>
              <a:t>超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過</a:t>
            </a:r>
            <a:r>
              <a:rPr lang="zh-TW" altLang="en-US" sz="2800" b="1" dirty="0" smtClean="0"/>
              <a:t> </a:t>
            </a:r>
            <a:r>
              <a:rPr lang="zh-TW" altLang="en-US" sz="2400" b="1" dirty="0" smtClean="0"/>
              <a:t>我們所求所</a:t>
            </a:r>
            <a:r>
              <a:rPr lang="zh-TW" altLang="en-US" sz="2400" b="1" dirty="0"/>
              <a:t>想的。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92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1"/>
            <a:ext cx="4953000" cy="1416269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ABC</a:t>
            </a:r>
            <a:r>
              <a:rPr lang="zh-CN" altLang="en-US" sz="2800" dirty="0"/>
              <a:t>北美華人基督徒教育大會</a:t>
            </a:r>
            <a:endParaRPr lang="en-US" altLang="zh-CN" sz="2800" dirty="0"/>
          </a:p>
          <a:p>
            <a:r>
              <a:rPr lang="en-US" altLang="zh-CN" sz="2800" dirty="0"/>
              <a:t>2018</a:t>
            </a:r>
            <a:r>
              <a:rPr lang="zh-CN" altLang="en-US" sz="2800" dirty="0"/>
              <a:t>年</a:t>
            </a:r>
            <a:r>
              <a:rPr lang="en-US" altLang="zh-CN" sz="2800" dirty="0"/>
              <a:t>9</a:t>
            </a:r>
            <a:r>
              <a:rPr lang="zh-CN" altLang="en-US" sz="2800" dirty="0"/>
              <a:t>月</a:t>
            </a:r>
            <a:r>
              <a:rPr lang="en-US" altLang="zh-CN" sz="2800" dirty="0"/>
              <a:t>15</a:t>
            </a:r>
            <a:r>
              <a:rPr lang="zh-CN" altLang="en-US" sz="2800" dirty="0"/>
              <a:t>日</a:t>
            </a:r>
            <a:endParaRPr lang="en-US" altLang="zh-CN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0" dirty="0">
                <a:solidFill>
                  <a:srgbClr val="262626"/>
                </a:solidFill>
              </a:rPr>
              <a:t/>
            </a:r>
            <a:br>
              <a:rPr lang="en-US" sz="2400" b="0" dirty="0">
                <a:solidFill>
                  <a:srgbClr val="262626"/>
                </a:solidFill>
              </a:rPr>
            </a:br>
            <a:r>
              <a:rPr lang="en-US" sz="2400" b="0" dirty="0">
                <a:solidFill>
                  <a:srgbClr val="262626"/>
                </a:solidFill>
              </a:rPr>
              <a:t>		</a:t>
            </a:r>
            <a:r>
              <a:rPr lang="zh-CN" altLang="en-US" sz="5400" b="0" dirty="0">
                <a:solidFill>
                  <a:prstClr val="white"/>
                </a:solidFill>
              </a:rPr>
              <a:t>用</a:t>
            </a:r>
            <a:r>
              <a:rPr lang="en-US" altLang="zh-CN" sz="5400" b="0" dirty="0">
                <a:solidFill>
                  <a:srgbClr val="FF0000"/>
                </a:solidFill>
              </a:rPr>
              <a:t>T.</a:t>
            </a:r>
            <a:r>
              <a:rPr lang="en-US" altLang="zh-TW" sz="5400" b="0" dirty="0">
                <a:solidFill>
                  <a:srgbClr val="FF0000"/>
                </a:solidFill>
              </a:rPr>
              <a:t>E.A</a:t>
            </a:r>
            <a:r>
              <a:rPr lang="zh-TW" altLang="en-US" sz="5400" b="0" dirty="0">
                <a:solidFill>
                  <a:prstClr val="white"/>
                </a:solidFill>
              </a:rPr>
              <a:t>方法</a:t>
            </a:r>
            <a:r>
              <a:rPr lang="en-US" altLang="zh-CN" sz="5600" b="0" dirty="0">
                <a:solidFill>
                  <a:prstClr val="white"/>
                </a:solidFill>
              </a:rPr>
              <a:t/>
            </a:r>
            <a:br>
              <a:rPr lang="en-US" altLang="zh-CN" sz="5600" b="0" dirty="0">
                <a:solidFill>
                  <a:prstClr val="white"/>
                </a:solidFill>
              </a:rPr>
            </a:br>
            <a:r>
              <a:rPr lang="en-US" altLang="zh-CN" sz="5600" b="0" dirty="0">
                <a:solidFill>
                  <a:prstClr val="white"/>
                </a:solidFill>
              </a:rPr>
              <a:t>		- </a:t>
            </a:r>
            <a:r>
              <a:rPr lang="zh-TW" altLang="en-US" sz="4000" b="0" dirty="0">
                <a:solidFill>
                  <a:prstClr val="white"/>
                </a:solidFill>
              </a:rPr>
              <a:t>鍛鍊屬靈肌肉</a:t>
            </a:r>
            <a:endParaRPr lang="en-US" sz="5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9" y="1371600"/>
            <a:ext cx="8971921" cy="4734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86364"/>
            <a:ext cx="7799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</a:rPr>
              <a:t>Train</a:t>
            </a:r>
            <a:r>
              <a:rPr lang="en-US" altLang="zh-CN" sz="4000" b="1" i="1" dirty="0" smtClean="0"/>
              <a:t> Yourself to be Godly </a:t>
            </a:r>
            <a:r>
              <a:rPr lang="zh-CN" altLang="en-US" sz="4000" b="1" i="1" dirty="0" smtClean="0">
                <a:solidFill>
                  <a:srgbClr val="FF0000"/>
                </a:solidFill>
              </a:rPr>
              <a:t>操練</a:t>
            </a:r>
            <a:r>
              <a:rPr lang="zh-CN" altLang="en-US" sz="4000" b="1" i="1" dirty="0" smtClean="0"/>
              <a:t>敬虔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40718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28600"/>
            <a:ext cx="8458200" cy="1815878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T.E.A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適用於</a:t>
            </a:r>
            <a:r>
              <a:rPr lang="zh-CN" alt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你的</a:t>
            </a:r>
            <a:r>
              <a:rPr lang="zh-CN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各種目標：魔術棒</a:t>
            </a:r>
            <a:endParaRPr lang="en-US" altLang="zh-CN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CN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What 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You 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WANT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zh-CN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你</a:t>
            </a:r>
            <a:r>
              <a:rPr lang="zh-CN" altLang="en-US" sz="36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很想</a:t>
            </a:r>
            <a:r>
              <a:rPr lang="zh-CN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做什麼？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0110" y="2514600"/>
            <a:ext cx="8456691" cy="2568952"/>
            <a:chOff x="260451" y="1404257"/>
            <a:chExt cx="8456691" cy="2568952"/>
          </a:xfrm>
        </p:grpSpPr>
        <p:sp>
          <p:nvSpPr>
            <p:cNvPr id="9" name="TextBox 8"/>
            <p:cNvSpPr txBox="1"/>
            <p:nvPr/>
          </p:nvSpPr>
          <p:spPr>
            <a:xfrm>
              <a:off x="260451" y="1404257"/>
              <a:ext cx="402065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>
                  <a:solidFill>
                    <a:srgbClr val="FF0000"/>
                  </a:solidFill>
                </a:rPr>
                <a:t>1.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>
                  <a:solidFill>
                    <a:srgbClr val="FF0000"/>
                  </a:solidFill>
                </a:rPr>
                <a:t>：</a:t>
              </a:r>
              <a:r>
                <a:rPr lang="zh-CN" altLang="en-US" sz="2800" u="sng" dirty="0">
                  <a:solidFill>
                    <a:srgbClr val="FF0000"/>
                  </a:solidFill>
                </a:rPr>
                <a:t>你與</a:t>
              </a:r>
              <a:r>
                <a:rPr lang="zh-CN" altLang="en-US" sz="2800" dirty="0">
                  <a:solidFill>
                    <a:srgbClr val="FF0000"/>
                  </a:solidFill>
                </a:rPr>
                <a:t>神的關係</a:t>
              </a:r>
              <a:endParaRPr lang="en-US" altLang="zh-CN" sz="2800" dirty="0">
                <a:solidFill>
                  <a:srgbClr val="FF0000"/>
                </a:solidFill>
              </a:endParaRPr>
            </a:p>
            <a:p>
              <a:r>
                <a:rPr lang="zh-CN" altLang="en-US" sz="2400" dirty="0">
                  <a:solidFill>
                    <a:srgbClr val="002060"/>
                  </a:solidFill>
                </a:rPr>
                <a:t>          行動：每天禱告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14737" y="1404257"/>
              <a:ext cx="410240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>
                  <a:solidFill>
                    <a:srgbClr val="FF0000"/>
                  </a:solidFill>
                </a:rPr>
                <a:t>2. 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>
                  <a:solidFill>
                    <a:srgbClr val="FF0000"/>
                  </a:solidFill>
                </a:rPr>
                <a:t>：</a:t>
              </a:r>
              <a:r>
                <a:rPr lang="zh-CN" altLang="en-US" sz="2800" u="sng" dirty="0">
                  <a:solidFill>
                    <a:srgbClr val="FF0000"/>
                  </a:solidFill>
                </a:rPr>
                <a:t>你的</a:t>
              </a:r>
              <a:r>
                <a:rPr lang="zh-CN" altLang="en-US" sz="2800" dirty="0">
                  <a:solidFill>
                    <a:srgbClr val="FF0000"/>
                  </a:solidFill>
                </a:rPr>
                <a:t>屬靈學習</a:t>
              </a:r>
              <a:endParaRPr lang="en-US" altLang="zh-CN" sz="2800" dirty="0">
                <a:solidFill>
                  <a:srgbClr val="FF0000"/>
                </a:solidFill>
              </a:endParaRPr>
            </a:p>
            <a:p>
              <a:r>
                <a:rPr lang="zh-CN" altLang="en-US" sz="2400" dirty="0">
                  <a:solidFill>
                    <a:srgbClr val="002060"/>
                  </a:solidFill>
                </a:rPr>
                <a:t>          行動：每天讀聖經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3106" y="3080657"/>
              <a:ext cx="44312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>
                  <a:solidFill>
                    <a:srgbClr val="FF0000"/>
                  </a:solidFill>
                </a:rPr>
                <a:t>3. 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>
                  <a:solidFill>
                    <a:srgbClr val="FF0000"/>
                  </a:solidFill>
                </a:rPr>
                <a:t>：</a:t>
              </a:r>
              <a:r>
                <a:rPr lang="zh-CN" altLang="en-US" sz="2800" u="sng" dirty="0">
                  <a:solidFill>
                    <a:srgbClr val="FF0000"/>
                  </a:solidFill>
                </a:rPr>
                <a:t>你與</a:t>
              </a:r>
              <a:r>
                <a:rPr lang="zh-CN" altLang="en-US" sz="2800" dirty="0">
                  <a:solidFill>
                    <a:srgbClr val="FF0000"/>
                  </a:solidFill>
                </a:rPr>
                <a:t>家人的關係</a:t>
              </a:r>
              <a:endParaRPr lang="en-US" altLang="zh-CN" sz="2400" dirty="0">
                <a:solidFill>
                  <a:srgbClr val="002060"/>
                </a:solidFill>
              </a:endParaRPr>
            </a:p>
            <a:p>
              <a:r>
                <a:rPr lang="en-US" altLang="zh-CN" sz="2400" dirty="0">
                  <a:solidFill>
                    <a:srgbClr val="002060"/>
                  </a:solidFill>
                </a:rPr>
                <a:t>         </a:t>
              </a:r>
              <a:r>
                <a:rPr lang="zh-CN" altLang="en-US" sz="2400" dirty="0">
                  <a:solidFill>
                    <a:srgbClr val="002060"/>
                  </a:solidFill>
                </a:rPr>
                <a:t>行動：說一句感謝的話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4737" y="3004457"/>
              <a:ext cx="410240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</a:rPr>
                <a:t>    </a:t>
              </a:r>
              <a:r>
                <a:rPr lang="en-US" altLang="zh-CN" sz="2800" dirty="0">
                  <a:solidFill>
                    <a:srgbClr val="FF0000"/>
                  </a:solidFill>
                </a:rPr>
                <a:t>4. 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目標</a:t>
              </a:r>
              <a:r>
                <a:rPr lang="zh-CN" altLang="en-US" sz="2800" dirty="0">
                  <a:solidFill>
                    <a:srgbClr val="FF0000"/>
                  </a:solidFill>
                </a:rPr>
                <a:t>：整理</a:t>
              </a:r>
              <a:r>
                <a:rPr lang="zh-CN" altLang="en-US" sz="2800" u="sng" dirty="0">
                  <a:solidFill>
                    <a:srgbClr val="FF0000"/>
                  </a:solidFill>
                </a:rPr>
                <a:t>你的</a:t>
              </a:r>
              <a:r>
                <a:rPr lang="zh-CN" altLang="en-US" sz="2800" dirty="0">
                  <a:solidFill>
                    <a:srgbClr val="FF0000"/>
                  </a:solidFill>
                </a:rPr>
                <a:t>家居</a:t>
              </a:r>
              <a:endParaRPr lang="en-US" altLang="zh-CN" sz="2800" dirty="0">
                <a:solidFill>
                  <a:srgbClr val="FF0000"/>
                </a:solidFill>
              </a:endParaRPr>
            </a:p>
            <a:p>
              <a:r>
                <a:rPr lang="zh-CN" altLang="en-US" sz="2400" dirty="0">
                  <a:solidFill>
                    <a:srgbClr val="002060"/>
                  </a:solidFill>
                </a:rPr>
                <a:t>          行動：快速清理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86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1"/>
            <a:ext cx="8032968" cy="64633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zh-CN" altLang="en-US" sz="3600" dirty="0"/>
              <a:t>無法堅持靈修（讀聖經）的幾個原因：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4065046"/>
              </p:ext>
            </p:extLst>
          </p:nvPr>
        </p:nvGraphicFramePr>
        <p:xfrm>
          <a:off x="1524000" y="1397000"/>
          <a:ext cx="62484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73184" y="5168901"/>
            <a:ext cx="8305800" cy="93631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馬</a:t>
            </a:r>
            <a:r>
              <a:rPr lang="zh-TW" altLang="en-US" dirty="0" smtClean="0">
                <a:solidFill>
                  <a:srgbClr val="FF0000"/>
                </a:solidFill>
              </a:rPr>
              <a:t>太</a:t>
            </a:r>
            <a:r>
              <a:rPr lang="zh-CN" altLang="en-US" dirty="0" smtClean="0">
                <a:solidFill>
                  <a:srgbClr val="FF0000"/>
                </a:solidFill>
              </a:rPr>
              <a:t>福音</a:t>
            </a:r>
            <a:r>
              <a:rPr lang="en-US" altLang="zh-CN" dirty="0" smtClean="0">
                <a:solidFill>
                  <a:srgbClr val="FF0000"/>
                </a:solidFill>
              </a:rPr>
              <a:t>23</a:t>
            </a:r>
            <a:r>
              <a:rPr lang="zh-CN" altLang="en-US" dirty="0" smtClean="0">
                <a:solidFill>
                  <a:srgbClr val="FF0000"/>
                </a:solidFill>
              </a:rPr>
              <a:t>章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節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耶穌</a:t>
            </a:r>
            <a:r>
              <a:rPr lang="zh-TW" altLang="en-US" dirty="0" smtClean="0">
                <a:solidFill>
                  <a:srgbClr val="FF0000"/>
                </a:solidFill>
              </a:rPr>
              <a:t>說：</a:t>
            </a:r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文</a:t>
            </a:r>
            <a:r>
              <a:rPr lang="zh-TW" altLang="en-US" dirty="0">
                <a:solidFill>
                  <a:srgbClr val="FF0000"/>
                </a:solidFill>
              </a:rPr>
              <a:t>士和法利賽人，坐在摩西的位上</a:t>
            </a:r>
            <a:r>
              <a:rPr lang="zh-TW" altLang="en-US" dirty="0" smtClean="0">
                <a:solidFill>
                  <a:srgbClr val="FF0000"/>
                </a:solidFill>
              </a:rPr>
              <a:t>； 凡</a:t>
            </a:r>
            <a:r>
              <a:rPr lang="zh-TW" altLang="en-US" dirty="0">
                <a:solidFill>
                  <a:srgbClr val="FF0000"/>
                </a:solidFill>
              </a:rPr>
              <a:t>他們所吩咐你們的，你們都要謹守、遵行；但不要效法他們的行為；因為他們能說不能行</a:t>
            </a:r>
            <a:r>
              <a:rPr lang="zh-TW" altLang="en-US" dirty="0" smtClean="0">
                <a:solidFill>
                  <a:srgbClr val="FF0000"/>
                </a:solidFill>
              </a:rPr>
              <a:t>。」</a:t>
            </a:r>
            <a:r>
              <a:rPr lang="zh-TW" altLang="en-US" dirty="0">
                <a:solidFill>
                  <a:srgbClr val="FF0000"/>
                </a:solidFill>
              </a:rPr>
              <a:t>他們把難擔的重擔，捆起來擱在人的肩上；但自己一個指頭也不肯</a:t>
            </a:r>
            <a:r>
              <a:rPr lang="zh-TW" altLang="en-US" dirty="0" smtClean="0">
                <a:solidFill>
                  <a:srgbClr val="FF0000"/>
                </a:solidFill>
              </a:rPr>
              <a:t>動</a:t>
            </a:r>
            <a:r>
              <a:rPr lang="zh-CN" altLang="en-US" dirty="0" smtClean="0">
                <a:solidFill>
                  <a:srgbClr val="FF0000"/>
                </a:solidFill>
              </a:rPr>
              <a:t>。”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079" y="1371600"/>
            <a:ext cx="958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心情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/>
              <a:t>挫折感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19184" y="274725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心情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9184" y="41010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事情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8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3106" y="228600"/>
            <a:ext cx="2057400" cy="2708434"/>
            <a:chOff x="3355882" y="1193457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3355882" y="1582210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           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5274" y="1193457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5882" y="2039409"/>
              <a:ext cx="2057400" cy="160020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每天</a:t>
              </a:r>
              <a:endParaRPr lang="en-US" altLang="zh-CN" sz="3200" b="1" dirty="0" smtClean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讀</a:t>
              </a:r>
              <a:r>
                <a:rPr lang="en-US" altLang="zh-CN" sz="3200" b="1" dirty="0" smtClean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1</a:t>
              </a: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節</a:t>
              </a:r>
              <a:r>
                <a:rPr lang="zh-CN" altLang="en-US" sz="3200" b="1" dirty="0" smtClean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聖經</a:t>
              </a:r>
              <a:endParaRPr lang="en-US" sz="2800" b="1" dirty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61904" y="1628355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24254" y="35052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70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  <a:endParaRPr lang="en-US" sz="17000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6641" y="3886200"/>
            <a:ext cx="2057400" cy="2057400"/>
            <a:chOff x="1533586" y="3859466"/>
            <a:chExt cx="2057400" cy="2057400"/>
          </a:xfrm>
        </p:grpSpPr>
        <p:sp>
          <p:nvSpPr>
            <p:cNvPr id="4" name="Oval 3"/>
            <p:cNvSpPr/>
            <p:nvPr/>
          </p:nvSpPr>
          <p:spPr>
            <a:xfrm>
              <a:off x="1533586" y="3859466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           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3586" y="3859466"/>
              <a:ext cx="1980919" cy="1905000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 defTabSz="914400">
                <a:lnSpc>
                  <a:spcPct val="80000"/>
                </a:lnSpc>
              </a:pPr>
              <a:endParaRPr lang="en-US" sz="3200" b="1" spc="60" dirty="0" smtClean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zh-CN" altLang="en-US" sz="3600" b="1" spc="60" dirty="0" smtClean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掛鉤</a:t>
              </a:r>
              <a:endParaRPr lang="en-US" altLang="zh-CN" sz="3600" b="1" dirty="0" smtClean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en-US" altLang="zh-CN" sz="3600" b="1" dirty="0" smtClean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AFTER</a:t>
              </a:r>
            </a:p>
            <a:p>
              <a:pPr algn="ctr" defTabSz="914400">
                <a:lnSpc>
                  <a:spcPct val="80000"/>
                </a:lnSpc>
              </a:pPr>
              <a:r>
                <a:rPr lang="zh-CN" altLang="en-US" sz="3600" b="1" dirty="0" smtClean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刷牙之後</a:t>
              </a:r>
              <a:endParaRPr lang="en-US" sz="3600" b="1" dirty="0"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772410" y="3901890"/>
              <a:ext cx="1583472" cy="1710176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      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50104" y="3407227"/>
            <a:ext cx="2057400" cy="2708434"/>
            <a:chOff x="6150104" y="3407227"/>
            <a:chExt cx="2057400" cy="2708434"/>
          </a:xfrm>
        </p:grpSpPr>
        <p:sp>
          <p:nvSpPr>
            <p:cNvPr id="17" name="TextBox 16"/>
            <p:cNvSpPr txBox="1"/>
            <p:nvPr/>
          </p:nvSpPr>
          <p:spPr>
            <a:xfrm>
              <a:off x="6569204" y="3407227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7000" b="1" dirty="0" smtClean="0">
                  <a:solidFill>
                    <a:srgbClr val="65B131">
                      <a:alpha val="64000"/>
                    </a:srgbClr>
                  </a:solidFill>
                  <a:cs typeface="Arial" pitchFamily="34" charset="0"/>
                </a:rPr>
                <a:t>3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150104" y="3886200"/>
              <a:ext cx="2057400" cy="2057400"/>
              <a:chOff x="5562600" y="3773360"/>
              <a:chExt cx="2057400" cy="2057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562600" y="3773360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5000">
                    <a:srgbClr val="84D830"/>
                  </a:gs>
                  <a:gs pos="48000">
                    <a:srgbClr val="7BCF27"/>
                  </a:gs>
                  <a:gs pos="100000">
                    <a:srgbClr val="56901C"/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           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88840" y="4116898"/>
                <a:ext cx="1931160" cy="8381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zh-CN" altLang="en-US" sz="3200" b="1" spc="60" dirty="0" smtClean="0">
                    <a:solidFill>
                      <a:prstClr val="white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慶祝</a:t>
                </a:r>
                <a:endParaRPr lang="en-US" altLang="zh-CN" sz="3200" b="1" spc="60" dirty="0" smtClean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en-US" altLang="zh-CN" sz="3200" b="1" spc="60" dirty="0" smtClean="0">
                    <a:solidFill>
                      <a:prstClr val="white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Awesome</a:t>
                </a:r>
              </a:p>
              <a:p>
                <a:pPr algn="ctr" defTabSz="914400">
                  <a:lnSpc>
                    <a:spcPct val="80000"/>
                  </a:lnSpc>
                </a:pPr>
                <a:r>
                  <a:rPr lang="zh-CN" altLang="en-US" sz="3200" b="1" spc="60" dirty="0" smtClean="0">
                    <a:solidFill>
                      <a:prstClr val="white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真棒</a:t>
                </a:r>
                <a:r>
                  <a:rPr lang="en-US" altLang="zh-CN" sz="3200" b="1" spc="60" dirty="0" smtClean="0">
                    <a:solidFill>
                      <a:prstClr val="white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!</a:t>
                </a:r>
                <a:endParaRPr lang="en-US" sz="2400" b="1" dirty="0"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07928" y="3825079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     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684041" y="3163207"/>
            <a:ext cx="23070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800" dirty="0" smtClean="0">
                <a:solidFill>
                  <a:srgbClr val="FF0000"/>
                </a:solidFill>
              </a:rPr>
              <a:t>   主</a:t>
            </a:r>
            <a:r>
              <a:rPr lang="zh-CN" altLang="en-US" sz="2800" dirty="0">
                <a:solidFill>
                  <a:srgbClr val="FF0000"/>
                </a:solidFill>
              </a:rPr>
              <a:t>題</a:t>
            </a:r>
            <a:r>
              <a:rPr lang="zh-CN" altLang="en-US" sz="2800" dirty="0" smtClean="0">
                <a:solidFill>
                  <a:srgbClr val="FF0000"/>
                </a:solidFill>
              </a:rPr>
              <a:t>：靈修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 defTabSz="914400"/>
            <a:r>
              <a:rPr lang="zh-CN" altLang="en-US" sz="2400" dirty="0" smtClean="0">
                <a:solidFill>
                  <a:srgbClr val="002060"/>
                </a:solidFill>
              </a:rPr>
              <a:t>   行</a:t>
            </a:r>
            <a:r>
              <a:rPr lang="zh-CN" altLang="en-US" sz="2400" dirty="0">
                <a:solidFill>
                  <a:srgbClr val="002060"/>
                </a:solidFill>
              </a:rPr>
              <a:t>動</a:t>
            </a:r>
            <a:r>
              <a:rPr lang="zh-CN" altLang="en-US" sz="2400" dirty="0" smtClean="0">
                <a:solidFill>
                  <a:srgbClr val="002060"/>
                </a:solidFill>
              </a:rPr>
              <a:t>：讀聖經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228600"/>
            <a:ext cx="4191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altLang="zh-C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T.E.A 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的例子：</a:t>
            </a:r>
            <a:endParaRPr lang="en-US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6" name="Straight Connector 25"/>
          <p:cNvCxnSpPr>
            <a:stCxn id="4" idx="6"/>
            <a:endCxn id="5" idx="2"/>
          </p:cNvCxnSpPr>
          <p:nvPr/>
        </p:nvCxnSpPr>
        <p:spPr>
          <a:xfrm>
            <a:off x="3684041" y="4914900"/>
            <a:ext cx="2466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5" idx="0"/>
          </p:cNvCxnSpPr>
          <p:nvPr/>
        </p:nvCxnSpPr>
        <p:spPr>
          <a:xfrm>
            <a:off x="5715000" y="2133600"/>
            <a:ext cx="1463804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0"/>
          </p:cNvCxnSpPr>
          <p:nvPr/>
        </p:nvCxnSpPr>
        <p:spPr>
          <a:xfrm flipV="1">
            <a:off x="2655341" y="2209800"/>
            <a:ext cx="1363093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19620" y="1044204"/>
            <a:ext cx="207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2400" b="1" dirty="0" smtClean="0">
                <a:solidFill>
                  <a:srgbClr val="FF0000"/>
                </a:solidFill>
              </a:rPr>
              <a:t>不超過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</a:rPr>
              <a:t>秒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0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8206"/>
            <a:ext cx="7696200" cy="4800600"/>
          </a:xfrm>
          <a:prstGeom prst="rect">
            <a:avLst/>
          </a:prstGeom>
        </p:spPr>
        <p:txBody>
          <a:bodyPr/>
          <a:lstStyle>
            <a:lvl1pPr algn="ctr" defTabSz="9143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回</a:t>
            </a:r>
            <a:r>
              <a:rPr lang="zh-CN" altLang="en-US" b="1" dirty="0" smtClean="0"/>
              <a:t>家的功課：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1. </a:t>
            </a:r>
            <a:r>
              <a:rPr lang="zh-CN" altLang="en-US" dirty="0" smtClean="0"/>
              <a:t>選你</a:t>
            </a:r>
            <a:r>
              <a:rPr lang="zh-CN" altLang="en-US" b="1" dirty="0" smtClean="0">
                <a:solidFill>
                  <a:srgbClr val="FF0000"/>
                </a:solidFill>
              </a:rPr>
              <a:t>熟悉</a:t>
            </a:r>
            <a:r>
              <a:rPr lang="zh-CN" altLang="en-US" dirty="0" smtClean="0"/>
              <a:t>的一件事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2. </a:t>
            </a:r>
            <a:r>
              <a:rPr lang="zh-CN" altLang="en-US" dirty="0" smtClean="0"/>
              <a:t>如何</a:t>
            </a:r>
            <a:r>
              <a:rPr lang="zh-CN" altLang="en-US" b="1" dirty="0" smtClean="0">
                <a:solidFill>
                  <a:srgbClr val="FF0000"/>
                </a:solidFill>
              </a:rPr>
              <a:t>用</a:t>
            </a:r>
            <a:r>
              <a:rPr lang="en-US" altLang="zh-CN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T.E.A</a:t>
            </a:r>
            <a:r>
              <a:rPr lang="zh-CN" altLang="en-US" b="1" dirty="0" smtClean="0">
                <a:solidFill>
                  <a:srgbClr val="FF0000"/>
                </a:solidFill>
              </a:rPr>
              <a:t>來做</a:t>
            </a:r>
            <a:r>
              <a:rPr lang="zh-CN" altLang="en-US" dirty="0"/>
              <a:t>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768206"/>
            <a:ext cx="202055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</a:rPr>
              <a:t>1. Caregiver</a:t>
            </a:r>
            <a:endParaRPr lang="en-US" altLang="zh-CN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</a:rPr>
              <a:t>看顧者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2. Contemplative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沉思的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/>
              <a:t>3. Enthusiast</a:t>
            </a:r>
          </a:p>
          <a:p>
            <a:pPr algn="ctr">
              <a:defRPr/>
            </a:pPr>
            <a:r>
              <a:rPr lang="zh-CN" altLang="en-US" b="1" dirty="0"/>
              <a:t>活躍</a:t>
            </a:r>
            <a:r>
              <a:rPr lang="zh-CN" altLang="en-US" b="1" dirty="0" smtClean="0"/>
              <a:t>的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4. Activist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zh-CN" altLang="en-US" dirty="0"/>
              <a:t>活動家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5. Intellectual</a:t>
            </a:r>
          </a:p>
          <a:p>
            <a:pPr algn="ctr">
              <a:defRPr/>
            </a:pPr>
            <a:r>
              <a:rPr lang="zh-CN" altLang="en-US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知識</a:t>
            </a:r>
            <a:r>
              <a:rPr lang="en-US" altLang="zh-CN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CN" altLang="en-US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上的</a:t>
            </a:r>
            <a:endParaRPr lang="en-US" b="1" dirty="0" smtClean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 smtClean="0"/>
              <a:t>6. Ascetic</a:t>
            </a:r>
            <a:endParaRPr lang="en-US" b="1" dirty="0"/>
          </a:p>
          <a:p>
            <a:pPr algn="ctr">
              <a:defRPr/>
            </a:pPr>
            <a:r>
              <a:rPr lang="zh-CN" altLang="en-US" dirty="0" smtClean="0"/>
              <a:t>修道士</a:t>
            </a:r>
            <a:endParaRPr lang="en-US" b="1" dirty="0"/>
          </a:p>
          <a:p>
            <a:pPr algn="ctr"/>
            <a:r>
              <a:rPr lang="en-US" altLang="en-US" b="1" dirty="0" smtClean="0">
                <a:solidFill>
                  <a:srgbClr val="00B050"/>
                </a:solidFill>
              </a:rPr>
              <a:t>7. Naturalist</a:t>
            </a:r>
            <a:endParaRPr lang="en-US" altLang="en-US" b="1" dirty="0">
              <a:solidFill>
                <a:srgbClr val="00B050"/>
              </a:solidFill>
            </a:endParaRPr>
          </a:p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自然主義的</a:t>
            </a:r>
            <a:endParaRPr lang="en-US" altLang="en-US" b="1" dirty="0">
              <a:solidFill>
                <a:srgbClr val="00B050"/>
              </a:solidFill>
            </a:endParaRPr>
          </a:p>
          <a:p>
            <a:pPr algn="ctr"/>
            <a:r>
              <a:rPr lang="en-US" altLang="en-US" b="1" dirty="0" smtClean="0"/>
              <a:t>8. TRADITIONALIST</a:t>
            </a:r>
            <a:endParaRPr lang="en-US" altLang="en-US" b="1" dirty="0"/>
          </a:p>
          <a:p>
            <a:pPr algn="ctr"/>
            <a:r>
              <a:rPr lang="zh-CN" altLang="en-US" b="1" dirty="0"/>
              <a:t>傳統主義者</a:t>
            </a:r>
            <a:endParaRPr lang="en-US" altLang="en-US" b="1" dirty="0"/>
          </a:p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Sensate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CN" altLang="en-US" dirty="0"/>
              <a:t>感性的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838200"/>
            <a:ext cx="6083327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1"/>
            <a:ext cx="3352800" cy="366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3708" y="3886200"/>
            <a:ext cx="5668208" cy="233909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altLang="zh-CN" sz="3200" i="1" dirty="0">
                <a:solidFill>
                  <a:srgbClr val="FF0000"/>
                </a:solidFill>
              </a:rPr>
              <a:t>     </a:t>
            </a:r>
            <a:r>
              <a:rPr lang="en-US" altLang="zh-CN" sz="3200" b="1" i="1" dirty="0">
                <a:solidFill>
                  <a:srgbClr val="00B050"/>
                </a:solidFill>
              </a:rPr>
              <a:t>T.E.A.</a:t>
            </a:r>
            <a:r>
              <a:rPr lang="zh-CN" altLang="en-US" sz="3200" i="1" dirty="0">
                <a:solidFill>
                  <a:srgbClr val="FF0000"/>
                </a:solidFill>
              </a:rPr>
              <a:t>幫助你</a:t>
            </a:r>
            <a:r>
              <a:rPr lang="zh-CN" altLang="en-US" sz="3200" b="1" i="1" dirty="0"/>
              <a:t>解決</a:t>
            </a:r>
            <a:r>
              <a:rPr lang="zh-CN" altLang="en-US" sz="3200" i="1" dirty="0">
                <a:solidFill>
                  <a:srgbClr val="FF0000"/>
                </a:solidFill>
              </a:rPr>
              <a:t>以下問題：</a:t>
            </a:r>
            <a:endParaRPr lang="en-US" altLang="zh-CN" sz="3200" i="1" dirty="0">
              <a:solidFill>
                <a:srgbClr val="FF0000"/>
              </a:solidFill>
            </a:endParaRPr>
          </a:p>
          <a:p>
            <a:r>
              <a:rPr lang="en-US" altLang="zh-CN" sz="3200" i="1" dirty="0">
                <a:solidFill>
                  <a:srgbClr val="FF0000"/>
                </a:solidFill>
              </a:rPr>
              <a:t>	</a:t>
            </a:r>
            <a:r>
              <a:rPr lang="en-US" altLang="zh-CN" sz="3200" i="1" dirty="0" smtClean="0">
                <a:solidFill>
                  <a:srgbClr val="FF0000"/>
                </a:solidFill>
              </a:rPr>
              <a:t>	</a:t>
            </a:r>
            <a:r>
              <a:rPr lang="zh-CN" altLang="en-US" sz="3200" i="1" dirty="0" smtClean="0">
                <a:solidFill>
                  <a:srgbClr val="FF0000"/>
                </a:solidFill>
              </a:rPr>
              <a:t>聚</a:t>
            </a:r>
            <a:r>
              <a:rPr lang="zh-CN" altLang="en-US" sz="3200" i="1" dirty="0">
                <a:solidFill>
                  <a:srgbClr val="FF0000"/>
                </a:solidFill>
              </a:rPr>
              <a:t>會</a:t>
            </a:r>
            <a:r>
              <a:rPr lang="zh-CN" altLang="en-US" sz="3200" b="1" i="1" dirty="0"/>
              <a:t>之</a:t>
            </a:r>
            <a:r>
              <a:rPr lang="zh-CN" altLang="en-US" sz="3200" b="1" i="1" dirty="0" smtClean="0"/>
              <a:t>後</a:t>
            </a:r>
            <a:endParaRPr lang="en-US" altLang="zh-CN" sz="3200" b="1" i="1" dirty="0"/>
          </a:p>
          <a:p>
            <a:endParaRPr lang="en-US" altLang="zh-CN" i="1" dirty="0"/>
          </a:p>
          <a:p>
            <a:pPr algn="ctr"/>
            <a:r>
              <a:rPr lang="zh-CN" altLang="en-US" sz="3200" b="1" i="1" dirty="0"/>
              <a:t>教會牧者 </a:t>
            </a:r>
            <a:r>
              <a:rPr lang="en-US" altLang="zh-CN" sz="3200" b="1" i="1" dirty="0"/>
              <a:t>– </a:t>
            </a:r>
            <a:r>
              <a:rPr lang="zh-CN" altLang="en-US" sz="3200" b="1" i="1" dirty="0"/>
              <a:t>缺乏同工</a:t>
            </a:r>
            <a:endParaRPr lang="en-US" altLang="zh-CN" sz="3200" b="1" i="1" dirty="0"/>
          </a:p>
          <a:p>
            <a:pPr algn="ctr"/>
            <a:r>
              <a:rPr lang="zh-CN" altLang="en-US" sz="3200" b="1" i="1" dirty="0"/>
              <a:t>平信徒     </a:t>
            </a:r>
            <a:r>
              <a:rPr lang="en-US" altLang="zh-CN" sz="3200" b="1" i="1" dirty="0"/>
              <a:t>– </a:t>
            </a:r>
            <a:r>
              <a:rPr lang="zh-CN" altLang="en-US" sz="3200" b="1" i="1" dirty="0"/>
              <a:t>缺乏力量</a:t>
            </a:r>
            <a:r>
              <a:rPr lang="en-US" altLang="zh-CN" sz="3200" b="1" i="1" dirty="0"/>
              <a:t> 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79686" y="128367"/>
            <a:ext cx="2419252" cy="64633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</a:rPr>
              <a:t>聚會 </a:t>
            </a:r>
            <a:r>
              <a:rPr lang="en-US" altLang="zh-CN" sz="3600" i="1" dirty="0">
                <a:solidFill>
                  <a:srgbClr val="FF0000"/>
                </a:solidFill>
              </a:rPr>
              <a:t>/ </a:t>
            </a:r>
            <a:r>
              <a:rPr lang="zh-CN" altLang="en-US" sz="3600" i="1" dirty="0">
                <a:solidFill>
                  <a:srgbClr val="FF0000"/>
                </a:solidFill>
              </a:rPr>
              <a:t>特會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922555"/>
            <a:ext cx="1107996" cy="64633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</a:rPr>
              <a:t>營會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533400"/>
            <a:ext cx="8490401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200" b="1" dirty="0" smtClean="0">
                <a:solidFill>
                  <a:srgbClr val="FF0000"/>
                </a:solidFill>
              </a:rPr>
              <a:t>重設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Reference Point </a:t>
            </a:r>
            <a:r>
              <a:rPr lang="zh-CN" altLang="en-US" sz="3200" dirty="0" smtClean="0"/>
              <a:t>（參考點）</a:t>
            </a:r>
            <a:r>
              <a:rPr lang="en-US" altLang="zh-CN" sz="3200" dirty="0" smtClean="0"/>
              <a:t>- </a:t>
            </a:r>
            <a:r>
              <a:rPr lang="zh-CN" altLang="en-US" sz="3200" dirty="0" smtClean="0"/>
              <a:t>死裡復活</a:t>
            </a:r>
            <a:endParaRPr lang="en-US" altLang="zh-CN" sz="3200" dirty="0" smtClean="0"/>
          </a:p>
          <a:p>
            <a:pPr marL="342900" indent="-342900">
              <a:buAutoNum type="arabicPeriod"/>
            </a:pPr>
            <a:endParaRPr lang="en-US" altLang="zh-CN" sz="3200" dirty="0" smtClean="0"/>
          </a:p>
          <a:p>
            <a:pPr marL="342900" indent="-342900">
              <a:buAutoNum type="arabicPeriod"/>
            </a:pPr>
            <a:r>
              <a:rPr lang="zh-CN" altLang="en-US" sz="3200" b="1" dirty="0">
                <a:solidFill>
                  <a:srgbClr val="FF0000"/>
                </a:solidFill>
              </a:rPr>
              <a:t>超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過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Expectation</a:t>
            </a:r>
            <a:r>
              <a:rPr lang="zh-CN" altLang="en-US" sz="3200" dirty="0" smtClean="0"/>
              <a:t>（超預期） </a:t>
            </a:r>
            <a:r>
              <a:rPr lang="en-US" altLang="zh-CN" sz="3200" dirty="0" smtClean="0">
                <a:sym typeface="Wingdings" panose="05000000000000000000" pitchFamily="2" charset="2"/>
              </a:rPr>
              <a:t> </a:t>
            </a:r>
            <a:r>
              <a:rPr lang="zh-CN" altLang="en-US" sz="3200" dirty="0" smtClean="0">
                <a:sym typeface="Wingdings" panose="05000000000000000000" pitchFamily="2" charset="2"/>
              </a:rPr>
              <a:t>喜樂的情緒</a:t>
            </a:r>
            <a:endParaRPr lang="en-US" altLang="zh-CN" sz="32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en-US" altLang="zh-CN" sz="3200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選擇</a:t>
            </a:r>
            <a:r>
              <a:rPr lang="zh-CN" altLang="en-US" sz="3200" dirty="0">
                <a:sym typeface="Wingdings" panose="05000000000000000000" pitchFamily="2" charset="2"/>
              </a:rPr>
              <a:t>適合你的</a:t>
            </a:r>
            <a:r>
              <a:rPr lang="en-US" altLang="zh-CN" sz="3200" dirty="0">
                <a:sym typeface="Wingdings" panose="05000000000000000000" pitchFamily="2" charset="2"/>
              </a:rPr>
              <a:t>Sacred Pathway</a:t>
            </a:r>
            <a:r>
              <a:rPr lang="zh-CN" altLang="en-US" sz="3200" dirty="0">
                <a:sym typeface="Wingdings" panose="05000000000000000000" pitchFamily="2" charset="2"/>
              </a:rPr>
              <a:t>（神聖的路徑）</a:t>
            </a:r>
            <a:endParaRPr lang="en-US" altLang="zh-CN" sz="32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altLang="zh-CN" sz="4000" b="1" dirty="0" smtClean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r>
              <a:rPr lang="zh-CN" altLang="en-US" sz="4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      Ｔ</a:t>
            </a:r>
            <a:r>
              <a:rPr lang="zh-CN" altLang="en-US" sz="4000" b="1" dirty="0">
                <a:solidFill>
                  <a:srgbClr val="92D050"/>
                </a:solidFill>
                <a:sym typeface="Wingdings" panose="05000000000000000000" pitchFamily="2" charset="2"/>
              </a:rPr>
              <a:t>Ｅ</a:t>
            </a:r>
            <a:r>
              <a:rPr lang="zh-CN" altLang="en-US" sz="4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Ａ　（小步，行動，慶祝）</a:t>
            </a:r>
            <a:endParaRPr lang="en-US" altLang="zh-CN" sz="4000" b="1" dirty="0" smtClean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endParaRPr lang="en-US" altLang="zh-CN" sz="4000" b="1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屬靈肌肉成長，服事自然有力！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990600"/>
            <a:ext cx="8218085" cy="4872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03643"/>
            <a:ext cx="598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Daylio</a:t>
            </a:r>
            <a:r>
              <a:rPr lang="zh-CN" altLang="en-US" sz="3200" b="1" dirty="0" smtClean="0"/>
              <a:t>：</a:t>
            </a:r>
            <a:r>
              <a:rPr lang="en-US" sz="3200" b="1" dirty="0" smtClean="0"/>
              <a:t> 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記</a:t>
            </a:r>
            <a:r>
              <a:rPr lang="zh-CN" altLang="en-US" sz="3200" b="1" dirty="0">
                <a:solidFill>
                  <a:schemeClr val="accent1"/>
                </a:solidFill>
              </a:rPr>
              <a:t>錄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情緒 </a:t>
            </a:r>
            <a:r>
              <a:rPr lang="en-US" altLang="zh-CN" sz="3200" b="1" dirty="0" smtClean="0">
                <a:solidFill>
                  <a:schemeClr val="accent1"/>
                </a:solidFill>
              </a:rPr>
              <a:t>&amp; 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行動的  </a:t>
            </a:r>
            <a:r>
              <a:rPr lang="en-US" altLang="zh-CN" sz="3200" b="1" dirty="0" smtClean="0"/>
              <a:t>APP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77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543800" cy="64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6" y="676580"/>
            <a:ext cx="5225143" cy="3810001"/>
          </a:xfrm>
          <a:prstGeom prst="rect">
            <a:avLst/>
          </a:prstGeom>
          <a:noFill/>
        </p:spPr>
        <p:txBody>
          <a:bodyPr wrap="square" lIns="91435" tIns="45718" rIns="91435" bIns="45718" rtlCol="0" anchor="b">
            <a:normAutofit fontScale="92500" lnSpcReduction="10000"/>
          </a:bodyPr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</a:rPr>
              <a:t>T.E.A 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- </a:t>
            </a:r>
            <a:r>
              <a:rPr lang="en-US" sz="2600" b="1" dirty="0" smtClean="0">
                <a:solidFill>
                  <a:srgbClr val="FF0000"/>
                </a:solidFill>
              </a:rPr>
              <a:t>T</a:t>
            </a:r>
            <a:r>
              <a:rPr lang="en-US" sz="2600" b="1" dirty="0" smtClean="0">
                <a:solidFill>
                  <a:schemeClr val="bg1"/>
                </a:solidFill>
              </a:rPr>
              <a:t>iny </a:t>
            </a:r>
            <a:r>
              <a:rPr lang="en-US" sz="2600" b="1" dirty="0">
                <a:solidFill>
                  <a:srgbClr val="FF0000"/>
                </a:solidFill>
              </a:rPr>
              <a:t>E</a:t>
            </a:r>
            <a:r>
              <a:rPr lang="en-US" sz="2600" b="1" dirty="0">
                <a:solidFill>
                  <a:schemeClr val="bg1"/>
                </a:solidFill>
              </a:rPr>
              <a:t>njoyable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b="1" dirty="0">
                <a:solidFill>
                  <a:schemeClr val="bg1"/>
                </a:solidFill>
              </a:rPr>
              <a:t>ction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微小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、</a:t>
            </a:r>
            <a:r>
              <a:rPr lang="zh-CN" altLang="en-US" sz="2600" b="1" dirty="0">
                <a:solidFill>
                  <a:schemeClr val="bg1"/>
                </a:solidFill>
              </a:rPr>
              <a:t>喜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樂 的</a:t>
            </a:r>
            <a:r>
              <a:rPr lang="zh-CN" altLang="en-US" sz="2600" b="1" dirty="0">
                <a:solidFill>
                  <a:schemeClr val="bg1"/>
                </a:solidFill>
              </a:rPr>
              <a:t>行動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以</a:t>
            </a:r>
            <a:r>
              <a:rPr lang="zh-CN" altLang="en-US" sz="2400" dirty="0">
                <a:solidFill>
                  <a:schemeClr val="bg1"/>
                </a:solidFill>
              </a:rPr>
              <a:t>弗所書</a:t>
            </a:r>
            <a:r>
              <a:rPr lang="en-US" sz="2400" dirty="0">
                <a:solidFill>
                  <a:schemeClr val="bg1"/>
                </a:solidFill>
              </a:rPr>
              <a:t> 3</a:t>
            </a:r>
            <a:r>
              <a:rPr lang="zh-CN" altLang="en-US" sz="2400" dirty="0">
                <a:solidFill>
                  <a:schemeClr val="bg1"/>
                </a:solidFill>
              </a:rPr>
              <a:t>章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19 </a:t>
            </a:r>
            <a:r>
              <a:rPr lang="en-US" altLang="zh-CN" sz="2400" dirty="0">
                <a:solidFill>
                  <a:schemeClr val="bg1"/>
                </a:solidFill>
              </a:rPr>
              <a:t>– 20</a:t>
            </a:r>
            <a:r>
              <a:rPr lang="zh-CN" altLang="en-US" sz="2400" dirty="0">
                <a:solidFill>
                  <a:schemeClr val="bg1"/>
                </a:solidFill>
              </a:rPr>
              <a:t>節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19</a:t>
            </a:r>
            <a:r>
              <a:rPr lang="zh-TW" altLang="en-US" sz="2400" b="1" dirty="0">
                <a:solidFill>
                  <a:srgbClr val="7BCF27"/>
                </a:solidFill>
              </a:rPr>
              <a:t>並</a:t>
            </a:r>
            <a:r>
              <a:rPr lang="zh-CN" altLang="en-US" sz="2400" b="1" dirty="0">
                <a:solidFill>
                  <a:srgbClr val="7BCF27"/>
                </a:solidFill>
              </a:rPr>
              <a:t>知道</a:t>
            </a:r>
            <a:r>
              <a:rPr lang="zh-TW" altLang="en-US" sz="2400" b="1" dirty="0">
                <a:solidFill>
                  <a:srgbClr val="7BCF27"/>
                </a:solidFill>
              </a:rPr>
              <a:t>這愛是過於人所能測度的，便叫神一切所充滿的充滿了你們。</a:t>
            </a:r>
            <a:endParaRPr lang="en-US" altLang="zh-TW" sz="2400" b="1" dirty="0">
              <a:solidFill>
                <a:srgbClr val="7BCF27"/>
              </a:solidFill>
            </a:endParaRPr>
          </a:p>
          <a:p>
            <a:endParaRPr lang="en-US" altLang="zh-TW" sz="2400" b="1" dirty="0">
              <a:solidFill>
                <a:srgbClr val="7BCF27"/>
              </a:solidFill>
              <a:hlinkClick r:id="rId4"/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20</a:t>
            </a:r>
            <a:r>
              <a:rPr lang="zh-TW" altLang="en-US" sz="2400" b="1" dirty="0">
                <a:solidFill>
                  <a:srgbClr val="7BCF27"/>
                </a:solidFill>
              </a:rPr>
              <a:t>神能照著運行在我們心裡的大力，充充足足地成就一切，</a:t>
            </a:r>
            <a:r>
              <a:rPr lang="zh-TW" altLang="en-US" sz="2800" b="1" dirty="0">
                <a:solidFill>
                  <a:srgbClr val="FF0000"/>
                </a:solidFill>
              </a:rPr>
              <a:t>超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過 </a:t>
            </a:r>
            <a:r>
              <a:rPr lang="zh-TW" altLang="en-US" sz="2400" b="1" dirty="0" smtClean="0">
                <a:solidFill>
                  <a:srgbClr val="7BCF27"/>
                </a:solidFill>
              </a:rPr>
              <a:t>我們所求所</a:t>
            </a:r>
            <a:r>
              <a:rPr lang="zh-TW" altLang="en-US" sz="2400" b="1" dirty="0">
                <a:solidFill>
                  <a:srgbClr val="7BCF27"/>
                </a:solidFill>
              </a:rPr>
              <a:t>想的。</a:t>
            </a:r>
            <a:endParaRPr lang="en-US" sz="2400" b="1" dirty="0">
              <a:solidFill>
                <a:srgbClr val="7BCF2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018">
            <a:off x="7834025" y="2845971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0597" y="356542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3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9495717"/>
              </p:ext>
            </p:extLst>
          </p:nvPr>
        </p:nvGraphicFramePr>
        <p:xfrm>
          <a:off x="5610023" y="3013378"/>
          <a:ext cx="1938935" cy="233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6587" y="5486400"/>
            <a:ext cx="4654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謝</a:t>
            </a:r>
            <a:r>
              <a:rPr lang="zh-CN" altLang="en-US" sz="2400" dirty="0" smtClean="0">
                <a:solidFill>
                  <a:schemeClr val="bg1"/>
                </a:solidFill>
              </a:rPr>
              <a:t>謝！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聯繫</a:t>
            </a:r>
            <a:r>
              <a:rPr lang="en-US" sz="2400" dirty="0" smtClean="0">
                <a:solidFill>
                  <a:schemeClr val="bg1"/>
                </a:solidFill>
              </a:rPr>
              <a:t>Email: dejian.chen@gmail.com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88829" cy="5419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0464" y="164918"/>
            <a:ext cx="3801041" cy="52322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2014</a:t>
            </a:r>
            <a:r>
              <a:rPr lang="zh-CN" altLang="en-US" sz="2800" b="1" i="1" dirty="0">
                <a:solidFill>
                  <a:srgbClr val="FF0000"/>
                </a:solidFill>
              </a:rPr>
              <a:t>年电影：后会无期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44777"/>
            <a:ext cx="393070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FF0000"/>
                </a:solidFill>
              </a:rPr>
              <a:t>诗人：席慕蓉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3241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8305800" cy="1176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normAutofit fontScale="92500" lnSpcReduction="1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+mj-lt"/>
              </a:rPr>
              <a:t>T.E.A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+mj-lt"/>
              </a:rPr>
              <a:t>-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4000" b="1" dirty="0">
                <a:latin typeface="+mj-lt"/>
              </a:rPr>
              <a:t>iny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E</a:t>
            </a:r>
            <a:r>
              <a:rPr lang="en-US" sz="4000" b="1" dirty="0">
                <a:latin typeface="+mj-lt"/>
              </a:rPr>
              <a:t>njoyable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A</a:t>
            </a:r>
            <a:r>
              <a:rPr lang="en-US" sz="4000" b="1" dirty="0">
                <a:latin typeface="+mj-lt"/>
              </a:rPr>
              <a:t>ction </a:t>
            </a:r>
          </a:p>
          <a:p>
            <a:pPr algn="ctr"/>
            <a:r>
              <a:rPr lang="zh-CN" altLang="en-US" sz="4000" b="1" dirty="0">
                <a:latin typeface="+mj-lt"/>
              </a:rPr>
              <a:t>微小</a:t>
            </a:r>
            <a:r>
              <a:rPr lang="zh-CN" altLang="en-US" sz="4000" b="1" dirty="0" smtClean="0">
                <a:latin typeface="+mj-lt"/>
              </a:rPr>
              <a:t>、</a:t>
            </a:r>
            <a:r>
              <a:rPr lang="zh-CN" altLang="en-US" sz="4000" b="1" dirty="0">
                <a:latin typeface="+mj-lt"/>
              </a:rPr>
              <a:t>喜</a:t>
            </a:r>
            <a:r>
              <a:rPr lang="zh-CN" altLang="en-US" sz="4000" b="1" dirty="0" smtClean="0">
                <a:latin typeface="+mj-lt"/>
              </a:rPr>
              <a:t>樂 的</a:t>
            </a:r>
            <a:r>
              <a:rPr lang="zh-CN" altLang="en-US" sz="4000" b="1" dirty="0">
                <a:latin typeface="+mj-lt"/>
              </a:rPr>
              <a:t>行動</a:t>
            </a:r>
            <a:endParaRPr lang="en-US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95" y="1752600"/>
            <a:ext cx="5942409" cy="45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6" y="114300"/>
            <a:ext cx="480218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3" y="1447801"/>
            <a:ext cx="5595256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問題</a:t>
            </a:r>
            <a:endParaRPr lang="en-US" altLang="zh-CN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聽了許多道理，卻過不好這一生</a:t>
            </a:r>
            <a:r>
              <a:rPr lang="zh-CN" altLang="en-US" sz="2400" dirty="0" smtClean="0">
                <a:solidFill>
                  <a:srgbClr val="FFFF00"/>
                </a:solidFill>
                <a:ea typeface="SimSun" pitchFamily="2" charset="-122"/>
              </a:rPr>
              <a:t>？屬靈真理活不出來，怎</a:t>
            </a: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麼辦？</a:t>
            </a:r>
            <a:endParaRPr lang="en-US" altLang="zh-CN" sz="2400" b="1" dirty="0"/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方法</a:t>
            </a:r>
            <a:endParaRPr lang="en-US" altLang="zh-CN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00"/>
                </a:solidFill>
                <a:ea typeface="SimSun" pitchFamily="2" charset="-122"/>
              </a:rPr>
              <a:t>T.E.A + </a:t>
            </a: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前</a:t>
            </a:r>
            <a:r>
              <a:rPr lang="zh-CN" altLang="en-US" sz="2400" dirty="0" smtClean="0">
                <a:solidFill>
                  <a:srgbClr val="FFFF00"/>
                </a:solidFill>
                <a:ea typeface="SimSun" pitchFamily="2" charset="-122"/>
              </a:rPr>
              <a:t>景</a:t>
            </a: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理論</a:t>
            </a:r>
            <a:r>
              <a:rPr lang="zh-CN" altLang="en-US" sz="2400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sz="2400" dirty="0">
                <a:solidFill>
                  <a:srgbClr val="FFFF00"/>
                </a:solidFill>
                <a:ea typeface="SimSun" pitchFamily="2" charset="-122"/>
              </a:rPr>
              <a:t>+ </a:t>
            </a: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最省力法則</a:t>
            </a:r>
            <a:endParaRPr lang="en-US" altLang="zh-CN" sz="2400" dirty="0">
              <a:solidFill>
                <a:srgbClr val="FFFF00"/>
              </a:solidFill>
              <a:ea typeface="SimSun" pitchFamily="2" charset="-122"/>
            </a:endParaRPr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應用</a:t>
            </a:r>
            <a:r>
              <a:rPr lang="en-US" altLang="zh-CN" sz="2400" b="1" dirty="0" smtClean="0"/>
              <a:t>/ </a:t>
            </a:r>
            <a:r>
              <a:rPr lang="en-US" altLang="zh-CN" sz="2400" b="1" dirty="0"/>
              <a:t>Demo </a:t>
            </a:r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問答</a:t>
            </a:r>
            <a:r>
              <a:rPr lang="en-US" altLang="zh-CN" sz="2400" b="1" dirty="0"/>
              <a:t>/ Q &amp; A</a:t>
            </a:r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2544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2"/>
            <a:ext cx="4953000" cy="838200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prstClr val="white"/>
                </a:solidFill>
              </a:rPr>
              <a:t>Agenda: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56" y="1295400"/>
            <a:ext cx="3091543" cy="3852863"/>
          </a:xfrm>
          <a:prstGeom prst="rect">
            <a:avLst/>
          </a:prstGeom>
          <a:noFill/>
        </p:spPr>
        <p:txBody>
          <a:bodyPr wrap="square" lIns="91435" tIns="45718" rIns="91435" bIns="45718" rtlCol="0" anchor="b">
            <a:normAutofit fontScale="92500"/>
          </a:bodyPr>
          <a:lstStyle/>
          <a:p>
            <a:r>
              <a:rPr lang="zh-CN" altLang="en-US" sz="2600" dirty="0">
                <a:solidFill>
                  <a:srgbClr val="FF0000"/>
                </a:solidFill>
              </a:rPr>
              <a:t>以弗所書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3</a:t>
            </a:r>
            <a:r>
              <a:rPr lang="zh-CN" altLang="en-US" sz="2600" dirty="0">
                <a:solidFill>
                  <a:srgbClr val="FF0000"/>
                </a:solidFill>
              </a:rPr>
              <a:t>章</a:t>
            </a:r>
            <a:r>
              <a:rPr lang="en-US" altLang="zh-CN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19 </a:t>
            </a:r>
            <a:r>
              <a:rPr lang="en-US" altLang="zh-CN" sz="2600" dirty="0">
                <a:solidFill>
                  <a:srgbClr val="FF0000"/>
                </a:solidFill>
              </a:rPr>
              <a:t>– 20</a:t>
            </a:r>
            <a:r>
              <a:rPr lang="zh-CN" altLang="en-US" sz="2600" dirty="0">
                <a:solidFill>
                  <a:srgbClr val="FF0000"/>
                </a:solidFill>
              </a:rPr>
              <a:t>節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19</a:t>
            </a:r>
            <a:r>
              <a:rPr lang="zh-TW" altLang="en-US" sz="2400" b="1" dirty="0"/>
              <a:t>並</a:t>
            </a:r>
            <a:r>
              <a:rPr lang="zh-CN" altLang="en-US" sz="2400" b="1" dirty="0"/>
              <a:t>知道</a:t>
            </a:r>
            <a:r>
              <a:rPr lang="zh-TW" altLang="en-US" sz="2400" b="1" dirty="0"/>
              <a:t>這愛是過於人所能測度的，便叫</a:t>
            </a:r>
            <a:r>
              <a:rPr lang="zh-TW" altLang="en-US" sz="2400" b="1" dirty="0" smtClean="0"/>
              <a:t>神一</a:t>
            </a:r>
            <a:r>
              <a:rPr lang="zh-TW" altLang="en-US" sz="2400" b="1" dirty="0"/>
              <a:t>切所充滿的充滿了你們。</a:t>
            </a:r>
            <a:endParaRPr lang="en-US" altLang="zh-TW" sz="2400" b="1" dirty="0"/>
          </a:p>
          <a:p>
            <a:endParaRPr lang="en-US" altLang="zh-TW" sz="2400" b="1" dirty="0">
              <a:solidFill>
                <a:srgbClr val="7BCF27"/>
              </a:solidFill>
              <a:hlinkClick r:id="rId4"/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4"/>
              </a:rPr>
              <a:t>20</a:t>
            </a:r>
            <a:r>
              <a:rPr lang="zh-TW" altLang="en-US" sz="2400" b="1" dirty="0"/>
              <a:t>神能照著運行在我們心裡的大力，充充足足地成就一切，</a:t>
            </a:r>
            <a:r>
              <a:rPr lang="zh-TW" altLang="en-US" sz="2800" b="1" dirty="0">
                <a:solidFill>
                  <a:srgbClr val="FF0000"/>
                </a:solidFill>
              </a:rPr>
              <a:t>超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過</a:t>
            </a:r>
            <a:r>
              <a:rPr lang="zh-TW" altLang="en-US" sz="2800" b="1" dirty="0" smtClean="0"/>
              <a:t> </a:t>
            </a:r>
            <a:r>
              <a:rPr lang="zh-TW" altLang="en-US" sz="2400" b="1" dirty="0" smtClean="0"/>
              <a:t>我們所求所</a:t>
            </a:r>
            <a:r>
              <a:rPr lang="zh-TW" altLang="en-US" sz="2400" b="1" dirty="0"/>
              <a:t>想的。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7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72543" y="1447801"/>
            <a:ext cx="5595256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問題</a:t>
            </a:r>
            <a:endParaRPr lang="en-US" altLang="zh-CN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FF00"/>
                </a:solidFill>
                <a:ea typeface="SimSun" pitchFamily="2" charset="-122"/>
              </a:rPr>
              <a:t>聽了許多道理，卻過不好這一生？怎麼辦？</a:t>
            </a:r>
            <a:endParaRPr lang="en-US" altLang="zh-CN" sz="2400" b="1" dirty="0"/>
          </a:p>
          <a:p>
            <a:pPr marL="457177" lvl="1" indent="0">
              <a:buNone/>
            </a:pPr>
            <a:endParaRPr lang="en-US" altLang="zh-CN" sz="2400" b="1" dirty="0"/>
          </a:p>
          <a:p>
            <a:pPr marL="457177" lvl="1" indent="0">
              <a:buNone/>
            </a:pPr>
            <a:r>
              <a:rPr lang="en-US" altLang="zh-CN" sz="2400" b="1" dirty="0"/>
              <a:t>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2544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2"/>
            <a:ext cx="4953000" cy="838200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prstClr val="white"/>
                </a:solidFill>
              </a:rPr>
              <a:t>Agenda: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212"/>
            <a:ext cx="3276599" cy="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jchen\AppData\Local\Microsoft\Windows\Temporary Internet Files\Content.IE5\NGEAQEDA\question_mark_serious_thinker_500_clr[1]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56" y="1295400"/>
            <a:ext cx="3091543" cy="3852863"/>
          </a:xfrm>
          <a:prstGeom prst="rect">
            <a:avLst/>
          </a:prstGeom>
          <a:noFill/>
        </p:spPr>
        <p:txBody>
          <a:bodyPr wrap="square" lIns="91435" tIns="45718" rIns="91435" bIns="45718" rtlCol="0" anchor="b">
            <a:normAutofit fontScale="92500"/>
          </a:bodyPr>
          <a:lstStyle/>
          <a:p>
            <a:r>
              <a:rPr lang="zh-CN" altLang="en-US" sz="2600" dirty="0">
                <a:solidFill>
                  <a:srgbClr val="FF0000"/>
                </a:solidFill>
              </a:rPr>
              <a:t>以弗所書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3</a:t>
            </a:r>
            <a:r>
              <a:rPr lang="zh-CN" altLang="en-US" sz="2600" dirty="0">
                <a:solidFill>
                  <a:srgbClr val="FF0000"/>
                </a:solidFill>
              </a:rPr>
              <a:t>章</a:t>
            </a:r>
            <a:r>
              <a:rPr lang="en-US" altLang="zh-CN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19 </a:t>
            </a:r>
            <a:r>
              <a:rPr lang="en-US" altLang="zh-CN" sz="2600" dirty="0">
                <a:solidFill>
                  <a:srgbClr val="FF0000"/>
                </a:solidFill>
              </a:rPr>
              <a:t>– 20</a:t>
            </a:r>
            <a:r>
              <a:rPr lang="zh-CN" altLang="en-US" sz="2600" dirty="0">
                <a:solidFill>
                  <a:srgbClr val="FF0000"/>
                </a:solidFill>
              </a:rPr>
              <a:t>節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5"/>
              </a:rPr>
              <a:t>19</a:t>
            </a:r>
            <a:r>
              <a:rPr lang="zh-TW" altLang="en-US" sz="2400" b="1" dirty="0"/>
              <a:t>並</a:t>
            </a:r>
            <a:r>
              <a:rPr lang="zh-CN" altLang="en-US" sz="2400" b="1" dirty="0"/>
              <a:t>知道</a:t>
            </a:r>
            <a:r>
              <a:rPr lang="zh-TW" altLang="en-US" sz="2400" b="1" dirty="0"/>
              <a:t>這愛是過於人所能測度的，便叫</a:t>
            </a:r>
            <a:r>
              <a:rPr lang="zh-TW" altLang="en-US" sz="2400" b="1" dirty="0" smtClean="0"/>
              <a:t>神一</a:t>
            </a:r>
            <a:r>
              <a:rPr lang="zh-TW" altLang="en-US" sz="2400" b="1" dirty="0"/>
              <a:t>切所充滿的充滿了你們。</a:t>
            </a:r>
            <a:endParaRPr lang="en-US" altLang="zh-TW" sz="2400" b="1" dirty="0"/>
          </a:p>
          <a:p>
            <a:endParaRPr lang="en-US" altLang="zh-TW" sz="2400" b="1" dirty="0">
              <a:solidFill>
                <a:srgbClr val="7BCF27"/>
              </a:solidFill>
              <a:hlinkClick r:id="rId5"/>
            </a:endParaRPr>
          </a:p>
          <a:p>
            <a:r>
              <a:rPr lang="en-US" altLang="zh-TW" sz="2400" b="1" dirty="0">
                <a:solidFill>
                  <a:srgbClr val="7BCF27"/>
                </a:solidFill>
                <a:hlinkClick r:id="rId5"/>
              </a:rPr>
              <a:t>20</a:t>
            </a:r>
            <a:r>
              <a:rPr lang="zh-TW" altLang="en-US" sz="2400" b="1" dirty="0"/>
              <a:t>神能照著運行在我們心裡的大力，充充足足地成就一切，</a:t>
            </a:r>
            <a:r>
              <a:rPr lang="zh-TW" altLang="en-US" sz="2800" b="1" dirty="0">
                <a:solidFill>
                  <a:srgbClr val="FF0000"/>
                </a:solidFill>
              </a:rPr>
              <a:t>超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過</a:t>
            </a:r>
            <a:r>
              <a:rPr lang="zh-TW" altLang="en-US" sz="2800" b="1" dirty="0" smtClean="0"/>
              <a:t> </a:t>
            </a:r>
            <a:r>
              <a:rPr lang="zh-TW" altLang="en-US" sz="2400" b="1" dirty="0" smtClean="0"/>
              <a:t>我們所求所</a:t>
            </a:r>
            <a:r>
              <a:rPr lang="zh-TW" altLang="en-US" sz="2400" b="1" dirty="0"/>
              <a:t>想的。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22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4178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4622800" cy="16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1850</Words>
  <Application>Microsoft Office PowerPoint</Application>
  <PresentationFormat>On-screen Show (4:3)</PresentationFormat>
  <Paragraphs>325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Introducing PowerPoint 2010</vt:lpstr>
      <vt:lpstr>Default Design</vt:lpstr>
      <vt:lpstr>2_Office Theme</vt:lpstr>
      <vt:lpstr>Custom Design</vt:lpstr>
      <vt:lpstr>1_Custom Design</vt:lpstr>
      <vt:lpstr>Office Theme</vt:lpstr>
      <vt:lpstr>1_Introducing PowerPoint 2010</vt:lpstr>
      <vt:lpstr>     ABC  2018     </vt:lpstr>
      <vt:lpstr>PowerPoint Presentation</vt:lpstr>
      <vt:lpstr>   用T.E.A方法   - 鍛鍊屬靈肌肉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擴充我們與神連接的途徑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2013-10-25T23:18:42Z</dcterms:created>
  <dcterms:modified xsi:type="dcterms:W3CDTF">2018-09-17T17:25:27Z</dcterms:modified>
</cp:coreProperties>
</file>