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3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77" r:id="rId2"/>
    <p:sldMasterId id="2147483689" r:id="rId3"/>
    <p:sldMasterId id="2147483701" r:id="rId4"/>
    <p:sldMasterId id="2147483713" r:id="rId5"/>
    <p:sldMasterId id="2147483725" r:id="rId6"/>
    <p:sldMasterId id="2147483737" r:id="rId7"/>
  </p:sldMasterIdLst>
  <p:notesMasterIdLst>
    <p:notesMasterId r:id="rId47"/>
  </p:notesMasterIdLst>
  <p:handoutMasterIdLst>
    <p:handoutMasterId r:id="rId48"/>
  </p:handoutMasterIdLst>
  <p:sldIdLst>
    <p:sldId id="354" r:id="rId8"/>
    <p:sldId id="351" r:id="rId9"/>
    <p:sldId id="277" r:id="rId10"/>
    <p:sldId id="369" r:id="rId11"/>
    <p:sldId id="392" r:id="rId12"/>
    <p:sldId id="397" r:id="rId13"/>
    <p:sldId id="331" r:id="rId14"/>
    <p:sldId id="371" r:id="rId15"/>
    <p:sldId id="386" r:id="rId16"/>
    <p:sldId id="387" r:id="rId17"/>
    <p:sldId id="330" r:id="rId18"/>
    <p:sldId id="370" r:id="rId19"/>
    <p:sldId id="374" r:id="rId20"/>
    <p:sldId id="373" r:id="rId21"/>
    <p:sldId id="391" r:id="rId22"/>
    <p:sldId id="398" r:id="rId23"/>
    <p:sldId id="376" r:id="rId24"/>
    <p:sldId id="403" r:id="rId25"/>
    <p:sldId id="389" r:id="rId26"/>
    <p:sldId id="388" r:id="rId27"/>
    <p:sldId id="258" r:id="rId28"/>
    <p:sldId id="377" r:id="rId29"/>
    <p:sldId id="380" r:id="rId30"/>
    <p:sldId id="379" r:id="rId31"/>
    <p:sldId id="382" r:id="rId32"/>
    <p:sldId id="383" r:id="rId33"/>
    <p:sldId id="385" r:id="rId34"/>
    <p:sldId id="400" r:id="rId35"/>
    <p:sldId id="375" r:id="rId36"/>
    <p:sldId id="384" r:id="rId37"/>
    <p:sldId id="328" r:id="rId38"/>
    <p:sldId id="361" r:id="rId39"/>
    <p:sldId id="393" r:id="rId40"/>
    <p:sldId id="401" r:id="rId41"/>
    <p:sldId id="332" r:id="rId42"/>
    <p:sldId id="394" r:id="rId43"/>
    <p:sldId id="396" r:id="rId44"/>
    <p:sldId id="395" r:id="rId45"/>
    <p:sldId id="297" r:id="rId46"/>
  </p:sldIdLst>
  <p:sldSz cx="9144000" cy="6858000" type="screen4x3"/>
  <p:notesSz cx="7019925" cy="9305925"/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B6BBEF7-9717-4733-A929-535518E6EBF6}">
          <p14:sldIdLst>
            <p14:sldId id="354"/>
            <p14:sldId id="351"/>
            <p14:sldId id="277"/>
            <p14:sldId id="369"/>
            <p14:sldId id="392"/>
            <p14:sldId id="397"/>
            <p14:sldId id="331"/>
            <p14:sldId id="371"/>
            <p14:sldId id="386"/>
            <p14:sldId id="387"/>
            <p14:sldId id="330"/>
            <p14:sldId id="370"/>
            <p14:sldId id="374"/>
            <p14:sldId id="373"/>
            <p14:sldId id="391"/>
            <p14:sldId id="398"/>
            <p14:sldId id="376"/>
            <p14:sldId id="403"/>
            <p14:sldId id="389"/>
            <p14:sldId id="388"/>
            <p14:sldId id="258"/>
            <p14:sldId id="377"/>
            <p14:sldId id="380"/>
            <p14:sldId id="379"/>
            <p14:sldId id="382"/>
            <p14:sldId id="383"/>
            <p14:sldId id="385"/>
            <p14:sldId id="400"/>
            <p14:sldId id="375"/>
            <p14:sldId id="384"/>
            <p14:sldId id="328"/>
            <p14:sldId id="361"/>
            <p14:sldId id="393"/>
            <p14:sldId id="401"/>
            <p14:sldId id="332"/>
            <p14:sldId id="394"/>
            <p14:sldId id="396"/>
            <p14:sldId id="395"/>
            <p14:sldId id="297"/>
          </p14:sldIdLst>
        </p14:section>
        <p14:section name="Author Your Presentation" id="{16378913-E5ED-4281-BAF5-F1F938CB0BED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74" autoAdjust="0"/>
    <p:restoredTop sz="89862" autoAdjust="0"/>
  </p:normalViewPr>
  <p:slideViewPr>
    <p:cSldViewPr>
      <p:cViewPr>
        <p:scale>
          <a:sx n="60" d="100"/>
          <a:sy n="60" d="100"/>
        </p:scale>
        <p:origin x="-15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3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slide" Target="slides/slide3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02ECC3-2DB9-40C6-B9BA-D609F3244DB4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0CD58B9E-A045-44C0-8D4F-DE553FFE7E64}">
      <dgm:prSet phldrT="[Text]" custT="1"/>
      <dgm:spPr/>
      <dgm:t>
        <a:bodyPr/>
        <a:lstStyle/>
        <a:p>
          <a:pPr algn="r"/>
          <a:r>
            <a:rPr lang="zh-CN" altLang="en-US" sz="6000" dirty="0" smtClean="0"/>
            <a:t>對的事</a:t>
          </a:r>
          <a:endParaRPr lang="en-US" altLang="zh-CN" sz="6000" dirty="0" smtClean="0"/>
        </a:p>
        <a:p>
          <a:pPr algn="r"/>
          <a:r>
            <a:rPr lang="en-US" altLang="zh-CN" sz="6300" dirty="0" smtClean="0"/>
            <a:t>(Right)</a:t>
          </a:r>
          <a:endParaRPr lang="en-US" sz="6300" dirty="0"/>
        </a:p>
      </dgm:t>
    </dgm:pt>
    <dgm:pt modelId="{8203D329-E33D-4894-9605-7ADE6086D146}" type="parTrans" cxnId="{DC0D61AA-56A2-4B48-8915-CE76F3FE98D0}">
      <dgm:prSet/>
      <dgm:spPr/>
      <dgm:t>
        <a:bodyPr/>
        <a:lstStyle/>
        <a:p>
          <a:endParaRPr lang="en-US"/>
        </a:p>
      </dgm:t>
    </dgm:pt>
    <dgm:pt modelId="{CD0987D7-BE50-4544-A1FF-6A2230A745E9}" type="sibTrans" cxnId="{DC0D61AA-56A2-4B48-8915-CE76F3FE98D0}">
      <dgm:prSet/>
      <dgm:spPr/>
      <dgm:t>
        <a:bodyPr/>
        <a:lstStyle/>
        <a:p>
          <a:endParaRPr lang="en-US"/>
        </a:p>
      </dgm:t>
    </dgm:pt>
    <dgm:pt modelId="{56555992-7973-45DE-920E-3B28D545086D}">
      <dgm:prSet phldrT="[Text]" custT="1"/>
      <dgm:spPr/>
      <dgm:t>
        <a:bodyPr/>
        <a:lstStyle/>
        <a:p>
          <a:r>
            <a:rPr lang="zh-CN" altLang="en-US" sz="6000" dirty="0" smtClean="0"/>
            <a:t>喜歡的</a:t>
          </a:r>
          <a:endParaRPr lang="en-US" altLang="zh-CN" sz="6000" dirty="0" smtClean="0"/>
        </a:p>
        <a:p>
          <a:r>
            <a:rPr lang="en-US" altLang="zh-CN" sz="6300" dirty="0" smtClean="0"/>
            <a:t>(Want)</a:t>
          </a:r>
          <a:endParaRPr lang="en-US" sz="6300" dirty="0"/>
        </a:p>
      </dgm:t>
    </dgm:pt>
    <dgm:pt modelId="{38F88E93-F3A7-440E-BF7D-BF8AD7F9E38A}" type="parTrans" cxnId="{89CC6FC5-7080-4E93-8166-5CA266932A90}">
      <dgm:prSet/>
      <dgm:spPr/>
      <dgm:t>
        <a:bodyPr/>
        <a:lstStyle/>
        <a:p>
          <a:endParaRPr lang="en-US"/>
        </a:p>
      </dgm:t>
    </dgm:pt>
    <dgm:pt modelId="{78F61394-81ED-4B24-A69C-7B4FF8CF1848}" type="sibTrans" cxnId="{89CC6FC5-7080-4E93-8166-5CA266932A90}">
      <dgm:prSet/>
      <dgm:spPr/>
      <dgm:t>
        <a:bodyPr/>
        <a:lstStyle/>
        <a:p>
          <a:endParaRPr lang="en-US"/>
        </a:p>
      </dgm:t>
    </dgm:pt>
    <dgm:pt modelId="{A040CE1A-6E7F-4235-A7E4-886E5F0E273C}" type="pres">
      <dgm:prSet presAssocID="{2502ECC3-2DB9-40C6-B9BA-D609F3244DB4}" presName="compositeShape" presStyleCnt="0">
        <dgm:presLayoutVars>
          <dgm:chMax val="7"/>
          <dgm:dir/>
          <dgm:resizeHandles val="exact"/>
        </dgm:presLayoutVars>
      </dgm:prSet>
      <dgm:spPr/>
    </dgm:pt>
    <dgm:pt modelId="{EC5C4480-E214-47E2-B429-9B37D38F0AD2}" type="pres">
      <dgm:prSet presAssocID="{0CD58B9E-A045-44C0-8D4F-DE553FFE7E64}" presName="circ1" presStyleLbl="vennNode1" presStyleIdx="0" presStyleCnt="2"/>
      <dgm:spPr/>
      <dgm:t>
        <a:bodyPr/>
        <a:lstStyle/>
        <a:p>
          <a:endParaRPr lang="en-US"/>
        </a:p>
      </dgm:t>
    </dgm:pt>
    <dgm:pt modelId="{384540C4-B80D-49EF-AE3A-FC45DA91AFCD}" type="pres">
      <dgm:prSet presAssocID="{0CD58B9E-A045-44C0-8D4F-DE553FFE7E64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BBC8CA-D9EE-44E2-908B-BA0D009EC59B}" type="pres">
      <dgm:prSet presAssocID="{56555992-7973-45DE-920E-3B28D545086D}" presName="circ2" presStyleLbl="vennNode1" presStyleIdx="1" presStyleCnt="2"/>
      <dgm:spPr/>
      <dgm:t>
        <a:bodyPr/>
        <a:lstStyle/>
        <a:p>
          <a:endParaRPr lang="en-US"/>
        </a:p>
      </dgm:t>
    </dgm:pt>
    <dgm:pt modelId="{E6E70C46-C4AB-45D4-B307-A812E94F2C19}" type="pres">
      <dgm:prSet presAssocID="{56555992-7973-45DE-920E-3B28D545086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3D18FB1-6E73-4B21-93C0-2D3415AA6203}" type="presOf" srcId="{0CD58B9E-A045-44C0-8D4F-DE553FFE7E64}" destId="{384540C4-B80D-49EF-AE3A-FC45DA91AFCD}" srcOrd="1" destOrd="0" presId="urn:microsoft.com/office/officeart/2005/8/layout/venn1"/>
    <dgm:cxn modelId="{D77A140F-8FCB-44C4-B65F-32D37B6CDE08}" type="presOf" srcId="{56555992-7973-45DE-920E-3B28D545086D}" destId="{B7BBC8CA-D9EE-44E2-908B-BA0D009EC59B}" srcOrd="0" destOrd="0" presId="urn:microsoft.com/office/officeart/2005/8/layout/venn1"/>
    <dgm:cxn modelId="{89CC6FC5-7080-4E93-8166-5CA266932A90}" srcId="{2502ECC3-2DB9-40C6-B9BA-D609F3244DB4}" destId="{56555992-7973-45DE-920E-3B28D545086D}" srcOrd="1" destOrd="0" parTransId="{38F88E93-F3A7-440E-BF7D-BF8AD7F9E38A}" sibTransId="{78F61394-81ED-4B24-A69C-7B4FF8CF1848}"/>
    <dgm:cxn modelId="{856C7B88-FD30-4139-878E-49DAA600DB6C}" type="presOf" srcId="{2502ECC3-2DB9-40C6-B9BA-D609F3244DB4}" destId="{A040CE1A-6E7F-4235-A7E4-886E5F0E273C}" srcOrd="0" destOrd="0" presId="urn:microsoft.com/office/officeart/2005/8/layout/venn1"/>
    <dgm:cxn modelId="{943E5AF1-73D7-4820-8DE7-186A945EFECD}" type="presOf" srcId="{0CD58B9E-A045-44C0-8D4F-DE553FFE7E64}" destId="{EC5C4480-E214-47E2-B429-9B37D38F0AD2}" srcOrd="0" destOrd="0" presId="urn:microsoft.com/office/officeart/2005/8/layout/venn1"/>
    <dgm:cxn modelId="{9434B804-EAFB-4F71-A6D2-BAC48545274F}" type="presOf" srcId="{56555992-7973-45DE-920E-3B28D545086D}" destId="{E6E70C46-C4AB-45D4-B307-A812E94F2C19}" srcOrd="1" destOrd="0" presId="urn:microsoft.com/office/officeart/2005/8/layout/venn1"/>
    <dgm:cxn modelId="{DC0D61AA-56A2-4B48-8915-CE76F3FE98D0}" srcId="{2502ECC3-2DB9-40C6-B9BA-D609F3244DB4}" destId="{0CD58B9E-A045-44C0-8D4F-DE553FFE7E64}" srcOrd="0" destOrd="0" parTransId="{8203D329-E33D-4894-9605-7ADE6086D146}" sibTransId="{CD0987D7-BE50-4544-A1FF-6A2230A745E9}"/>
    <dgm:cxn modelId="{2154D710-4750-4D1B-B7F1-E257258C84AA}" type="presParOf" srcId="{A040CE1A-6E7F-4235-A7E4-886E5F0E273C}" destId="{EC5C4480-E214-47E2-B429-9B37D38F0AD2}" srcOrd="0" destOrd="0" presId="urn:microsoft.com/office/officeart/2005/8/layout/venn1"/>
    <dgm:cxn modelId="{F20F7701-C127-4C7D-B132-F104A9E8DFBE}" type="presParOf" srcId="{A040CE1A-6E7F-4235-A7E4-886E5F0E273C}" destId="{384540C4-B80D-49EF-AE3A-FC45DA91AFCD}" srcOrd="1" destOrd="0" presId="urn:microsoft.com/office/officeart/2005/8/layout/venn1"/>
    <dgm:cxn modelId="{278C623B-E3C7-4D76-B76F-D544DF43DD6C}" type="presParOf" srcId="{A040CE1A-6E7F-4235-A7E4-886E5F0E273C}" destId="{B7BBC8CA-D9EE-44E2-908B-BA0D009EC59B}" srcOrd="2" destOrd="0" presId="urn:microsoft.com/office/officeart/2005/8/layout/venn1"/>
    <dgm:cxn modelId="{59C1AA19-6767-400C-9763-E13CCCD9C11C}" type="presParOf" srcId="{A040CE1A-6E7F-4235-A7E4-886E5F0E273C}" destId="{E6E70C46-C4AB-45D4-B307-A812E94F2C19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31586A-A0F8-4559-ACFD-EB3B86314FE8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5AC72B6-AF3C-4454-95EC-38E1BD57CFF8}">
      <dgm:prSet phldrT="[Text]" custT="1"/>
      <dgm:spPr/>
      <dgm:t>
        <a:bodyPr/>
        <a:lstStyle/>
        <a:p>
          <a:r>
            <a:rPr lang="zh-CN" altLang="en-US" sz="3600" dirty="0" smtClean="0"/>
            <a:t>难        </a:t>
          </a:r>
          <a:r>
            <a:rPr lang="en-US" altLang="zh-CN" sz="3600" dirty="0" smtClean="0"/>
            <a:t>-    </a:t>
          </a:r>
          <a:r>
            <a:rPr lang="zh-CN" altLang="en-US" sz="3600" dirty="0" smtClean="0"/>
            <a:t>堅持不了</a:t>
          </a:r>
          <a:endParaRPr lang="en-US" sz="3600" dirty="0"/>
        </a:p>
      </dgm:t>
    </dgm:pt>
    <dgm:pt modelId="{D7051FDD-4C01-4682-BD46-D3589E7B6B49}" type="parTrans" cxnId="{F3425225-CC06-4579-BDE2-7A843A05C6FC}">
      <dgm:prSet/>
      <dgm:spPr/>
      <dgm:t>
        <a:bodyPr/>
        <a:lstStyle/>
        <a:p>
          <a:endParaRPr lang="en-US"/>
        </a:p>
      </dgm:t>
    </dgm:pt>
    <dgm:pt modelId="{3054E765-C859-4420-9EAC-E48A7B630F3C}" type="sibTrans" cxnId="{F3425225-CC06-4579-BDE2-7A843A05C6FC}">
      <dgm:prSet/>
      <dgm:spPr/>
      <dgm:t>
        <a:bodyPr/>
        <a:lstStyle/>
        <a:p>
          <a:endParaRPr lang="en-US"/>
        </a:p>
      </dgm:t>
    </dgm:pt>
    <dgm:pt modelId="{83864D55-33AD-48FB-9927-4AB465E64430}">
      <dgm:prSet phldrT="[Text]" custT="1"/>
      <dgm:spPr/>
      <dgm:t>
        <a:bodyPr/>
        <a:lstStyle/>
        <a:p>
          <a:r>
            <a:rPr lang="zh-CN" altLang="en-US" sz="3600" dirty="0" smtClean="0"/>
            <a:t>闷        </a:t>
          </a:r>
          <a:r>
            <a:rPr lang="en-US" altLang="zh-CN" sz="3600" dirty="0" smtClean="0"/>
            <a:t>-    </a:t>
          </a:r>
          <a:r>
            <a:rPr lang="zh-CN" altLang="en-US" sz="3600" dirty="0" smtClean="0"/>
            <a:t>興趣不大</a:t>
          </a:r>
          <a:endParaRPr lang="en-US" sz="3600" dirty="0"/>
        </a:p>
      </dgm:t>
    </dgm:pt>
    <dgm:pt modelId="{AEB7F4C6-1E48-42AB-A383-04A736C9BD27}" type="parTrans" cxnId="{133905F9-FA34-4C69-A369-E09B5E38E8D5}">
      <dgm:prSet/>
      <dgm:spPr/>
      <dgm:t>
        <a:bodyPr/>
        <a:lstStyle/>
        <a:p>
          <a:endParaRPr lang="en-US"/>
        </a:p>
      </dgm:t>
    </dgm:pt>
    <dgm:pt modelId="{D8CCBFF6-6167-4688-8EFB-13399C9E52AB}" type="sibTrans" cxnId="{133905F9-FA34-4C69-A369-E09B5E38E8D5}">
      <dgm:prSet/>
      <dgm:spPr/>
      <dgm:t>
        <a:bodyPr/>
        <a:lstStyle/>
        <a:p>
          <a:endParaRPr lang="en-US"/>
        </a:p>
      </dgm:t>
    </dgm:pt>
    <dgm:pt modelId="{AB566E79-A105-4F0F-AEAC-15A8141BE3D3}">
      <dgm:prSet phldrT="[Text]" custT="1"/>
      <dgm:spPr/>
      <dgm:t>
        <a:bodyPr/>
        <a:lstStyle/>
        <a:p>
          <a:r>
            <a:rPr lang="zh-CN" altLang="en-US" sz="3600" dirty="0" smtClean="0"/>
            <a:t>忙        </a:t>
          </a:r>
          <a:r>
            <a:rPr lang="en-US" altLang="zh-CN" sz="3600" dirty="0" smtClean="0"/>
            <a:t>-    </a:t>
          </a:r>
          <a:r>
            <a:rPr lang="zh-CN" altLang="en-US" sz="3600" dirty="0" smtClean="0"/>
            <a:t>沒有時間</a:t>
          </a:r>
          <a:endParaRPr lang="en-US" sz="3600" dirty="0"/>
        </a:p>
      </dgm:t>
    </dgm:pt>
    <dgm:pt modelId="{9D97F47E-4F24-459D-866F-B9C563F9047D}" type="parTrans" cxnId="{9DA48DF2-9A95-4425-82D1-40A150E12B50}">
      <dgm:prSet/>
      <dgm:spPr/>
      <dgm:t>
        <a:bodyPr/>
        <a:lstStyle/>
        <a:p>
          <a:endParaRPr lang="en-US"/>
        </a:p>
      </dgm:t>
    </dgm:pt>
    <dgm:pt modelId="{C8F7B9D8-09FE-4EA6-8C3A-8B124D735E87}" type="sibTrans" cxnId="{9DA48DF2-9A95-4425-82D1-40A150E12B50}">
      <dgm:prSet/>
      <dgm:spPr/>
      <dgm:t>
        <a:bodyPr/>
        <a:lstStyle/>
        <a:p>
          <a:endParaRPr lang="en-US"/>
        </a:p>
      </dgm:t>
    </dgm:pt>
    <dgm:pt modelId="{70B222B1-D7AD-498D-9748-381E7E8224E0}" type="pres">
      <dgm:prSet presAssocID="{3031586A-A0F8-4559-ACFD-EB3B86314F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5E53803-14D4-4CB4-9793-1DA19116B901}" type="pres">
      <dgm:prSet presAssocID="{35AC72B6-AF3C-4454-95EC-38E1BD57CFF8}" presName="parentLin" presStyleCnt="0"/>
      <dgm:spPr/>
    </dgm:pt>
    <dgm:pt modelId="{5A788F20-E0B1-4015-B166-568D2DEE8C76}" type="pres">
      <dgm:prSet presAssocID="{35AC72B6-AF3C-4454-95EC-38E1BD57CFF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0137B347-618E-474F-99F8-71D24F62EF82}" type="pres">
      <dgm:prSet presAssocID="{35AC72B6-AF3C-4454-95EC-38E1BD57CFF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BC07C6-30F2-40A6-977A-215CB38011D8}" type="pres">
      <dgm:prSet presAssocID="{35AC72B6-AF3C-4454-95EC-38E1BD57CFF8}" presName="negativeSpace" presStyleCnt="0"/>
      <dgm:spPr/>
    </dgm:pt>
    <dgm:pt modelId="{86D7EEBB-AEBB-4C70-A6EB-9F97610AFEFA}" type="pres">
      <dgm:prSet presAssocID="{35AC72B6-AF3C-4454-95EC-38E1BD57CFF8}" presName="childText" presStyleLbl="conFgAcc1" presStyleIdx="0" presStyleCnt="3">
        <dgm:presLayoutVars>
          <dgm:bulletEnabled val="1"/>
        </dgm:presLayoutVars>
      </dgm:prSet>
      <dgm:spPr/>
    </dgm:pt>
    <dgm:pt modelId="{70A4861C-3B09-4682-AEAE-EB3C3BC5496D}" type="pres">
      <dgm:prSet presAssocID="{3054E765-C859-4420-9EAC-E48A7B630F3C}" presName="spaceBetweenRectangles" presStyleCnt="0"/>
      <dgm:spPr/>
    </dgm:pt>
    <dgm:pt modelId="{4E2CAED9-B0D3-4351-BAD2-CBCD15C83067}" type="pres">
      <dgm:prSet presAssocID="{83864D55-33AD-48FB-9927-4AB465E64430}" presName="parentLin" presStyleCnt="0"/>
      <dgm:spPr/>
    </dgm:pt>
    <dgm:pt modelId="{65EC0346-5916-444E-82AB-3F5CF6EE473C}" type="pres">
      <dgm:prSet presAssocID="{83864D55-33AD-48FB-9927-4AB465E64430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1D121D43-5382-48D9-9B1A-411B09E13E11}" type="pres">
      <dgm:prSet presAssocID="{83864D55-33AD-48FB-9927-4AB465E6443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8826CF-687A-42AD-9FB0-1B432E91104D}" type="pres">
      <dgm:prSet presAssocID="{83864D55-33AD-48FB-9927-4AB465E64430}" presName="negativeSpace" presStyleCnt="0"/>
      <dgm:spPr/>
    </dgm:pt>
    <dgm:pt modelId="{74B7DD2E-FFC3-4D9A-B70A-480C59B5D05B}" type="pres">
      <dgm:prSet presAssocID="{83864D55-33AD-48FB-9927-4AB465E64430}" presName="childText" presStyleLbl="conFgAcc1" presStyleIdx="1" presStyleCnt="3">
        <dgm:presLayoutVars>
          <dgm:bulletEnabled val="1"/>
        </dgm:presLayoutVars>
      </dgm:prSet>
      <dgm:spPr/>
    </dgm:pt>
    <dgm:pt modelId="{DDD61E4F-5EB1-400F-BC04-22AC400D3848}" type="pres">
      <dgm:prSet presAssocID="{D8CCBFF6-6167-4688-8EFB-13399C9E52AB}" presName="spaceBetweenRectangles" presStyleCnt="0"/>
      <dgm:spPr/>
    </dgm:pt>
    <dgm:pt modelId="{3EB16C80-0BEB-4442-ADF2-4F8D561570DB}" type="pres">
      <dgm:prSet presAssocID="{AB566E79-A105-4F0F-AEAC-15A8141BE3D3}" presName="parentLin" presStyleCnt="0"/>
      <dgm:spPr/>
    </dgm:pt>
    <dgm:pt modelId="{DCF71730-DD22-419A-A87E-E0C0F9968890}" type="pres">
      <dgm:prSet presAssocID="{AB566E79-A105-4F0F-AEAC-15A8141BE3D3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112B033-7B76-49E8-91F6-824EE436443F}" type="pres">
      <dgm:prSet presAssocID="{AB566E79-A105-4F0F-AEAC-15A8141BE3D3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91A075-A0B4-4F73-8838-7C23E8D71FFD}" type="pres">
      <dgm:prSet presAssocID="{AB566E79-A105-4F0F-AEAC-15A8141BE3D3}" presName="negativeSpace" presStyleCnt="0"/>
      <dgm:spPr/>
    </dgm:pt>
    <dgm:pt modelId="{3B04FD90-772E-450C-A5FD-AAE4FC2A360C}" type="pres">
      <dgm:prSet presAssocID="{AB566E79-A105-4F0F-AEAC-15A8141BE3D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62140F-BCB8-49CD-ADD2-79E0CA393193}" type="presOf" srcId="{AB566E79-A105-4F0F-AEAC-15A8141BE3D3}" destId="{DCF71730-DD22-419A-A87E-E0C0F9968890}" srcOrd="0" destOrd="0" presId="urn:microsoft.com/office/officeart/2005/8/layout/list1"/>
    <dgm:cxn modelId="{9DA48DF2-9A95-4425-82D1-40A150E12B50}" srcId="{3031586A-A0F8-4559-ACFD-EB3B86314FE8}" destId="{AB566E79-A105-4F0F-AEAC-15A8141BE3D3}" srcOrd="2" destOrd="0" parTransId="{9D97F47E-4F24-459D-866F-B9C563F9047D}" sibTransId="{C8F7B9D8-09FE-4EA6-8C3A-8B124D735E87}"/>
    <dgm:cxn modelId="{DA7020CD-6382-4266-BBBE-82B6FE46F41A}" type="presOf" srcId="{83864D55-33AD-48FB-9927-4AB465E64430}" destId="{65EC0346-5916-444E-82AB-3F5CF6EE473C}" srcOrd="0" destOrd="0" presId="urn:microsoft.com/office/officeart/2005/8/layout/list1"/>
    <dgm:cxn modelId="{133905F9-FA34-4C69-A369-E09B5E38E8D5}" srcId="{3031586A-A0F8-4559-ACFD-EB3B86314FE8}" destId="{83864D55-33AD-48FB-9927-4AB465E64430}" srcOrd="1" destOrd="0" parTransId="{AEB7F4C6-1E48-42AB-A383-04A736C9BD27}" sibTransId="{D8CCBFF6-6167-4688-8EFB-13399C9E52AB}"/>
    <dgm:cxn modelId="{025DB7C9-DFFE-4136-B37B-D919D53FEC4A}" type="presOf" srcId="{3031586A-A0F8-4559-ACFD-EB3B86314FE8}" destId="{70B222B1-D7AD-498D-9748-381E7E8224E0}" srcOrd="0" destOrd="0" presId="urn:microsoft.com/office/officeart/2005/8/layout/list1"/>
    <dgm:cxn modelId="{CA691CCA-077D-4B52-A5E8-849740917F5D}" type="presOf" srcId="{35AC72B6-AF3C-4454-95EC-38E1BD57CFF8}" destId="{0137B347-618E-474F-99F8-71D24F62EF82}" srcOrd="1" destOrd="0" presId="urn:microsoft.com/office/officeart/2005/8/layout/list1"/>
    <dgm:cxn modelId="{0452524B-0EF6-4DF0-A945-7D511E21AF8B}" type="presOf" srcId="{AB566E79-A105-4F0F-AEAC-15A8141BE3D3}" destId="{0112B033-7B76-49E8-91F6-824EE436443F}" srcOrd="1" destOrd="0" presId="urn:microsoft.com/office/officeart/2005/8/layout/list1"/>
    <dgm:cxn modelId="{BD19A815-E721-436F-8417-C78AD84C0725}" type="presOf" srcId="{35AC72B6-AF3C-4454-95EC-38E1BD57CFF8}" destId="{5A788F20-E0B1-4015-B166-568D2DEE8C76}" srcOrd="0" destOrd="0" presId="urn:microsoft.com/office/officeart/2005/8/layout/list1"/>
    <dgm:cxn modelId="{916D9E5A-7F2C-4419-8375-C2DD3E8A3184}" type="presOf" srcId="{83864D55-33AD-48FB-9927-4AB465E64430}" destId="{1D121D43-5382-48D9-9B1A-411B09E13E11}" srcOrd="1" destOrd="0" presId="urn:microsoft.com/office/officeart/2005/8/layout/list1"/>
    <dgm:cxn modelId="{F3425225-CC06-4579-BDE2-7A843A05C6FC}" srcId="{3031586A-A0F8-4559-ACFD-EB3B86314FE8}" destId="{35AC72B6-AF3C-4454-95EC-38E1BD57CFF8}" srcOrd="0" destOrd="0" parTransId="{D7051FDD-4C01-4682-BD46-D3589E7B6B49}" sibTransId="{3054E765-C859-4420-9EAC-E48A7B630F3C}"/>
    <dgm:cxn modelId="{D3DA6229-17B9-49C9-A452-C8D4B4EE722B}" type="presParOf" srcId="{70B222B1-D7AD-498D-9748-381E7E8224E0}" destId="{A5E53803-14D4-4CB4-9793-1DA19116B901}" srcOrd="0" destOrd="0" presId="urn:microsoft.com/office/officeart/2005/8/layout/list1"/>
    <dgm:cxn modelId="{234D2A6F-3C42-4529-AFA3-688FBB6509DB}" type="presParOf" srcId="{A5E53803-14D4-4CB4-9793-1DA19116B901}" destId="{5A788F20-E0B1-4015-B166-568D2DEE8C76}" srcOrd="0" destOrd="0" presId="urn:microsoft.com/office/officeart/2005/8/layout/list1"/>
    <dgm:cxn modelId="{9794B990-D7A0-4F08-9354-A0DF372E3AAD}" type="presParOf" srcId="{A5E53803-14D4-4CB4-9793-1DA19116B901}" destId="{0137B347-618E-474F-99F8-71D24F62EF82}" srcOrd="1" destOrd="0" presId="urn:microsoft.com/office/officeart/2005/8/layout/list1"/>
    <dgm:cxn modelId="{D1DF5813-02AF-4915-B59E-02D3E12126FE}" type="presParOf" srcId="{70B222B1-D7AD-498D-9748-381E7E8224E0}" destId="{CDBC07C6-30F2-40A6-977A-215CB38011D8}" srcOrd="1" destOrd="0" presId="urn:microsoft.com/office/officeart/2005/8/layout/list1"/>
    <dgm:cxn modelId="{46D9DEFB-67B3-43D4-855E-0BF18DBE8E7A}" type="presParOf" srcId="{70B222B1-D7AD-498D-9748-381E7E8224E0}" destId="{86D7EEBB-AEBB-4C70-A6EB-9F97610AFEFA}" srcOrd="2" destOrd="0" presId="urn:microsoft.com/office/officeart/2005/8/layout/list1"/>
    <dgm:cxn modelId="{8A4D98C8-5B89-4690-9F4F-E26B2A3A5BC3}" type="presParOf" srcId="{70B222B1-D7AD-498D-9748-381E7E8224E0}" destId="{70A4861C-3B09-4682-AEAE-EB3C3BC5496D}" srcOrd="3" destOrd="0" presId="urn:microsoft.com/office/officeart/2005/8/layout/list1"/>
    <dgm:cxn modelId="{75492752-7B15-4F1A-9FCF-E915392F7759}" type="presParOf" srcId="{70B222B1-D7AD-498D-9748-381E7E8224E0}" destId="{4E2CAED9-B0D3-4351-BAD2-CBCD15C83067}" srcOrd="4" destOrd="0" presId="urn:microsoft.com/office/officeart/2005/8/layout/list1"/>
    <dgm:cxn modelId="{C44BD7EA-3E12-438B-8A34-A0B3E4B0C3B1}" type="presParOf" srcId="{4E2CAED9-B0D3-4351-BAD2-CBCD15C83067}" destId="{65EC0346-5916-444E-82AB-3F5CF6EE473C}" srcOrd="0" destOrd="0" presId="urn:microsoft.com/office/officeart/2005/8/layout/list1"/>
    <dgm:cxn modelId="{6A517E47-5A07-4413-811B-563D568C5120}" type="presParOf" srcId="{4E2CAED9-B0D3-4351-BAD2-CBCD15C83067}" destId="{1D121D43-5382-48D9-9B1A-411B09E13E11}" srcOrd="1" destOrd="0" presId="urn:microsoft.com/office/officeart/2005/8/layout/list1"/>
    <dgm:cxn modelId="{C04E61AF-BB8E-4F72-BC50-556657972348}" type="presParOf" srcId="{70B222B1-D7AD-498D-9748-381E7E8224E0}" destId="{528826CF-687A-42AD-9FB0-1B432E91104D}" srcOrd="5" destOrd="0" presId="urn:microsoft.com/office/officeart/2005/8/layout/list1"/>
    <dgm:cxn modelId="{962171CA-6FDC-4879-A27D-5669133A891D}" type="presParOf" srcId="{70B222B1-D7AD-498D-9748-381E7E8224E0}" destId="{74B7DD2E-FFC3-4D9A-B70A-480C59B5D05B}" srcOrd="6" destOrd="0" presId="urn:microsoft.com/office/officeart/2005/8/layout/list1"/>
    <dgm:cxn modelId="{76669D37-CE90-4439-8616-4FF955B369BB}" type="presParOf" srcId="{70B222B1-D7AD-498D-9748-381E7E8224E0}" destId="{DDD61E4F-5EB1-400F-BC04-22AC400D3848}" srcOrd="7" destOrd="0" presId="urn:microsoft.com/office/officeart/2005/8/layout/list1"/>
    <dgm:cxn modelId="{85725305-DA64-484A-8654-B3749B5421CD}" type="presParOf" srcId="{70B222B1-D7AD-498D-9748-381E7E8224E0}" destId="{3EB16C80-0BEB-4442-ADF2-4F8D561570DB}" srcOrd="8" destOrd="0" presId="urn:microsoft.com/office/officeart/2005/8/layout/list1"/>
    <dgm:cxn modelId="{AEB0C004-538F-4FC8-A866-53204A2DEDEF}" type="presParOf" srcId="{3EB16C80-0BEB-4442-ADF2-4F8D561570DB}" destId="{DCF71730-DD22-419A-A87E-E0C0F9968890}" srcOrd="0" destOrd="0" presId="urn:microsoft.com/office/officeart/2005/8/layout/list1"/>
    <dgm:cxn modelId="{16480866-EB03-44F6-B1C6-AE792B404BB5}" type="presParOf" srcId="{3EB16C80-0BEB-4442-ADF2-4F8D561570DB}" destId="{0112B033-7B76-49E8-91F6-824EE436443F}" srcOrd="1" destOrd="0" presId="urn:microsoft.com/office/officeart/2005/8/layout/list1"/>
    <dgm:cxn modelId="{880A6203-80D2-4276-8A6F-316392D3D932}" type="presParOf" srcId="{70B222B1-D7AD-498D-9748-381E7E8224E0}" destId="{3391A075-A0B4-4F73-8838-7C23E8D71FFD}" srcOrd="9" destOrd="0" presId="urn:microsoft.com/office/officeart/2005/8/layout/list1"/>
    <dgm:cxn modelId="{2F5C52C4-AFA1-478D-9FD9-F9718B0D383F}" type="presParOf" srcId="{70B222B1-D7AD-498D-9748-381E7E8224E0}" destId="{3B04FD90-772E-450C-A5FD-AAE4FC2A360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07E3F3-DBCC-41B4-A352-C6D03018739F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0F4D7D28-C3FB-4AF1-95CF-863C685A9161}">
      <dgm:prSet phldrT="[Text]"/>
      <dgm:spPr/>
      <dgm:t>
        <a:bodyPr/>
        <a:lstStyle/>
        <a:p>
          <a:r>
            <a:rPr lang="zh-CN" altLang="en-US" dirty="0" smtClean="0"/>
            <a:t>喜樂</a:t>
          </a:r>
          <a:endParaRPr lang="en-US" dirty="0"/>
        </a:p>
      </dgm:t>
    </dgm:pt>
    <dgm:pt modelId="{3C57CEAA-F83D-4ACA-8094-B51A9BF37AC1}" type="parTrans" cxnId="{C0995AF0-35FB-4439-AC70-67F3EA4279B2}">
      <dgm:prSet/>
      <dgm:spPr/>
      <dgm:t>
        <a:bodyPr/>
        <a:lstStyle/>
        <a:p>
          <a:endParaRPr lang="en-US"/>
        </a:p>
      </dgm:t>
    </dgm:pt>
    <dgm:pt modelId="{BD22429C-7196-46D5-92B9-618B23461565}" type="sibTrans" cxnId="{C0995AF0-35FB-4439-AC70-67F3EA4279B2}">
      <dgm:prSet/>
      <dgm:spPr/>
      <dgm:t>
        <a:bodyPr/>
        <a:lstStyle/>
        <a:p>
          <a:endParaRPr lang="en-US"/>
        </a:p>
      </dgm:t>
    </dgm:pt>
    <dgm:pt modelId="{F1D90634-20FB-4F58-8109-E78A67A432EA}">
      <dgm:prSet phldrT="[Text]"/>
      <dgm:spPr/>
      <dgm:t>
        <a:bodyPr/>
        <a:lstStyle/>
        <a:p>
          <a:r>
            <a:rPr lang="zh-CN" altLang="en-US" dirty="0" smtClean="0"/>
            <a:t>行動</a:t>
          </a:r>
          <a:endParaRPr lang="en-US" dirty="0"/>
        </a:p>
      </dgm:t>
    </dgm:pt>
    <dgm:pt modelId="{7646715C-B316-4316-89FB-E22DA38AED2F}" type="parTrans" cxnId="{283EF8D4-54EB-4FF6-B987-E7145A311768}">
      <dgm:prSet/>
      <dgm:spPr/>
      <dgm:t>
        <a:bodyPr/>
        <a:lstStyle/>
        <a:p>
          <a:endParaRPr lang="en-US"/>
        </a:p>
      </dgm:t>
    </dgm:pt>
    <dgm:pt modelId="{108309EB-BD00-425C-9475-65BC0C0209FE}" type="sibTrans" cxnId="{283EF8D4-54EB-4FF6-B987-E7145A311768}">
      <dgm:prSet/>
      <dgm:spPr/>
      <dgm:t>
        <a:bodyPr/>
        <a:lstStyle/>
        <a:p>
          <a:endParaRPr lang="en-US"/>
        </a:p>
      </dgm:t>
    </dgm:pt>
    <dgm:pt modelId="{51D95251-83BD-40D2-ADC3-EFE3F9B89FB5}">
      <dgm:prSet phldrT="[Text]"/>
      <dgm:spPr/>
      <dgm:t>
        <a:bodyPr/>
        <a:lstStyle/>
        <a:p>
          <a:r>
            <a:rPr lang="zh-CN" altLang="en-US" dirty="0" smtClean="0"/>
            <a:t>微小</a:t>
          </a:r>
          <a:endParaRPr lang="en-US" dirty="0"/>
        </a:p>
      </dgm:t>
    </dgm:pt>
    <dgm:pt modelId="{2018F7BE-4C6C-424B-B56B-FAA80E6DF6CD}" type="parTrans" cxnId="{69C29DFD-F1C0-4761-AC29-2CCF67B5BEE2}">
      <dgm:prSet/>
      <dgm:spPr/>
      <dgm:t>
        <a:bodyPr/>
        <a:lstStyle/>
        <a:p>
          <a:endParaRPr lang="en-US"/>
        </a:p>
      </dgm:t>
    </dgm:pt>
    <dgm:pt modelId="{08F1D4D2-CE5D-4389-86D0-E841550C6788}" type="sibTrans" cxnId="{69C29DFD-F1C0-4761-AC29-2CCF67B5BEE2}">
      <dgm:prSet/>
      <dgm:spPr/>
      <dgm:t>
        <a:bodyPr/>
        <a:lstStyle/>
        <a:p>
          <a:endParaRPr lang="en-US"/>
        </a:p>
      </dgm:t>
    </dgm:pt>
    <dgm:pt modelId="{687BCB45-EB0A-436F-9C41-236ADBE7D948}" type="pres">
      <dgm:prSet presAssocID="{E807E3F3-DBCC-41B4-A352-C6D03018739F}" presName="compositeShape" presStyleCnt="0">
        <dgm:presLayoutVars>
          <dgm:chMax val="7"/>
          <dgm:dir/>
          <dgm:resizeHandles val="exact"/>
        </dgm:presLayoutVars>
      </dgm:prSet>
      <dgm:spPr/>
    </dgm:pt>
    <dgm:pt modelId="{5040877D-20B8-453D-9EEA-EE09D509810B}" type="pres">
      <dgm:prSet presAssocID="{E807E3F3-DBCC-41B4-A352-C6D03018739F}" presName="wedge1" presStyleLbl="node1" presStyleIdx="0" presStyleCnt="3"/>
      <dgm:spPr/>
      <dgm:t>
        <a:bodyPr/>
        <a:lstStyle/>
        <a:p>
          <a:endParaRPr lang="en-US"/>
        </a:p>
      </dgm:t>
    </dgm:pt>
    <dgm:pt modelId="{25399087-883D-4A2A-8FF7-F6FDAB22AE4F}" type="pres">
      <dgm:prSet presAssocID="{E807E3F3-DBCC-41B4-A352-C6D03018739F}" presName="dummy1a" presStyleCnt="0"/>
      <dgm:spPr/>
    </dgm:pt>
    <dgm:pt modelId="{A2AA8E28-65C0-4394-98DB-932291D017B0}" type="pres">
      <dgm:prSet presAssocID="{E807E3F3-DBCC-41B4-A352-C6D03018739F}" presName="dummy1b" presStyleCnt="0"/>
      <dgm:spPr/>
    </dgm:pt>
    <dgm:pt modelId="{7033E808-4A84-402E-8756-409720FEAE97}" type="pres">
      <dgm:prSet presAssocID="{E807E3F3-DBCC-41B4-A352-C6D03018739F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BDC423-8212-48F3-A5A6-F75317B35696}" type="pres">
      <dgm:prSet presAssocID="{E807E3F3-DBCC-41B4-A352-C6D03018739F}" presName="wedge2" presStyleLbl="node1" presStyleIdx="1" presStyleCnt="3"/>
      <dgm:spPr/>
      <dgm:t>
        <a:bodyPr/>
        <a:lstStyle/>
        <a:p>
          <a:endParaRPr lang="en-US"/>
        </a:p>
      </dgm:t>
    </dgm:pt>
    <dgm:pt modelId="{F0D47657-5182-45B7-B322-704F007C2B1B}" type="pres">
      <dgm:prSet presAssocID="{E807E3F3-DBCC-41B4-A352-C6D03018739F}" presName="dummy2a" presStyleCnt="0"/>
      <dgm:spPr/>
    </dgm:pt>
    <dgm:pt modelId="{B8DE3350-9F7F-41B0-8C73-E2F518FBC915}" type="pres">
      <dgm:prSet presAssocID="{E807E3F3-DBCC-41B4-A352-C6D03018739F}" presName="dummy2b" presStyleCnt="0"/>
      <dgm:spPr/>
    </dgm:pt>
    <dgm:pt modelId="{2A8E41A1-5104-4EF3-AF1D-F1193D399F55}" type="pres">
      <dgm:prSet presAssocID="{E807E3F3-DBCC-41B4-A352-C6D03018739F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36D0D9-BBD3-4628-AE1D-C0990EC565A0}" type="pres">
      <dgm:prSet presAssocID="{E807E3F3-DBCC-41B4-A352-C6D03018739F}" presName="wedge3" presStyleLbl="node1" presStyleIdx="2" presStyleCnt="3"/>
      <dgm:spPr/>
      <dgm:t>
        <a:bodyPr/>
        <a:lstStyle/>
        <a:p>
          <a:endParaRPr lang="en-US"/>
        </a:p>
      </dgm:t>
    </dgm:pt>
    <dgm:pt modelId="{C40E6C2A-A60A-4B33-97B1-DB1530CC550D}" type="pres">
      <dgm:prSet presAssocID="{E807E3F3-DBCC-41B4-A352-C6D03018739F}" presName="dummy3a" presStyleCnt="0"/>
      <dgm:spPr/>
    </dgm:pt>
    <dgm:pt modelId="{708000B9-8ED5-4589-8711-0C5F347154BE}" type="pres">
      <dgm:prSet presAssocID="{E807E3F3-DBCC-41B4-A352-C6D03018739F}" presName="dummy3b" presStyleCnt="0"/>
      <dgm:spPr/>
    </dgm:pt>
    <dgm:pt modelId="{47044034-9321-4BB8-906F-1EE9D31988E9}" type="pres">
      <dgm:prSet presAssocID="{E807E3F3-DBCC-41B4-A352-C6D03018739F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067DA3-69F2-41BB-B202-E07AF855336B}" type="pres">
      <dgm:prSet presAssocID="{BD22429C-7196-46D5-92B9-618B23461565}" presName="arrowWedge1" presStyleLbl="fgSibTrans2D1" presStyleIdx="0" presStyleCnt="3"/>
      <dgm:spPr/>
    </dgm:pt>
    <dgm:pt modelId="{2A9AC19D-1ED4-4F01-94C0-E7C6A921001F}" type="pres">
      <dgm:prSet presAssocID="{108309EB-BD00-425C-9475-65BC0C0209FE}" presName="arrowWedge2" presStyleLbl="fgSibTrans2D1" presStyleIdx="1" presStyleCnt="3"/>
      <dgm:spPr/>
    </dgm:pt>
    <dgm:pt modelId="{9E65677F-1119-4092-B12A-E54FC96F8562}" type="pres">
      <dgm:prSet presAssocID="{08F1D4D2-CE5D-4389-86D0-E841550C6788}" presName="arrowWedge3" presStyleLbl="fgSibTrans2D1" presStyleIdx="2" presStyleCnt="3"/>
      <dgm:spPr/>
    </dgm:pt>
  </dgm:ptLst>
  <dgm:cxnLst>
    <dgm:cxn modelId="{A21734C2-AE3F-4333-A1FB-5B9B987D5A80}" type="presOf" srcId="{0F4D7D28-C3FB-4AF1-95CF-863C685A9161}" destId="{5040877D-20B8-453D-9EEA-EE09D509810B}" srcOrd="0" destOrd="0" presId="urn:microsoft.com/office/officeart/2005/8/layout/cycle8"/>
    <dgm:cxn modelId="{69C29DFD-F1C0-4761-AC29-2CCF67B5BEE2}" srcId="{E807E3F3-DBCC-41B4-A352-C6D03018739F}" destId="{51D95251-83BD-40D2-ADC3-EFE3F9B89FB5}" srcOrd="2" destOrd="0" parTransId="{2018F7BE-4C6C-424B-B56B-FAA80E6DF6CD}" sibTransId="{08F1D4D2-CE5D-4389-86D0-E841550C6788}"/>
    <dgm:cxn modelId="{66A3C100-4DDB-4103-B4E6-91632F4FD852}" type="presOf" srcId="{F1D90634-20FB-4F58-8109-E78A67A432EA}" destId="{32BDC423-8212-48F3-A5A6-F75317B35696}" srcOrd="0" destOrd="0" presId="urn:microsoft.com/office/officeart/2005/8/layout/cycle8"/>
    <dgm:cxn modelId="{6F704345-2494-4FD0-8563-6BF1E0C9E26F}" type="presOf" srcId="{F1D90634-20FB-4F58-8109-E78A67A432EA}" destId="{2A8E41A1-5104-4EF3-AF1D-F1193D399F55}" srcOrd="1" destOrd="0" presId="urn:microsoft.com/office/officeart/2005/8/layout/cycle8"/>
    <dgm:cxn modelId="{1454C367-2B0B-427A-BE14-C50409D17A06}" type="presOf" srcId="{51D95251-83BD-40D2-ADC3-EFE3F9B89FB5}" destId="{47044034-9321-4BB8-906F-1EE9D31988E9}" srcOrd="1" destOrd="0" presId="urn:microsoft.com/office/officeart/2005/8/layout/cycle8"/>
    <dgm:cxn modelId="{56DF2061-9297-4448-BC7F-CE20507F7E54}" type="presOf" srcId="{E807E3F3-DBCC-41B4-A352-C6D03018739F}" destId="{687BCB45-EB0A-436F-9C41-236ADBE7D948}" srcOrd="0" destOrd="0" presId="urn:microsoft.com/office/officeart/2005/8/layout/cycle8"/>
    <dgm:cxn modelId="{55675856-2C51-48E1-9BC2-3DC9777E60CE}" type="presOf" srcId="{0F4D7D28-C3FB-4AF1-95CF-863C685A9161}" destId="{7033E808-4A84-402E-8756-409720FEAE97}" srcOrd="1" destOrd="0" presId="urn:microsoft.com/office/officeart/2005/8/layout/cycle8"/>
    <dgm:cxn modelId="{283EF8D4-54EB-4FF6-B987-E7145A311768}" srcId="{E807E3F3-DBCC-41B4-A352-C6D03018739F}" destId="{F1D90634-20FB-4F58-8109-E78A67A432EA}" srcOrd="1" destOrd="0" parTransId="{7646715C-B316-4316-89FB-E22DA38AED2F}" sibTransId="{108309EB-BD00-425C-9475-65BC0C0209FE}"/>
    <dgm:cxn modelId="{D3D44C4E-A5BE-48CD-B317-3D2A9ABE59F1}" type="presOf" srcId="{51D95251-83BD-40D2-ADC3-EFE3F9B89FB5}" destId="{3936D0D9-BBD3-4628-AE1D-C0990EC565A0}" srcOrd="0" destOrd="0" presId="urn:microsoft.com/office/officeart/2005/8/layout/cycle8"/>
    <dgm:cxn modelId="{C0995AF0-35FB-4439-AC70-67F3EA4279B2}" srcId="{E807E3F3-DBCC-41B4-A352-C6D03018739F}" destId="{0F4D7D28-C3FB-4AF1-95CF-863C685A9161}" srcOrd="0" destOrd="0" parTransId="{3C57CEAA-F83D-4ACA-8094-B51A9BF37AC1}" sibTransId="{BD22429C-7196-46D5-92B9-618B23461565}"/>
    <dgm:cxn modelId="{7AF968F6-0394-42E8-AA24-A28CB696F050}" type="presParOf" srcId="{687BCB45-EB0A-436F-9C41-236ADBE7D948}" destId="{5040877D-20B8-453D-9EEA-EE09D509810B}" srcOrd="0" destOrd="0" presId="urn:microsoft.com/office/officeart/2005/8/layout/cycle8"/>
    <dgm:cxn modelId="{AEA45AAE-16EB-4B22-98FB-AC034B32ADE9}" type="presParOf" srcId="{687BCB45-EB0A-436F-9C41-236ADBE7D948}" destId="{25399087-883D-4A2A-8FF7-F6FDAB22AE4F}" srcOrd="1" destOrd="0" presId="urn:microsoft.com/office/officeart/2005/8/layout/cycle8"/>
    <dgm:cxn modelId="{A6D77DD8-A504-4042-A0B2-51C57275DEE0}" type="presParOf" srcId="{687BCB45-EB0A-436F-9C41-236ADBE7D948}" destId="{A2AA8E28-65C0-4394-98DB-932291D017B0}" srcOrd="2" destOrd="0" presId="urn:microsoft.com/office/officeart/2005/8/layout/cycle8"/>
    <dgm:cxn modelId="{C215D316-5080-4454-B899-80AD2845E335}" type="presParOf" srcId="{687BCB45-EB0A-436F-9C41-236ADBE7D948}" destId="{7033E808-4A84-402E-8756-409720FEAE97}" srcOrd="3" destOrd="0" presId="urn:microsoft.com/office/officeart/2005/8/layout/cycle8"/>
    <dgm:cxn modelId="{63AFFA06-C07D-4CAE-97F7-8AEEB0EF242F}" type="presParOf" srcId="{687BCB45-EB0A-436F-9C41-236ADBE7D948}" destId="{32BDC423-8212-48F3-A5A6-F75317B35696}" srcOrd="4" destOrd="0" presId="urn:microsoft.com/office/officeart/2005/8/layout/cycle8"/>
    <dgm:cxn modelId="{78BC6250-B345-4FFD-AF2A-35A295DDABEF}" type="presParOf" srcId="{687BCB45-EB0A-436F-9C41-236ADBE7D948}" destId="{F0D47657-5182-45B7-B322-704F007C2B1B}" srcOrd="5" destOrd="0" presId="urn:microsoft.com/office/officeart/2005/8/layout/cycle8"/>
    <dgm:cxn modelId="{4A45D3EA-20F0-489C-8B52-CD29B1F98C0F}" type="presParOf" srcId="{687BCB45-EB0A-436F-9C41-236ADBE7D948}" destId="{B8DE3350-9F7F-41B0-8C73-E2F518FBC915}" srcOrd="6" destOrd="0" presId="urn:microsoft.com/office/officeart/2005/8/layout/cycle8"/>
    <dgm:cxn modelId="{195E59EA-449E-48C5-8F53-7A5721D73F01}" type="presParOf" srcId="{687BCB45-EB0A-436F-9C41-236ADBE7D948}" destId="{2A8E41A1-5104-4EF3-AF1D-F1193D399F55}" srcOrd="7" destOrd="0" presId="urn:microsoft.com/office/officeart/2005/8/layout/cycle8"/>
    <dgm:cxn modelId="{CB46DD56-E744-4434-8768-80D4FA51E754}" type="presParOf" srcId="{687BCB45-EB0A-436F-9C41-236ADBE7D948}" destId="{3936D0D9-BBD3-4628-AE1D-C0990EC565A0}" srcOrd="8" destOrd="0" presId="urn:microsoft.com/office/officeart/2005/8/layout/cycle8"/>
    <dgm:cxn modelId="{8FEE9D96-3409-46C6-84C0-75BE2C336501}" type="presParOf" srcId="{687BCB45-EB0A-436F-9C41-236ADBE7D948}" destId="{C40E6C2A-A60A-4B33-97B1-DB1530CC550D}" srcOrd="9" destOrd="0" presId="urn:microsoft.com/office/officeart/2005/8/layout/cycle8"/>
    <dgm:cxn modelId="{51A284D1-F20D-4CE3-9371-4FF8155B03F7}" type="presParOf" srcId="{687BCB45-EB0A-436F-9C41-236ADBE7D948}" destId="{708000B9-8ED5-4589-8711-0C5F347154BE}" srcOrd="10" destOrd="0" presId="urn:microsoft.com/office/officeart/2005/8/layout/cycle8"/>
    <dgm:cxn modelId="{3B71F6B9-5A86-472F-8FD0-39F7DD2F41E9}" type="presParOf" srcId="{687BCB45-EB0A-436F-9C41-236ADBE7D948}" destId="{47044034-9321-4BB8-906F-1EE9D31988E9}" srcOrd="11" destOrd="0" presId="urn:microsoft.com/office/officeart/2005/8/layout/cycle8"/>
    <dgm:cxn modelId="{AC726093-FF8C-44FA-9E90-983F38C0BCE0}" type="presParOf" srcId="{687BCB45-EB0A-436F-9C41-236ADBE7D948}" destId="{54067DA3-69F2-41BB-B202-E07AF855336B}" srcOrd="12" destOrd="0" presId="urn:microsoft.com/office/officeart/2005/8/layout/cycle8"/>
    <dgm:cxn modelId="{1A22749B-C15F-48F7-B6BD-B6C76290F7EA}" type="presParOf" srcId="{687BCB45-EB0A-436F-9C41-236ADBE7D948}" destId="{2A9AC19D-1ED4-4F01-94C0-E7C6A921001F}" srcOrd="13" destOrd="0" presId="urn:microsoft.com/office/officeart/2005/8/layout/cycle8"/>
    <dgm:cxn modelId="{C32F3F8F-E397-4A5B-819C-5C06E628D625}" type="presParOf" srcId="{687BCB45-EB0A-436F-9C41-236ADBE7D948}" destId="{9E65677F-1119-4092-B12A-E54FC96F8562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r">
              <a:defRPr sz="1200"/>
            </a:lvl1pPr>
          </a:lstStyle>
          <a:p>
            <a:fld id="{52ED8415-AAD5-4DBC-AA12-6FBD6F1BA882}" type="datetimeFigureOut">
              <a:rPr lang="en-US" smtClean="0"/>
              <a:t>9/17/2018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r">
              <a:defRPr sz="1200"/>
            </a:lvl1pPr>
          </a:lstStyle>
          <a:p>
            <a:fld id="{CA89D904-61FA-44E8-88DF-C080EE3A51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r">
              <a:defRPr sz="1200"/>
            </a:lvl1pPr>
          </a:lstStyle>
          <a:p>
            <a:fld id="{00F830A1-3891-4B82-A120-081866556DA0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54550" cy="34909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9" tIns="46640" rIns="93279" bIns="4664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79" tIns="46640" rIns="93279" bIns="4664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r">
              <a:defRPr sz="1200"/>
            </a:lvl1pPr>
          </a:lstStyle>
          <a:p>
            <a:fld id="{58CC9574-A819-4FE4-99A7-1E27AD09A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7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0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3" algn="l" defTabSz="9143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57899" indent="-29149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65998" indent="-23319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32398" indent="-23319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98797" indent="-233199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65196" indent="-23319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31595" indent="-23319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97995" indent="-23319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964394" indent="-23319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60F6AC8A-8EFA-4861-A53E-914EC4640C8D}" type="slidenum">
              <a:rPr lang="en-US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3767" indent="-286064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4257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1960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9663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7366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5069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32772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90475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58EAF737-9135-4861-A5AD-0466AF539409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3767" indent="-286064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4257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1960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9663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7366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5069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32772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90475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8AEE4361-82EF-46BD-8A46-4EC4BBCEE0BB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94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39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653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898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 </a:t>
            </a: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3767" indent="-286064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4257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1960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9663" indent="-228851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7366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5069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32772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90475" indent="-22885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fld id="{AC0E7199-6246-4E9A-AC79-9BE88D98B946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549" y="20548"/>
            <a:ext cx="3498527" cy="2825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3486" y="20548"/>
            <a:ext cx="5624418" cy="282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62120" y="2819400"/>
            <a:ext cx="1461333" cy="22938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0548" y="5089818"/>
            <a:ext cx="9098280" cy="17373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755230" y="2469776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srgbClr val="F47F28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1"/>
            <a:ext cx="5105400" cy="1416269"/>
          </a:xfrm>
        </p:spPr>
        <p:txBody>
          <a:bodyPr anchor="b">
            <a:normAutofit/>
          </a:bodyPr>
          <a:lstStyle>
            <a:lvl1pPr algn="r">
              <a:buNone/>
              <a:defRPr lang="en-US" sz="2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>
              <a:defRPr lang="en-US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882" lvl="0" indent="-342882" algn="l" defTabSz="914353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95263" y="4800600"/>
            <a:ext cx="4873752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media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92800" y="4800600"/>
            <a:ext cx="5500800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>
              <a:defRPr lang="en-US" sz="2800" b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    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5105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/>
          <a:srcRect l="2599" r="5874" b="5262"/>
          <a:stretch/>
        </p:blipFill>
        <p:spPr>
          <a:xfrm>
            <a:off x="3530" y="5867401"/>
            <a:ext cx="9144000" cy="10536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34E2-BBB6-4D34-BB01-078E9AA25260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77" indent="0" algn="ctr">
              <a:buNone/>
              <a:defRPr/>
            </a:lvl2pPr>
            <a:lvl3pPr marL="914353" indent="0" algn="ctr">
              <a:buNone/>
              <a:defRPr/>
            </a:lvl3pPr>
            <a:lvl4pPr marL="1371530" indent="0" algn="ctr">
              <a:buNone/>
              <a:defRPr/>
            </a:lvl4pPr>
            <a:lvl5pPr marL="1828706" indent="0" algn="ctr">
              <a:buNone/>
              <a:defRPr/>
            </a:lvl5pPr>
            <a:lvl6pPr marL="2285883" indent="0" algn="ctr">
              <a:buNone/>
              <a:defRPr/>
            </a:lvl6pPr>
            <a:lvl7pPr marL="2743060" indent="0" algn="ctr">
              <a:buNone/>
              <a:defRPr/>
            </a:lvl7pPr>
            <a:lvl8pPr marL="3200236" indent="0" algn="ctr">
              <a:buNone/>
              <a:defRPr/>
            </a:lvl8pPr>
            <a:lvl9pPr marL="365741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8FA0E-52EE-4FCA-81AE-A721C094C073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362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595D97-0FF4-4E65-B9E5-DA6EBBD3770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6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B05CA-1679-456E-996A-1979C30B68DF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290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0A55C3-4C50-4FE7-9AC7-AB74810C9BFC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869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7FC2A4-B27C-448B-BDF5-98B139D9EA90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229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 anchor="ctr">
            <a:normAutofit/>
          </a:bodyPr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1" y="5105401"/>
            <a:ext cx="8229601" cy="375787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8686800" y="5265377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/>
              <a:t>    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E7B5E6-2230-4547-9065-1D3F8F8592D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326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D08AC9-AEA5-4F7A-A01F-582ED798E3C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16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944987-C711-4DEC-BB70-42178FE68BB2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165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664F34-1FF5-40F3-B4CB-5065A491090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30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E70522-5B70-498B-AF77-CB29894ED367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7130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969BDD-D672-4B2A-A577-9CC2DB92936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444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4726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9408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237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32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/>
          <a:srcRect l="2599" r="5874" b="5262"/>
          <a:stretch/>
        </p:blipFill>
        <p:spPr>
          <a:xfrm>
            <a:off x="3530" y="5867401"/>
            <a:ext cx="9144000" cy="10536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 anchor="ctr" anchorCtr="0">
            <a:normAutofit/>
          </a:bodyPr>
          <a:lstStyle>
            <a:lvl1pPr algn="l">
              <a:defRPr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940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9983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945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927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546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4414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8180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8"/>
            <a:ext cx="6400354" cy="17524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1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64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07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28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50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715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AA8101-AFB4-44CA-BE76-650FF1AC80F4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322999-EDCC-4636-AD23-49A4E7B6DF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31815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FAF9E-E747-45D2-8529-423D3CF320E5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09435-7A23-4AC2-A9AB-42E6D8177F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60607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2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32144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4288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6432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28576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60720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92864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25008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57152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4EBAA5-61BF-4D06-9A15-D9D2E01ADF87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5B9A5-C5E8-46FE-9D4A-FC927F2470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867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48" y="1600648"/>
            <a:ext cx="4060775" cy="4525119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9" y="1600648"/>
            <a:ext cx="4060775" cy="4525119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BFADA5-D4D2-4676-93A6-8D6AF6646CC5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BB7F1-9FE0-4173-ACC4-10077E6022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69153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40" indent="0">
              <a:buNone/>
              <a:defRPr sz="1400" b="1"/>
            </a:lvl2pPr>
            <a:lvl3pPr marL="642882" indent="0">
              <a:buNone/>
              <a:defRPr sz="1300" b="1"/>
            </a:lvl3pPr>
            <a:lvl4pPr marL="964323" indent="0">
              <a:buNone/>
              <a:defRPr sz="1100" b="1"/>
            </a:lvl4pPr>
            <a:lvl5pPr marL="1285763" indent="0">
              <a:buNone/>
              <a:defRPr sz="1100" b="1"/>
            </a:lvl5pPr>
            <a:lvl6pPr marL="1607205" indent="0">
              <a:buNone/>
              <a:defRPr sz="1100" b="1"/>
            </a:lvl6pPr>
            <a:lvl7pPr marL="1928645" indent="0">
              <a:buNone/>
              <a:defRPr sz="1100" b="1"/>
            </a:lvl7pPr>
            <a:lvl8pPr marL="2250086" indent="0">
              <a:buNone/>
              <a:defRPr sz="1100" b="1"/>
            </a:lvl8pPr>
            <a:lvl9pPr marL="2571527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40" indent="0">
              <a:buNone/>
              <a:defRPr sz="1400" b="1"/>
            </a:lvl2pPr>
            <a:lvl3pPr marL="642882" indent="0">
              <a:buNone/>
              <a:defRPr sz="1300" b="1"/>
            </a:lvl3pPr>
            <a:lvl4pPr marL="964323" indent="0">
              <a:buNone/>
              <a:defRPr sz="1100" b="1"/>
            </a:lvl4pPr>
            <a:lvl5pPr marL="1285763" indent="0">
              <a:buNone/>
              <a:defRPr sz="1100" b="1"/>
            </a:lvl5pPr>
            <a:lvl6pPr marL="1607205" indent="0">
              <a:buNone/>
              <a:defRPr sz="1100" b="1"/>
            </a:lvl6pPr>
            <a:lvl7pPr marL="1928645" indent="0">
              <a:buNone/>
              <a:defRPr sz="1100" b="1"/>
            </a:lvl7pPr>
            <a:lvl8pPr marL="2250086" indent="0">
              <a:buNone/>
              <a:defRPr sz="1100" b="1"/>
            </a:lvl8pPr>
            <a:lvl9pPr marL="2571527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3E9447-1EF0-47B1-96EE-852A96CE6A0B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3BC9E-AA6B-4B4E-B025-54DC36D6A9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17713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C9BAE5-EA12-4417-A9AD-1EA31D4CBF69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C70E0-4009-4163-89BA-CD6C4E93E4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35998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ACF67D-5206-4F48-A17C-5BC68414CCCB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94A61-EDAC-4426-871C-CAD832F0D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99561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8" y="273474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3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8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40" indent="0">
              <a:buNone/>
              <a:defRPr sz="800"/>
            </a:lvl2pPr>
            <a:lvl3pPr marL="642882" indent="0">
              <a:buNone/>
              <a:defRPr sz="700"/>
            </a:lvl3pPr>
            <a:lvl4pPr marL="964323" indent="0">
              <a:buNone/>
              <a:defRPr sz="600"/>
            </a:lvl4pPr>
            <a:lvl5pPr marL="1285763" indent="0">
              <a:buNone/>
              <a:defRPr sz="600"/>
            </a:lvl5pPr>
            <a:lvl6pPr marL="1607205" indent="0">
              <a:buNone/>
              <a:defRPr sz="600"/>
            </a:lvl6pPr>
            <a:lvl7pPr marL="1928645" indent="0">
              <a:buNone/>
              <a:defRPr sz="600"/>
            </a:lvl7pPr>
            <a:lvl8pPr marL="2250086" indent="0">
              <a:buNone/>
              <a:defRPr sz="600"/>
            </a:lvl8pPr>
            <a:lvl9pPr marL="2571527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FA40-06F9-46DA-95E1-93AB3755C278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A96AA-2FCE-4E2C-AC81-5E7F408380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0169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6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6" y="612800"/>
            <a:ext cx="5486177" cy="4114354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  <a:lvl2pPr marL="321440" indent="0">
              <a:buNone/>
              <a:defRPr sz="2000"/>
            </a:lvl2pPr>
            <a:lvl3pPr marL="642882" indent="0">
              <a:buNone/>
              <a:defRPr sz="1700"/>
            </a:lvl3pPr>
            <a:lvl4pPr marL="964323" indent="0">
              <a:buNone/>
              <a:defRPr sz="1400"/>
            </a:lvl4pPr>
            <a:lvl5pPr marL="1285763" indent="0">
              <a:buNone/>
              <a:defRPr sz="1400"/>
            </a:lvl5pPr>
            <a:lvl6pPr marL="1607205" indent="0">
              <a:buNone/>
              <a:defRPr sz="1400"/>
            </a:lvl6pPr>
            <a:lvl7pPr marL="1928645" indent="0">
              <a:buNone/>
              <a:defRPr sz="1400"/>
            </a:lvl7pPr>
            <a:lvl8pPr marL="2250086" indent="0">
              <a:buNone/>
              <a:defRPr sz="1400"/>
            </a:lvl8pPr>
            <a:lvl9pPr marL="2571527" indent="0">
              <a:buNone/>
              <a:defRPr sz="14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6" y="5367860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40" indent="0">
              <a:buNone/>
              <a:defRPr sz="800"/>
            </a:lvl2pPr>
            <a:lvl3pPr marL="642882" indent="0">
              <a:buNone/>
              <a:defRPr sz="700"/>
            </a:lvl3pPr>
            <a:lvl4pPr marL="964323" indent="0">
              <a:buNone/>
              <a:defRPr sz="600"/>
            </a:lvl4pPr>
            <a:lvl5pPr marL="1285763" indent="0">
              <a:buNone/>
              <a:defRPr sz="600"/>
            </a:lvl5pPr>
            <a:lvl6pPr marL="1607205" indent="0">
              <a:buNone/>
              <a:defRPr sz="600"/>
            </a:lvl6pPr>
            <a:lvl7pPr marL="1928645" indent="0">
              <a:buNone/>
              <a:defRPr sz="600"/>
            </a:lvl7pPr>
            <a:lvl8pPr marL="2250086" indent="0">
              <a:buNone/>
              <a:defRPr sz="600"/>
            </a:lvl8pPr>
            <a:lvl9pPr marL="2571527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637351-69DB-46A5-BC31-3A94B03DE5E0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B5FDD-2ABC-4452-8DF3-FCBD342270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44362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839A14-E95A-42A4-AECD-9AB7D0AA9894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874BC8-1C26-4209-912D-E394810CE6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68117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177" y="274588"/>
            <a:ext cx="2057176" cy="58511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274588"/>
            <a:ext cx="6064374" cy="58511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F3FBA5-0888-49CC-9153-9BD956B29C6E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A0872-E1B1-417E-B363-34CA6D6264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64188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1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2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64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85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07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28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50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71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AA8101-AFB4-44CA-BE76-650FF1AC80F4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322999-EDCC-4636-AD23-49A4E7B6DF5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40168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E0FAF9E-E747-45D2-8529-423D3CF320E5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A09435-7A23-4AC2-A9AB-42E6D8177F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82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"/>
            <a:ext cx="7068015" cy="838200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3"/>
            <a:ext cx="4038600" cy="3971455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32145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4291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6437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285829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607287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928744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25020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571659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4EBAA5-61BF-4D06-9A15-D9D2E01ADF87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5B9A5-C5E8-46FE-9D4A-FC927F2470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07458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647" y="1600647"/>
            <a:ext cx="4060775" cy="4525119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9" y="1600647"/>
            <a:ext cx="4060775" cy="4525119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BFADA5-D4D2-4676-93A6-8D6AF6646CC5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BB7F1-9FE0-4173-ACC4-10077E6022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141929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F3E9447-1EF0-47B1-96EE-852A96CE6A0B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3BC9E-AA6B-4B4E-B025-54DC36D6A9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7571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6C9BAE5-EA12-4417-A9AD-1EA31D4CBF69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4C70E0-4009-4163-89BA-CD6C4E93E4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997097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ACF67D-5206-4F48-A17C-5BC68414CCCB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794A61-EDAC-4426-871C-CAD832F0D0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2889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8FFA40-06F9-46DA-95E1-93AB3755C278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A96AA-2FCE-4E2C-AC81-5E7F408380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00739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  <a:lvl2pPr marL="321457" indent="0">
              <a:buNone/>
              <a:defRPr sz="2000"/>
            </a:lvl2pPr>
            <a:lvl3pPr marL="642915" indent="0">
              <a:buNone/>
              <a:defRPr sz="1700"/>
            </a:lvl3pPr>
            <a:lvl4pPr marL="964372" indent="0">
              <a:buNone/>
              <a:defRPr sz="1400"/>
            </a:lvl4pPr>
            <a:lvl5pPr marL="1285829" indent="0">
              <a:buNone/>
              <a:defRPr sz="1400"/>
            </a:lvl5pPr>
            <a:lvl6pPr marL="1607287" indent="0">
              <a:buNone/>
              <a:defRPr sz="1400"/>
            </a:lvl6pPr>
            <a:lvl7pPr marL="1928744" indent="0">
              <a:buNone/>
              <a:defRPr sz="1400"/>
            </a:lvl7pPr>
            <a:lvl8pPr marL="2250201" indent="0">
              <a:buNone/>
              <a:defRPr sz="1400"/>
            </a:lvl8pPr>
            <a:lvl9pPr marL="2571659" indent="0">
              <a:buNone/>
              <a:defRPr sz="14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637351-69DB-46A5-BC31-3A94B03DE5E0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B5FDD-2ABC-4452-8DF3-FCBD342270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755409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839A14-E95A-42A4-AECD-9AB7D0AA9894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874BC8-1C26-4209-912D-E394810CE6A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4936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177" y="274588"/>
            <a:ext cx="2057176" cy="585117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647" y="274588"/>
            <a:ext cx="6064374" cy="585117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F3FBA5-0888-49CC-9153-9BD956B29C6E}" type="datetimeFigureOut">
              <a:rPr lang="en-US" altLang="en-US"/>
              <a:pPr/>
              <a:t>9/17/2018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5A0872-E1B1-417E-B363-34CA6D6264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42545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40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2445488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1" y="2077200"/>
            <a:ext cx="7010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70028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56219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0169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760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118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6229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43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8797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6456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366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90400" y="3081001"/>
            <a:ext cx="8686800" cy="1095600"/>
          </a:xfrm>
        </p:spPr>
        <p:txBody>
          <a:bodyPr>
            <a:normAutofit/>
          </a:bodyPr>
          <a:lstStyle>
            <a:lvl1pPr algn="ctr">
              <a:defRPr lang="en-US" sz="4600" b="1" kern="1200" spc="-150" baseline="0" dirty="0" smtClean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800" kern="1200" dirty="0" smtClean="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548" y="20547"/>
            <a:ext cx="3498527" cy="2825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3486" y="20548"/>
            <a:ext cx="5624418" cy="282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62119" y="2819400"/>
            <a:ext cx="1461333" cy="22938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0548" y="5089818"/>
            <a:ext cx="9098280" cy="17373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755230" y="2469776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srgbClr val="F47F28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prstClr val="white"/>
                </a:solidFill>
              </a:rPr>
              <a:pPr/>
              <a:t>9/17/2018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>
              <a:buNone/>
              <a:defRPr lang="en-US" sz="2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>
              <a:defRPr lang="en-US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32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 anchor="ctr">
            <a:normAutofit/>
          </a:bodyPr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dirty="0" smtClean="0">
                <a:solidFill>
                  <a:prstClr val="white"/>
                </a:solidFill>
              </a:rPr>
              <a:t>             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8686800" y="526537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9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dirty="0" smtClean="0">
                <a:solidFill>
                  <a:prstClr val="white"/>
                </a:solidFill>
              </a:rPr>
              <a:t>       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473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 anchor="ctr" anchorCtr="0">
            <a:normAutofit/>
          </a:bodyPr>
          <a:lstStyle>
            <a:lvl1pPr algn="l">
              <a:defRPr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9/17/2018</a:t>
            </a:fld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12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9/17/2018</a:t>
            </a:fld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428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1"/>
            <a:ext cx="7068015" cy="838200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9/17/2018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395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prstClr val="white"/>
                </a:solidFill>
              </a:rPr>
              <a:pPr/>
              <a:t>9/17/2018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2445488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908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9/17/2018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>
              <a:defRPr lang="en-US" sz="4600" b="1" kern="1200" spc="-150" baseline="0" dirty="0" smtClean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800" kern="1200" dirty="0" smtClean="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307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Text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prstClr val="white"/>
                </a:solidFill>
              </a:rPr>
              <a:pPr/>
              <a:t>9/17/2018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en-US" sz="4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>
              <a:buNone/>
              <a:defRPr lang="en-US" sz="1800" b="1" kern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8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utoUpdateAnimBg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08313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1"/>
            <a:ext cx="3008313" cy="38226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prstClr val="white"/>
                </a:solidFill>
              </a:rPr>
              <a:pPr/>
              <a:t>9/17/2018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815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prstClr val="white"/>
                </a:solidFill>
              </a:rPr>
              <a:pPr/>
              <a:t>9/17/2018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595263" y="4800600"/>
            <a:ext cx="4873752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media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0163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Text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353" rtl="0" eaLnBrk="1" latinLnBrk="0" hangingPunct="1">
              <a:defRPr lang="en-US" sz="4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648201" y="664781"/>
            <a:ext cx="4191000" cy="381000"/>
          </a:xfrm>
        </p:spPr>
        <p:txBody>
          <a:bodyPr>
            <a:normAutofit/>
          </a:bodyPr>
          <a:lstStyle>
            <a:lvl1pPr algn="r">
              <a:buNone/>
              <a:defRPr lang="en-US" sz="1800" b="1" kern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utoUpdateAnimBg="0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92800" y="4800600"/>
            <a:ext cx="5500800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prstClr val="white"/>
                </a:solidFill>
              </a:rPr>
              <a:pPr/>
              <a:t>9/17/2018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756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9/17/2018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>
              <a:defRPr lang="en-US" sz="2800" b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    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38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05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9/17/2018</a:t>
            </a:fld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>
                <a:solidFill>
                  <a:srgbClr val="262626">
                    <a:lumMod val="85000"/>
                    <a:lumOff val="1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901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34E2-BBB6-4D34-BB01-078E9AA25260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9/17/2018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351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609600"/>
            <a:ext cx="3008313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1435102"/>
            <a:ext cx="3008313" cy="38226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/>
          <a:srcRect l="2599" r="5874" b="5262"/>
          <a:stretch/>
        </p:blipFill>
        <p:spPr>
          <a:xfrm>
            <a:off x="3530" y="5867401"/>
            <a:ext cx="9144000" cy="10536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9/17/2018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1" r:id="rId4"/>
    <p:sldLayoutId id="2147483652" r:id="rId5"/>
    <p:sldLayoutId id="2147483654" r:id="rId6"/>
    <p:sldLayoutId id="2147483655" r:id="rId7"/>
    <p:sldLayoutId id="2147483660" r:id="rId8"/>
    <p:sldLayoutId id="2147483656" r:id="rId9"/>
    <p:sldLayoutId id="2147483676" r:id="rId10"/>
    <p:sldLayoutId id="2147483657" r:id="rId11"/>
    <p:sldLayoutId id="2147483658" r:id="rId12"/>
    <p:sldLayoutId id="2147483659" r:id="rId13"/>
    <p:sldLayoutId id="2147483663" r:id="rId14"/>
  </p:sldLayoutIdLst>
  <p:timing>
    <p:tnLst>
      <p:par>
        <p:cTn id="1" dur="indefinite" restart="never" nodeType="tmRoot"/>
      </p:par>
    </p:tnLst>
  </p:timing>
  <p:txStyles>
    <p:titleStyle>
      <a:lvl1pPr algn="ctr" defTabSz="91435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91435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68F7D60-888F-4A5A-B077-B5D1049B0D20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88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35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53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7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82" indent="-342882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942" indent="-228588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118" indent="-228588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295" indent="-2285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47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648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825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001" indent="-228588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6356351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564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defTabSz="91435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9143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647" y="274588"/>
            <a:ext cx="822870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88" tIns="32144" rIns="64288" bIns="32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647" y="1600648"/>
            <a:ext cx="8228707" cy="452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88" tIns="32144" rIns="64288" bIns="32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648" y="6356822"/>
            <a:ext cx="2133079" cy="365001"/>
          </a:xfrm>
          <a:prstGeom prst="rect">
            <a:avLst/>
          </a:prstGeom>
        </p:spPr>
        <p:txBody>
          <a:bodyPr vert="horz" wrap="square" lIns="64288" tIns="32144" rIns="64288" bIns="32144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A3752A6-F27F-43CF-8060-193E73B2A09E}" type="datetimeFigureOut">
              <a:rPr lang="en-US" altLang="en-US" sz="800" smtClean="0">
                <a:latin typeface="Gill Sans" charset="0"/>
                <a:sym typeface="Gill Sans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9/17/2018</a:t>
            </a:fld>
            <a:endParaRPr lang="en-US" altLang="en-US" sz="800" smtClean="0">
              <a:latin typeface="Gill Sans" charset="0"/>
              <a:sym typeface="Gill Sans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76" y="6356822"/>
            <a:ext cx="2895451" cy="365001"/>
          </a:xfrm>
          <a:prstGeom prst="rect">
            <a:avLst/>
          </a:prstGeom>
        </p:spPr>
        <p:txBody>
          <a:bodyPr vert="horz" wrap="square" lIns="64288" tIns="32144" rIns="64288" bIns="32144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800" smtClean="0">
              <a:latin typeface="Gill Sans" charset="0"/>
              <a:sym typeface="Gill Sans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75" y="6356822"/>
            <a:ext cx="2133079" cy="365001"/>
          </a:xfrm>
          <a:prstGeom prst="rect">
            <a:avLst/>
          </a:prstGeom>
        </p:spPr>
        <p:txBody>
          <a:bodyPr vert="horz" wrap="square" lIns="64288" tIns="32144" rIns="64288" bIns="32144" numCol="1" anchor="ctr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877D084-F5DD-4BB2-ACF1-2CA77B81FB8A}" type="slidenum">
              <a:rPr lang="en-US" altLang="en-US" sz="800" smtClean="0">
                <a:latin typeface="Gill Sans" charset="0"/>
                <a:sym typeface="Gill Sans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800" smtClean="0"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17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5pPr>
      <a:lvl6pPr marL="321440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6pPr>
      <a:lvl7pPr marL="642882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7pPr>
      <a:lvl8pPr marL="964323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8pPr>
      <a:lvl9pPr marL="1285763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9pPr>
    </p:titleStyle>
    <p:bodyStyle>
      <a:lvl1pPr marL="241080" indent="-24108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22341" indent="-20090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3602" indent="-16072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25044" indent="-16072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46484" indent="-16072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67925" indent="-160721" algn="l" defTabSz="64288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89366" indent="-160721" algn="l" defTabSz="64288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10807" indent="-160721" algn="l" defTabSz="64288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2247" indent="-160721" algn="l" defTabSz="642882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40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882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23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763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05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645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086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527" algn="l" defTabSz="64288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647" y="274588"/>
            <a:ext cx="822870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1" tIns="32146" rIns="64291" bIns="3214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647" y="1600647"/>
            <a:ext cx="8228707" cy="452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4291" tIns="32146" rIns="64291" bIns="321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647" y="6356821"/>
            <a:ext cx="2133079" cy="365001"/>
          </a:xfrm>
          <a:prstGeom prst="rect">
            <a:avLst/>
          </a:prstGeom>
        </p:spPr>
        <p:txBody>
          <a:bodyPr vert="horz" wrap="square" lIns="64291" tIns="32146" rIns="64291" bIns="32146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8A3752A6-F27F-43CF-8060-193E73B2A09E}" type="datetimeFigureOut">
              <a:rPr lang="en-US" altLang="en-US" sz="800" smtClean="0">
                <a:latin typeface="Gill Sans" charset="0"/>
                <a:sym typeface="Gill Sans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9/17/2018</a:t>
            </a:fld>
            <a:endParaRPr lang="en-US" altLang="en-US" sz="800" smtClean="0">
              <a:latin typeface="Gill Sans" charset="0"/>
              <a:sym typeface="Gill Sans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75" y="6356821"/>
            <a:ext cx="2895451" cy="365001"/>
          </a:xfrm>
          <a:prstGeom prst="rect">
            <a:avLst/>
          </a:prstGeom>
        </p:spPr>
        <p:txBody>
          <a:bodyPr vert="horz" wrap="square" lIns="64291" tIns="32146" rIns="64291" bIns="32146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sz="800" smtClean="0">
              <a:latin typeface="Gill Sans" charset="0"/>
              <a:sym typeface="Gill Sans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75" y="6356821"/>
            <a:ext cx="2133079" cy="365001"/>
          </a:xfrm>
          <a:prstGeom prst="rect">
            <a:avLst/>
          </a:prstGeom>
        </p:spPr>
        <p:txBody>
          <a:bodyPr vert="horz" wrap="square" lIns="64291" tIns="32146" rIns="64291" bIns="32146" numCol="1" anchor="ctr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898989"/>
                </a:solidFill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2877D084-F5DD-4BB2-ACF1-2CA77B81FB8A}" type="slidenum">
              <a:rPr lang="en-US" altLang="en-US" sz="800" smtClean="0">
                <a:latin typeface="Gill Sans" charset="0"/>
                <a:sym typeface="Gill Sans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z="800" smtClean="0"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06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3100">
          <a:solidFill>
            <a:schemeClr val="tx1"/>
          </a:solidFill>
          <a:latin typeface="Calibri" pitchFamily="34" charset="0"/>
        </a:defRPr>
      </a:lvl9pPr>
    </p:titleStyle>
    <p:bodyStyle>
      <a:lvl1pPr marL="241093" indent="-24109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22368" indent="-20091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3643" indent="-16072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25101" indent="-16072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46558" indent="-16072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68015" indent="-160729" algn="l" defTabSz="642915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89473" indent="-160729" algn="l" defTabSz="642915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10930" indent="-160729" algn="l" defTabSz="642915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32387" indent="-160729" algn="l" defTabSz="642915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871BA44-C3ED-4D48-9392-8AEBA8AA66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9/17/2018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BAA5617-575E-4A9B-BA5A-B7F5421232D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34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A258050E-B668-4FA7-85AD-C750C80A6E9B}" type="datetimeFigureOut">
              <a:rPr lang="en-US" smtClean="0">
                <a:solidFill>
                  <a:srgbClr val="262626">
                    <a:tint val="75000"/>
                  </a:srgbClr>
                </a:solidFill>
              </a:rPr>
              <a:pPr defTabSz="914400"/>
              <a:t>9/17/2018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0D5ECE-8B49-45CD-BE81-EF81920D1969}" type="slidenum">
              <a:rPr lang="en-US" smtClean="0">
                <a:solidFill>
                  <a:srgbClr val="262626">
                    <a:tint val="75000"/>
                  </a:srgbClr>
                </a:solidFill>
              </a:rPr>
              <a:pPr defTabSz="914400"/>
              <a:t>‹#›</a:t>
            </a:fld>
            <a:endParaRPr lang="en-US" dirty="0">
              <a:solidFill>
                <a:srgbClr val="262626">
                  <a:tint val="75000"/>
                </a:srgb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6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cnbible.com/ephesians/3-20.htm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1.png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5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cnbible.com/ephesians/3-20.ht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83.xml"/><Relationship Id="rId1" Type="http://schemas.openxmlformats.org/officeDocument/2006/relationships/tags" Target="../tags/tag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image" Target="../media/image66.jpeg"/><Relationship Id="rId7" Type="http://schemas.openxmlformats.org/officeDocument/2006/relationships/image" Target="../media/image69.jpeg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8.jpeg"/><Relationship Id="rId11" Type="http://schemas.openxmlformats.org/officeDocument/2006/relationships/diagramColors" Target="../diagrams/colors3.xml"/><Relationship Id="rId5" Type="http://schemas.openxmlformats.org/officeDocument/2006/relationships/image" Target="../media/image67.jpeg"/><Relationship Id="rId10" Type="http://schemas.openxmlformats.org/officeDocument/2006/relationships/diagramQuickStyle" Target="../diagrams/quickStyle3.xml"/><Relationship Id="rId4" Type="http://schemas.openxmlformats.org/officeDocument/2006/relationships/hyperlink" Target="http://cnbible.com/ephesians/3-20.htm" TargetMode="Externa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cnbible.com/ephesians/3-20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cnbible.com/ephesians/3-20.htm" TargetMode="External"/><Relationship Id="rId4" Type="http://schemas.openxmlformats.org/officeDocument/2006/relationships/image" Target="../media/image2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1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dirty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>
                <a:solidFill>
                  <a:srgbClr val="FFFF00"/>
                </a:solidFill>
                <a:latin typeface="Matura MT Script Capitals" pitchFamily="66" charset="0"/>
              </a:rPr>
              <a:t>  2018 </a:t>
            </a:r>
            <a:r>
              <a:rPr lang="zh-TW" altLang="en-US" sz="4000" dirty="0">
                <a:ea typeface="新細明體" pitchFamily="18" charset="-120"/>
              </a:rPr>
              <a:t>    </a:t>
            </a:r>
            <a:endParaRPr lang="en-US" altLang="en-US" sz="4000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1" y="1066801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>
                <a:solidFill>
                  <a:srgbClr val="FFFF00"/>
                </a:solidFill>
                <a:ea typeface="SimSun" pitchFamily="2" charset="-122"/>
              </a:rPr>
              <a:t>3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CM-3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119C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CN" altLang="en-US" dirty="0" smtClean="0">
                <a:solidFill>
                  <a:srgbClr val="FFFF00"/>
                </a:solidFill>
                <a:ea typeface="新細明體" pitchFamily="18" charset="-120"/>
              </a:rPr>
              <a:t>陳德堅 </a:t>
            </a:r>
            <a:r>
              <a:rPr lang="en-US" altLang="zh-CN" dirty="0" smtClean="0">
                <a:solidFill>
                  <a:srgbClr val="FFFF00"/>
                </a:solidFill>
                <a:ea typeface="新細明體" pitchFamily="18" charset="-120"/>
              </a:rPr>
              <a:t>Jacky </a:t>
            </a:r>
            <a:endParaRPr lang="en-US" altLang="zh-CN" dirty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en-US" altLang="zh-CN" dirty="0" smtClean="0">
                <a:solidFill>
                  <a:srgbClr val="FFFF00"/>
                </a:solidFill>
                <a:ea typeface="新細明體" pitchFamily="18" charset="-120"/>
              </a:rPr>
              <a:t>				 </a:t>
            </a:r>
            <a:r>
              <a:rPr lang="zh-CN" altLang="en-US" dirty="0" smtClean="0">
                <a:solidFill>
                  <a:srgbClr val="FFFF00"/>
                </a:solidFill>
                <a:ea typeface="新細明體" pitchFamily="18" charset="-120"/>
              </a:rPr>
              <a:t>圣迦谷羅省基督教會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國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用</a:t>
            </a:r>
            <a:r>
              <a:rPr lang="en-US" altLang="zh-TW" dirty="0">
                <a:solidFill>
                  <a:srgbClr val="FFFF00"/>
                </a:solidFill>
                <a:ea typeface="新細明體" pitchFamily="18" charset="-120"/>
              </a:rPr>
              <a:t>TEA</a:t>
            </a:r>
            <a:r>
              <a:rPr lang="zh-TW" altLang="en-US" dirty="0">
                <a:solidFill>
                  <a:srgbClr val="FFFF00"/>
                </a:solidFill>
                <a:ea typeface="新細明體" pitchFamily="18" charset="-120"/>
              </a:rPr>
              <a:t>方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法 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-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鍛</a:t>
            </a:r>
            <a:r>
              <a:rPr lang="zh-TW" altLang="en-US" dirty="0">
                <a:solidFill>
                  <a:srgbClr val="FFFF00"/>
                </a:solidFill>
                <a:ea typeface="新細明體" pitchFamily="18" charset="-120"/>
              </a:rPr>
              <a:t>鍊屬靈肌肉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r>
              <a:rPr lang="zh-CN" altLang="en-US" sz="2800" dirty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sz="2800" dirty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sz="2800" dirty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CN" altLang="en-US" sz="2800" dirty="0">
                <a:solidFill>
                  <a:srgbClr val="FFFF00"/>
                </a:solidFill>
                <a:ea typeface="SimSun" pitchFamily="2" charset="-122"/>
              </a:rPr>
              <a:t>服事常感到有心無力？聽了許多道理，卻過不好這一生？</a:t>
            </a:r>
            <a:r>
              <a:rPr lang="en-US" sz="2800" dirty="0">
                <a:solidFill>
                  <a:srgbClr val="FFFF00"/>
                </a:solidFill>
                <a:ea typeface="SimSun" pitchFamily="2" charset="-122"/>
              </a:rPr>
              <a:t>T.E.A.</a:t>
            </a:r>
            <a:r>
              <a:rPr lang="zh-CN" altLang="en-US" sz="2800" dirty="0">
                <a:solidFill>
                  <a:srgbClr val="FFFF00"/>
                </a:solidFill>
                <a:ea typeface="SimSun" pitchFamily="2" charset="-122"/>
              </a:rPr>
              <a:t>方法結合獲諾貝爾獎的前景理論，以及喜樂原則，最省力法則，加快基督徒從“知道”，到“做到”的屬靈進步過程。</a:t>
            </a:r>
            <a:endParaRPr lang="en-US" sz="2800" dirty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1" y="228600"/>
            <a:ext cx="4495800" cy="80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5" tIns="45718" rIns="91435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>
              <a:solidFill>
                <a:srgbClr val="00FF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83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71500"/>
            <a:ext cx="7620000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46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9220200" cy="6934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91796" y="2066925"/>
            <a:ext cx="3560409" cy="17543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91435" tIns="45718" rIns="91435" bIns="45718">
            <a:spAutoFit/>
          </a:bodyPr>
          <a:lstStyle/>
          <a:p>
            <a:pPr algn="ctr"/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But How?</a:t>
            </a:r>
          </a:p>
          <a:p>
            <a:pPr algn="ctr"/>
            <a:r>
              <a:rPr lang="zh-CN" alt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怎麼做？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7081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25401"/>
            <a:ext cx="7772400" cy="654986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zh-TW" altLang="en-US" b="1" dirty="0" smtClean="0"/>
              <a:t>雅</a:t>
            </a:r>
            <a:r>
              <a:rPr lang="zh-CN" altLang="en-US" b="1" dirty="0" smtClean="0"/>
              <a:t>各書</a:t>
            </a:r>
            <a:r>
              <a:rPr lang="en-US" altLang="zh-CN" b="1" dirty="0"/>
              <a:t>1</a:t>
            </a:r>
            <a:r>
              <a:rPr lang="zh-CN" altLang="en-US" b="1" dirty="0" smtClean="0"/>
              <a:t>章</a:t>
            </a:r>
            <a:r>
              <a:rPr lang="en-US" altLang="zh-TW" b="1" dirty="0" smtClean="0"/>
              <a:t>25</a:t>
            </a:r>
            <a:r>
              <a:rPr lang="zh-CN" altLang="en-US" b="1" dirty="0" smtClean="0"/>
              <a:t>節</a:t>
            </a:r>
            <a:r>
              <a:rPr lang="zh-TW" altLang="en-US" dirty="0"/>
              <a:t> </a:t>
            </a:r>
            <a:r>
              <a:rPr lang="en-US" altLang="zh-TW" dirty="0" smtClean="0"/>
              <a:t>	</a:t>
            </a:r>
            <a:r>
              <a:rPr lang="zh-TW" altLang="en-US" dirty="0" smtClean="0"/>
              <a:t>惟</a:t>
            </a:r>
            <a:r>
              <a:rPr lang="zh-TW" altLang="en-US" dirty="0"/>
              <a:t>有詳細察看那全備，使人自由之律法的，並且時常如此，這人既</a:t>
            </a:r>
            <a:r>
              <a:rPr lang="zh-TW" altLang="en-US" b="1" dirty="0">
                <a:solidFill>
                  <a:srgbClr val="FF0000"/>
                </a:solidFill>
              </a:rPr>
              <a:t>不是</a:t>
            </a:r>
            <a:r>
              <a:rPr lang="zh-TW" altLang="en-US" b="1" u="sng" dirty="0">
                <a:solidFill>
                  <a:srgbClr val="FF0000"/>
                </a:solidFill>
              </a:rPr>
              <a:t>聽了</a:t>
            </a:r>
            <a:r>
              <a:rPr lang="zh-TW" altLang="en-US" b="1" dirty="0">
                <a:solidFill>
                  <a:srgbClr val="FF0000"/>
                </a:solidFill>
              </a:rPr>
              <a:t>就忘</a:t>
            </a:r>
            <a:r>
              <a:rPr lang="zh-TW" altLang="en-US" dirty="0"/>
              <a:t>，乃是</a:t>
            </a:r>
            <a:r>
              <a:rPr lang="zh-TW" altLang="en-US" b="1" dirty="0">
                <a:solidFill>
                  <a:srgbClr val="FF0000"/>
                </a:solidFill>
              </a:rPr>
              <a:t>實在</a:t>
            </a:r>
            <a:r>
              <a:rPr lang="zh-TW" altLang="en-US" b="1" u="sng" dirty="0">
                <a:solidFill>
                  <a:srgbClr val="FF0000"/>
                </a:solidFill>
              </a:rPr>
              <a:t>行出來</a:t>
            </a:r>
            <a:r>
              <a:rPr lang="zh-TW" altLang="en-US" dirty="0"/>
              <a:t>，就在他</a:t>
            </a:r>
            <a:r>
              <a:rPr lang="zh-TW" altLang="en-US" b="1" dirty="0">
                <a:solidFill>
                  <a:srgbClr val="FF0000"/>
                </a:solidFill>
              </a:rPr>
              <a:t>所行的事上</a:t>
            </a:r>
            <a:r>
              <a:rPr lang="zh-TW" altLang="en-US" dirty="0"/>
              <a:t>必然得福。</a:t>
            </a:r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0" y="939800"/>
            <a:ext cx="9144000" cy="5943600"/>
            <a:chOff x="0" y="939800"/>
            <a:chExt cx="9144000" cy="5943600"/>
          </a:xfrm>
        </p:grpSpPr>
        <p:grpSp>
          <p:nvGrpSpPr>
            <p:cNvPr id="10" name="Group 9"/>
            <p:cNvGrpSpPr/>
            <p:nvPr/>
          </p:nvGrpSpPr>
          <p:grpSpPr>
            <a:xfrm>
              <a:off x="0" y="939800"/>
              <a:ext cx="9144000" cy="5943600"/>
              <a:chOff x="0" y="939800"/>
              <a:chExt cx="9144000" cy="5943600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0" y="939800"/>
                <a:ext cx="9144000" cy="5943600"/>
                <a:chOff x="0" y="939800"/>
                <a:chExt cx="9144000" cy="5943600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0" y="939800"/>
                  <a:ext cx="9144000" cy="5943600"/>
                </a:xfrm>
                <a:prstGeom prst="rect">
                  <a:avLst/>
                </a:prstGeom>
              </p:spPr>
            </p:pic>
            <p:sp>
              <p:nvSpPr>
                <p:cNvPr id="5" name="Oval 4"/>
                <p:cNvSpPr/>
                <p:nvPr/>
              </p:nvSpPr>
              <p:spPr>
                <a:xfrm>
                  <a:off x="7327900" y="1714500"/>
                  <a:ext cx="685800" cy="60960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Oval 5"/>
                <p:cNvSpPr/>
                <p:nvPr/>
              </p:nvSpPr>
              <p:spPr>
                <a:xfrm>
                  <a:off x="7213600" y="4864100"/>
                  <a:ext cx="825500" cy="609600"/>
                </a:xfrm>
                <a:prstGeom prst="ellipse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Oval 8"/>
              <p:cNvSpPr/>
              <p:nvPr/>
            </p:nvSpPr>
            <p:spPr>
              <a:xfrm>
                <a:off x="3276600" y="4826000"/>
                <a:ext cx="1600200" cy="6096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Down Arrow 10"/>
            <p:cNvSpPr/>
            <p:nvPr/>
          </p:nvSpPr>
          <p:spPr>
            <a:xfrm rot="2383126">
              <a:off x="8067894" y="1117980"/>
              <a:ext cx="248714" cy="780534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ight Arrow 12"/>
            <p:cNvSpPr/>
            <p:nvPr/>
          </p:nvSpPr>
          <p:spPr>
            <a:xfrm rot="13789929">
              <a:off x="7826057" y="5592250"/>
              <a:ext cx="789948" cy="245499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375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3" y="1447801"/>
            <a:ext cx="5595256" cy="5105400"/>
          </a:xfrm>
        </p:spPr>
        <p:txBody>
          <a:bodyPr>
            <a:normAutofit/>
          </a:bodyPr>
          <a:lstStyle/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方法</a:t>
            </a:r>
            <a:endParaRPr lang="en-US" altLang="zh-CN" sz="2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rgbClr val="FFFF00"/>
                </a:solidFill>
                <a:ea typeface="SimSun" pitchFamily="2" charset="-122"/>
              </a:rPr>
              <a:t>T.E.A + </a:t>
            </a: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前</a:t>
            </a:r>
            <a:r>
              <a:rPr lang="zh-CN" altLang="en-US" sz="2400" dirty="0" smtClean="0">
                <a:solidFill>
                  <a:srgbClr val="FFFF00"/>
                </a:solidFill>
                <a:ea typeface="SimSun" pitchFamily="2" charset="-122"/>
              </a:rPr>
              <a:t>景</a:t>
            </a: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理論</a:t>
            </a:r>
            <a:r>
              <a:rPr lang="zh-CN" altLang="en-US" sz="24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FF00"/>
                </a:solidFill>
                <a:ea typeface="SimSun" pitchFamily="2" charset="-122"/>
              </a:rPr>
              <a:t>+ </a:t>
            </a: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最省力法則</a:t>
            </a:r>
          </a:p>
        </p:txBody>
      </p:sp>
      <p:sp>
        <p:nvSpPr>
          <p:cNvPr id="8" name="Rectangle 7"/>
          <p:cNvSpPr/>
          <p:nvPr/>
        </p:nvSpPr>
        <p:spPr>
          <a:xfrm>
            <a:off x="3472544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2"/>
            <a:ext cx="4953000" cy="838200"/>
          </a:xfrm>
          <a:prstGeom prst="rect">
            <a:avLst/>
          </a:prstGeom>
          <a:noFill/>
        </p:spPr>
        <p:txBody>
          <a:bodyPr wrap="square" lIns="91435" tIns="45718" rIns="91435" bIns="45718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solidFill>
                  <a:prstClr val="white"/>
                </a:solidFill>
              </a:rPr>
              <a:t>Agenda: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1256" y="1295400"/>
            <a:ext cx="3091543" cy="3852863"/>
          </a:xfrm>
          <a:prstGeom prst="rect">
            <a:avLst/>
          </a:prstGeom>
          <a:noFill/>
        </p:spPr>
        <p:txBody>
          <a:bodyPr wrap="square" lIns="91435" tIns="45718" rIns="91435" bIns="45718" rtlCol="0" anchor="b">
            <a:normAutofit fontScale="92500"/>
          </a:bodyPr>
          <a:lstStyle/>
          <a:p>
            <a:r>
              <a:rPr lang="zh-CN" altLang="en-US" sz="2600" dirty="0">
                <a:solidFill>
                  <a:srgbClr val="FF0000"/>
                </a:solidFill>
              </a:rPr>
              <a:t>以弗所書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endParaRPr lang="en-US" sz="2600" dirty="0" smtClean="0">
              <a:solidFill>
                <a:srgbClr val="FF0000"/>
              </a:solidFill>
            </a:endParaRPr>
          </a:p>
          <a:p>
            <a:r>
              <a:rPr lang="en-US" sz="2600" dirty="0" smtClean="0">
                <a:solidFill>
                  <a:srgbClr val="FF0000"/>
                </a:solidFill>
              </a:rPr>
              <a:t>3</a:t>
            </a:r>
            <a:r>
              <a:rPr lang="zh-CN" altLang="en-US" sz="2600" dirty="0">
                <a:solidFill>
                  <a:srgbClr val="FF0000"/>
                </a:solidFill>
              </a:rPr>
              <a:t>章</a:t>
            </a:r>
            <a:r>
              <a:rPr lang="en-US" altLang="zh-CN" sz="2600" dirty="0">
                <a:solidFill>
                  <a:srgbClr val="FF0000"/>
                </a:solidFill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19 </a:t>
            </a:r>
            <a:r>
              <a:rPr lang="en-US" altLang="zh-CN" sz="2600" dirty="0">
                <a:solidFill>
                  <a:srgbClr val="FF0000"/>
                </a:solidFill>
              </a:rPr>
              <a:t>– 20</a:t>
            </a:r>
            <a:r>
              <a:rPr lang="zh-CN" altLang="en-US" sz="2600" dirty="0">
                <a:solidFill>
                  <a:srgbClr val="FF0000"/>
                </a:solidFill>
              </a:rPr>
              <a:t>節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19</a:t>
            </a:r>
            <a:r>
              <a:rPr lang="zh-TW" altLang="en-US" sz="2400" b="1" dirty="0"/>
              <a:t>並</a:t>
            </a:r>
            <a:r>
              <a:rPr lang="zh-CN" altLang="en-US" sz="2400" b="1" dirty="0"/>
              <a:t>知道</a:t>
            </a:r>
            <a:r>
              <a:rPr lang="zh-TW" altLang="en-US" sz="2400" b="1" dirty="0"/>
              <a:t>這愛是過於人所能測度的，便叫</a:t>
            </a:r>
            <a:r>
              <a:rPr lang="zh-TW" altLang="en-US" sz="2400" b="1" dirty="0" smtClean="0"/>
              <a:t>神一</a:t>
            </a:r>
            <a:r>
              <a:rPr lang="zh-TW" altLang="en-US" sz="2400" b="1" dirty="0"/>
              <a:t>切所充滿的充滿了你們。</a:t>
            </a:r>
            <a:endParaRPr lang="en-US" altLang="zh-TW" sz="2400" b="1" dirty="0"/>
          </a:p>
          <a:p>
            <a:endParaRPr lang="en-US" altLang="zh-TW" sz="2400" b="1" dirty="0">
              <a:solidFill>
                <a:srgbClr val="7BCF27"/>
              </a:solidFill>
              <a:hlinkClick r:id="rId4"/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20</a:t>
            </a:r>
            <a:r>
              <a:rPr lang="zh-TW" altLang="en-US" sz="2400" b="1" dirty="0"/>
              <a:t>神能照著運行在我們心裡的大力，充充足足地成就一切，</a:t>
            </a:r>
            <a:r>
              <a:rPr lang="zh-TW" altLang="en-US" sz="2800" b="1" dirty="0">
                <a:solidFill>
                  <a:srgbClr val="FF0000"/>
                </a:solidFill>
              </a:rPr>
              <a:t>超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過</a:t>
            </a:r>
            <a:r>
              <a:rPr lang="zh-TW" altLang="en-US" sz="2800" b="1" dirty="0" smtClean="0"/>
              <a:t> </a:t>
            </a:r>
            <a:r>
              <a:rPr lang="zh-TW" altLang="en-US" sz="2400" b="1" dirty="0" smtClean="0"/>
              <a:t>我們所求所</a:t>
            </a:r>
            <a:r>
              <a:rPr lang="zh-TW" altLang="en-US" sz="2400" b="1" dirty="0"/>
              <a:t>想的。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09740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1" y="181544"/>
            <a:ext cx="8928100" cy="523216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失敗的原因：</a:t>
            </a:r>
            <a:r>
              <a:rPr lang="zh-CN" altLang="en-US" sz="2800" dirty="0" smtClean="0">
                <a:solidFill>
                  <a:srgbClr val="FF0000"/>
                </a:solidFill>
              </a:rPr>
              <a:t>我并不</a:t>
            </a:r>
            <a:r>
              <a:rPr lang="zh-CN" altLang="en-US" sz="2800" dirty="0">
                <a:solidFill>
                  <a:srgbClr val="FF0000"/>
                </a:solidFill>
              </a:rPr>
              <a:t>快</a:t>
            </a:r>
            <a:r>
              <a:rPr lang="zh-CN" altLang="en-US" sz="2800" dirty="0" smtClean="0">
                <a:solidFill>
                  <a:srgbClr val="FF0000"/>
                </a:solidFill>
              </a:rPr>
              <a:t>樂！</a:t>
            </a:r>
            <a:r>
              <a:rPr lang="en-US" altLang="zh-CN" sz="2800" dirty="0"/>
              <a:t>(</a:t>
            </a:r>
            <a:r>
              <a:rPr lang="zh-CN" altLang="en-US" sz="2800" dirty="0" smtClean="0"/>
              <a:t>所</a:t>
            </a:r>
            <a:r>
              <a:rPr lang="zh-CN" altLang="en-US" sz="2800" dirty="0"/>
              <a:t>以建立不了</a:t>
            </a:r>
            <a:r>
              <a:rPr lang="zh-CN" altLang="en-US" sz="2800" u="sng" dirty="0">
                <a:solidFill>
                  <a:srgbClr val="FF0000"/>
                </a:solidFill>
              </a:rPr>
              <a:t>新的習慣</a:t>
            </a:r>
            <a:r>
              <a:rPr lang="en-US" altLang="zh-CN" sz="2800" u="sng" dirty="0" smtClean="0">
                <a:solidFill>
                  <a:srgbClr val="FF0000"/>
                </a:solidFill>
              </a:rPr>
              <a:t>Habit</a:t>
            </a:r>
            <a:r>
              <a:rPr lang="en-US" altLang="zh-CN" sz="2800" dirty="0"/>
              <a:t>)</a:t>
            </a:r>
            <a:endParaRPr lang="en-US" sz="2800" dirty="0"/>
          </a:p>
        </p:txBody>
      </p:sp>
      <p:grpSp>
        <p:nvGrpSpPr>
          <p:cNvPr id="10" name="Group 9"/>
          <p:cNvGrpSpPr/>
          <p:nvPr/>
        </p:nvGrpSpPr>
        <p:grpSpPr>
          <a:xfrm>
            <a:off x="349060" y="1108741"/>
            <a:ext cx="8731440" cy="5617320"/>
            <a:chOff x="374460" y="1227980"/>
            <a:chExt cx="8731440" cy="5617320"/>
          </a:xfrm>
        </p:grpSpPr>
        <p:grpSp>
          <p:nvGrpSpPr>
            <p:cNvPr id="8" name="Group 7"/>
            <p:cNvGrpSpPr/>
            <p:nvPr/>
          </p:nvGrpSpPr>
          <p:grpSpPr>
            <a:xfrm>
              <a:off x="374460" y="1227980"/>
              <a:ext cx="6019800" cy="5617320"/>
              <a:chOff x="1610303" y="1055119"/>
              <a:chExt cx="6019800" cy="5617320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610303" y="1055119"/>
                <a:ext cx="6019800" cy="5617320"/>
                <a:chOff x="1610303" y="1055119"/>
                <a:chExt cx="6019800" cy="5617320"/>
              </a:xfrm>
            </p:grpSpPr>
            <p:pic>
              <p:nvPicPr>
                <p:cNvPr id="3" name="Picture 2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10303" y="1600200"/>
                  <a:ext cx="6019800" cy="5072239"/>
                </a:xfrm>
                <a:prstGeom prst="rect">
                  <a:avLst/>
                </a:prstGeom>
              </p:spPr>
            </p:pic>
            <p:sp>
              <p:nvSpPr>
                <p:cNvPr id="4" name="TextBox 3"/>
                <p:cNvSpPr txBox="1"/>
                <p:nvPr/>
              </p:nvSpPr>
              <p:spPr>
                <a:xfrm>
                  <a:off x="1981200" y="1055119"/>
                  <a:ext cx="4807726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2400" dirty="0"/>
                    <a:t>2002</a:t>
                  </a:r>
                  <a:r>
                    <a:rPr lang="zh-CN" altLang="en-US" sz="2400" dirty="0" smtClean="0"/>
                    <a:t>年</a:t>
                  </a:r>
                  <a:r>
                    <a:rPr lang="zh-CN" altLang="en-US" sz="2400" dirty="0"/>
                    <a:t>諾貝</a:t>
                  </a:r>
                  <a:r>
                    <a:rPr lang="zh-CN" altLang="en-US" sz="2400" dirty="0" smtClean="0"/>
                    <a:t>爾經濟獎，</a:t>
                  </a:r>
                  <a:r>
                    <a:rPr lang="zh-CN" altLang="en-US" sz="2400" dirty="0"/>
                    <a:t>卡尼</a:t>
                  </a:r>
                  <a:r>
                    <a:rPr lang="zh-CN" altLang="en-US" sz="2400" dirty="0" smtClean="0"/>
                    <a:t>曼</a:t>
                  </a:r>
                  <a:r>
                    <a:rPr lang="zh-CN" altLang="en-US" sz="2400" dirty="0"/>
                    <a:t>教授</a:t>
                  </a:r>
                  <a:endParaRPr lang="en-US" altLang="zh-CN" sz="2400" dirty="0"/>
                </a:p>
                <a:p>
                  <a:r>
                    <a:rPr lang="en-US" sz="2400" dirty="0"/>
                    <a:t>       </a:t>
                  </a:r>
                  <a:r>
                    <a:rPr lang="en-US" sz="2400" b="1" dirty="0">
                      <a:solidFill>
                        <a:srgbClr val="FF0000"/>
                      </a:solidFill>
                    </a:rPr>
                    <a:t>Prospect Theory – </a:t>
                  </a:r>
                  <a:r>
                    <a:rPr lang="zh-CN" altLang="en-US" sz="2400" b="1" dirty="0">
                      <a:solidFill>
                        <a:srgbClr val="FF0000"/>
                      </a:solidFill>
                    </a:rPr>
                    <a:t>前</a:t>
                  </a:r>
                  <a:r>
                    <a:rPr lang="zh-CN" altLang="en-US" sz="2400" b="1" dirty="0" smtClean="0">
                      <a:solidFill>
                        <a:srgbClr val="FF0000"/>
                      </a:solidFill>
                    </a:rPr>
                    <a:t>景理論</a:t>
                  </a:r>
                  <a:endParaRPr lang="en-US" sz="2400" b="1" dirty="0">
                    <a:solidFill>
                      <a:srgbClr val="FF0000"/>
                    </a:solidFill>
                  </a:endParaRPr>
                </a:p>
              </p:txBody>
            </p:sp>
          </p:grpSp>
          <p:sp>
            <p:nvSpPr>
              <p:cNvPr id="6" name="Oval 5"/>
              <p:cNvSpPr/>
              <p:nvPr/>
            </p:nvSpPr>
            <p:spPr>
              <a:xfrm>
                <a:off x="4267200" y="2438400"/>
                <a:ext cx="914400" cy="457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/>
              <p:cNvSpPr/>
              <p:nvPr/>
            </p:nvSpPr>
            <p:spPr>
              <a:xfrm>
                <a:off x="4267200" y="6096000"/>
                <a:ext cx="914400" cy="4572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6144833" y="1898816"/>
              <a:ext cx="2961067" cy="26776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400" dirty="0" smtClean="0"/>
                <a:t>2017</a:t>
              </a:r>
              <a:r>
                <a:rPr lang="zh-CN" altLang="en-US" sz="2400" dirty="0" smtClean="0"/>
                <a:t>年諾貝爾經濟獎</a:t>
              </a:r>
              <a:endParaRPr lang="en-US" altLang="zh-CN" sz="2400" dirty="0" smtClean="0"/>
            </a:p>
            <a:p>
              <a:pPr algn="ctr"/>
              <a:r>
                <a:rPr lang="zh-CN" altLang="en-US" sz="2400" dirty="0" smtClean="0"/>
                <a:t>理查德</a:t>
              </a:r>
              <a:r>
                <a:rPr lang="en-US" altLang="zh-CN" sz="2400" dirty="0"/>
                <a:t>.</a:t>
              </a:r>
              <a:r>
                <a:rPr lang="zh-CN" altLang="en-US" sz="2400" dirty="0" smtClean="0"/>
                <a:t>塞勒教授</a:t>
              </a:r>
              <a:endParaRPr lang="en-US" altLang="zh-CN" sz="2400" dirty="0" smtClean="0"/>
            </a:p>
            <a:p>
              <a:pPr algn="ctr"/>
              <a:endParaRPr lang="en-US" altLang="zh-CN" sz="2400" dirty="0" smtClean="0"/>
            </a:p>
            <a:p>
              <a:pPr algn="ctr"/>
              <a:r>
                <a:rPr lang="en-US" sz="2400" dirty="0" smtClean="0"/>
                <a:t>Mental Account</a:t>
              </a:r>
            </a:p>
            <a:p>
              <a:pPr algn="ctr"/>
              <a:r>
                <a:rPr lang="zh-CN" altLang="en-US" sz="2400" b="1" dirty="0">
                  <a:solidFill>
                    <a:srgbClr val="FF0000"/>
                  </a:solidFill>
                </a:rPr>
                <a:t>心</a:t>
              </a:r>
              <a:r>
                <a:rPr lang="zh-CN" altLang="en-US" sz="2400" b="1" dirty="0" smtClean="0">
                  <a:solidFill>
                    <a:srgbClr val="FF0000"/>
                  </a:solidFill>
                </a:rPr>
                <a:t>理賬戶</a:t>
              </a:r>
              <a:endParaRPr lang="en-US" altLang="zh-CN" sz="2400" b="1" dirty="0" smtClean="0">
                <a:solidFill>
                  <a:srgbClr val="FF0000"/>
                </a:solidFill>
              </a:endParaRPr>
            </a:p>
            <a:p>
              <a:pPr algn="ctr"/>
              <a:endParaRPr lang="en-US" sz="2400" b="1" dirty="0">
                <a:solidFill>
                  <a:srgbClr val="FF0000"/>
                </a:solidFill>
              </a:endParaRPr>
            </a:p>
            <a:p>
              <a:pPr algn="ctr"/>
              <a:r>
                <a:rPr lang="zh-CN" altLang="en-US" sz="2400" b="1" dirty="0" smtClean="0"/>
                <a:t>* 行為經濟學 *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5775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066800"/>
            <a:ext cx="5638800" cy="556708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7329" y="4343400"/>
            <a:ext cx="33473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zh-CN" altLang="en-US" sz="2400" b="1" dirty="0" smtClean="0">
                <a:solidFill>
                  <a:srgbClr val="00B050"/>
                </a:solidFill>
              </a:rPr>
              <a:t>“</a:t>
            </a:r>
            <a:r>
              <a:rPr lang="zh-CN" altLang="en-US" sz="2400" b="1" dirty="0">
                <a:solidFill>
                  <a:srgbClr val="00B050"/>
                </a:solidFill>
              </a:rPr>
              <a:t>失而复得</a:t>
            </a:r>
            <a:r>
              <a:rPr lang="zh-CN" altLang="en-US" sz="2400" b="1" dirty="0" smtClean="0">
                <a:solidFill>
                  <a:srgbClr val="00B050"/>
                </a:solidFill>
              </a:rPr>
              <a:t>”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 </a:t>
            </a:r>
            <a:r>
              <a:rPr lang="zh-CN" altLang="en-US" sz="2400" b="1" dirty="0" smtClean="0">
                <a:solidFill>
                  <a:prstClr val="black"/>
                </a:solidFill>
              </a:rPr>
              <a:t>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快乐</a:t>
            </a:r>
            <a:r>
              <a:rPr lang="zh-CN" altLang="en-US" sz="2400" b="1" dirty="0" smtClean="0">
                <a:solidFill>
                  <a:prstClr val="black"/>
                </a:solidFill>
              </a:rPr>
              <a:t>，</a:t>
            </a:r>
            <a:endParaRPr lang="en-US" altLang="zh-CN" sz="2400" b="1" dirty="0" smtClean="0">
              <a:solidFill>
                <a:prstClr val="black"/>
              </a:solidFill>
            </a:endParaRPr>
          </a:p>
          <a:p>
            <a:pPr defTabSz="914400"/>
            <a:r>
              <a:rPr lang="zh-CN" altLang="en-US" sz="2400" b="1" dirty="0">
                <a:solidFill>
                  <a:prstClr val="black"/>
                </a:solidFill>
              </a:rPr>
              <a:t>远超</a:t>
            </a:r>
            <a:r>
              <a:rPr lang="zh-CN" altLang="en-US" sz="2400" b="1" dirty="0" smtClean="0">
                <a:solidFill>
                  <a:prstClr val="black"/>
                </a:solidFill>
              </a:rPr>
              <a:t>过</a:t>
            </a:r>
            <a:r>
              <a:rPr lang="zh-CN" altLang="en-US" sz="2400" b="1" dirty="0" smtClean="0">
                <a:solidFill>
                  <a:srgbClr val="00B050"/>
                </a:solidFill>
              </a:rPr>
              <a:t>“得到”</a:t>
            </a:r>
            <a:r>
              <a:rPr lang="zh-CN" altLang="en-US" sz="2400" b="1" dirty="0" smtClean="0">
                <a:solidFill>
                  <a:prstClr val="black"/>
                </a:solidFill>
              </a:rPr>
              <a:t>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快乐</a:t>
            </a:r>
            <a:endParaRPr lang="en-US" altLang="zh-CN" sz="2400" b="1" dirty="0" smtClean="0">
              <a:solidFill>
                <a:srgbClr val="FF0000"/>
              </a:solidFill>
            </a:endParaRPr>
          </a:p>
          <a:p>
            <a:pPr defTabSz="914400"/>
            <a:endParaRPr lang="en-US" sz="2400" b="1" dirty="0">
              <a:solidFill>
                <a:srgbClr val="FF0000"/>
              </a:solidFill>
            </a:endParaRPr>
          </a:p>
          <a:p>
            <a:pPr defTabSz="914400"/>
            <a:r>
              <a:rPr lang="zh-CN" altLang="en-US" sz="2400" b="1" u="sng" dirty="0" smtClean="0">
                <a:solidFill>
                  <a:srgbClr val="00B050"/>
                </a:solidFill>
              </a:rPr>
              <a:t>被赦免</a:t>
            </a:r>
            <a:r>
              <a:rPr lang="zh-CN" altLang="en-US" sz="2400" b="1" dirty="0" smtClean="0">
                <a:solidFill>
                  <a:prstClr val="black"/>
                </a:solidFill>
              </a:rPr>
              <a:t>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快乐</a:t>
            </a:r>
            <a:r>
              <a:rPr lang="zh-CN" altLang="en-US" sz="2400" b="1" dirty="0" smtClean="0">
                <a:solidFill>
                  <a:prstClr val="black"/>
                </a:solidFill>
              </a:rPr>
              <a:t>，</a:t>
            </a:r>
            <a:endParaRPr lang="en-US" altLang="zh-CN" sz="2400" b="1" dirty="0" smtClean="0">
              <a:solidFill>
                <a:prstClr val="black"/>
              </a:solidFill>
            </a:endParaRPr>
          </a:p>
          <a:p>
            <a:pPr defTabSz="914400"/>
            <a:r>
              <a:rPr lang="zh-CN" altLang="en-US" sz="2400" b="1" dirty="0" smtClean="0">
                <a:solidFill>
                  <a:prstClr val="black"/>
                </a:solidFill>
              </a:rPr>
              <a:t>远超过</a:t>
            </a:r>
            <a:r>
              <a:rPr lang="zh-CN" altLang="en-US" sz="2400" b="1" u="sng" dirty="0" smtClean="0">
                <a:solidFill>
                  <a:srgbClr val="00B050"/>
                </a:solidFill>
              </a:rPr>
              <a:t>获得</a:t>
            </a:r>
            <a:r>
              <a:rPr lang="zh-CN" altLang="en-US" sz="2400" b="1" dirty="0" smtClean="0">
                <a:solidFill>
                  <a:prstClr val="black"/>
                </a:solidFill>
              </a:rPr>
              <a:t>的</a:t>
            </a:r>
            <a:r>
              <a:rPr lang="zh-CN" altLang="en-US" sz="2400" b="1" dirty="0" smtClean="0">
                <a:solidFill>
                  <a:srgbClr val="FF0000"/>
                </a:solidFill>
              </a:rPr>
              <a:t>快乐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52400"/>
            <a:ext cx="64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/>
              <a:t>【</a:t>
            </a:r>
            <a:r>
              <a:rPr lang="zh-TW" altLang="en-US" sz="2400" b="1" dirty="0" smtClean="0"/>
              <a:t>路</a:t>
            </a:r>
            <a:r>
              <a:rPr lang="zh-CN" altLang="en-US" sz="2400" b="1" dirty="0"/>
              <a:t>加</a:t>
            </a:r>
            <a:r>
              <a:rPr lang="zh-CN" altLang="en-US" sz="2400" b="1" dirty="0" smtClean="0"/>
              <a:t>福音</a:t>
            </a:r>
            <a:r>
              <a:rPr lang="en-US" altLang="zh-CN" sz="2400" b="1" dirty="0" smtClean="0"/>
              <a:t>15</a:t>
            </a:r>
            <a:r>
              <a:rPr lang="zh-CN" altLang="en-US" sz="2400" b="1" dirty="0" smtClean="0"/>
              <a:t>章</a:t>
            </a:r>
            <a:r>
              <a:rPr lang="en-US" altLang="zh-TW" sz="2400" b="1" dirty="0" smtClean="0"/>
              <a:t>24</a:t>
            </a:r>
            <a:r>
              <a:rPr lang="zh-CN" altLang="en-US" sz="2400" b="1" dirty="0" smtClean="0"/>
              <a:t>節</a:t>
            </a:r>
            <a:r>
              <a:rPr lang="en-US" altLang="zh-TW" sz="2400" b="1" dirty="0" smtClean="0"/>
              <a:t>】</a:t>
            </a:r>
            <a:r>
              <a:rPr lang="zh-TW" altLang="en-US" sz="2400" dirty="0"/>
              <a:t>「因為我這個兒子，是</a:t>
            </a:r>
            <a:r>
              <a:rPr lang="zh-TW" altLang="en-US" sz="2400" b="1" dirty="0">
                <a:solidFill>
                  <a:srgbClr val="FF0000"/>
                </a:solidFill>
              </a:rPr>
              <a:t>死而復活</a:t>
            </a:r>
            <a:r>
              <a:rPr lang="zh-TW" altLang="en-US" sz="2400" dirty="0"/>
              <a:t>，</a:t>
            </a:r>
            <a:r>
              <a:rPr lang="zh-TW" altLang="en-US" sz="2400" b="1" dirty="0">
                <a:solidFill>
                  <a:srgbClr val="FF0000"/>
                </a:solidFill>
              </a:rPr>
              <a:t>失而又得</a:t>
            </a:r>
            <a:r>
              <a:rPr lang="zh-TW" altLang="en-US" sz="2400" dirty="0"/>
              <a:t>的。”他們就</a:t>
            </a:r>
            <a:r>
              <a:rPr lang="zh-TW" altLang="en-US" sz="2400" b="1" dirty="0">
                <a:solidFill>
                  <a:srgbClr val="FF0000"/>
                </a:solidFill>
              </a:rPr>
              <a:t>快樂起來</a:t>
            </a:r>
            <a:r>
              <a:rPr lang="zh-TW" altLang="en-US" sz="2400" dirty="0"/>
              <a:t>。」</a:t>
            </a:r>
            <a:endParaRPr lang="en-US" sz="2400" dirty="0"/>
          </a:p>
        </p:txBody>
      </p:sp>
      <p:sp>
        <p:nvSpPr>
          <p:cNvPr id="2" name="Oval 1"/>
          <p:cNvSpPr/>
          <p:nvPr/>
        </p:nvSpPr>
        <p:spPr>
          <a:xfrm>
            <a:off x="4851400" y="2438400"/>
            <a:ext cx="8382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03074" y="1676041"/>
            <a:ext cx="3975897" cy="147732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b="1" dirty="0" smtClean="0"/>
              <a:t>X</a:t>
            </a:r>
            <a:r>
              <a:rPr lang="zh-CN" altLang="en-US" b="1" dirty="0" smtClean="0"/>
              <a:t>軸：新的參考點（</a:t>
            </a:r>
            <a:r>
              <a:rPr lang="en-US" altLang="zh-CN" b="1" dirty="0" smtClean="0"/>
              <a:t>Reference Point</a:t>
            </a:r>
            <a:r>
              <a:rPr lang="zh-CN" altLang="en-US" b="1" dirty="0" smtClean="0"/>
              <a:t>）</a:t>
            </a:r>
            <a:r>
              <a:rPr lang="en-US" altLang="zh-CN" b="1" dirty="0" smtClean="0"/>
              <a:t>:</a:t>
            </a:r>
          </a:p>
          <a:p>
            <a:pPr algn="ctr"/>
            <a:r>
              <a:rPr lang="zh-CN" altLang="en-US" b="1" dirty="0" smtClean="0">
                <a:solidFill>
                  <a:srgbClr val="FF0000"/>
                </a:solidFill>
              </a:rPr>
              <a:t>已經</a:t>
            </a:r>
            <a:r>
              <a:rPr lang="zh-CN" altLang="en-US" b="1" dirty="0" smtClean="0"/>
              <a:t>與耶穌同死</a:t>
            </a:r>
            <a:endParaRPr lang="en-US" altLang="zh-CN" b="1" dirty="0" smtClean="0"/>
          </a:p>
          <a:p>
            <a:pPr algn="ctr"/>
            <a:r>
              <a:rPr lang="en-US" b="1" dirty="0"/>
              <a:t> </a:t>
            </a:r>
            <a:r>
              <a:rPr lang="en-US" b="1" dirty="0" smtClean="0"/>
              <a:t>Loss = </a:t>
            </a:r>
            <a:r>
              <a:rPr lang="en-US" b="1" dirty="0" smtClean="0">
                <a:solidFill>
                  <a:srgbClr val="FF0000"/>
                </a:solidFill>
              </a:rPr>
              <a:t>∞ </a:t>
            </a:r>
            <a:r>
              <a:rPr lang="zh-CN" altLang="en-US" b="1" dirty="0">
                <a:solidFill>
                  <a:srgbClr val="FF0000"/>
                </a:solidFill>
              </a:rPr>
              <a:t>無窮</a:t>
            </a:r>
            <a:r>
              <a:rPr lang="zh-CN" altLang="en-US" b="1" dirty="0" smtClean="0">
                <a:solidFill>
                  <a:srgbClr val="FF0000"/>
                </a:solidFill>
              </a:rPr>
              <a:t>大</a:t>
            </a:r>
            <a:endParaRPr lang="en-US" altLang="zh-CN" b="1" dirty="0" smtClean="0">
              <a:solidFill>
                <a:srgbClr val="FF0000"/>
              </a:solidFill>
            </a:endParaRPr>
          </a:p>
          <a:p>
            <a:pPr algn="ctr"/>
            <a:endParaRPr lang="en-US" altLang="zh-CN" b="1" dirty="0">
              <a:solidFill>
                <a:srgbClr val="FF0000"/>
              </a:solidFill>
            </a:endParaRPr>
          </a:p>
          <a:p>
            <a:pPr algn="ctr"/>
            <a:r>
              <a:rPr lang="en-US" altLang="zh-CN" b="1" dirty="0" smtClean="0"/>
              <a:t>Y</a:t>
            </a:r>
            <a:r>
              <a:rPr lang="zh-CN" altLang="en-US" b="1" dirty="0" smtClean="0"/>
              <a:t>軸：         </a:t>
            </a:r>
            <a:r>
              <a:rPr lang="en-US" altLang="zh-CN" b="1" dirty="0" smtClean="0">
                <a:solidFill>
                  <a:srgbClr val="FF0000"/>
                </a:solidFill>
              </a:rPr>
              <a:t>Value </a:t>
            </a:r>
            <a:r>
              <a:rPr lang="zh-CN" altLang="en-US" b="1" dirty="0" smtClean="0">
                <a:solidFill>
                  <a:srgbClr val="FF0000"/>
                </a:solidFill>
              </a:rPr>
              <a:t>總是正數（感恩！）</a:t>
            </a:r>
            <a:endParaRPr lang="en-US" altLang="zh-CN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7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685800"/>
            <a:ext cx="4420195" cy="617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405" y="685800"/>
            <a:ext cx="4420195" cy="6172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120134"/>
            <a:ext cx="290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參考點</a:t>
            </a:r>
            <a:r>
              <a:rPr lang="zh-CN" altLang="en-US" dirty="0" smtClean="0"/>
              <a:t> </a:t>
            </a:r>
            <a:r>
              <a:rPr lang="en-US" dirty="0" smtClean="0"/>
              <a:t>Reference Point :  </a:t>
            </a:r>
            <a:r>
              <a:rPr lang="en-US" b="1" dirty="0" smtClean="0">
                <a:solidFill>
                  <a:srgbClr val="FF0000"/>
                </a:solidFill>
              </a:rPr>
              <a:t>(A)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5604" y="120134"/>
            <a:ext cx="2897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rgbClr val="FF0000"/>
                </a:solidFill>
              </a:rPr>
              <a:t>參考點</a:t>
            </a:r>
            <a:r>
              <a:rPr lang="zh-CN" altLang="en-US" dirty="0" smtClean="0"/>
              <a:t> </a:t>
            </a:r>
            <a:r>
              <a:rPr lang="en-US" dirty="0" smtClean="0"/>
              <a:t>Reference Point : 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altLang="zh-CN" b="1" dirty="0" smtClean="0">
                <a:solidFill>
                  <a:srgbClr val="FF0000"/>
                </a:solidFill>
              </a:rPr>
              <a:t>B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14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419102"/>
            <a:ext cx="8328617" cy="707882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zh-CN" altLang="en-US" sz="4000" dirty="0"/>
              <a:t>你每天的：</a:t>
            </a:r>
            <a:r>
              <a:rPr lang="zh-CN" altLang="en-US" sz="4000" b="1" dirty="0">
                <a:solidFill>
                  <a:srgbClr val="FF0000"/>
                </a:solidFill>
              </a:rPr>
              <a:t>情</a:t>
            </a:r>
            <a:r>
              <a:rPr lang="zh-CN" altLang="en-US" sz="4000" b="1" dirty="0" smtClean="0">
                <a:solidFill>
                  <a:srgbClr val="FF0000"/>
                </a:solidFill>
              </a:rPr>
              <a:t>緒</a:t>
            </a:r>
            <a:r>
              <a:rPr lang="zh-CN" altLang="en-US" sz="4000" dirty="0" smtClean="0"/>
              <a:t>能量 </a:t>
            </a:r>
            <a:r>
              <a:rPr lang="en-US" altLang="zh-CN" sz="2800" dirty="0" smtClean="0"/>
              <a:t>(Emotion Energy Value)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52600"/>
            <a:ext cx="731373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32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194" y="203197"/>
            <a:ext cx="8816826" cy="2246765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</a:rPr>
              <a:t>不能堅持</a:t>
            </a:r>
            <a:r>
              <a:rPr lang="zh-CN" altLang="en-US" sz="2800" dirty="0" smtClean="0">
                <a:solidFill>
                  <a:srgbClr val="FF0000"/>
                </a:solidFill>
              </a:rPr>
              <a:t>，是</a:t>
            </a:r>
            <a:r>
              <a:rPr lang="zh-CN" altLang="en-US" sz="2800" dirty="0">
                <a:solidFill>
                  <a:srgbClr val="FF0000"/>
                </a:solidFill>
              </a:rPr>
              <a:t>因</a:t>
            </a:r>
            <a:r>
              <a:rPr lang="zh-CN" altLang="en-US" sz="2800" dirty="0" smtClean="0">
                <a:solidFill>
                  <a:srgbClr val="FF0000"/>
                </a:solidFill>
              </a:rPr>
              <a:t>為：遇</a:t>
            </a:r>
            <a:r>
              <a:rPr lang="zh-CN" altLang="en-US" sz="2800" dirty="0">
                <a:solidFill>
                  <a:srgbClr val="FF0000"/>
                </a:solidFill>
              </a:rPr>
              <a:t>到</a:t>
            </a:r>
            <a:r>
              <a:rPr lang="zh-CN" altLang="en-US" sz="2800" b="1" dirty="0"/>
              <a:t>挫折時</a:t>
            </a:r>
            <a:r>
              <a:rPr lang="zh-CN" altLang="en-US" sz="2800" dirty="0">
                <a:solidFill>
                  <a:srgbClr val="FF0000"/>
                </a:solidFill>
              </a:rPr>
              <a:t>的產生</a:t>
            </a:r>
            <a:r>
              <a:rPr lang="zh-CN" altLang="en-US" sz="2800" dirty="0" smtClean="0">
                <a:solidFill>
                  <a:srgbClr val="FF0000"/>
                </a:solidFill>
              </a:rPr>
              <a:t>的</a:t>
            </a:r>
            <a:r>
              <a:rPr lang="zh-CN" altLang="en-US" sz="2800" b="1" dirty="0" smtClean="0"/>
              <a:t>心理賬戶損</a:t>
            </a:r>
            <a:r>
              <a:rPr lang="zh-CN" altLang="en-US" sz="2800" b="1" dirty="0"/>
              <a:t>失</a:t>
            </a:r>
            <a:endParaRPr lang="en-US" altLang="zh-CN" sz="2800" b="1" dirty="0"/>
          </a:p>
          <a:p>
            <a:pPr algn="ctr"/>
            <a:endParaRPr lang="en-US" altLang="zh-CN" sz="2800" dirty="0" smtClean="0">
              <a:solidFill>
                <a:srgbClr val="FF0000"/>
              </a:solidFill>
            </a:endParaRPr>
          </a:p>
          <a:p>
            <a:pPr algn="ctr"/>
            <a:r>
              <a:rPr lang="zh-CN" altLang="en-US" sz="2800" dirty="0" smtClean="0">
                <a:solidFill>
                  <a:srgbClr val="FF0000"/>
                </a:solidFill>
              </a:rPr>
              <a:t>每</a:t>
            </a:r>
            <a:r>
              <a:rPr lang="zh-CN" altLang="en-US" sz="2800" dirty="0">
                <a:solidFill>
                  <a:srgbClr val="FF0000"/>
                </a:solidFill>
              </a:rPr>
              <a:t>一</a:t>
            </a:r>
            <a:r>
              <a:rPr lang="zh-CN" altLang="en-US" sz="2800" dirty="0" smtClean="0">
                <a:solidFill>
                  <a:srgbClr val="FF0000"/>
                </a:solidFill>
              </a:rPr>
              <a:t>次的</a:t>
            </a:r>
            <a:r>
              <a:rPr lang="zh-CN" altLang="en-US" sz="2800" b="1" u="sng" dirty="0" smtClean="0"/>
              <a:t>挫折感</a:t>
            </a:r>
            <a:r>
              <a:rPr lang="zh-CN" altLang="en-US" sz="2800" dirty="0" smtClean="0">
                <a:solidFill>
                  <a:srgbClr val="FF0000"/>
                </a:solidFill>
              </a:rPr>
              <a:t>（</a:t>
            </a:r>
            <a:r>
              <a:rPr lang="zh-CN" altLang="en-US" sz="2800" dirty="0">
                <a:solidFill>
                  <a:srgbClr val="FF0000"/>
                </a:solidFill>
              </a:rPr>
              <a:t>倒退一步），都等價于</a:t>
            </a:r>
            <a:r>
              <a:rPr lang="zh-CN" altLang="en-US" sz="2800" dirty="0" smtClean="0">
                <a:solidFill>
                  <a:srgbClr val="FF0000"/>
                </a:solidFill>
              </a:rPr>
              <a:t>：</a:t>
            </a:r>
            <a:endParaRPr lang="en-US" altLang="zh-CN" sz="2800" dirty="0" smtClean="0">
              <a:solidFill>
                <a:srgbClr val="FF0000"/>
              </a:solidFill>
            </a:endParaRPr>
          </a:p>
          <a:p>
            <a:pPr algn="ctr"/>
            <a:endParaRPr lang="en-US" altLang="zh-CN" sz="2800" dirty="0">
              <a:solidFill>
                <a:srgbClr val="FF0000"/>
              </a:solidFill>
            </a:endParaRPr>
          </a:p>
          <a:p>
            <a:pPr algn="ctr"/>
            <a:r>
              <a:rPr lang="zh-CN" altLang="en-US" sz="2800" b="1" dirty="0" smtClean="0"/>
              <a:t>倒</a:t>
            </a:r>
            <a:r>
              <a:rPr lang="zh-CN" altLang="en-US" sz="2800" b="1" dirty="0"/>
              <a:t>扣</a:t>
            </a:r>
            <a:r>
              <a:rPr lang="en-US" altLang="zh-CN" sz="2800" b="1" u="sng" dirty="0">
                <a:solidFill>
                  <a:srgbClr val="FF0000"/>
                </a:solidFill>
              </a:rPr>
              <a:t>2</a:t>
            </a:r>
            <a:r>
              <a:rPr lang="zh-CN" altLang="en-US" sz="2800" b="1" u="sng" dirty="0">
                <a:solidFill>
                  <a:srgbClr val="FF0000"/>
                </a:solidFill>
              </a:rPr>
              <a:t>倍到</a:t>
            </a:r>
            <a:r>
              <a:rPr lang="en-US" altLang="zh-CN" sz="2800" b="1" u="sng" dirty="0">
                <a:solidFill>
                  <a:srgbClr val="FF0000"/>
                </a:solidFill>
              </a:rPr>
              <a:t>3</a:t>
            </a:r>
            <a:r>
              <a:rPr lang="zh-CN" altLang="en-US" sz="2800" b="1" u="sng" dirty="0">
                <a:solidFill>
                  <a:srgbClr val="FF0000"/>
                </a:solidFill>
              </a:rPr>
              <a:t>倍的</a:t>
            </a:r>
            <a:r>
              <a:rPr lang="zh-CN" altLang="en-US" sz="2800" b="1" dirty="0"/>
              <a:t>心理賬</a:t>
            </a:r>
            <a:r>
              <a:rPr lang="zh-CN" altLang="en-US" sz="2800" b="1" dirty="0" smtClean="0"/>
              <a:t>戶的存量</a:t>
            </a:r>
            <a:r>
              <a:rPr lang="zh-CN" altLang="en-US" sz="2800" dirty="0" smtClean="0">
                <a:solidFill>
                  <a:srgbClr val="FF0000"/>
                </a:solidFill>
              </a:rPr>
              <a:t>！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768600"/>
            <a:ext cx="4267200" cy="34592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266" y="2775950"/>
            <a:ext cx="6300685" cy="34518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95" y="2704882"/>
            <a:ext cx="8568025" cy="411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4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066800"/>
            <a:ext cx="6866708" cy="52246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09800" y="330196"/>
            <a:ext cx="5505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緒的</a:t>
            </a:r>
            <a:r>
              <a:rPr lang="zh-CN" altLang="en-US" sz="2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心理賬戶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（</a:t>
            </a:r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Mental Account</a:t>
            </a: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015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5101" y="3962400"/>
            <a:ext cx="8883262" cy="2616097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pPr marL="571471" indent="-571471">
              <a:buFont typeface="Arial" panose="020B0604020202020204" pitchFamily="34" charset="0"/>
              <a:buChar char="•"/>
            </a:pPr>
            <a:r>
              <a:rPr lang="zh-CN" altLang="en-US" sz="3200" b="1" i="1" dirty="0">
                <a:solidFill>
                  <a:srgbClr val="002060"/>
                </a:solidFill>
              </a:rPr>
              <a:t>在教會主日學，青少年事工</a:t>
            </a:r>
            <a:r>
              <a:rPr lang="en-US" altLang="zh-CN" sz="3200" b="1" i="1" dirty="0">
                <a:solidFill>
                  <a:srgbClr val="002060"/>
                </a:solidFill>
              </a:rPr>
              <a:t> </a:t>
            </a:r>
            <a:r>
              <a:rPr lang="zh-CN" altLang="en-US" sz="3200" b="1" i="1" dirty="0">
                <a:solidFill>
                  <a:srgbClr val="002060"/>
                </a:solidFill>
              </a:rPr>
              <a:t>服事</a:t>
            </a:r>
            <a:endParaRPr lang="en-US" sz="3200" b="1" i="1" dirty="0">
              <a:solidFill>
                <a:srgbClr val="002060"/>
              </a:solidFill>
            </a:endParaRPr>
          </a:p>
          <a:p>
            <a:pPr marL="571471" indent="-571471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rgbClr val="FF0000"/>
                </a:solidFill>
              </a:rPr>
              <a:t>Oracle</a:t>
            </a:r>
            <a:r>
              <a:rPr lang="zh-CN" altLang="en-US" sz="3200" i="1" dirty="0">
                <a:solidFill>
                  <a:srgbClr val="FF0000"/>
                </a:solidFill>
              </a:rPr>
              <a:t>公司</a:t>
            </a:r>
            <a:r>
              <a:rPr lang="en-US" altLang="zh-CN" sz="3200" i="1" dirty="0">
                <a:solidFill>
                  <a:srgbClr val="FF0000"/>
                </a:solidFill>
              </a:rPr>
              <a:t>    </a:t>
            </a:r>
            <a:r>
              <a:rPr lang="en-US" altLang="zh-CN" sz="3200" i="1" dirty="0" smtClean="0">
                <a:solidFill>
                  <a:srgbClr val="FF0000"/>
                </a:solidFill>
              </a:rPr>
              <a:t>    </a:t>
            </a:r>
            <a:r>
              <a:rPr lang="en-US" altLang="zh-CN" sz="3200" b="1" i="1" dirty="0" smtClean="0"/>
              <a:t>- </a:t>
            </a:r>
            <a:r>
              <a:rPr lang="zh-CN" altLang="en-US" sz="3200" b="1" i="1" dirty="0" smtClean="0"/>
              <a:t>雲端</a:t>
            </a:r>
            <a:r>
              <a:rPr lang="zh-CN" altLang="en-US" sz="3200" b="1" i="1" dirty="0"/>
              <a:t>電腦</a:t>
            </a:r>
            <a:r>
              <a:rPr lang="zh-CN" altLang="en-US" sz="3200" b="1" i="1" dirty="0" smtClean="0"/>
              <a:t>設</a:t>
            </a:r>
            <a:r>
              <a:rPr lang="zh-CN" altLang="en-US" sz="3200" b="1" i="1" dirty="0"/>
              <a:t>計師，</a:t>
            </a:r>
            <a:r>
              <a:rPr lang="en-US" altLang="zh-CN" sz="3200" b="1" i="1" dirty="0" smtClean="0"/>
              <a:t>17 Years</a:t>
            </a:r>
            <a:endParaRPr lang="en-US" altLang="zh-CN" sz="3200" b="1" i="1" dirty="0"/>
          </a:p>
          <a:p>
            <a:pPr marL="571471" indent="-571471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rgbClr val="FF0000"/>
                </a:solidFill>
              </a:rPr>
              <a:t>Azusa Pacific  </a:t>
            </a:r>
            <a:r>
              <a:rPr lang="en-US" sz="3200" i="1" dirty="0" smtClean="0">
                <a:solidFill>
                  <a:srgbClr val="FF0000"/>
                </a:solidFill>
              </a:rPr>
              <a:t>   </a:t>
            </a:r>
            <a:r>
              <a:rPr lang="en-US" altLang="zh-CN" sz="3200" i="1" dirty="0" smtClean="0"/>
              <a:t>- </a:t>
            </a:r>
            <a:r>
              <a:rPr lang="en-US" altLang="zh-CN" sz="3200" b="1" i="1" dirty="0"/>
              <a:t>Executive </a:t>
            </a:r>
            <a:r>
              <a:rPr lang="en-US" sz="3200" b="1" i="1" dirty="0"/>
              <a:t>Leadership Master</a:t>
            </a:r>
            <a:endParaRPr lang="en-US" altLang="zh-CN" sz="3200" b="1" i="1" dirty="0"/>
          </a:p>
          <a:p>
            <a:pPr marL="571471" indent="-571471">
              <a:buFont typeface="Arial" panose="020B0604020202020204" pitchFamily="34" charset="0"/>
              <a:buChar char="•"/>
            </a:pPr>
            <a:r>
              <a:rPr lang="en-US" sz="3200" i="1" dirty="0">
                <a:solidFill>
                  <a:srgbClr val="00B050"/>
                </a:solidFill>
              </a:rPr>
              <a:t>Tiny Habit </a:t>
            </a:r>
            <a:r>
              <a:rPr lang="en-US" altLang="zh-CN" sz="3200" i="1" dirty="0" smtClean="0"/>
              <a:t>- </a:t>
            </a:r>
            <a:r>
              <a:rPr lang="zh-CN" altLang="en-US" sz="3200" b="1" i="1" dirty="0"/>
              <a:t>斯坦福 </a:t>
            </a:r>
            <a:r>
              <a:rPr lang="en-US" altLang="zh-CN" sz="3200" b="1" i="1" dirty="0"/>
              <a:t>Dr. </a:t>
            </a:r>
            <a:r>
              <a:rPr lang="en-US" altLang="zh-CN" sz="3200" b="1" i="1" dirty="0" err="1" smtClean="0"/>
              <a:t>Fogg</a:t>
            </a:r>
            <a:r>
              <a:rPr lang="en-US" altLang="zh-CN" sz="3200" b="1" i="1" dirty="0" smtClean="0"/>
              <a:t> </a:t>
            </a:r>
            <a:r>
              <a:rPr lang="en-US" sz="3200" b="1" i="1" dirty="0"/>
              <a:t>Certified </a:t>
            </a:r>
            <a:r>
              <a:rPr lang="en-US" sz="3200" b="1" i="1" dirty="0">
                <a:solidFill>
                  <a:srgbClr val="00B050"/>
                </a:solidFill>
              </a:rPr>
              <a:t>L</a:t>
            </a:r>
            <a:r>
              <a:rPr lang="en-US" sz="3200" b="1" i="1" dirty="0" smtClean="0">
                <a:solidFill>
                  <a:srgbClr val="00B050"/>
                </a:solidFill>
              </a:rPr>
              <a:t>ife Coach</a:t>
            </a:r>
            <a:endParaRPr lang="en-US" sz="3200" b="1" i="1" dirty="0">
              <a:solidFill>
                <a:srgbClr val="00B050"/>
              </a:solidFill>
            </a:endParaRPr>
          </a:p>
          <a:p>
            <a:pPr marL="571471" indent="-571471">
              <a:buFont typeface="Arial" panose="020B0604020202020204" pitchFamily="34" charset="0"/>
              <a:buChar char="•"/>
            </a:pPr>
            <a:endParaRPr lang="en-US" sz="3600" i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064" y="1488209"/>
            <a:ext cx="3169024" cy="24487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451" y="-122152"/>
            <a:ext cx="2926312" cy="29263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74088"/>
            <a:ext cx="5982350" cy="106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93700"/>
            <a:ext cx="2286000" cy="228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7218" y="406400"/>
            <a:ext cx="14157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發燒？</a:t>
            </a:r>
            <a:endParaRPr lang="en-US" altLang="zh-CN" sz="2400" dirty="0" smtClean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zh-CN" altLang="en-US" sz="2400" dirty="0" smtClean="0">
                <a:solidFill>
                  <a:srgbClr val="FF0000"/>
                </a:solidFill>
              </a:rPr>
              <a:t>用體</a:t>
            </a:r>
            <a:r>
              <a:rPr lang="zh-CN" altLang="en-US" sz="2400" dirty="0">
                <a:solidFill>
                  <a:srgbClr val="FF0000"/>
                </a:solidFill>
              </a:rPr>
              <a:t>溫</a:t>
            </a:r>
            <a:r>
              <a:rPr lang="zh-CN" altLang="en-US" sz="2400" dirty="0" smtClean="0">
                <a:solidFill>
                  <a:srgbClr val="FF0000"/>
                </a:solidFill>
              </a:rPr>
              <a:t>計</a:t>
            </a:r>
            <a:endParaRPr lang="en-US" altLang="zh-CN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4134" y="2895600"/>
            <a:ext cx="2105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solidFill>
                  <a:srgbClr val="FF0000"/>
                </a:solidFill>
              </a:rPr>
              <a:t>看病</a:t>
            </a:r>
            <a:r>
              <a:rPr lang="en-US" altLang="zh-CN" sz="2400" dirty="0" smtClean="0">
                <a:solidFill>
                  <a:srgbClr val="FF0000"/>
                </a:solidFill>
              </a:rPr>
              <a:t>?  </a:t>
            </a:r>
            <a:r>
              <a:rPr lang="zh-CN" altLang="en-US" sz="2400" dirty="0" smtClean="0">
                <a:solidFill>
                  <a:srgbClr val="FF0000"/>
                </a:solidFill>
              </a:rPr>
              <a:t>看報告</a:t>
            </a:r>
            <a:r>
              <a:rPr lang="en-US" altLang="zh-CN" sz="2400" dirty="0" smtClean="0">
                <a:solidFill>
                  <a:srgbClr val="FF0000"/>
                </a:solidFill>
              </a:rPr>
              <a:t>!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3810001" cy="321664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217650" y="147697"/>
            <a:ext cx="3668705" cy="6683936"/>
            <a:chOff x="5217650" y="147697"/>
            <a:chExt cx="3668705" cy="6683936"/>
          </a:xfrm>
        </p:grpSpPr>
        <p:sp>
          <p:nvSpPr>
            <p:cNvPr id="6" name="TextBox 5"/>
            <p:cNvSpPr txBox="1"/>
            <p:nvPr/>
          </p:nvSpPr>
          <p:spPr>
            <a:xfrm>
              <a:off x="5217650" y="147697"/>
              <a:ext cx="3632725" cy="20621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200" dirty="0" smtClean="0"/>
                <a:t>大數據</a:t>
              </a:r>
              <a:endParaRPr lang="en-US" altLang="zh-CN" sz="3200" dirty="0" smtClean="0"/>
            </a:p>
            <a:p>
              <a:pPr algn="ctr"/>
              <a:endParaRPr lang="en-US" altLang="zh-CN" sz="3200" dirty="0" smtClean="0"/>
            </a:p>
            <a:p>
              <a:pPr algn="ctr"/>
              <a:r>
                <a:rPr lang="zh-CN" altLang="en-US" sz="3200" dirty="0" smtClean="0"/>
                <a:t>你的心理賬戶</a:t>
              </a:r>
              <a:endParaRPr lang="en-US" altLang="zh-CN" sz="3200" dirty="0" smtClean="0"/>
            </a:p>
            <a:p>
              <a:pPr algn="ctr"/>
              <a:r>
                <a:rPr lang="zh-CN" altLang="en-US" sz="3200" b="1" dirty="0" smtClean="0">
                  <a:solidFill>
                    <a:srgbClr val="FF0000"/>
                  </a:solidFill>
                </a:rPr>
                <a:t>情緒</a:t>
              </a:r>
              <a:r>
                <a:rPr lang="zh-CN" altLang="en-US" sz="3200" dirty="0"/>
                <a:t>體溫</a:t>
              </a:r>
              <a:r>
                <a:rPr lang="zh-CN" altLang="en-US" sz="3200" dirty="0" smtClean="0"/>
                <a:t>計</a:t>
              </a:r>
              <a:r>
                <a:rPr lang="en-US" altLang="zh-CN" sz="3200" dirty="0" smtClean="0"/>
                <a:t>/</a:t>
              </a:r>
              <a:r>
                <a:rPr lang="zh-CN" altLang="en-US" sz="3200" b="1" dirty="0" smtClean="0">
                  <a:solidFill>
                    <a:srgbClr val="FF0000"/>
                  </a:solidFill>
                </a:rPr>
                <a:t>能量</a:t>
              </a:r>
              <a:r>
                <a:rPr lang="zh-CN" altLang="en-US" sz="3200" dirty="0" smtClean="0"/>
                <a:t>表</a:t>
              </a:r>
              <a:endParaRPr lang="en-US" altLang="zh-CN" sz="3200" dirty="0" smtClean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17651" y="2209800"/>
              <a:ext cx="3668704" cy="46218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726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28600"/>
            <a:ext cx="8305800" cy="1176456"/>
          </a:xfrm>
          <a:prstGeom prst="rect">
            <a:avLst/>
          </a:prstGeom>
          <a:noFill/>
        </p:spPr>
        <p:txBody>
          <a:bodyPr wrap="square" lIns="91435" tIns="45718" rIns="91435" bIns="45718" rtlCol="0">
            <a:normAutofit fontScale="92500" lnSpcReduction="10000"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+mj-lt"/>
              </a:rPr>
              <a:t>T.E.A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>
                <a:solidFill>
                  <a:srgbClr val="00B050"/>
                </a:solidFill>
                <a:latin typeface="+mj-lt"/>
              </a:rPr>
              <a:t>- 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T</a:t>
            </a:r>
            <a:r>
              <a:rPr lang="en-US" sz="4000" b="1" dirty="0">
                <a:latin typeface="+mj-lt"/>
              </a:rPr>
              <a:t>iny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E</a:t>
            </a:r>
            <a:r>
              <a:rPr lang="en-US" sz="4000" b="1" dirty="0">
                <a:latin typeface="+mj-lt"/>
              </a:rPr>
              <a:t>njoyable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A</a:t>
            </a:r>
            <a:r>
              <a:rPr lang="en-US" sz="4000" b="1" dirty="0">
                <a:latin typeface="+mj-lt"/>
              </a:rPr>
              <a:t>ction </a:t>
            </a:r>
          </a:p>
          <a:p>
            <a:pPr algn="ctr"/>
            <a:r>
              <a:rPr lang="zh-CN" altLang="en-US" sz="4000" b="1" dirty="0">
                <a:latin typeface="+mj-lt"/>
              </a:rPr>
              <a:t>微小</a:t>
            </a:r>
            <a:r>
              <a:rPr lang="zh-CN" altLang="en-US" sz="4000" b="1" dirty="0" smtClean="0">
                <a:latin typeface="+mj-lt"/>
              </a:rPr>
              <a:t>、</a:t>
            </a:r>
            <a:r>
              <a:rPr lang="zh-CN" altLang="en-US" sz="4000" b="1" dirty="0">
                <a:latin typeface="+mj-lt"/>
              </a:rPr>
              <a:t>喜</a:t>
            </a:r>
            <a:r>
              <a:rPr lang="zh-CN" altLang="en-US" sz="4000" b="1" dirty="0" smtClean="0">
                <a:latin typeface="+mj-lt"/>
              </a:rPr>
              <a:t>樂 的</a:t>
            </a:r>
            <a:r>
              <a:rPr lang="zh-CN" altLang="en-US" sz="4000" b="1" dirty="0">
                <a:latin typeface="+mj-lt"/>
              </a:rPr>
              <a:t>行動</a:t>
            </a:r>
            <a:endParaRPr lang="en-US" sz="4000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505200" y="1582210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64593" y="1193457"/>
            <a:ext cx="1219200" cy="2708434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17000" b="1" dirty="0">
                <a:solidFill>
                  <a:srgbClr val="F26200">
                    <a:alpha val="40000"/>
                  </a:srgbClr>
                </a:solidFill>
                <a:latin typeface="+mj-lt"/>
                <a:cs typeface="Arial" pitchFamily="34" charset="0"/>
              </a:rPr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55240" y="2240981"/>
            <a:ext cx="1931160" cy="762101"/>
          </a:xfrm>
          <a:prstGeom prst="rect">
            <a:avLst/>
          </a:prstGeom>
          <a:noFill/>
        </p:spPr>
        <p:txBody>
          <a:bodyPr wrap="square" lIns="91435" tIns="45718" rIns="91435" bIns="45718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spc="6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Simple</a:t>
            </a:r>
          </a:p>
          <a:p>
            <a:pPr algn="ctr">
              <a:lnSpc>
                <a:spcPct val="80000"/>
              </a:lnSpc>
            </a:pPr>
            <a:r>
              <a:rPr lang="zh-CN" altLang="en-US" sz="3200" b="1" spc="60" dirty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rPr>
              <a:t>簡單</a:t>
            </a:r>
            <a:endParaRPr lang="en-US" sz="2400" b="1" dirty="0">
              <a:solidFill>
                <a:schemeClr val="bg1"/>
              </a:solidFill>
              <a:effectLst>
                <a:outerShdw blurRad="50800" dist="25400" dir="5400000" algn="t" rotWithShape="0">
                  <a:prstClr val="black">
                    <a:alpha val="15000"/>
                  </a:prstClr>
                </a:outerShdw>
              </a:effectLst>
            </a:endParaRPr>
          </a:p>
        </p:txBody>
      </p:sp>
      <p:sp>
        <p:nvSpPr>
          <p:cNvPr id="19" name="Oval 18"/>
          <p:cNvSpPr/>
          <p:nvPr/>
        </p:nvSpPr>
        <p:spPr>
          <a:xfrm>
            <a:off x="3750528" y="1628356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924254" y="3505200"/>
            <a:ext cx="1219200" cy="2708434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17000" b="1" dirty="0">
                <a:solidFill>
                  <a:srgbClr val="2A7A9E">
                    <a:alpha val="40000"/>
                  </a:srgbClr>
                </a:solidFill>
                <a:latin typeface="+mj-lt"/>
                <a:cs typeface="Arial" pitchFamily="34" charset="0"/>
              </a:rPr>
              <a:t>2</a:t>
            </a:r>
          </a:p>
        </p:txBody>
      </p:sp>
      <p:sp>
        <p:nvSpPr>
          <p:cNvPr id="4" name="Oval 3"/>
          <p:cNvSpPr/>
          <p:nvPr/>
        </p:nvSpPr>
        <p:spPr>
          <a:xfrm>
            <a:off x="1533586" y="3859466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/>
              <a:t>            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574041" y="4410518"/>
            <a:ext cx="1931160" cy="869820"/>
          </a:xfrm>
          <a:prstGeom prst="rect">
            <a:avLst/>
          </a:prstGeom>
          <a:noFill/>
        </p:spPr>
        <p:txBody>
          <a:bodyPr wrap="square" lIns="91435" tIns="45718" rIns="91435" bIns="45718" rtlCol="0">
            <a:normAutofit lnSpcReduction="10000"/>
          </a:bodyPr>
          <a:lstStyle/>
          <a:p>
            <a:pPr algn="ctr">
              <a:lnSpc>
                <a:spcPct val="80000"/>
              </a:lnSpc>
            </a:pPr>
            <a:r>
              <a:rPr lang="en-US" sz="3200" b="1" spc="60" dirty="0">
                <a:solidFill>
                  <a:srgbClr val="FF0000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rPr>
              <a:t>Attach</a:t>
            </a:r>
          </a:p>
          <a:p>
            <a:pPr algn="ctr">
              <a:lnSpc>
                <a:spcPct val="80000"/>
              </a:lnSpc>
            </a:pPr>
            <a:r>
              <a:rPr lang="zh-CN" altLang="en-US" sz="3200" b="1" spc="60" dirty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rPr>
              <a:t>掛鉤</a:t>
            </a:r>
            <a:endParaRPr lang="en-US" sz="3200" b="1" dirty="0">
              <a:solidFill>
                <a:schemeClr val="bg1"/>
              </a:solidFill>
              <a:effectLst>
                <a:outerShdw blurRad="50800" dist="25400" dir="5400000" algn="t" rotWithShape="0">
                  <a:prstClr val="black">
                    <a:alpha val="15000"/>
                  </a:prstClr>
                </a:outerShdw>
              </a:effectLst>
            </a:endParaRPr>
          </a:p>
        </p:txBody>
      </p:sp>
      <p:sp>
        <p:nvSpPr>
          <p:cNvPr id="20" name="Oval 19"/>
          <p:cNvSpPr/>
          <p:nvPr/>
        </p:nvSpPr>
        <p:spPr>
          <a:xfrm>
            <a:off x="1742118" y="3989087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/>
              <a:t>      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59604" y="3407228"/>
            <a:ext cx="1219200" cy="2708434"/>
          </a:xfrm>
          <a:prstGeom prst="rect">
            <a:avLst/>
          </a:prstGeom>
          <a:noFill/>
        </p:spPr>
        <p:txBody>
          <a:bodyPr wrap="square" lIns="91435" tIns="45718" rIns="91435" bIns="45718" rtlCol="0">
            <a:spAutoFit/>
          </a:bodyPr>
          <a:lstStyle/>
          <a:p>
            <a:r>
              <a:rPr lang="en-US" sz="17000" b="1" dirty="0">
                <a:solidFill>
                  <a:srgbClr val="65B131">
                    <a:alpha val="64000"/>
                  </a:srgbClr>
                </a:solidFill>
                <a:latin typeface="+mj-lt"/>
                <a:cs typeface="Arial" pitchFamily="34" charset="0"/>
              </a:rPr>
              <a:t>3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562600" y="3773360"/>
            <a:ext cx="2057400" cy="2057400"/>
            <a:chOff x="5562600" y="3773360"/>
            <a:chExt cx="2057400" cy="2057400"/>
          </a:xfrm>
        </p:grpSpPr>
        <p:sp>
          <p:nvSpPr>
            <p:cNvPr id="5" name="Oval 4"/>
            <p:cNvSpPr/>
            <p:nvPr/>
          </p:nvSpPr>
          <p:spPr>
            <a:xfrm>
              <a:off x="5562600" y="3773360"/>
              <a:ext cx="2057400" cy="2057400"/>
            </a:xfrm>
            <a:prstGeom prst="ellipse">
              <a:avLst/>
            </a:prstGeom>
            <a:gradFill flip="none" rotWithShape="1">
              <a:gsLst>
                <a:gs pos="5000">
                  <a:srgbClr val="84D830"/>
                </a:gs>
                <a:gs pos="48000">
                  <a:srgbClr val="7BCF27"/>
                </a:gs>
                <a:gs pos="100000">
                  <a:srgbClr val="56901C"/>
                </a:gs>
              </a:gsLst>
              <a:path path="circle">
                <a:fillToRect l="50000" t="50000" r="50000" b="50000"/>
              </a:path>
              <a:tileRect/>
            </a:gradFill>
            <a:ln w="50800">
              <a:noFill/>
            </a:ln>
            <a:effectLst>
              <a:outerShdw blurRad="1524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      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649810" y="4410517"/>
              <a:ext cx="1931160" cy="838199"/>
            </a:xfrm>
            <a:prstGeom prst="rect">
              <a:avLst/>
            </a:prstGeom>
            <a:noFill/>
          </p:spPr>
          <p:txBody>
            <a:bodyPr wrap="square" rtlCol="0">
              <a:normAutofit fontScale="92500" lnSpcReduction="10000"/>
            </a:bodyPr>
            <a:lstStyle/>
            <a:p>
              <a:pPr algn="ctr">
                <a:lnSpc>
                  <a:spcPct val="80000"/>
                </a:lnSpc>
              </a:pPr>
              <a:r>
                <a:rPr lang="en-US" sz="3400" b="1" spc="60" dirty="0">
                  <a:solidFill>
                    <a:srgbClr val="FF0000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Celebrate</a:t>
              </a:r>
              <a:r>
                <a:rPr lang="zh-CN" altLang="en-US" sz="3400" b="1" spc="60" dirty="0">
                  <a:solidFill>
                    <a:schemeClr val="bg1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慶祝</a:t>
              </a:r>
              <a:endParaRPr lang="en-US" sz="2300" b="1" dirty="0">
                <a:solidFill>
                  <a:schemeClr val="bg1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</p:txBody>
        </p:sp>
        <p:sp>
          <p:nvSpPr>
            <p:cNvPr id="21" name="Oval 20"/>
            <p:cNvSpPr/>
            <p:nvPr/>
          </p:nvSpPr>
          <p:spPr>
            <a:xfrm>
              <a:off x="5807928" y="3825079"/>
              <a:ext cx="1583472" cy="1295400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7000"/>
                  </a:schemeClr>
                </a:gs>
                <a:gs pos="72000">
                  <a:schemeClr val="bg1">
                    <a:alpha val="15000"/>
                  </a:schemeClr>
                </a:gs>
                <a:gs pos="91000">
                  <a:schemeClr val="bg1">
                    <a:alpha val="2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       </a:t>
              </a:r>
              <a:endParaRPr lang="en-US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5529681" y="1871648"/>
            <a:ext cx="2079047" cy="461665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</a:rPr>
              <a:t>不超過</a:t>
            </a:r>
            <a:r>
              <a:rPr lang="en-US" altLang="zh-CN" sz="2400" b="1" dirty="0">
                <a:solidFill>
                  <a:srgbClr val="FF0000"/>
                </a:solidFill>
              </a:rPr>
              <a:t>30</a:t>
            </a:r>
            <a:r>
              <a:rPr lang="zh-CN" altLang="en-US" sz="2400" b="1" dirty="0">
                <a:solidFill>
                  <a:srgbClr val="FF0000"/>
                </a:solidFill>
              </a:rPr>
              <a:t>秒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52400" y="3439886"/>
            <a:ext cx="2133600" cy="461665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accent4"/>
                </a:solidFill>
              </a:rPr>
              <a:t>現有的習慣</a:t>
            </a:r>
            <a:endParaRPr lang="en-US" sz="2400" b="1" dirty="0">
              <a:solidFill>
                <a:schemeClr val="accent4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934201" y="3455577"/>
            <a:ext cx="2133600" cy="523216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accent2"/>
                </a:solidFill>
              </a:rPr>
              <a:t>提供正</a:t>
            </a:r>
            <a:r>
              <a:rPr lang="zh-CN" altLang="en-US" sz="2800" b="1" dirty="0">
                <a:solidFill>
                  <a:srgbClr val="FF0000"/>
                </a:solidFill>
              </a:rPr>
              <a:t>能量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76747725"/>
              </p:ext>
            </p:extLst>
          </p:nvPr>
        </p:nvGraphicFramePr>
        <p:xfrm>
          <a:off x="570216" y="152400"/>
          <a:ext cx="813057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963687" y="1676400"/>
            <a:ext cx="1343627" cy="1015659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Joy</a:t>
            </a:r>
          </a:p>
          <a:p>
            <a:pPr algn="ctr"/>
            <a:r>
              <a:rPr lang="zh-CN" altLang="en-US" sz="3000" b="1" dirty="0">
                <a:solidFill>
                  <a:srgbClr val="FF0000"/>
                </a:solidFill>
              </a:rPr>
              <a:t>喜樂的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4502151" y="2656529"/>
            <a:ext cx="266700" cy="194567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00298" y="4800600"/>
            <a:ext cx="6670406" cy="1877433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</a:rPr>
              <a:t>用實際</a:t>
            </a:r>
            <a:r>
              <a:rPr lang="zh-CN" altLang="en-US" sz="3600" b="1" dirty="0">
                <a:solidFill>
                  <a:srgbClr val="FF0000"/>
                </a:solidFill>
              </a:rPr>
              <a:t>行动</a:t>
            </a:r>
            <a:r>
              <a:rPr lang="zh-CN" altLang="en-US" sz="3600" b="1" dirty="0" smtClean="0">
                <a:solidFill>
                  <a:prstClr val="black"/>
                </a:solidFill>
              </a:rPr>
              <a:t>，</a:t>
            </a:r>
            <a:r>
              <a:rPr lang="zh-CN" altLang="en-US" sz="3600" b="1" dirty="0" smtClean="0"/>
              <a:t>心中</a:t>
            </a:r>
            <a:r>
              <a:rPr lang="zh-CN" altLang="en-US" sz="3600" b="1" dirty="0"/>
              <a:t>增加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愛的能量</a:t>
            </a:r>
            <a:endParaRPr lang="en-US" altLang="zh-CN" sz="3600" b="1" dirty="0" smtClean="0">
              <a:solidFill>
                <a:srgbClr val="FF0000"/>
              </a:solidFill>
            </a:endParaRPr>
          </a:p>
          <a:p>
            <a:r>
              <a:rPr lang="en-US" altLang="zh-CN" sz="3600" b="1" dirty="0">
                <a:solidFill>
                  <a:srgbClr val="FF0000"/>
                </a:solidFill>
              </a:rPr>
              <a:t> </a:t>
            </a:r>
            <a:r>
              <a:rPr lang="en-US" altLang="zh-CN" sz="3600" b="1" dirty="0" smtClean="0">
                <a:solidFill>
                  <a:srgbClr val="FF0000"/>
                </a:solidFill>
              </a:rPr>
              <a:t>         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（屬靈肌肉的成長）</a:t>
            </a:r>
            <a:endParaRPr lang="en-US" altLang="zh-CN" sz="3600" b="1" dirty="0" smtClean="0">
              <a:solidFill>
                <a:srgbClr val="FF0000"/>
              </a:solidFill>
            </a:endParaRPr>
          </a:p>
          <a:p>
            <a:r>
              <a:rPr lang="zh-CN" altLang="en-US" sz="3600" b="1" dirty="0" smtClean="0">
                <a:solidFill>
                  <a:srgbClr val="FF0000"/>
                </a:solidFill>
              </a:rPr>
              <a:t>       心</a:t>
            </a:r>
            <a:r>
              <a:rPr lang="zh-CN" altLang="en-US" sz="3600" b="1" dirty="0"/>
              <a:t>中有</a:t>
            </a:r>
            <a:r>
              <a:rPr lang="zh-CN" altLang="en-US" sz="3600" b="1" dirty="0">
                <a:solidFill>
                  <a:srgbClr val="FF0000"/>
                </a:solidFill>
              </a:rPr>
              <a:t>愛，</a:t>
            </a:r>
            <a:r>
              <a:rPr lang="zh-CN" altLang="en-US" sz="3600" b="1" dirty="0"/>
              <a:t>才能</a:t>
            </a:r>
            <a:r>
              <a:rPr lang="zh-CN" altLang="en-US" sz="3600" b="1" dirty="0">
                <a:solidFill>
                  <a:srgbClr val="FF0000"/>
                </a:solidFill>
              </a:rPr>
              <a:t>給出去</a:t>
            </a:r>
            <a:r>
              <a:rPr lang="zh-CN" altLang="en-US" sz="4400" b="1" dirty="0">
                <a:solidFill>
                  <a:srgbClr val="FF0000"/>
                </a:solidFill>
              </a:rPr>
              <a:t>！</a:t>
            </a:r>
            <a:endParaRPr lang="en-US" altLang="zh-CN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08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cred pathway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752600"/>
            <a:ext cx="3200400" cy="4944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1106271"/>
            <a:ext cx="8494623" cy="646327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zh-CN" altLang="en-US" sz="3600" dirty="0" smtClean="0"/>
              <a:t>藉著耶穌，親</a:t>
            </a:r>
            <a:r>
              <a:rPr lang="zh-CN" altLang="en-US" sz="3600" dirty="0"/>
              <a:t>近神，服事</a:t>
            </a:r>
            <a:r>
              <a:rPr lang="zh-CN" altLang="en-US" sz="3600" dirty="0" smtClean="0"/>
              <a:t>神的</a:t>
            </a:r>
            <a:r>
              <a:rPr lang="zh-CN" altLang="en-US" sz="3600" dirty="0"/>
              <a:t>：</a:t>
            </a:r>
            <a:r>
              <a:rPr lang="zh-CN" altLang="en-US" sz="3600" dirty="0">
                <a:solidFill>
                  <a:srgbClr val="FF0000"/>
                </a:solidFill>
              </a:rPr>
              <a:t>神聖途徑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7479" y="206962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dirty="0"/>
              <a:t>約翰福音 </a:t>
            </a:r>
            <a:r>
              <a:rPr lang="en-US" altLang="zh-CN" b="1" dirty="0" smtClean="0"/>
              <a:t>14</a:t>
            </a:r>
            <a:r>
              <a:rPr lang="zh-CN" altLang="en-US" b="1" dirty="0" smtClean="0"/>
              <a:t>章</a:t>
            </a:r>
            <a:r>
              <a:rPr lang="en-US" altLang="zh-CN" b="1" dirty="0" smtClean="0"/>
              <a:t>6</a:t>
            </a:r>
            <a:r>
              <a:rPr lang="zh-CN" altLang="en-US" b="1" dirty="0" smtClean="0"/>
              <a:t>節： </a:t>
            </a:r>
            <a:r>
              <a:rPr lang="zh-TW" altLang="en-US" b="1" dirty="0" smtClean="0">
                <a:solidFill>
                  <a:srgbClr val="FF0000"/>
                </a:solidFill>
              </a:rPr>
              <a:t>耶 </a:t>
            </a:r>
            <a:r>
              <a:rPr lang="zh-TW" altLang="en-US" b="1" dirty="0">
                <a:solidFill>
                  <a:srgbClr val="FF0000"/>
                </a:solidFill>
              </a:rPr>
              <a:t>穌</a:t>
            </a:r>
            <a:r>
              <a:rPr lang="zh-TW" altLang="en-US" b="1" dirty="0"/>
              <a:t> </a:t>
            </a:r>
            <a:r>
              <a:rPr lang="zh-TW" altLang="en-US" b="1" dirty="0" smtClean="0"/>
              <a:t>說</a:t>
            </a:r>
            <a:r>
              <a:rPr lang="zh-CN" altLang="en-US" b="1" dirty="0" smtClean="0"/>
              <a:t>：</a:t>
            </a:r>
            <a:r>
              <a:rPr lang="zh-TW" altLang="en-US" b="1" dirty="0" smtClean="0"/>
              <a:t> </a:t>
            </a:r>
            <a:r>
              <a:rPr lang="zh-TW" altLang="en-US" b="1" dirty="0"/>
              <a:t>我 就 </a:t>
            </a:r>
            <a:r>
              <a:rPr lang="zh-TW" altLang="en-US" b="1" dirty="0">
                <a:solidFill>
                  <a:srgbClr val="FF0000"/>
                </a:solidFill>
              </a:rPr>
              <a:t>是 道 路</a:t>
            </a:r>
            <a:r>
              <a:rPr lang="zh-TW" altLang="en-US" b="1" dirty="0"/>
              <a:t> 、 真 理 、 生 命  </a:t>
            </a:r>
            <a:r>
              <a:rPr lang="zh-TW" altLang="en-US" b="1" dirty="0" smtClean="0"/>
              <a:t>若 </a:t>
            </a:r>
            <a:r>
              <a:rPr lang="zh-TW" altLang="en-US" b="1" dirty="0"/>
              <a:t>不 藉 著 我 </a:t>
            </a:r>
            <a:r>
              <a:rPr lang="zh-TW" altLang="en-US" b="1" dirty="0" smtClean="0"/>
              <a:t>，</a:t>
            </a:r>
            <a:endParaRPr lang="en-US" altLang="zh-TW" b="1" dirty="0" smtClean="0"/>
          </a:p>
          <a:p>
            <a:r>
              <a:rPr lang="zh-TW" altLang="en-US" b="1" dirty="0" smtClean="0"/>
              <a:t> </a:t>
            </a:r>
            <a:r>
              <a:rPr lang="zh-TW" altLang="en-US" b="1" dirty="0"/>
              <a:t>沒 有 人 能 到 父 那 裡 去 。</a:t>
            </a:r>
            <a:endParaRPr lang="en-US" altLang="zh-CN" b="1" dirty="0"/>
          </a:p>
        </p:txBody>
      </p:sp>
    </p:spTree>
    <p:extLst>
      <p:ext uri="{BB962C8B-B14F-4D97-AF65-F5344CB8AC3E}">
        <p14:creationId xmlns:p14="http://schemas.microsoft.com/office/powerpoint/2010/main" val="371590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24161" y="152400"/>
            <a:ext cx="8590359" cy="5573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lIns="64288" tIns="32144" rIns="64288" bIns="32144" anchor="ctr">
            <a:spAutoFit/>
          </a:bodyPr>
          <a:lstStyle>
            <a:lvl1pPr marL="509588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zh-CN" altLang="en-US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神聖的途徑 </a:t>
            </a:r>
            <a:r>
              <a:rPr lang="en-US" altLang="zh-CN" sz="3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</a:t>
            </a:r>
            <a:r>
              <a:rPr lang="en-US" altLang="zh-CN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 </a:t>
            </a:r>
            <a:r>
              <a:rPr lang="zh-CN" altLang="en-US" sz="3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你的可選清單</a:t>
            </a:r>
            <a:endParaRPr lang="en-US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4" descr="Naturalis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416" y="3815353"/>
            <a:ext cx="1334988" cy="200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scetic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61" y="3819817"/>
            <a:ext cx="1456656" cy="20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482454" y="5816717"/>
            <a:ext cx="1180951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0" tIns="45716" rIns="91430" bIns="45716">
            <a:spAutoFit/>
          </a:bodyPr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rgbClr val="00B050"/>
                </a:solidFill>
              </a:rPr>
              <a:t> Naturalist</a:t>
            </a:r>
          </a:p>
          <a:p>
            <a:pPr eaLnBrk="1" hangingPunct="1"/>
            <a:r>
              <a:rPr lang="zh-CN" altLang="en-US" sz="1400" b="1" dirty="0">
                <a:solidFill>
                  <a:srgbClr val="00B050"/>
                </a:solidFill>
              </a:rPr>
              <a:t>自然主義的</a:t>
            </a:r>
            <a:endParaRPr lang="en-US" altLang="en-US" sz="1400" b="1" dirty="0">
              <a:solidFill>
                <a:srgbClr val="00B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4100" y="5917177"/>
            <a:ext cx="991195" cy="52321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lIns="91430" tIns="45716" rIns="91430" bIns="45716">
            <a:spAutoFit/>
          </a:bodyPr>
          <a:lstStyle/>
          <a:p>
            <a:pPr algn="ctr">
              <a:defRPr/>
            </a:pPr>
            <a:r>
              <a:rPr lang="en-US" sz="1400" b="1" dirty="0"/>
              <a:t>Ascetic</a:t>
            </a:r>
          </a:p>
          <a:p>
            <a:pPr algn="ctr">
              <a:defRPr/>
            </a:pPr>
            <a:r>
              <a:rPr lang="zh-CN" altLang="en-US" sz="1400" dirty="0" smtClean="0"/>
              <a:t>修</a:t>
            </a:r>
            <a:r>
              <a:rPr lang="zh-CN" altLang="en-US" sz="1400" dirty="0"/>
              <a:t>道士</a:t>
            </a:r>
            <a:endParaRPr lang="en-US" sz="1400" b="1" dirty="0"/>
          </a:p>
        </p:txBody>
      </p:sp>
      <p:pic>
        <p:nvPicPr>
          <p:cNvPr id="10" name="Picture 9" descr="Caregiver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60" y="1079518"/>
            <a:ext cx="2354089" cy="167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877342" y="2798483"/>
            <a:ext cx="1447726" cy="523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30" tIns="45716" rIns="91430" bIns="45716">
            <a:spAutoFit/>
          </a:bodyPr>
          <a:lstStyle/>
          <a:p>
            <a:pPr algn="ctr">
              <a:defRPr/>
            </a:pPr>
            <a:r>
              <a:rPr lang="en-US" altLang="zh-CN" sz="1400" b="1" dirty="0">
                <a:solidFill>
                  <a:schemeClr val="accent3">
                    <a:lumMod val="75000"/>
                  </a:schemeClr>
                </a:solidFill>
              </a:rPr>
              <a:t>Caregiver</a:t>
            </a:r>
          </a:p>
          <a:p>
            <a:pPr algn="ctr">
              <a:defRPr/>
            </a:pPr>
            <a:r>
              <a:rPr lang="zh-CN" altLang="en-US" sz="1400" b="1" dirty="0">
                <a:solidFill>
                  <a:schemeClr val="accent3">
                    <a:lumMod val="75000"/>
                  </a:schemeClr>
                </a:solidFill>
              </a:rPr>
              <a:t>看顧者</a:t>
            </a:r>
            <a:r>
              <a:rPr lang="en-US" sz="1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04485" y="5917177"/>
            <a:ext cx="764302" cy="523216"/>
          </a:xfrm>
          <a:prstGeom prst="rect">
            <a:avLst/>
          </a:prstGeom>
          <a:noFill/>
        </p:spPr>
        <p:txBody>
          <a:bodyPr wrap="none" lIns="91430" tIns="45716" rIns="91430" bIns="45716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Sensate</a:t>
            </a:r>
          </a:p>
          <a:p>
            <a:pPr>
              <a:defRPr/>
            </a:pPr>
            <a:r>
              <a:rPr lang="zh-CN" altLang="en-US" sz="1400" dirty="0"/>
              <a:t>感性的</a:t>
            </a:r>
            <a:endParaRPr lang="en-US" sz="1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12" descr="Rembrandt-Prodigal S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221" y="3519556"/>
            <a:ext cx="1910953" cy="235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traditionalist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454" y="4790620"/>
            <a:ext cx="1975693" cy="143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085891" y="6229717"/>
            <a:ext cx="2514823" cy="52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6" rIns="91430" bIns="45716">
            <a:spAutoFit/>
          </a:bodyPr>
          <a:lstStyle>
            <a:lvl1pPr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altLang="en-US" sz="1400" b="1" dirty="0"/>
              <a:t>TRADITIONALIST</a:t>
            </a:r>
          </a:p>
          <a:p>
            <a:pPr algn="ctr" eaLnBrk="1" hangingPunct="1"/>
            <a:r>
              <a:rPr lang="zh-CN" altLang="en-US" sz="1400" b="1" dirty="0"/>
              <a:t>傳統主義者</a:t>
            </a:r>
            <a:endParaRPr lang="en-US" altLang="en-US" sz="1400" b="1" dirty="0"/>
          </a:p>
        </p:txBody>
      </p:sp>
      <p:pic>
        <p:nvPicPr>
          <p:cNvPr id="17" name="Picture 16" descr="Contemplative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859" y="1011430"/>
            <a:ext cx="2076152" cy="1323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472534" y="2387718"/>
            <a:ext cx="1439912" cy="5232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91430" tIns="45716" rIns="91430" bIns="45716">
            <a:spAutoFit/>
          </a:bodyPr>
          <a:lstStyle/>
          <a:p>
            <a:pPr algn="ctr">
              <a:defRPr/>
            </a:pPr>
            <a:r>
              <a:rPr lang="en-US" sz="1400" b="1" dirty="0">
                <a:solidFill>
                  <a:schemeClr val="accent2">
                    <a:lumMod val="75000"/>
                  </a:schemeClr>
                </a:solidFill>
              </a:rPr>
              <a:t>Contemplative</a:t>
            </a:r>
          </a:p>
          <a:p>
            <a:pPr algn="ctr">
              <a:defRPr/>
            </a:pPr>
            <a:r>
              <a:rPr lang="zh-CN" altLang="en-US" sz="1400" b="1" dirty="0">
                <a:solidFill>
                  <a:schemeClr val="accent2">
                    <a:lumMod val="75000"/>
                  </a:schemeClr>
                </a:solidFill>
              </a:rPr>
              <a:t>沉</a:t>
            </a:r>
            <a:r>
              <a:rPr lang="zh-CN" altLang="en-US" sz="1400" b="1" dirty="0" smtClean="0">
                <a:solidFill>
                  <a:schemeClr val="accent2">
                    <a:lumMod val="75000"/>
                  </a:schemeClr>
                </a:solidFill>
              </a:rPr>
              <a:t>思</a:t>
            </a:r>
            <a:r>
              <a:rPr lang="zh-CN" altLang="en-US" sz="1400" b="1" dirty="0">
                <a:solidFill>
                  <a:schemeClr val="accent2">
                    <a:lumMod val="75000"/>
                  </a:schemeClr>
                </a:solidFill>
              </a:rPr>
              <a:t>的</a:t>
            </a:r>
            <a:endParaRPr lang="en-US" sz="1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9" name="Picture 18" descr="Enthusiast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3302" y="933296"/>
            <a:ext cx="2426643" cy="1722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6076600" y="2644446"/>
            <a:ext cx="960050" cy="523212"/>
          </a:xfrm>
          <a:prstGeom prst="rect">
            <a:avLst/>
          </a:prstGeom>
          <a:noFill/>
        </p:spPr>
        <p:txBody>
          <a:bodyPr wrap="none" lIns="91430" tIns="45716" rIns="91430" bIns="45716">
            <a:spAutoFit/>
          </a:bodyPr>
          <a:lstStyle/>
          <a:p>
            <a:pPr algn="ctr">
              <a:defRPr/>
            </a:pPr>
            <a:r>
              <a:rPr lang="en-US" sz="1400" b="1" dirty="0">
                <a:ln w="24500" cmpd="dbl">
                  <a:noFill/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</a:rPr>
              <a:t>Enthusiast</a:t>
            </a:r>
          </a:p>
          <a:p>
            <a:pPr algn="ctr">
              <a:defRPr/>
            </a:pPr>
            <a:r>
              <a:rPr lang="zh-CN" altLang="en-US" sz="1400" dirty="0"/>
              <a:t>活躍</a:t>
            </a:r>
            <a:r>
              <a:rPr lang="zh-CN" altLang="en-US" sz="1400" dirty="0" smtClean="0"/>
              <a:t>的</a:t>
            </a:r>
            <a:endParaRPr lang="en-US" sz="1400" b="1" dirty="0">
              <a:ln w="24500" cmpd="dbl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1" name="Picture 20" descr="Activist (2)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026" y="1271507"/>
            <a:ext cx="969987" cy="1230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8064625" y="2541756"/>
            <a:ext cx="738910" cy="523216"/>
          </a:xfrm>
          <a:prstGeom prst="rect">
            <a:avLst/>
          </a:prstGeom>
          <a:noFill/>
        </p:spPr>
        <p:txBody>
          <a:bodyPr wrap="none" lIns="91430" tIns="45716" rIns="91430" bIns="45716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bg2">
                    <a:lumMod val="50000"/>
                  </a:schemeClr>
                </a:solidFill>
              </a:rPr>
              <a:t>Activist</a:t>
            </a:r>
          </a:p>
          <a:p>
            <a:pPr>
              <a:defRPr/>
            </a:pPr>
            <a:r>
              <a:rPr lang="zh-CN" altLang="en-US" sz="1400" dirty="0"/>
              <a:t>活</a:t>
            </a:r>
            <a:r>
              <a:rPr lang="zh-CN" altLang="en-US" sz="1400" dirty="0" smtClean="0"/>
              <a:t>動家</a:t>
            </a:r>
            <a:endParaRPr lang="en-US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3" name="Picture 22" descr="Intellectual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278" y="2881083"/>
            <a:ext cx="2028155" cy="1404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4390310" y="4277464"/>
            <a:ext cx="1059895" cy="738660"/>
          </a:xfrm>
          <a:prstGeom prst="rect">
            <a:avLst/>
          </a:prstGeom>
          <a:noFill/>
        </p:spPr>
        <p:txBody>
          <a:bodyPr wrap="none" lIns="91430" tIns="45716" rIns="91430" bIns="45716">
            <a:spAutoFit/>
          </a:bodyPr>
          <a:lstStyle/>
          <a:p>
            <a:pPr algn="ctr">
              <a:defRPr/>
            </a:pPr>
            <a:r>
              <a:rPr lang="en-US" sz="1400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Intellectual</a:t>
            </a:r>
          </a:p>
          <a:p>
            <a:pPr algn="ctr">
              <a:defRPr/>
            </a:pPr>
            <a:r>
              <a:rPr lang="zh-CN" altLang="en-US" sz="1400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知</a:t>
            </a:r>
            <a:r>
              <a:rPr lang="zh-CN" altLang="en-US" sz="1400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識上</a:t>
            </a:r>
            <a:r>
              <a:rPr lang="zh-CN" altLang="en-US" sz="1400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的</a:t>
            </a:r>
            <a:endParaRPr lang="en-US" sz="1400" b="1" dirty="0">
              <a:ln w="24500" cmpd="dbl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endParaRPr lang="en-US" sz="1400" b="1" dirty="0">
              <a:ln w="24500" cmpd="dbl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70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Content Placeholder 7" descr="OpenArms2.jpg"/>
          <p:cNvPicPr>
            <a:picLocks noGrp="1" noChangeAspect="1"/>
          </p:cNvPicPr>
          <p:nvPr>
            <p:ph type="pic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356" y="642938"/>
            <a:ext cx="5486177" cy="4114354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362200" y="5133879"/>
            <a:ext cx="4343400" cy="1200321"/>
          </a:xfrm>
          <a:prstGeom prst="rect">
            <a:avLst/>
          </a:prstGeom>
          <a:noFill/>
        </p:spPr>
        <p:txBody>
          <a:bodyPr wrap="square" lIns="91425" tIns="45713" rIns="91425" bIns="45713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l Sans" charset="0"/>
              </a:rPr>
              <a:t>發現自己屬靈的氣質</a:t>
            </a:r>
            <a:endParaRPr lang="en-US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2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5"/>
          <p:cNvSpPr>
            <a:spLocks noGrp="1"/>
          </p:cNvSpPr>
          <p:nvPr>
            <p:ph sz="half" idx="1"/>
          </p:nvPr>
        </p:nvSpPr>
        <p:spPr>
          <a:xfrm>
            <a:off x="457648" y="2438921"/>
            <a:ext cx="4038451" cy="3915668"/>
          </a:xfrm>
        </p:spPr>
        <p:txBody>
          <a:bodyPr/>
          <a:lstStyle/>
          <a:p>
            <a:r>
              <a:rPr lang="zh-CN" altLang="en-US" sz="3600" b="1" dirty="0"/>
              <a:t>熟悉</a:t>
            </a:r>
            <a:r>
              <a:rPr lang="zh-CN" altLang="en-US" sz="3600" b="1" dirty="0" smtClean="0"/>
              <a:t>帶來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舒</a:t>
            </a:r>
            <a:r>
              <a:rPr lang="zh-CN" altLang="en-US" sz="3600" b="1" dirty="0">
                <a:solidFill>
                  <a:srgbClr val="FF0000"/>
                </a:solidFill>
              </a:rPr>
              <a:t>適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感</a:t>
            </a:r>
            <a:endParaRPr lang="en-US" altLang="zh-CN" sz="36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CN" altLang="en-US" sz="3600" dirty="0" smtClean="0">
                <a:solidFill>
                  <a:schemeClr val="bg1"/>
                </a:solidFill>
                <a:ea typeface="SimSun" pitchFamily="2" charset="-122"/>
              </a:rPr>
              <a:t> （最</a:t>
            </a:r>
            <a:r>
              <a:rPr lang="zh-CN" altLang="en-US" sz="3600" dirty="0">
                <a:solidFill>
                  <a:schemeClr val="bg1"/>
                </a:solidFill>
                <a:ea typeface="SimSun" pitchFamily="2" charset="-122"/>
              </a:rPr>
              <a:t>省力</a:t>
            </a:r>
            <a:r>
              <a:rPr lang="zh-CN" altLang="en-US" sz="3600" dirty="0" smtClean="0">
                <a:solidFill>
                  <a:schemeClr val="bg1"/>
                </a:solidFill>
                <a:ea typeface="SimSun" pitchFamily="2" charset="-122"/>
              </a:rPr>
              <a:t>法則）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altLang="en-US" sz="3600" b="1" dirty="0"/>
          </a:p>
          <a:p>
            <a:r>
              <a:rPr lang="zh-CN" altLang="en-US" sz="3600" b="1" dirty="0" smtClean="0"/>
              <a:t>多樣化帶來</a:t>
            </a:r>
            <a:r>
              <a:rPr lang="zh-CN" altLang="en-US" sz="3600" b="1" dirty="0" smtClean="0">
                <a:solidFill>
                  <a:srgbClr val="FF0000"/>
                </a:solidFill>
              </a:rPr>
              <a:t>活力</a:t>
            </a:r>
            <a:endParaRPr lang="en-US" altLang="en-US" sz="3600" b="1" dirty="0">
              <a:solidFill>
                <a:srgbClr val="FF0000"/>
              </a:solidFill>
            </a:endParaRPr>
          </a:p>
        </p:txBody>
      </p:sp>
      <p:pic>
        <p:nvPicPr>
          <p:cNvPr id="23555" name="Content Placeholder 8" descr="Roads-&amp;-Coins-008_800x600-735800.jpg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2736" y="2250282"/>
            <a:ext cx="4038451" cy="3048372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6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400" b="1" dirty="0">
                <a:solidFill>
                  <a:srgbClr val="FF0000"/>
                </a:solidFill>
              </a:rPr>
              <a:t>擴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充</a:t>
            </a:r>
            <a:r>
              <a:rPr lang="zh-CN" altLang="en-US" sz="4400" b="1" dirty="0" smtClean="0"/>
              <a:t>我們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與神連接</a:t>
            </a:r>
            <a:r>
              <a:rPr lang="zh-CN" altLang="en-US" sz="4400" b="1" dirty="0" smtClean="0"/>
              <a:t>的途徑</a:t>
            </a:r>
            <a:endParaRPr lang="en-US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53655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0" y="1290720"/>
            <a:ext cx="3803650" cy="4696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35332" y="203196"/>
            <a:ext cx="2597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 smtClean="0"/>
              <a:t>勞倫斯 弟兄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25" y="937609"/>
            <a:ext cx="4038600" cy="57709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921500" y="1145428"/>
            <a:ext cx="2020553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b="1" dirty="0" smtClean="0">
                <a:solidFill>
                  <a:schemeClr val="accent3">
                    <a:lumMod val="75000"/>
                  </a:schemeClr>
                </a:solidFill>
              </a:rPr>
              <a:t>1. Caregiver</a:t>
            </a:r>
            <a:endParaRPr lang="en-US" altLang="zh-CN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solidFill>
                  <a:schemeClr val="accent3">
                    <a:lumMod val="75000"/>
                  </a:schemeClr>
                </a:solidFill>
              </a:rPr>
              <a:t>看顧者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2. Contemplative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</a:rPr>
              <a:t>沉思的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/>
              <a:t>3. Enthusiast</a:t>
            </a:r>
          </a:p>
          <a:p>
            <a:pPr algn="ctr">
              <a:defRPr/>
            </a:pPr>
            <a:r>
              <a:rPr lang="zh-CN" altLang="en-US" b="1" dirty="0"/>
              <a:t>活躍</a:t>
            </a:r>
            <a:r>
              <a:rPr lang="zh-CN" altLang="en-US" b="1" dirty="0" smtClean="0"/>
              <a:t>的</a:t>
            </a:r>
            <a:endParaRPr lang="en-US" b="1" dirty="0">
              <a:ln w="24500" cmpd="dbl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4. Activist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zh-CN" altLang="en-US" dirty="0"/>
              <a:t>活動家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5. Intellectual</a:t>
            </a:r>
            <a:endParaRPr lang="en-US" b="1" dirty="0">
              <a:ln w="24500" cmpd="dbl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知</a:t>
            </a:r>
            <a:r>
              <a:rPr lang="zh-CN" altLang="en-US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識上</a:t>
            </a:r>
            <a:r>
              <a:rPr lang="zh-CN" altLang="en-US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的</a:t>
            </a:r>
            <a:endParaRPr lang="en-US" b="1" dirty="0">
              <a:ln w="24500" cmpd="dbl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/>
              <a:t>6. Ascetic</a:t>
            </a:r>
            <a:endParaRPr lang="en-US" b="1" dirty="0"/>
          </a:p>
          <a:p>
            <a:pPr algn="ctr">
              <a:defRPr/>
            </a:pPr>
            <a:r>
              <a:rPr lang="zh-CN" altLang="en-US" dirty="0" smtClean="0"/>
              <a:t>修道士</a:t>
            </a:r>
            <a:endParaRPr lang="en-US" b="1" dirty="0"/>
          </a:p>
          <a:p>
            <a:pPr algn="ctr"/>
            <a:r>
              <a:rPr lang="en-US" altLang="en-US" b="1" dirty="0" smtClean="0">
                <a:solidFill>
                  <a:srgbClr val="00B050"/>
                </a:solidFill>
              </a:rPr>
              <a:t>7. Naturalist</a:t>
            </a:r>
            <a:endParaRPr lang="en-US" altLang="en-US" b="1" dirty="0">
              <a:solidFill>
                <a:srgbClr val="00B050"/>
              </a:solidFill>
            </a:endParaRPr>
          </a:p>
          <a:p>
            <a:pPr algn="ctr"/>
            <a:r>
              <a:rPr lang="zh-CN" altLang="en-US" b="1" dirty="0">
                <a:solidFill>
                  <a:srgbClr val="00B050"/>
                </a:solidFill>
              </a:rPr>
              <a:t>自然主義的</a:t>
            </a:r>
            <a:endParaRPr lang="en-US" altLang="en-US" b="1" dirty="0">
              <a:solidFill>
                <a:srgbClr val="00B050"/>
              </a:solidFill>
            </a:endParaRPr>
          </a:p>
          <a:p>
            <a:pPr algn="ctr"/>
            <a:r>
              <a:rPr lang="en-US" altLang="en-US" b="1" dirty="0" smtClean="0"/>
              <a:t>8. TRADITIONALIST</a:t>
            </a:r>
            <a:endParaRPr lang="en-US" altLang="en-US" b="1" dirty="0"/>
          </a:p>
          <a:p>
            <a:pPr algn="ctr"/>
            <a:r>
              <a:rPr lang="zh-CN" altLang="en-US" b="1" dirty="0"/>
              <a:t>傳統主義者</a:t>
            </a:r>
            <a:endParaRPr lang="en-US" altLang="en-US" b="1" dirty="0"/>
          </a:p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Sensate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zh-CN" altLang="en-US" dirty="0"/>
              <a:t>感性的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02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1032862"/>
            <a:ext cx="7696200" cy="4800600"/>
          </a:xfrm>
          <a:prstGeom prst="rect">
            <a:avLst/>
          </a:prstGeom>
        </p:spPr>
        <p:txBody>
          <a:bodyPr/>
          <a:lstStyle>
            <a:lvl1pPr algn="ctr" defTabSz="914353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/>
              <a:t>討論：你的</a:t>
            </a:r>
            <a:r>
              <a:rPr lang="zh-CN" altLang="en-US" b="1" dirty="0" smtClean="0">
                <a:solidFill>
                  <a:srgbClr val="FF0000"/>
                </a:solidFill>
              </a:rPr>
              <a:t>神聖途徑</a:t>
            </a:r>
            <a:r>
              <a:rPr lang="zh-CN" altLang="en-US" dirty="0" smtClean="0"/>
              <a:t>是？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1. </a:t>
            </a:r>
            <a:r>
              <a:rPr lang="zh-CN" altLang="en-US" dirty="0" smtClean="0"/>
              <a:t>你</a:t>
            </a:r>
            <a:r>
              <a:rPr lang="zh-CN" altLang="en-US" b="1" dirty="0" smtClean="0">
                <a:solidFill>
                  <a:srgbClr val="FF0000"/>
                </a:solidFill>
              </a:rPr>
              <a:t>熟悉</a:t>
            </a:r>
            <a:r>
              <a:rPr lang="zh-CN" altLang="en-US" dirty="0" smtClean="0"/>
              <a:t>的？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2. </a:t>
            </a:r>
            <a:r>
              <a:rPr lang="zh-CN" altLang="en-US" b="1" dirty="0" smtClean="0">
                <a:solidFill>
                  <a:srgbClr val="FF0000"/>
                </a:solidFill>
              </a:rPr>
              <a:t>新的</a:t>
            </a:r>
            <a:r>
              <a:rPr lang="zh-CN" altLang="en-US" dirty="0" smtClean="0"/>
              <a:t>嘗試？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972300" y="685800"/>
            <a:ext cx="2020553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b="1" dirty="0" smtClean="0">
                <a:solidFill>
                  <a:schemeClr val="accent3">
                    <a:lumMod val="75000"/>
                  </a:schemeClr>
                </a:solidFill>
              </a:rPr>
              <a:t>1. Caregiver</a:t>
            </a:r>
            <a:endParaRPr lang="en-US" altLang="zh-CN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solidFill>
                  <a:schemeClr val="accent3">
                    <a:lumMod val="75000"/>
                  </a:schemeClr>
                </a:solidFill>
              </a:rPr>
              <a:t>看顧者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2. Contemplative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</a:rPr>
              <a:t>沉思的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/>
              <a:t>3. Enthusiast</a:t>
            </a:r>
          </a:p>
          <a:p>
            <a:pPr algn="ctr">
              <a:defRPr/>
            </a:pPr>
            <a:r>
              <a:rPr lang="zh-CN" altLang="en-US" b="1" dirty="0"/>
              <a:t>活躍</a:t>
            </a:r>
            <a:r>
              <a:rPr lang="zh-CN" altLang="en-US" b="1" dirty="0" smtClean="0"/>
              <a:t>的</a:t>
            </a:r>
            <a:endParaRPr lang="en-US" b="1" dirty="0">
              <a:ln w="24500" cmpd="dbl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4. Activist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zh-CN" altLang="en-US" dirty="0"/>
              <a:t>活動家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5. Intellectual</a:t>
            </a:r>
            <a:endParaRPr lang="en-US" b="1" dirty="0">
              <a:ln w="24500" cmpd="dbl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知識</a:t>
            </a:r>
            <a:r>
              <a:rPr lang="en-US" altLang="zh-CN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zh-CN" altLang="en-US" b="1" dirty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上的</a:t>
            </a:r>
            <a:endParaRPr lang="en-US" b="1" dirty="0">
              <a:ln w="24500" cmpd="dbl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/>
              <a:t>6. Ascetic</a:t>
            </a:r>
            <a:endParaRPr lang="en-US" b="1" dirty="0"/>
          </a:p>
          <a:p>
            <a:pPr algn="ctr">
              <a:defRPr/>
            </a:pPr>
            <a:r>
              <a:rPr lang="zh-CN" altLang="en-US" dirty="0" smtClean="0"/>
              <a:t>修道士</a:t>
            </a:r>
            <a:endParaRPr lang="en-US" b="1" dirty="0"/>
          </a:p>
          <a:p>
            <a:pPr algn="ctr"/>
            <a:r>
              <a:rPr lang="en-US" altLang="en-US" b="1" dirty="0" smtClean="0">
                <a:solidFill>
                  <a:srgbClr val="00B050"/>
                </a:solidFill>
              </a:rPr>
              <a:t>7. Naturalist</a:t>
            </a:r>
            <a:endParaRPr lang="en-US" altLang="en-US" b="1" dirty="0">
              <a:solidFill>
                <a:srgbClr val="00B050"/>
              </a:solidFill>
            </a:endParaRPr>
          </a:p>
          <a:p>
            <a:pPr algn="ctr"/>
            <a:r>
              <a:rPr lang="zh-CN" altLang="en-US" b="1" dirty="0">
                <a:solidFill>
                  <a:srgbClr val="00B050"/>
                </a:solidFill>
              </a:rPr>
              <a:t>自然主義的</a:t>
            </a:r>
            <a:endParaRPr lang="en-US" altLang="en-US" b="1" dirty="0">
              <a:solidFill>
                <a:srgbClr val="00B050"/>
              </a:solidFill>
            </a:endParaRPr>
          </a:p>
          <a:p>
            <a:pPr algn="ctr"/>
            <a:r>
              <a:rPr lang="en-US" altLang="en-US" b="1" dirty="0" smtClean="0"/>
              <a:t>8. TRADITIONALIST</a:t>
            </a:r>
            <a:endParaRPr lang="en-US" altLang="en-US" b="1" dirty="0"/>
          </a:p>
          <a:p>
            <a:pPr algn="ctr"/>
            <a:r>
              <a:rPr lang="zh-CN" altLang="en-US" b="1" dirty="0"/>
              <a:t>傳統主義者</a:t>
            </a:r>
            <a:endParaRPr lang="en-US" altLang="en-US" b="1" dirty="0"/>
          </a:p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Sensate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zh-CN" altLang="en-US" dirty="0"/>
              <a:t>感性的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86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3" y="1447801"/>
            <a:ext cx="5595256" cy="5105400"/>
          </a:xfrm>
        </p:spPr>
        <p:txBody>
          <a:bodyPr>
            <a:normAutofit/>
          </a:bodyPr>
          <a:lstStyle/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  <a:p>
            <a:pPr marL="457177" lvl="1" indent="0">
              <a:buNone/>
            </a:pPr>
            <a:endParaRPr lang="en-US" altLang="zh-CN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應用</a:t>
            </a:r>
            <a:r>
              <a:rPr lang="en-US" altLang="zh-CN" sz="2400" b="1" dirty="0" smtClean="0"/>
              <a:t>/ </a:t>
            </a:r>
            <a:r>
              <a:rPr lang="en-US" altLang="zh-CN" sz="2400" b="1" dirty="0"/>
              <a:t>Demo </a:t>
            </a:r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3472544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2"/>
            <a:ext cx="4953000" cy="838200"/>
          </a:xfrm>
          <a:prstGeom prst="rect">
            <a:avLst/>
          </a:prstGeom>
          <a:noFill/>
        </p:spPr>
        <p:txBody>
          <a:bodyPr wrap="square" lIns="91435" tIns="45718" rIns="91435" bIns="45718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solidFill>
                  <a:prstClr val="white"/>
                </a:solidFill>
              </a:rPr>
              <a:t>Agenda: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1256" y="1295400"/>
            <a:ext cx="3091543" cy="3852863"/>
          </a:xfrm>
          <a:prstGeom prst="rect">
            <a:avLst/>
          </a:prstGeom>
          <a:noFill/>
        </p:spPr>
        <p:txBody>
          <a:bodyPr wrap="square" lIns="91435" tIns="45718" rIns="91435" bIns="45718" rtlCol="0" anchor="b">
            <a:normAutofit fontScale="92500"/>
          </a:bodyPr>
          <a:lstStyle/>
          <a:p>
            <a:r>
              <a:rPr lang="zh-CN" altLang="en-US" sz="2600" dirty="0">
                <a:solidFill>
                  <a:srgbClr val="FF0000"/>
                </a:solidFill>
              </a:rPr>
              <a:t>以弗所書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endParaRPr lang="en-US" sz="2600" dirty="0" smtClean="0">
              <a:solidFill>
                <a:srgbClr val="FF0000"/>
              </a:solidFill>
            </a:endParaRPr>
          </a:p>
          <a:p>
            <a:r>
              <a:rPr lang="en-US" sz="2600" dirty="0" smtClean="0">
                <a:solidFill>
                  <a:srgbClr val="FF0000"/>
                </a:solidFill>
              </a:rPr>
              <a:t>3</a:t>
            </a:r>
            <a:r>
              <a:rPr lang="zh-CN" altLang="en-US" sz="2600" dirty="0">
                <a:solidFill>
                  <a:srgbClr val="FF0000"/>
                </a:solidFill>
              </a:rPr>
              <a:t>章</a:t>
            </a:r>
            <a:r>
              <a:rPr lang="en-US" altLang="zh-CN" sz="2600" dirty="0">
                <a:solidFill>
                  <a:srgbClr val="FF0000"/>
                </a:solidFill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19 </a:t>
            </a:r>
            <a:r>
              <a:rPr lang="en-US" altLang="zh-CN" sz="2600" dirty="0">
                <a:solidFill>
                  <a:srgbClr val="FF0000"/>
                </a:solidFill>
              </a:rPr>
              <a:t>– 20</a:t>
            </a:r>
            <a:r>
              <a:rPr lang="zh-CN" altLang="en-US" sz="2600" dirty="0">
                <a:solidFill>
                  <a:srgbClr val="FF0000"/>
                </a:solidFill>
              </a:rPr>
              <a:t>節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19</a:t>
            </a:r>
            <a:r>
              <a:rPr lang="zh-TW" altLang="en-US" sz="2400" b="1" dirty="0"/>
              <a:t>並</a:t>
            </a:r>
            <a:r>
              <a:rPr lang="zh-CN" altLang="en-US" sz="2400" b="1" dirty="0"/>
              <a:t>知道</a:t>
            </a:r>
            <a:r>
              <a:rPr lang="zh-TW" altLang="en-US" sz="2400" b="1" dirty="0"/>
              <a:t>這愛是過於人所能測度的，便叫</a:t>
            </a:r>
            <a:r>
              <a:rPr lang="zh-TW" altLang="en-US" sz="2400" b="1" dirty="0" smtClean="0"/>
              <a:t>神一</a:t>
            </a:r>
            <a:r>
              <a:rPr lang="zh-TW" altLang="en-US" sz="2400" b="1" dirty="0"/>
              <a:t>切所充滿的充滿了你們。</a:t>
            </a:r>
            <a:endParaRPr lang="en-US" altLang="zh-TW" sz="2400" b="1" dirty="0"/>
          </a:p>
          <a:p>
            <a:endParaRPr lang="en-US" altLang="zh-TW" sz="2400" b="1" dirty="0">
              <a:solidFill>
                <a:srgbClr val="7BCF27"/>
              </a:solidFill>
              <a:hlinkClick r:id="rId4"/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20</a:t>
            </a:r>
            <a:r>
              <a:rPr lang="zh-TW" altLang="en-US" sz="2400" b="1" dirty="0"/>
              <a:t>神能照著運行在我們心裡的大力，充充足足地成就一切，</a:t>
            </a:r>
            <a:r>
              <a:rPr lang="zh-TW" altLang="en-US" sz="2800" b="1" dirty="0">
                <a:solidFill>
                  <a:srgbClr val="FF0000"/>
                </a:solidFill>
              </a:rPr>
              <a:t>超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過</a:t>
            </a:r>
            <a:r>
              <a:rPr lang="zh-TW" altLang="en-US" sz="2800" b="1" dirty="0" smtClean="0"/>
              <a:t> </a:t>
            </a:r>
            <a:r>
              <a:rPr lang="zh-TW" altLang="en-US" sz="2400" b="1" dirty="0" smtClean="0"/>
              <a:t>我們所求所</a:t>
            </a:r>
            <a:r>
              <a:rPr lang="zh-TW" altLang="en-US" sz="2400" b="1" dirty="0"/>
              <a:t>想的。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692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33800" y="1316421"/>
            <a:ext cx="4953000" cy="1416269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ABC</a:t>
            </a:r>
            <a:r>
              <a:rPr lang="zh-CN" altLang="en-US" sz="2800" dirty="0"/>
              <a:t>北美華人基督徒教育大會</a:t>
            </a:r>
            <a:endParaRPr lang="en-US" altLang="zh-CN" sz="2800" dirty="0"/>
          </a:p>
          <a:p>
            <a:r>
              <a:rPr lang="en-US" altLang="zh-CN" sz="2800" dirty="0"/>
              <a:t>2018</a:t>
            </a:r>
            <a:r>
              <a:rPr lang="zh-CN" altLang="en-US" sz="2800" dirty="0"/>
              <a:t>年</a:t>
            </a:r>
            <a:r>
              <a:rPr lang="en-US" altLang="zh-CN" sz="2800" dirty="0"/>
              <a:t>9</a:t>
            </a:r>
            <a:r>
              <a:rPr lang="zh-CN" altLang="en-US" sz="2800" dirty="0"/>
              <a:t>月</a:t>
            </a:r>
            <a:r>
              <a:rPr lang="en-US" altLang="zh-CN" sz="2800" dirty="0"/>
              <a:t>15</a:t>
            </a:r>
            <a:r>
              <a:rPr lang="zh-CN" altLang="en-US" sz="2800" dirty="0"/>
              <a:t>日</a:t>
            </a:r>
            <a:endParaRPr lang="en-US" altLang="zh-CN" sz="28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239000" cy="1828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2400" b="0" dirty="0">
                <a:solidFill>
                  <a:srgbClr val="262626"/>
                </a:solidFill>
              </a:rPr>
              <a:t/>
            </a:r>
            <a:br>
              <a:rPr lang="en-US" sz="2400" b="0" dirty="0">
                <a:solidFill>
                  <a:srgbClr val="262626"/>
                </a:solidFill>
              </a:rPr>
            </a:br>
            <a:r>
              <a:rPr lang="en-US" sz="2400" b="0" dirty="0">
                <a:solidFill>
                  <a:srgbClr val="262626"/>
                </a:solidFill>
              </a:rPr>
              <a:t>		</a:t>
            </a:r>
            <a:r>
              <a:rPr lang="zh-CN" altLang="en-US" sz="5400" b="0" dirty="0">
                <a:solidFill>
                  <a:prstClr val="white"/>
                </a:solidFill>
              </a:rPr>
              <a:t>用</a:t>
            </a:r>
            <a:r>
              <a:rPr lang="en-US" altLang="zh-CN" sz="5400" b="0" dirty="0">
                <a:solidFill>
                  <a:srgbClr val="FF0000"/>
                </a:solidFill>
              </a:rPr>
              <a:t>T.</a:t>
            </a:r>
            <a:r>
              <a:rPr lang="en-US" altLang="zh-TW" sz="5400" b="0" dirty="0">
                <a:solidFill>
                  <a:srgbClr val="FF0000"/>
                </a:solidFill>
              </a:rPr>
              <a:t>E.A</a:t>
            </a:r>
            <a:r>
              <a:rPr lang="zh-TW" altLang="en-US" sz="5400" b="0" dirty="0">
                <a:solidFill>
                  <a:prstClr val="white"/>
                </a:solidFill>
              </a:rPr>
              <a:t>方法</a:t>
            </a:r>
            <a:r>
              <a:rPr lang="en-US" altLang="zh-CN" sz="5600" b="0" dirty="0">
                <a:solidFill>
                  <a:prstClr val="white"/>
                </a:solidFill>
              </a:rPr>
              <a:t/>
            </a:r>
            <a:br>
              <a:rPr lang="en-US" altLang="zh-CN" sz="5600" b="0" dirty="0">
                <a:solidFill>
                  <a:prstClr val="white"/>
                </a:solidFill>
              </a:rPr>
            </a:br>
            <a:r>
              <a:rPr lang="en-US" altLang="zh-CN" sz="5600" b="0" dirty="0">
                <a:solidFill>
                  <a:prstClr val="white"/>
                </a:solidFill>
              </a:rPr>
              <a:t>		- </a:t>
            </a:r>
            <a:r>
              <a:rPr lang="zh-TW" altLang="en-US" sz="4000" b="0" dirty="0">
                <a:solidFill>
                  <a:prstClr val="white"/>
                </a:solidFill>
              </a:rPr>
              <a:t>鍛鍊屬靈肌肉</a:t>
            </a:r>
            <a:endParaRPr lang="en-US" sz="56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79" y="1371600"/>
            <a:ext cx="8971921" cy="47347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186364"/>
            <a:ext cx="77993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i="1" dirty="0" smtClean="0">
                <a:solidFill>
                  <a:srgbClr val="FF0000"/>
                </a:solidFill>
              </a:rPr>
              <a:t>Train</a:t>
            </a:r>
            <a:r>
              <a:rPr lang="en-US" altLang="zh-CN" sz="4000" b="1" i="1" dirty="0" smtClean="0"/>
              <a:t> Yourself to be Godly </a:t>
            </a:r>
            <a:r>
              <a:rPr lang="zh-CN" altLang="en-US" sz="4000" b="1" i="1" dirty="0" smtClean="0">
                <a:solidFill>
                  <a:srgbClr val="FF0000"/>
                </a:solidFill>
              </a:rPr>
              <a:t>操練</a:t>
            </a:r>
            <a:r>
              <a:rPr lang="zh-CN" altLang="en-US" sz="4000" b="1" i="1" dirty="0" smtClean="0"/>
              <a:t>敬虔</a:t>
            </a:r>
            <a:endParaRPr lang="en-US" sz="4000" b="1" i="1" dirty="0"/>
          </a:p>
        </p:txBody>
      </p:sp>
    </p:spTree>
    <p:extLst>
      <p:ext uri="{BB962C8B-B14F-4D97-AF65-F5344CB8AC3E}">
        <p14:creationId xmlns:p14="http://schemas.microsoft.com/office/powerpoint/2010/main" val="407187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8600" y="228600"/>
            <a:ext cx="8458200" cy="1815878"/>
          </a:xfrm>
          <a:prstGeom prst="rect">
            <a:avLst/>
          </a:prstGeom>
          <a:noFill/>
        </p:spPr>
        <p:txBody>
          <a:bodyPr wrap="square" lIns="91435" tIns="45718" rIns="91435" bIns="45718">
            <a:spAutoFit/>
          </a:bodyPr>
          <a:lstStyle/>
          <a:p>
            <a:pPr algn="ctr"/>
            <a:r>
              <a:rPr lang="en-US" sz="40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T.E.A</a:t>
            </a:r>
            <a:r>
              <a:rPr lang="en-US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zh-CN" alt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適用於</a:t>
            </a:r>
            <a:r>
              <a:rPr lang="zh-CN" altLang="en-US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你的</a:t>
            </a:r>
            <a:r>
              <a:rPr lang="zh-CN" alt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各種目標：魔術棒</a:t>
            </a:r>
            <a:endParaRPr lang="en-US" altLang="zh-CN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altLang="zh-CN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sz="3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What </a:t>
            </a:r>
            <a:r>
              <a:rPr 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Do You </a:t>
            </a:r>
            <a:r>
              <a:rPr lang="en-US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WANT</a:t>
            </a:r>
            <a:r>
              <a:rPr 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 </a:t>
            </a:r>
            <a:r>
              <a:rPr lang="zh-CN" alt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你</a:t>
            </a:r>
            <a:r>
              <a:rPr lang="zh-CN" altLang="en-US" sz="3600" b="1" u="sng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很想</a:t>
            </a:r>
            <a:r>
              <a:rPr lang="zh-CN" altLang="en-US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做什麼？</a:t>
            </a:r>
            <a:endParaRPr lang="en-US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0110" y="2514600"/>
            <a:ext cx="8456691" cy="2568952"/>
            <a:chOff x="260451" y="1404257"/>
            <a:chExt cx="8456691" cy="2568952"/>
          </a:xfrm>
        </p:grpSpPr>
        <p:sp>
          <p:nvSpPr>
            <p:cNvPr id="9" name="TextBox 8"/>
            <p:cNvSpPr txBox="1"/>
            <p:nvPr/>
          </p:nvSpPr>
          <p:spPr>
            <a:xfrm>
              <a:off x="260451" y="1404257"/>
              <a:ext cx="4020652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>
                  <a:solidFill>
                    <a:srgbClr val="FF0000"/>
                  </a:solidFill>
                </a:rPr>
                <a:t>1.</a:t>
              </a:r>
              <a:r>
                <a:rPr lang="zh-CN" altLang="en-US" sz="2800" b="1" dirty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>
                  <a:solidFill>
                    <a:srgbClr val="FF0000"/>
                  </a:solidFill>
                </a:rPr>
                <a:t>：</a:t>
              </a:r>
              <a:r>
                <a:rPr lang="zh-CN" altLang="en-US" sz="2800" u="sng" dirty="0">
                  <a:solidFill>
                    <a:srgbClr val="FF0000"/>
                  </a:solidFill>
                </a:rPr>
                <a:t>你與</a:t>
              </a:r>
              <a:r>
                <a:rPr lang="zh-CN" altLang="en-US" sz="2800" dirty="0">
                  <a:solidFill>
                    <a:srgbClr val="FF0000"/>
                  </a:solidFill>
                </a:rPr>
                <a:t>神的關係</a:t>
              </a:r>
              <a:endParaRPr lang="en-US" altLang="zh-CN" sz="2800" dirty="0">
                <a:solidFill>
                  <a:srgbClr val="FF0000"/>
                </a:solidFill>
              </a:endParaRPr>
            </a:p>
            <a:p>
              <a:r>
                <a:rPr lang="zh-CN" altLang="en-US" sz="2400" dirty="0">
                  <a:solidFill>
                    <a:srgbClr val="002060"/>
                  </a:solidFill>
                </a:rPr>
                <a:t>          行動：每天禱告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614737" y="1404257"/>
              <a:ext cx="410240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>
                  <a:solidFill>
                    <a:srgbClr val="FF0000"/>
                  </a:solidFill>
                </a:rPr>
                <a:t>2. </a:t>
              </a:r>
              <a:r>
                <a:rPr lang="zh-CN" altLang="en-US" sz="2800" b="1" dirty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>
                  <a:solidFill>
                    <a:srgbClr val="FF0000"/>
                  </a:solidFill>
                </a:rPr>
                <a:t>：</a:t>
              </a:r>
              <a:r>
                <a:rPr lang="zh-CN" altLang="en-US" sz="2800" u="sng" dirty="0">
                  <a:solidFill>
                    <a:srgbClr val="FF0000"/>
                  </a:solidFill>
                </a:rPr>
                <a:t>你的</a:t>
              </a:r>
              <a:r>
                <a:rPr lang="zh-CN" altLang="en-US" sz="2800" dirty="0">
                  <a:solidFill>
                    <a:srgbClr val="FF0000"/>
                  </a:solidFill>
                </a:rPr>
                <a:t>屬靈學習</a:t>
              </a:r>
              <a:endParaRPr lang="en-US" altLang="zh-CN" sz="2800" dirty="0">
                <a:solidFill>
                  <a:srgbClr val="FF0000"/>
                </a:solidFill>
              </a:endParaRPr>
            </a:p>
            <a:p>
              <a:r>
                <a:rPr lang="zh-CN" altLang="en-US" sz="2400" dirty="0">
                  <a:solidFill>
                    <a:srgbClr val="002060"/>
                  </a:solidFill>
                </a:rPr>
                <a:t>          行動：每天讀聖經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93106" y="3080657"/>
              <a:ext cx="4431293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>
                  <a:solidFill>
                    <a:srgbClr val="FF0000"/>
                  </a:solidFill>
                </a:rPr>
                <a:t>3. </a:t>
              </a:r>
              <a:r>
                <a:rPr lang="zh-CN" altLang="en-US" sz="2800" b="1" dirty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>
                  <a:solidFill>
                    <a:srgbClr val="FF0000"/>
                  </a:solidFill>
                </a:rPr>
                <a:t>：</a:t>
              </a:r>
              <a:r>
                <a:rPr lang="zh-CN" altLang="en-US" sz="2800" u="sng" dirty="0">
                  <a:solidFill>
                    <a:srgbClr val="FF0000"/>
                  </a:solidFill>
                </a:rPr>
                <a:t>你與</a:t>
              </a:r>
              <a:r>
                <a:rPr lang="zh-CN" altLang="en-US" sz="2800" dirty="0">
                  <a:solidFill>
                    <a:srgbClr val="FF0000"/>
                  </a:solidFill>
                </a:rPr>
                <a:t>家人的關係</a:t>
              </a:r>
              <a:endParaRPr lang="en-US" altLang="zh-CN" sz="2400" dirty="0">
                <a:solidFill>
                  <a:srgbClr val="002060"/>
                </a:solidFill>
              </a:endParaRPr>
            </a:p>
            <a:p>
              <a:r>
                <a:rPr lang="en-US" altLang="zh-CN" sz="2400" dirty="0">
                  <a:solidFill>
                    <a:srgbClr val="002060"/>
                  </a:solidFill>
                </a:rPr>
                <a:t>         </a:t>
              </a:r>
              <a:r>
                <a:rPr lang="zh-CN" altLang="en-US" sz="2400" dirty="0">
                  <a:solidFill>
                    <a:srgbClr val="002060"/>
                  </a:solidFill>
                </a:rPr>
                <a:t>行動：說一句感謝的話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614737" y="3004457"/>
              <a:ext cx="4102405" cy="8925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</a:rPr>
                <a:t>    </a:t>
              </a:r>
              <a:r>
                <a:rPr lang="en-US" altLang="zh-CN" sz="2800" dirty="0">
                  <a:solidFill>
                    <a:srgbClr val="FF0000"/>
                  </a:solidFill>
                </a:rPr>
                <a:t>4. </a:t>
              </a:r>
              <a:r>
                <a:rPr lang="zh-CN" altLang="en-US" sz="2800" b="1" dirty="0">
                  <a:solidFill>
                    <a:srgbClr val="FF0000"/>
                  </a:solidFill>
                </a:rPr>
                <a:t>目標</a:t>
              </a:r>
              <a:r>
                <a:rPr lang="zh-CN" altLang="en-US" sz="2800" dirty="0">
                  <a:solidFill>
                    <a:srgbClr val="FF0000"/>
                  </a:solidFill>
                </a:rPr>
                <a:t>：整理</a:t>
              </a:r>
              <a:r>
                <a:rPr lang="zh-CN" altLang="en-US" sz="2800" u="sng" dirty="0">
                  <a:solidFill>
                    <a:srgbClr val="FF0000"/>
                  </a:solidFill>
                </a:rPr>
                <a:t>你的</a:t>
              </a:r>
              <a:r>
                <a:rPr lang="zh-CN" altLang="en-US" sz="2800" dirty="0">
                  <a:solidFill>
                    <a:srgbClr val="FF0000"/>
                  </a:solidFill>
                </a:rPr>
                <a:t>家居</a:t>
              </a:r>
              <a:endParaRPr lang="en-US" altLang="zh-CN" sz="2800" dirty="0">
                <a:solidFill>
                  <a:srgbClr val="FF0000"/>
                </a:solidFill>
              </a:endParaRPr>
            </a:p>
            <a:p>
              <a:r>
                <a:rPr lang="zh-CN" altLang="en-US" sz="2400" dirty="0">
                  <a:solidFill>
                    <a:srgbClr val="002060"/>
                  </a:solidFill>
                </a:rPr>
                <a:t>          行動：快速清理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01860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1"/>
            <a:ext cx="8032968" cy="646331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zh-CN" altLang="en-US" sz="3600" dirty="0"/>
              <a:t>無法堅持靈修（讀聖經）的幾個原因：</a:t>
            </a:r>
            <a:endParaRPr lang="en-US" sz="36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04065046"/>
              </p:ext>
            </p:extLst>
          </p:nvPr>
        </p:nvGraphicFramePr>
        <p:xfrm>
          <a:off x="1524000" y="1397000"/>
          <a:ext cx="6248400" cy="355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 4"/>
          <p:cNvSpPr/>
          <p:nvPr/>
        </p:nvSpPr>
        <p:spPr>
          <a:xfrm>
            <a:off x="473184" y="5168901"/>
            <a:ext cx="8305800" cy="936313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馬</a:t>
            </a:r>
            <a:r>
              <a:rPr lang="zh-TW" altLang="en-US" dirty="0" smtClean="0">
                <a:solidFill>
                  <a:srgbClr val="FF0000"/>
                </a:solidFill>
              </a:rPr>
              <a:t>太</a:t>
            </a:r>
            <a:r>
              <a:rPr lang="zh-CN" altLang="en-US" dirty="0" smtClean="0">
                <a:solidFill>
                  <a:srgbClr val="FF0000"/>
                </a:solidFill>
              </a:rPr>
              <a:t>福音</a:t>
            </a:r>
            <a:r>
              <a:rPr lang="en-US" altLang="zh-CN" dirty="0" smtClean="0">
                <a:solidFill>
                  <a:srgbClr val="FF0000"/>
                </a:solidFill>
              </a:rPr>
              <a:t>23</a:t>
            </a:r>
            <a:r>
              <a:rPr lang="zh-CN" altLang="en-US" dirty="0" smtClean="0">
                <a:solidFill>
                  <a:srgbClr val="FF0000"/>
                </a:solidFill>
              </a:rPr>
              <a:t>章</a:t>
            </a:r>
            <a:r>
              <a:rPr lang="en-US" altLang="zh-TW" dirty="0" smtClean="0">
                <a:solidFill>
                  <a:srgbClr val="FF0000"/>
                </a:solidFill>
              </a:rPr>
              <a:t>2</a:t>
            </a:r>
            <a:r>
              <a:rPr lang="zh-CN" altLang="en-US" dirty="0" smtClean="0">
                <a:solidFill>
                  <a:srgbClr val="FF0000"/>
                </a:solidFill>
              </a:rPr>
              <a:t>節</a:t>
            </a:r>
            <a:r>
              <a:rPr lang="zh-TW" altLang="en-US" dirty="0" smtClean="0">
                <a:solidFill>
                  <a:srgbClr val="FF0000"/>
                </a:solidFill>
              </a:rPr>
              <a:t>  </a:t>
            </a:r>
            <a:r>
              <a:rPr lang="zh-CN" altLang="en-US" dirty="0" smtClean="0">
                <a:solidFill>
                  <a:srgbClr val="FF0000"/>
                </a:solidFill>
              </a:rPr>
              <a:t>耶穌</a:t>
            </a:r>
            <a:r>
              <a:rPr lang="zh-TW" altLang="en-US" dirty="0" smtClean="0">
                <a:solidFill>
                  <a:srgbClr val="FF0000"/>
                </a:solidFill>
              </a:rPr>
              <a:t>說：</a:t>
            </a:r>
            <a:r>
              <a:rPr lang="zh-CN" altLang="en-US" dirty="0" smtClean="0">
                <a:solidFill>
                  <a:srgbClr val="FF0000"/>
                </a:solidFill>
              </a:rPr>
              <a:t>“</a:t>
            </a:r>
            <a:r>
              <a:rPr lang="zh-TW" altLang="en-US" dirty="0" smtClean="0">
                <a:solidFill>
                  <a:srgbClr val="FF0000"/>
                </a:solidFill>
              </a:rPr>
              <a:t>文</a:t>
            </a:r>
            <a:r>
              <a:rPr lang="zh-TW" altLang="en-US" dirty="0">
                <a:solidFill>
                  <a:srgbClr val="FF0000"/>
                </a:solidFill>
              </a:rPr>
              <a:t>士和法利賽人，坐在摩西的位上</a:t>
            </a:r>
            <a:r>
              <a:rPr lang="zh-TW" altLang="en-US" dirty="0" smtClean="0">
                <a:solidFill>
                  <a:srgbClr val="FF0000"/>
                </a:solidFill>
              </a:rPr>
              <a:t>； 凡</a:t>
            </a:r>
            <a:r>
              <a:rPr lang="zh-TW" altLang="en-US" dirty="0">
                <a:solidFill>
                  <a:srgbClr val="FF0000"/>
                </a:solidFill>
              </a:rPr>
              <a:t>他們所吩咐你們的，你們都要謹守、遵行；但不要效法他們的行為；因為他們能說不能行</a:t>
            </a:r>
            <a:r>
              <a:rPr lang="zh-TW" altLang="en-US" dirty="0" smtClean="0">
                <a:solidFill>
                  <a:srgbClr val="FF0000"/>
                </a:solidFill>
              </a:rPr>
              <a:t>。」</a:t>
            </a:r>
            <a:r>
              <a:rPr lang="zh-TW" altLang="en-US" dirty="0">
                <a:solidFill>
                  <a:srgbClr val="FF0000"/>
                </a:solidFill>
              </a:rPr>
              <a:t>他們把難擔的重擔，捆起來擱在人的肩上；但自己一個指頭也不肯</a:t>
            </a:r>
            <a:r>
              <a:rPr lang="zh-TW" altLang="en-US" dirty="0" smtClean="0">
                <a:solidFill>
                  <a:srgbClr val="FF0000"/>
                </a:solidFill>
              </a:rPr>
              <a:t>動</a:t>
            </a:r>
            <a:r>
              <a:rPr lang="zh-CN" altLang="en-US" dirty="0" smtClean="0">
                <a:solidFill>
                  <a:srgbClr val="FF0000"/>
                </a:solidFill>
              </a:rPr>
              <a:t>。”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3079" y="1371600"/>
            <a:ext cx="9589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rgbClr val="FF0000"/>
                </a:solidFill>
              </a:rPr>
              <a:t>心情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pPr algn="ctr"/>
            <a:r>
              <a:rPr lang="zh-CN" altLang="en-US" sz="2000" b="1" dirty="0"/>
              <a:t>挫折感</a:t>
            </a:r>
            <a:endParaRPr lang="en-US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019184" y="274725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心情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19184" y="410106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/>
              <a:t>事情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5833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en-US" dirty="0" smtClean="0">
                <a:solidFill>
                  <a:srgbClr val="FF6600"/>
                </a:solidFill>
              </a:rPr>
              <a:t>           </a:t>
            </a:r>
            <a:endParaRPr lang="en-US" dirty="0">
              <a:solidFill>
                <a:srgbClr val="FF6600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773106" y="228600"/>
            <a:ext cx="2057400" cy="2708434"/>
            <a:chOff x="3355882" y="1193457"/>
            <a:chExt cx="2057400" cy="2708434"/>
          </a:xfrm>
        </p:grpSpPr>
        <p:sp>
          <p:nvSpPr>
            <p:cNvPr id="6" name="Oval 5"/>
            <p:cNvSpPr/>
            <p:nvPr/>
          </p:nvSpPr>
          <p:spPr>
            <a:xfrm>
              <a:off x="3355882" y="1582210"/>
              <a:ext cx="2057400" cy="2057400"/>
            </a:xfrm>
            <a:prstGeom prst="ellipse">
              <a:avLst/>
            </a:prstGeom>
            <a:gradFill flip="none" rotWithShape="1">
              <a:gsLst>
                <a:gs pos="0">
                  <a:srgbClr val="F39C29"/>
                </a:gs>
                <a:gs pos="50000">
                  <a:srgbClr val="F7931D"/>
                </a:gs>
                <a:gs pos="100000">
                  <a:srgbClr val="FF6600"/>
                </a:gs>
              </a:gsLst>
              <a:path path="circle">
                <a:fillToRect l="50000" t="50000" r="50000" b="50000"/>
              </a:path>
              <a:tileRect/>
            </a:gradFill>
            <a:ln w="82550">
              <a:noFill/>
            </a:ln>
            <a:effectLst>
              <a:outerShdw blurRad="1524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dirty="0" smtClean="0">
                  <a:solidFill>
                    <a:prstClr val="white"/>
                  </a:solidFill>
                </a:rPr>
                <a:t>             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715274" y="1193457"/>
              <a:ext cx="12192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7000" b="1" dirty="0" smtClean="0">
                  <a:solidFill>
                    <a:srgbClr val="F26200">
                      <a:alpha val="40000"/>
                    </a:srgbClr>
                  </a:solidFill>
                  <a:cs typeface="Arial" pitchFamily="34" charset="0"/>
                </a:rPr>
                <a:t>1</a:t>
              </a:r>
              <a:endParaRPr lang="en-US" sz="17000" b="1" dirty="0">
                <a:solidFill>
                  <a:srgbClr val="F26200">
                    <a:alpha val="40000"/>
                  </a:srgb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55882" y="2039409"/>
              <a:ext cx="2057400" cy="1600201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algn="ctr" defTabSz="914400">
                <a:lnSpc>
                  <a:spcPct val="80000"/>
                </a:lnSpc>
              </a:pPr>
              <a:r>
                <a:rPr lang="zh-CN" altLang="en-US" sz="3200" b="1" dirty="0" smtClean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每天</a:t>
              </a:r>
              <a:endParaRPr lang="en-US" altLang="zh-CN" sz="3200" b="1" dirty="0" smtClean="0">
                <a:solidFill>
                  <a:prstClr val="white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zh-CN" altLang="en-US" sz="3200" b="1" dirty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讀</a:t>
              </a:r>
              <a:r>
                <a:rPr lang="en-US" altLang="zh-CN" sz="3200" b="1" dirty="0" smtClean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1</a:t>
              </a:r>
              <a:r>
                <a:rPr lang="zh-CN" altLang="en-US" sz="3200" b="1" dirty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節</a:t>
              </a:r>
              <a:r>
                <a:rPr lang="zh-CN" altLang="en-US" sz="3200" b="1" dirty="0" smtClean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聖經</a:t>
              </a:r>
              <a:endParaRPr lang="en-US" sz="2800" b="1" dirty="0">
                <a:solidFill>
                  <a:prstClr val="white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3561904" y="1628355"/>
              <a:ext cx="1583472" cy="1295400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7000"/>
                  </a:schemeClr>
                </a:gs>
                <a:gs pos="72000">
                  <a:schemeClr val="bg1">
                    <a:alpha val="15000"/>
                  </a:schemeClr>
                </a:gs>
                <a:gs pos="91000">
                  <a:schemeClr val="bg1">
                    <a:alpha val="2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924254" y="3505200"/>
            <a:ext cx="12192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7000" b="1" dirty="0" smtClean="0">
                <a:solidFill>
                  <a:srgbClr val="2A7A9E">
                    <a:alpha val="40000"/>
                  </a:srgbClr>
                </a:solidFill>
                <a:cs typeface="Arial" pitchFamily="34" charset="0"/>
              </a:rPr>
              <a:t>2</a:t>
            </a:r>
            <a:endParaRPr lang="en-US" sz="17000" b="1" dirty="0">
              <a:solidFill>
                <a:srgbClr val="2A7A9E">
                  <a:alpha val="40000"/>
                </a:srgbClr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626641" y="3886200"/>
            <a:ext cx="2057400" cy="2057400"/>
            <a:chOff x="1533586" y="3859466"/>
            <a:chExt cx="2057400" cy="2057400"/>
          </a:xfrm>
        </p:grpSpPr>
        <p:sp>
          <p:nvSpPr>
            <p:cNvPr id="4" name="Oval 3"/>
            <p:cNvSpPr/>
            <p:nvPr/>
          </p:nvSpPr>
          <p:spPr>
            <a:xfrm>
              <a:off x="1533586" y="3859466"/>
              <a:ext cx="2057400" cy="20574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50000">
                  <a:srgbClr val="399ECB"/>
                </a:gs>
                <a:gs pos="100000">
                  <a:srgbClr val="0077D0"/>
                </a:gs>
              </a:gsLst>
              <a:path path="circle">
                <a:fillToRect l="50000" t="50000" r="50000" b="50000"/>
              </a:path>
            </a:gradFill>
            <a:ln w="82550">
              <a:noFill/>
            </a:ln>
            <a:effectLst>
              <a:outerShdw blurRad="127000" dist="165100" dir="5400000" sx="90000" sy="-19000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dirty="0" smtClean="0">
                  <a:solidFill>
                    <a:prstClr val="white"/>
                  </a:solidFill>
                </a:rPr>
                <a:t>             </a:t>
              </a:r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533586" y="3859466"/>
              <a:ext cx="1980919" cy="1905000"/>
            </a:xfrm>
            <a:prstGeom prst="rect">
              <a:avLst/>
            </a:prstGeom>
            <a:noFill/>
          </p:spPr>
          <p:txBody>
            <a:bodyPr wrap="square" rtlCol="0">
              <a:normAutofit fontScale="92500"/>
            </a:bodyPr>
            <a:lstStyle/>
            <a:p>
              <a:pPr algn="ctr" defTabSz="914400">
                <a:lnSpc>
                  <a:spcPct val="80000"/>
                </a:lnSpc>
              </a:pPr>
              <a:endParaRPr lang="en-US" sz="3200" b="1" spc="60" dirty="0" smtClean="0">
                <a:solidFill>
                  <a:prstClr val="white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zh-CN" altLang="en-US" sz="3600" b="1" spc="60" dirty="0" smtClean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掛鉤</a:t>
              </a:r>
              <a:endParaRPr lang="en-US" altLang="zh-CN" sz="3600" b="1" dirty="0" smtClean="0">
                <a:solidFill>
                  <a:prstClr val="white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  <a:p>
              <a:pPr algn="ctr" defTabSz="914400">
                <a:lnSpc>
                  <a:spcPct val="80000"/>
                </a:lnSpc>
              </a:pPr>
              <a:r>
                <a:rPr lang="en-US" altLang="zh-CN" sz="3600" b="1" dirty="0" smtClean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AFTER</a:t>
              </a:r>
            </a:p>
            <a:p>
              <a:pPr algn="ctr" defTabSz="914400">
                <a:lnSpc>
                  <a:spcPct val="80000"/>
                </a:lnSpc>
              </a:pPr>
              <a:r>
                <a:rPr lang="zh-CN" altLang="en-US" sz="3600" b="1" dirty="0" smtClean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rPr>
                <a:t>刷牙之後</a:t>
              </a:r>
              <a:endParaRPr lang="en-US" sz="3600" b="1" dirty="0">
                <a:solidFill>
                  <a:prstClr val="white"/>
                </a:solidFill>
                <a:effectLst>
                  <a:outerShdw blurRad="50800" dist="25400" dir="5400000" algn="t" rotWithShape="0">
                    <a:prstClr val="black">
                      <a:alpha val="15000"/>
                    </a:prstClr>
                  </a:outerShdw>
                </a:effectLst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1772410" y="3901890"/>
              <a:ext cx="1583472" cy="1710176"/>
            </a:xfrm>
            <a:prstGeom prst="ellipse">
              <a:avLst/>
            </a:prstGeom>
            <a:gradFill flip="none" rotWithShape="1">
              <a:gsLst>
                <a:gs pos="63000">
                  <a:schemeClr val="bg1">
                    <a:alpha val="7000"/>
                  </a:schemeClr>
                </a:gs>
                <a:gs pos="72000">
                  <a:schemeClr val="bg1">
                    <a:alpha val="15000"/>
                  </a:schemeClr>
                </a:gs>
                <a:gs pos="91000">
                  <a:schemeClr val="bg1">
                    <a:alpha val="28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dirty="0" smtClean="0">
                  <a:solidFill>
                    <a:prstClr val="white"/>
                  </a:solidFill>
                </a:rPr>
                <a:t>       </a:t>
              </a:r>
              <a:endParaRPr lang="en-US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150104" y="3407227"/>
            <a:ext cx="2057400" cy="2708434"/>
            <a:chOff x="6150104" y="3407227"/>
            <a:chExt cx="2057400" cy="2708434"/>
          </a:xfrm>
        </p:grpSpPr>
        <p:sp>
          <p:nvSpPr>
            <p:cNvPr id="17" name="TextBox 16"/>
            <p:cNvSpPr txBox="1"/>
            <p:nvPr/>
          </p:nvSpPr>
          <p:spPr>
            <a:xfrm>
              <a:off x="6569204" y="3407227"/>
              <a:ext cx="1219200" cy="2708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7000" b="1" dirty="0" smtClean="0">
                  <a:solidFill>
                    <a:srgbClr val="65B131">
                      <a:alpha val="64000"/>
                    </a:srgbClr>
                  </a:solidFill>
                  <a:cs typeface="Arial" pitchFamily="34" charset="0"/>
                </a:rPr>
                <a:t>3</a:t>
              </a:r>
              <a:endParaRPr lang="en-US" sz="17000" b="1" dirty="0">
                <a:solidFill>
                  <a:srgbClr val="65B131">
                    <a:alpha val="64000"/>
                  </a:srgbClr>
                </a:solidFill>
                <a:cs typeface="Arial" pitchFamily="34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6150104" y="3886200"/>
              <a:ext cx="2057400" cy="2057400"/>
              <a:chOff x="5562600" y="3773360"/>
              <a:chExt cx="2057400" cy="2057400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5562600" y="3773360"/>
                <a:ext cx="2057400" cy="2057400"/>
              </a:xfrm>
              <a:prstGeom prst="ellipse">
                <a:avLst/>
              </a:prstGeom>
              <a:gradFill flip="none" rotWithShape="1">
                <a:gsLst>
                  <a:gs pos="5000">
                    <a:srgbClr val="84D830"/>
                  </a:gs>
                  <a:gs pos="48000">
                    <a:srgbClr val="7BCF27"/>
                  </a:gs>
                  <a:gs pos="100000">
                    <a:srgbClr val="56901C"/>
                  </a:gs>
                </a:gsLst>
                <a:path path="circle">
                  <a:fillToRect l="50000" t="50000" r="50000" b="50000"/>
                </a:path>
                <a:tileRect/>
              </a:gradFill>
              <a:ln w="50800">
                <a:noFill/>
              </a:ln>
              <a:effectLst>
                <a:outerShdw blurRad="152400" dist="165100" dir="5400000" sx="90000" sy="-19000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r>
                  <a:rPr lang="en-US" dirty="0" smtClean="0">
                    <a:solidFill>
                      <a:prstClr val="white"/>
                    </a:solidFill>
                  </a:rPr>
                  <a:t>           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688840" y="4116898"/>
                <a:ext cx="1931160" cy="838199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 defTabSz="914400">
                  <a:lnSpc>
                    <a:spcPct val="80000"/>
                  </a:lnSpc>
                </a:pPr>
                <a:r>
                  <a:rPr lang="zh-CN" altLang="en-US" sz="3200" b="1" spc="60" dirty="0" smtClean="0">
                    <a:solidFill>
                      <a:prstClr val="white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慶祝</a:t>
                </a:r>
                <a:endParaRPr lang="en-US" altLang="zh-CN" sz="3200" b="1" spc="60" dirty="0" smtClean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endParaRPr>
              </a:p>
              <a:p>
                <a:pPr algn="ctr" defTabSz="914400">
                  <a:lnSpc>
                    <a:spcPct val="80000"/>
                  </a:lnSpc>
                </a:pPr>
                <a:r>
                  <a:rPr lang="en-US" altLang="zh-CN" sz="3200" b="1" spc="60" dirty="0" smtClean="0">
                    <a:solidFill>
                      <a:prstClr val="white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Awesome</a:t>
                </a:r>
              </a:p>
              <a:p>
                <a:pPr algn="ctr" defTabSz="914400">
                  <a:lnSpc>
                    <a:spcPct val="80000"/>
                  </a:lnSpc>
                </a:pPr>
                <a:r>
                  <a:rPr lang="zh-CN" altLang="en-US" sz="3200" b="1" spc="60" dirty="0" smtClean="0">
                    <a:solidFill>
                      <a:prstClr val="white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真棒</a:t>
                </a:r>
                <a:r>
                  <a:rPr lang="en-US" altLang="zh-CN" sz="3200" b="1" spc="60" dirty="0" smtClean="0">
                    <a:solidFill>
                      <a:prstClr val="white"/>
                    </a:solidFill>
                    <a:effectLst>
                      <a:outerShdw blurRad="50800" dist="25400" dir="5400000" algn="t" rotWithShape="0">
                        <a:prstClr val="black">
                          <a:alpha val="15000"/>
                        </a:prstClr>
                      </a:outerShdw>
                    </a:effectLst>
                  </a:rPr>
                  <a:t>!</a:t>
                </a:r>
                <a:endParaRPr lang="en-US" sz="2400" b="1" dirty="0">
                  <a:solidFill>
                    <a:prstClr val="white"/>
                  </a:solidFill>
                  <a:effectLst>
                    <a:outerShdw blurRad="50800" dist="25400" dir="5400000" algn="t" rotWithShape="0">
                      <a:prstClr val="black">
                        <a:alpha val="15000"/>
                      </a:prstClr>
                    </a:outerShdw>
                  </a:effectLst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807928" y="3825079"/>
                <a:ext cx="1583472" cy="1295400"/>
              </a:xfrm>
              <a:prstGeom prst="ellipse">
                <a:avLst/>
              </a:prstGeom>
              <a:gradFill flip="none" rotWithShape="1">
                <a:gsLst>
                  <a:gs pos="63000">
                    <a:schemeClr val="bg1">
                      <a:alpha val="7000"/>
                    </a:schemeClr>
                  </a:gs>
                  <a:gs pos="72000">
                    <a:schemeClr val="bg1">
                      <a:alpha val="15000"/>
                    </a:schemeClr>
                  </a:gs>
                  <a:gs pos="91000">
                    <a:schemeClr val="bg1">
                      <a:alpha val="28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r>
                  <a:rPr lang="en-US" dirty="0" smtClean="0">
                    <a:solidFill>
                      <a:prstClr val="white"/>
                    </a:solidFill>
                  </a:rPr>
                  <a:t>       </a:t>
                </a:r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3684041" y="3163207"/>
            <a:ext cx="230704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zh-CN" altLang="en-US" sz="2800" dirty="0" smtClean="0">
                <a:solidFill>
                  <a:srgbClr val="FF0000"/>
                </a:solidFill>
              </a:rPr>
              <a:t>   主</a:t>
            </a:r>
            <a:r>
              <a:rPr lang="zh-CN" altLang="en-US" sz="2800" dirty="0">
                <a:solidFill>
                  <a:srgbClr val="FF0000"/>
                </a:solidFill>
              </a:rPr>
              <a:t>題</a:t>
            </a:r>
            <a:r>
              <a:rPr lang="zh-CN" altLang="en-US" sz="2800" dirty="0" smtClean="0">
                <a:solidFill>
                  <a:srgbClr val="FF0000"/>
                </a:solidFill>
              </a:rPr>
              <a:t>：靈修</a:t>
            </a:r>
            <a:endParaRPr lang="en-US" altLang="zh-CN" sz="2800" dirty="0" smtClean="0">
              <a:solidFill>
                <a:srgbClr val="FF0000"/>
              </a:solidFill>
            </a:endParaRPr>
          </a:p>
          <a:p>
            <a:pPr algn="ctr" defTabSz="914400"/>
            <a:r>
              <a:rPr lang="zh-CN" altLang="en-US" sz="2400" dirty="0" smtClean="0">
                <a:solidFill>
                  <a:srgbClr val="002060"/>
                </a:solidFill>
              </a:rPr>
              <a:t>   行</a:t>
            </a:r>
            <a:r>
              <a:rPr lang="zh-CN" altLang="en-US" sz="2400" dirty="0">
                <a:solidFill>
                  <a:srgbClr val="002060"/>
                </a:solidFill>
              </a:rPr>
              <a:t>動</a:t>
            </a:r>
            <a:r>
              <a:rPr lang="zh-CN" altLang="en-US" sz="2400" dirty="0" smtClean="0">
                <a:solidFill>
                  <a:srgbClr val="002060"/>
                </a:solidFill>
              </a:rPr>
              <a:t>：讀聖經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6200" y="228600"/>
            <a:ext cx="4191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914400"/>
            <a:r>
              <a:rPr lang="en-US" altLang="zh-CN" sz="4000" b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T.E.A </a:t>
            </a:r>
            <a:r>
              <a:rPr lang="zh-CN" altLang="en-US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的例子：</a:t>
            </a:r>
            <a:endParaRPr lang="en-US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6" name="Straight Connector 25"/>
          <p:cNvCxnSpPr>
            <a:stCxn id="4" idx="6"/>
            <a:endCxn id="5" idx="2"/>
          </p:cNvCxnSpPr>
          <p:nvPr/>
        </p:nvCxnSpPr>
        <p:spPr>
          <a:xfrm>
            <a:off x="3684041" y="4914900"/>
            <a:ext cx="2466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endCxn id="5" idx="0"/>
          </p:cNvCxnSpPr>
          <p:nvPr/>
        </p:nvCxnSpPr>
        <p:spPr>
          <a:xfrm>
            <a:off x="5715000" y="2133600"/>
            <a:ext cx="1463804" cy="1752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4" idx="0"/>
          </p:cNvCxnSpPr>
          <p:nvPr/>
        </p:nvCxnSpPr>
        <p:spPr>
          <a:xfrm flipV="1">
            <a:off x="2655341" y="2209800"/>
            <a:ext cx="1363093" cy="1676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819620" y="1044204"/>
            <a:ext cx="20790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zh-CN" altLang="en-US" sz="2400" b="1" dirty="0" smtClean="0">
                <a:solidFill>
                  <a:srgbClr val="FF0000"/>
                </a:solidFill>
              </a:rPr>
              <a:t>不超過</a:t>
            </a:r>
            <a:r>
              <a:rPr lang="en-US" altLang="zh-CN" sz="2400" b="1" dirty="0" smtClean="0">
                <a:solidFill>
                  <a:srgbClr val="FF0000"/>
                </a:solidFill>
              </a:rPr>
              <a:t>30</a:t>
            </a:r>
            <a:r>
              <a:rPr lang="zh-CN" altLang="en-US" sz="2400" b="1" dirty="0">
                <a:solidFill>
                  <a:srgbClr val="FF0000"/>
                </a:solidFill>
              </a:rPr>
              <a:t>秒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74023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768206"/>
            <a:ext cx="7696200" cy="4800600"/>
          </a:xfrm>
          <a:prstGeom prst="rect">
            <a:avLst/>
          </a:prstGeom>
        </p:spPr>
        <p:txBody>
          <a:bodyPr/>
          <a:lstStyle>
            <a:lvl1pPr algn="ctr" defTabSz="914353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b="1" dirty="0"/>
              <a:t>回</a:t>
            </a:r>
            <a:r>
              <a:rPr lang="zh-CN" altLang="en-US" b="1" dirty="0" smtClean="0"/>
              <a:t>家的功課：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1. </a:t>
            </a:r>
            <a:r>
              <a:rPr lang="zh-CN" altLang="en-US" dirty="0" smtClean="0"/>
              <a:t>選你</a:t>
            </a:r>
            <a:r>
              <a:rPr lang="zh-CN" altLang="en-US" b="1" dirty="0" smtClean="0">
                <a:solidFill>
                  <a:srgbClr val="FF0000"/>
                </a:solidFill>
              </a:rPr>
              <a:t>熟悉</a:t>
            </a:r>
            <a:r>
              <a:rPr lang="zh-CN" altLang="en-US" dirty="0" smtClean="0"/>
              <a:t>的一件事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2. </a:t>
            </a:r>
            <a:r>
              <a:rPr lang="zh-CN" altLang="en-US" dirty="0" smtClean="0"/>
              <a:t>如何</a:t>
            </a:r>
            <a:r>
              <a:rPr lang="zh-CN" altLang="en-US" b="1" dirty="0" smtClean="0">
                <a:solidFill>
                  <a:srgbClr val="FF0000"/>
                </a:solidFill>
              </a:rPr>
              <a:t>用</a:t>
            </a:r>
            <a:r>
              <a:rPr lang="en-US" altLang="zh-CN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T.E.A</a:t>
            </a:r>
            <a:r>
              <a:rPr lang="zh-CN" altLang="en-US" b="1" dirty="0" smtClean="0">
                <a:solidFill>
                  <a:srgbClr val="FF0000"/>
                </a:solidFill>
              </a:rPr>
              <a:t>來做</a:t>
            </a:r>
            <a:r>
              <a:rPr lang="zh-CN" altLang="en-US" dirty="0"/>
              <a:t>？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/>
            </a:r>
            <a:br>
              <a:rPr lang="en-US" altLang="zh-CN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010400" y="768206"/>
            <a:ext cx="2020553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b="1" dirty="0" smtClean="0">
                <a:solidFill>
                  <a:schemeClr val="accent3">
                    <a:lumMod val="75000"/>
                  </a:schemeClr>
                </a:solidFill>
              </a:rPr>
              <a:t>1. Caregiver</a:t>
            </a:r>
            <a:endParaRPr lang="en-US" altLang="zh-CN" b="1" dirty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solidFill>
                  <a:schemeClr val="accent3">
                    <a:lumMod val="75000"/>
                  </a:schemeClr>
                </a:solidFill>
              </a:rPr>
              <a:t>看顧者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2. Contemplative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</a:rPr>
              <a:t>沉思的</a:t>
            </a: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/>
              <a:t>3. Enthusiast</a:t>
            </a:r>
          </a:p>
          <a:p>
            <a:pPr algn="ctr">
              <a:defRPr/>
            </a:pPr>
            <a:r>
              <a:rPr lang="zh-CN" altLang="en-US" b="1" dirty="0"/>
              <a:t>活躍</a:t>
            </a:r>
            <a:r>
              <a:rPr lang="zh-CN" altLang="en-US" b="1" dirty="0" smtClean="0"/>
              <a:t>的</a:t>
            </a:r>
            <a:endParaRPr lang="en-US" b="1" dirty="0">
              <a:ln w="24500" cmpd="dbl">
                <a:noFill/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4. Activist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zh-CN" altLang="en-US" dirty="0"/>
              <a:t>活動家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5. Intellectual</a:t>
            </a:r>
          </a:p>
          <a:p>
            <a:pPr algn="ctr">
              <a:defRPr/>
            </a:pPr>
            <a:r>
              <a:rPr lang="zh-CN" altLang="en-US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知識</a:t>
            </a:r>
            <a:r>
              <a:rPr lang="en-US" altLang="zh-CN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zh-CN" altLang="en-US" b="1" dirty="0" smtClean="0">
                <a:ln w="24500" cmpd="dbl">
                  <a:noFill/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</a:rPr>
              <a:t>上的</a:t>
            </a:r>
            <a:endParaRPr lang="en-US" b="1" dirty="0" smtClean="0">
              <a:ln w="24500" cmpd="dbl">
                <a:noFill/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en-US" b="1" dirty="0" smtClean="0"/>
              <a:t>6. Ascetic</a:t>
            </a:r>
            <a:endParaRPr lang="en-US" b="1" dirty="0"/>
          </a:p>
          <a:p>
            <a:pPr algn="ctr">
              <a:defRPr/>
            </a:pPr>
            <a:r>
              <a:rPr lang="zh-CN" altLang="en-US" dirty="0" smtClean="0"/>
              <a:t>修道士</a:t>
            </a:r>
            <a:endParaRPr lang="en-US" b="1" dirty="0"/>
          </a:p>
          <a:p>
            <a:pPr algn="ctr"/>
            <a:r>
              <a:rPr lang="en-US" altLang="en-US" b="1" dirty="0" smtClean="0">
                <a:solidFill>
                  <a:srgbClr val="00B050"/>
                </a:solidFill>
              </a:rPr>
              <a:t>7. Naturalist</a:t>
            </a:r>
            <a:endParaRPr lang="en-US" altLang="en-US" b="1" dirty="0">
              <a:solidFill>
                <a:srgbClr val="00B050"/>
              </a:solidFill>
            </a:endParaRPr>
          </a:p>
          <a:p>
            <a:pPr algn="ctr"/>
            <a:r>
              <a:rPr lang="zh-CN" altLang="en-US" b="1" dirty="0">
                <a:solidFill>
                  <a:srgbClr val="00B050"/>
                </a:solidFill>
              </a:rPr>
              <a:t>自然主義的</a:t>
            </a:r>
            <a:endParaRPr lang="en-US" altLang="en-US" b="1" dirty="0">
              <a:solidFill>
                <a:srgbClr val="00B050"/>
              </a:solidFill>
            </a:endParaRPr>
          </a:p>
          <a:p>
            <a:pPr algn="ctr"/>
            <a:r>
              <a:rPr lang="en-US" altLang="en-US" b="1" dirty="0" smtClean="0"/>
              <a:t>8. TRADITIONALIST</a:t>
            </a:r>
            <a:endParaRPr lang="en-US" altLang="en-US" b="1" dirty="0"/>
          </a:p>
          <a:p>
            <a:pPr algn="ctr"/>
            <a:r>
              <a:rPr lang="zh-CN" altLang="en-US" b="1" dirty="0"/>
              <a:t>傳統主義者</a:t>
            </a:r>
            <a:endParaRPr lang="en-US" altLang="en-US" b="1" dirty="0"/>
          </a:p>
          <a:p>
            <a:pPr algn="ctr">
              <a:defRPr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Sensate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zh-CN" altLang="en-US" dirty="0"/>
              <a:t>感性的</a:t>
            </a:r>
            <a:endParaRPr lang="en-U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88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838200"/>
            <a:ext cx="6083327" cy="304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752601"/>
            <a:ext cx="3352800" cy="36637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43708" y="3886200"/>
            <a:ext cx="5668208" cy="2339098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en-US" altLang="zh-CN" sz="3200" i="1" dirty="0">
                <a:solidFill>
                  <a:srgbClr val="FF0000"/>
                </a:solidFill>
              </a:rPr>
              <a:t>     </a:t>
            </a:r>
            <a:r>
              <a:rPr lang="en-US" altLang="zh-CN" sz="3200" b="1" i="1" dirty="0">
                <a:solidFill>
                  <a:srgbClr val="00B050"/>
                </a:solidFill>
              </a:rPr>
              <a:t>T.E.A.</a:t>
            </a:r>
            <a:r>
              <a:rPr lang="zh-CN" altLang="en-US" sz="3200" i="1" dirty="0">
                <a:solidFill>
                  <a:srgbClr val="FF0000"/>
                </a:solidFill>
              </a:rPr>
              <a:t>幫助你</a:t>
            </a:r>
            <a:r>
              <a:rPr lang="zh-CN" altLang="en-US" sz="3200" b="1" i="1" dirty="0"/>
              <a:t>解決</a:t>
            </a:r>
            <a:r>
              <a:rPr lang="zh-CN" altLang="en-US" sz="3200" i="1" dirty="0">
                <a:solidFill>
                  <a:srgbClr val="FF0000"/>
                </a:solidFill>
              </a:rPr>
              <a:t>以下問題：</a:t>
            </a:r>
            <a:endParaRPr lang="en-US" altLang="zh-CN" sz="3200" i="1" dirty="0">
              <a:solidFill>
                <a:srgbClr val="FF0000"/>
              </a:solidFill>
            </a:endParaRPr>
          </a:p>
          <a:p>
            <a:r>
              <a:rPr lang="en-US" altLang="zh-CN" sz="3200" i="1" dirty="0">
                <a:solidFill>
                  <a:srgbClr val="FF0000"/>
                </a:solidFill>
              </a:rPr>
              <a:t>	</a:t>
            </a:r>
            <a:r>
              <a:rPr lang="en-US" altLang="zh-CN" sz="3200" i="1" dirty="0" smtClean="0">
                <a:solidFill>
                  <a:srgbClr val="FF0000"/>
                </a:solidFill>
              </a:rPr>
              <a:t>	</a:t>
            </a:r>
            <a:r>
              <a:rPr lang="zh-CN" altLang="en-US" sz="3200" i="1" dirty="0" smtClean="0">
                <a:solidFill>
                  <a:srgbClr val="FF0000"/>
                </a:solidFill>
              </a:rPr>
              <a:t>聚</a:t>
            </a:r>
            <a:r>
              <a:rPr lang="zh-CN" altLang="en-US" sz="3200" i="1" dirty="0">
                <a:solidFill>
                  <a:srgbClr val="FF0000"/>
                </a:solidFill>
              </a:rPr>
              <a:t>會</a:t>
            </a:r>
            <a:r>
              <a:rPr lang="zh-CN" altLang="en-US" sz="3200" b="1" i="1" dirty="0"/>
              <a:t>之</a:t>
            </a:r>
            <a:r>
              <a:rPr lang="zh-CN" altLang="en-US" sz="3200" b="1" i="1" dirty="0" smtClean="0"/>
              <a:t>後</a:t>
            </a:r>
            <a:endParaRPr lang="en-US" altLang="zh-CN" sz="3200" b="1" i="1" dirty="0"/>
          </a:p>
          <a:p>
            <a:endParaRPr lang="en-US" altLang="zh-CN" i="1" dirty="0"/>
          </a:p>
          <a:p>
            <a:pPr algn="ctr"/>
            <a:r>
              <a:rPr lang="zh-CN" altLang="en-US" sz="3200" b="1" i="1" dirty="0"/>
              <a:t>教會牧者 </a:t>
            </a:r>
            <a:r>
              <a:rPr lang="en-US" altLang="zh-CN" sz="3200" b="1" i="1" dirty="0"/>
              <a:t>– </a:t>
            </a:r>
            <a:r>
              <a:rPr lang="zh-CN" altLang="en-US" sz="3200" b="1" i="1" dirty="0"/>
              <a:t>缺乏同工</a:t>
            </a:r>
            <a:endParaRPr lang="en-US" altLang="zh-CN" sz="3200" b="1" i="1" dirty="0"/>
          </a:p>
          <a:p>
            <a:pPr algn="ctr"/>
            <a:r>
              <a:rPr lang="zh-CN" altLang="en-US" sz="3200" b="1" i="1" dirty="0"/>
              <a:t>平信徒     </a:t>
            </a:r>
            <a:r>
              <a:rPr lang="en-US" altLang="zh-CN" sz="3200" b="1" i="1" dirty="0"/>
              <a:t>– </a:t>
            </a:r>
            <a:r>
              <a:rPr lang="zh-CN" altLang="en-US" sz="3200" b="1" i="1" dirty="0"/>
              <a:t>缺乏力量</a:t>
            </a:r>
            <a:r>
              <a:rPr lang="en-US" altLang="zh-CN" sz="3200" b="1" i="1" dirty="0"/>
              <a:t> </a:t>
            </a:r>
            <a:endParaRPr lang="en-US" sz="32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079686" y="128367"/>
            <a:ext cx="2419252" cy="646331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zh-CN" altLang="en-US" sz="3600" i="1" dirty="0">
                <a:solidFill>
                  <a:srgbClr val="FF0000"/>
                </a:solidFill>
              </a:rPr>
              <a:t>聚會 </a:t>
            </a:r>
            <a:r>
              <a:rPr lang="en-US" altLang="zh-CN" sz="3600" i="1" dirty="0">
                <a:solidFill>
                  <a:srgbClr val="FF0000"/>
                </a:solidFill>
              </a:rPr>
              <a:t>/ </a:t>
            </a:r>
            <a:r>
              <a:rPr lang="zh-CN" altLang="en-US" sz="3600" i="1" dirty="0">
                <a:solidFill>
                  <a:srgbClr val="FF0000"/>
                </a:solidFill>
              </a:rPr>
              <a:t>特會</a:t>
            </a:r>
            <a:endParaRPr lang="en-US" sz="3600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922555"/>
            <a:ext cx="1107996" cy="646331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zh-CN" altLang="en-US" sz="3600" i="1" dirty="0">
                <a:solidFill>
                  <a:srgbClr val="FF0000"/>
                </a:solidFill>
              </a:rPr>
              <a:t>營會</a:t>
            </a:r>
            <a:endParaRPr lang="en-US" sz="3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07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4500" y="533400"/>
            <a:ext cx="8490401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zh-CN" altLang="en-US" sz="3200" b="1" dirty="0" smtClean="0">
                <a:solidFill>
                  <a:srgbClr val="FF0000"/>
                </a:solidFill>
              </a:rPr>
              <a:t>重設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Reference Point </a:t>
            </a:r>
            <a:r>
              <a:rPr lang="zh-CN" altLang="en-US" sz="3200" dirty="0" smtClean="0"/>
              <a:t>（參考點）</a:t>
            </a:r>
            <a:r>
              <a:rPr lang="en-US" altLang="zh-CN" sz="3200" dirty="0" smtClean="0"/>
              <a:t>- </a:t>
            </a:r>
            <a:r>
              <a:rPr lang="zh-CN" altLang="en-US" sz="3200" dirty="0" smtClean="0"/>
              <a:t>死裡復活</a:t>
            </a:r>
            <a:endParaRPr lang="en-US" altLang="zh-CN" sz="3200" dirty="0" smtClean="0"/>
          </a:p>
          <a:p>
            <a:pPr marL="342900" indent="-342900">
              <a:buAutoNum type="arabicPeriod"/>
            </a:pPr>
            <a:endParaRPr lang="en-US" altLang="zh-CN" sz="3200" dirty="0" smtClean="0"/>
          </a:p>
          <a:p>
            <a:pPr marL="342900" indent="-342900">
              <a:buAutoNum type="arabicPeriod"/>
            </a:pPr>
            <a:r>
              <a:rPr lang="zh-CN" altLang="en-US" sz="3200" b="1" dirty="0">
                <a:solidFill>
                  <a:srgbClr val="FF0000"/>
                </a:solidFill>
              </a:rPr>
              <a:t>超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過</a:t>
            </a:r>
            <a:r>
              <a:rPr lang="zh-CN" altLang="en-US" sz="3200" dirty="0" smtClean="0"/>
              <a:t> </a:t>
            </a:r>
            <a:r>
              <a:rPr lang="en-US" altLang="zh-CN" sz="3200" dirty="0" smtClean="0"/>
              <a:t>Expectation</a:t>
            </a:r>
            <a:r>
              <a:rPr lang="zh-CN" altLang="en-US" sz="3200" dirty="0" smtClean="0"/>
              <a:t>（超預期） </a:t>
            </a:r>
            <a:r>
              <a:rPr lang="en-US" altLang="zh-CN" sz="3200" dirty="0" smtClean="0">
                <a:sym typeface="Wingdings" panose="05000000000000000000" pitchFamily="2" charset="2"/>
              </a:rPr>
              <a:t> </a:t>
            </a:r>
            <a:r>
              <a:rPr lang="zh-CN" altLang="en-US" sz="3200" dirty="0" smtClean="0">
                <a:sym typeface="Wingdings" panose="05000000000000000000" pitchFamily="2" charset="2"/>
              </a:rPr>
              <a:t>喜樂的情緒</a:t>
            </a:r>
            <a:endParaRPr lang="en-US" altLang="zh-CN" sz="3200" dirty="0" smtClean="0">
              <a:sym typeface="Wingdings" panose="05000000000000000000" pitchFamily="2" charset="2"/>
            </a:endParaRPr>
          </a:p>
          <a:p>
            <a:pPr marL="342900" indent="-342900">
              <a:buAutoNum type="arabicPeriod"/>
            </a:pPr>
            <a:endParaRPr lang="en-US" altLang="zh-CN" sz="3200" dirty="0" smtClean="0">
              <a:sym typeface="Wingdings" panose="05000000000000000000" pitchFamily="2" charset="2"/>
            </a:endParaRPr>
          </a:p>
          <a:p>
            <a:pPr marL="342900" indent="-342900">
              <a:buFontTx/>
              <a:buAutoNum type="arabicPeriod"/>
            </a:pPr>
            <a:r>
              <a:rPr lang="zh-CN" altLang="en-US" sz="3200" b="1" dirty="0">
                <a:solidFill>
                  <a:srgbClr val="FF0000"/>
                </a:solidFill>
                <a:sym typeface="Wingdings" panose="05000000000000000000" pitchFamily="2" charset="2"/>
              </a:rPr>
              <a:t>選擇</a:t>
            </a:r>
            <a:r>
              <a:rPr lang="zh-CN" altLang="en-US" sz="3200" dirty="0">
                <a:sym typeface="Wingdings" panose="05000000000000000000" pitchFamily="2" charset="2"/>
              </a:rPr>
              <a:t>適合你的</a:t>
            </a:r>
            <a:r>
              <a:rPr lang="en-US" altLang="zh-CN" sz="3200" dirty="0">
                <a:sym typeface="Wingdings" panose="05000000000000000000" pitchFamily="2" charset="2"/>
              </a:rPr>
              <a:t>Sacred Pathway</a:t>
            </a:r>
            <a:r>
              <a:rPr lang="zh-CN" altLang="en-US" sz="3200" dirty="0">
                <a:sym typeface="Wingdings" panose="05000000000000000000" pitchFamily="2" charset="2"/>
              </a:rPr>
              <a:t>（神聖的路徑）</a:t>
            </a:r>
            <a:endParaRPr lang="en-US" altLang="zh-CN" sz="3200" dirty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altLang="zh-CN" sz="4000" b="1" dirty="0" smtClean="0">
              <a:solidFill>
                <a:srgbClr val="92D050"/>
              </a:solidFill>
              <a:sym typeface="Wingdings" panose="05000000000000000000" pitchFamily="2" charset="2"/>
            </a:endParaRPr>
          </a:p>
          <a:p>
            <a:r>
              <a:rPr lang="zh-CN" altLang="en-US" sz="40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      Ｔ</a:t>
            </a:r>
            <a:r>
              <a:rPr lang="zh-CN" altLang="en-US" sz="4000" b="1" dirty="0">
                <a:solidFill>
                  <a:srgbClr val="92D050"/>
                </a:solidFill>
                <a:sym typeface="Wingdings" panose="05000000000000000000" pitchFamily="2" charset="2"/>
              </a:rPr>
              <a:t>Ｅ</a:t>
            </a:r>
            <a:r>
              <a:rPr lang="zh-CN" altLang="en-US" sz="4000" b="1" dirty="0" smtClean="0">
                <a:solidFill>
                  <a:srgbClr val="92D050"/>
                </a:solidFill>
                <a:sym typeface="Wingdings" panose="05000000000000000000" pitchFamily="2" charset="2"/>
              </a:rPr>
              <a:t>Ａ　（小步，行動，慶祝）</a:t>
            </a:r>
            <a:endParaRPr lang="en-US" altLang="zh-CN" sz="4000" b="1" dirty="0" smtClean="0">
              <a:solidFill>
                <a:srgbClr val="92D050"/>
              </a:solidFill>
              <a:sym typeface="Wingdings" panose="05000000000000000000" pitchFamily="2" charset="2"/>
            </a:endParaRPr>
          </a:p>
          <a:p>
            <a:endParaRPr lang="en-US" altLang="zh-CN" sz="4000" b="1" dirty="0">
              <a:solidFill>
                <a:srgbClr val="92D050"/>
              </a:solidFill>
              <a:sym typeface="Wingdings" panose="05000000000000000000" pitchFamily="2" charset="2"/>
            </a:endParaRPr>
          </a:p>
          <a:p>
            <a:r>
              <a:rPr lang="zh-CN" altLang="en-US" sz="4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      屬靈肌肉成長，服事自然有力！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6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990600"/>
            <a:ext cx="8218085" cy="48729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303643"/>
            <a:ext cx="5988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/>
              <a:t>Daylio</a:t>
            </a:r>
            <a:r>
              <a:rPr lang="zh-CN" altLang="en-US" sz="3200" b="1" dirty="0" smtClean="0"/>
              <a:t>：</a:t>
            </a:r>
            <a:r>
              <a:rPr lang="en-US" sz="3200" b="1" dirty="0" smtClean="0"/>
              <a:t> 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記</a:t>
            </a:r>
            <a:r>
              <a:rPr lang="zh-CN" altLang="en-US" sz="3200" b="1" dirty="0">
                <a:solidFill>
                  <a:schemeClr val="accent1"/>
                </a:solidFill>
              </a:rPr>
              <a:t>錄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情緒 </a:t>
            </a:r>
            <a:r>
              <a:rPr lang="en-US" altLang="zh-CN" sz="3200" b="1" dirty="0" smtClean="0">
                <a:solidFill>
                  <a:schemeClr val="accent1"/>
                </a:solidFill>
              </a:rPr>
              <a:t>&amp; </a:t>
            </a:r>
            <a:r>
              <a:rPr lang="zh-CN" altLang="en-US" sz="3200" b="1" dirty="0" smtClean="0">
                <a:solidFill>
                  <a:schemeClr val="accent1"/>
                </a:solidFill>
              </a:rPr>
              <a:t>行動的  </a:t>
            </a:r>
            <a:r>
              <a:rPr lang="en-US" altLang="zh-CN" sz="3200" b="1" dirty="0" smtClean="0"/>
              <a:t>APP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3777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2400"/>
            <a:ext cx="7543800" cy="642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1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1256" y="676580"/>
            <a:ext cx="5225143" cy="3810001"/>
          </a:xfrm>
          <a:prstGeom prst="rect">
            <a:avLst/>
          </a:prstGeom>
          <a:noFill/>
        </p:spPr>
        <p:txBody>
          <a:bodyPr wrap="square" lIns="91435" tIns="45718" rIns="91435" bIns="45718" rtlCol="0" anchor="b">
            <a:normAutofit fontScale="92500" lnSpcReduction="10000"/>
          </a:bodyPr>
          <a:lstStyle/>
          <a:p>
            <a:pPr algn="ctr"/>
            <a:r>
              <a:rPr lang="en-US" sz="2600" b="1" dirty="0" smtClean="0">
                <a:solidFill>
                  <a:srgbClr val="00B050"/>
                </a:solidFill>
              </a:rPr>
              <a:t>T.E.A </a:t>
            </a:r>
            <a:r>
              <a:rPr lang="en-US" altLang="zh-CN" sz="2600" b="1" dirty="0" smtClean="0">
                <a:solidFill>
                  <a:srgbClr val="00B050"/>
                </a:solidFill>
              </a:rPr>
              <a:t>- </a:t>
            </a:r>
            <a:r>
              <a:rPr lang="en-US" sz="2600" b="1" dirty="0" smtClean="0">
                <a:solidFill>
                  <a:srgbClr val="FF0000"/>
                </a:solidFill>
              </a:rPr>
              <a:t>T</a:t>
            </a:r>
            <a:r>
              <a:rPr lang="en-US" sz="2600" b="1" dirty="0" smtClean="0">
                <a:solidFill>
                  <a:schemeClr val="bg1"/>
                </a:solidFill>
              </a:rPr>
              <a:t>iny </a:t>
            </a:r>
            <a:r>
              <a:rPr lang="en-US" sz="2600" b="1" dirty="0">
                <a:solidFill>
                  <a:srgbClr val="FF0000"/>
                </a:solidFill>
              </a:rPr>
              <a:t>E</a:t>
            </a:r>
            <a:r>
              <a:rPr lang="en-US" sz="2600" b="1" dirty="0">
                <a:solidFill>
                  <a:schemeClr val="bg1"/>
                </a:solidFill>
              </a:rPr>
              <a:t>njoyable </a:t>
            </a:r>
            <a:r>
              <a:rPr lang="en-US" sz="2600" b="1" dirty="0">
                <a:solidFill>
                  <a:srgbClr val="FF0000"/>
                </a:solidFill>
              </a:rPr>
              <a:t>A</a:t>
            </a:r>
            <a:r>
              <a:rPr lang="en-US" sz="2600" b="1" dirty="0">
                <a:solidFill>
                  <a:schemeClr val="bg1"/>
                </a:solidFill>
              </a:rPr>
              <a:t>ction 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algn="ctr"/>
            <a:endParaRPr lang="en-US" sz="2600" b="1" dirty="0">
              <a:solidFill>
                <a:schemeClr val="bg1"/>
              </a:solidFill>
            </a:endParaRPr>
          </a:p>
          <a:p>
            <a:pPr algn="ctr"/>
            <a:r>
              <a:rPr lang="zh-CN" altLang="en-US" sz="2600" b="1" dirty="0">
                <a:solidFill>
                  <a:schemeClr val="bg1"/>
                </a:solidFill>
              </a:rPr>
              <a:t>微小</a:t>
            </a:r>
            <a:r>
              <a:rPr lang="zh-CN" altLang="en-US" sz="2600" b="1" dirty="0" smtClean="0">
                <a:solidFill>
                  <a:schemeClr val="bg1"/>
                </a:solidFill>
              </a:rPr>
              <a:t>、</a:t>
            </a:r>
            <a:r>
              <a:rPr lang="zh-CN" altLang="en-US" sz="2600" b="1" dirty="0">
                <a:solidFill>
                  <a:schemeClr val="bg1"/>
                </a:solidFill>
              </a:rPr>
              <a:t>喜</a:t>
            </a:r>
            <a:r>
              <a:rPr lang="zh-CN" altLang="en-US" sz="2600" b="1" dirty="0" smtClean="0">
                <a:solidFill>
                  <a:schemeClr val="bg1"/>
                </a:solidFill>
              </a:rPr>
              <a:t>樂 的</a:t>
            </a:r>
            <a:r>
              <a:rPr lang="zh-CN" altLang="en-US" sz="2600" b="1" dirty="0">
                <a:solidFill>
                  <a:schemeClr val="bg1"/>
                </a:solidFill>
              </a:rPr>
              <a:t>行動</a:t>
            </a:r>
            <a:endParaRPr lang="en-US" sz="2600" dirty="0">
              <a:solidFill>
                <a:schemeClr val="bg1"/>
              </a:solidFill>
            </a:endParaRPr>
          </a:p>
          <a:p>
            <a:endParaRPr lang="en-US" altLang="zh-CN" sz="2400" dirty="0" smtClean="0">
              <a:solidFill>
                <a:schemeClr val="bg1"/>
              </a:solidFill>
            </a:endParaRPr>
          </a:p>
          <a:p>
            <a:endParaRPr lang="en-US" altLang="zh-CN" sz="2400" dirty="0" smtClean="0">
              <a:solidFill>
                <a:schemeClr val="bg1"/>
              </a:solidFill>
            </a:endParaRPr>
          </a:p>
          <a:p>
            <a:r>
              <a:rPr lang="zh-CN" altLang="en-US" sz="2400" dirty="0" smtClean="0">
                <a:solidFill>
                  <a:schemeClr val="bg1"/>
                </a:solidFill>
              </a:rPr>
              <a:t>以</a:t>
            </a:r>
            <a:r>
              <a:rPr lang="zh-CN" altLang="en-US" sz="2400" dirty="0">
                <a:solidFill>
                  <a:schemeClr val="bg1"/>
                </a:solidFill>
              </a:rPr>
              <a:t>弗所書</a:t>
            </a:r>
            <a:r>
              <a:rPr lang="en-US" sz="2400" dirty="0">
                <a:solidFill>
                  <a:schemeClr val="bg1"/>
                </a:solidFill>
              </a:rPr>
              <a:t> 3</a:t>
            </a:r>
            <a:r>
              <a:rPr lang="zh-CN" altLang="en-US" sz="2400" dirty="0">
                <a:solidFill>
                  <a:schemeClr val="bg1"/>
                </a:solidFill>
              </a:rPr>
              <a:t>章</a:t>
            </a:r>
            <a:r>
              <a:rPr lang="en-US" altLang="zh-CN" sz="2400" dirty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19 </a:t>
            </a:r>
            <a:r>
              <a:rPr lang="en-US" altLang="zh-CN" sz="2400" dirty="0">
                <a:solidFill>
                  <a:schemeClr val="bg1"/>
                </a:solidFill>
              </a:rPr>
              <a:t>– 20</a:t>
            </a:r>
            <a:r>
              <a:rPr lang="zh-CN" altLang="en-US" sz="2400" dirty="0">
                <a:solidFill>
                  <a:schemeClr val="bg1"/>
                </a:solidFill>
              </a:rPr>
              <a:t>節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19</a:t>
            </a:r>
            <a:r>
              <a:rPr lang="zh-TW" altLang="en-US" sz="2400" b="1" dirty="0">
                <a:solidFill>
                  <a:srgbClr val="7BCF27"/>
                </a:solidFill>
              </a:rPr>
              <a:t>並</a:t>
            </a:r>
            <a:r>
              <a:rPr lang="zh-CN" altLang="en-US" sz="2400" b="1" dirty="0">
                <a:solidFill>
                  <a:srgbClr val="7BCF27"/>
                </a:solidFill>
              </a:rPr>
              <a:t>知道</a:t>
            </a:r>
            <a:r>
              <a:rPr lang="zh-TW" altLang="en-US" sz="2400" b="1" dirty="0">
                <a:solidFill>
                  <a:srgbClr val="7BCF27"/>
                </a:solidFill>
              </a:rPr>
              <a:t>這愛是過於人所能測度的，便叫神一切所充滿的充滿了你們。</a:t>
            </a:r>
            <a:endParaRPr lang="en-US" altLang="zh-TW" sz="2400" b="1" dirty="0">
              <a:solidFill>
                <a:srgbClr val="7BCF27"/>
              </a:solidFill>
            </a:endParaRPr>
          </a:p>
          <a:p>
            <a:endParaRPr lang="en-US" altLang="zh-TW" sz="2400" b="1" dirty="0">
              <a:solidFill>
                <a:srgbClr val="7BCF27"/>
              </a:solidFill>
              <a:hlinkClick r:id="rId4"/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20</a:t>
            </a:r>
            <a:r>
              <a:rPr lang="zh-TW" altLang="en-US" sz="2400" b="1" dirty="0">
                <a:solidFill>
                  <a:srgbClr val="7BCF27"/>
                </a:solidFill>
              </a:rPr>
              <a:t>神能照著運行在我們心裡的大力，充充足足地成就一切，</a:t>
            </a:r>
            <a:r>
              <a:rPr lang="zh-TW" altLang="en-US" sz="2800" b="1" dirty="0">
                <a:solidFill>
                  <a:srgbClr val="FF0000"/>
                </a:solidFill>
              </a:rPr>
              <a:t>超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過 </a:t>
            </a:r>
            <a:r>
              <a:rPr lang="zh-TW" altLang="en-US" sz="2400" b="1" dirty="0" smtClean="0">
                <a:solidFill>
                  <a:srgbClr val="7BCF27"/>
                </a:solidFill>
              </a:rPr>
              <a:t>我們所求所</a:t>
            </a:r>
            <a:r>
              <a:rPr lang="zh-TW" altLang="en-US" sz="2400" b="1" dirty="0">
                <a:solidFill>
                  <a:srgbClr val="7BCF27"/>
                </a:solidFill>
              </a:rPr>
              <a:t>想的。</a:t>
            </a:r>
            <a:endParaRPr lang="en-US" sz="2400" b="1" dirty="0">
              <a:solidFill>
                <a:srgbClr val="7BCF27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98018">
            <a:off x="7834025" y="2845971"/>
            <a:ext cx="1031813" cy="228336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16882" y="267512"/>
            <a:ext cx="1584446" cy="24384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0597" y="356542"/>
            <a:ext cx="828109" cy="2133600"/>
          </a:xfrm>
          <a:prstGeom prst="rect">
            <a:avLst/>
          </a:prstGeom>
        </p:spPr>
      </p:pic>
      <p:sp>
        <p:nvSpPr>
          <p:cNvPr id="19" name="Left-Right Arrow 18"/>
          <p:cNvSpPr/>
          <p:nvPr/>
        </p:nvSpPr>
        <p:spPr>
          <a:xfrm rot="5400000">
            <a:off x="6208854" y="2544283"/>
            <a:ext cx="685800" cy="425116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Left-Right Arrow 19"/>
          <p:cNvSpPr/>
          <p:nvPr/>
        </p:nvSpPr>
        <p:spPr>
          <a:xfrm rot="10800000">
            <a:off x="7298752" y="3868422"/>
            <a:ext cx="685800" cy="425116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Left-Right Arrow 20"/>
          <p:cNvSpPr/>
          <p:nvPr/>
        </p:nvSpPr>
        <p:spPr>
          <a:xfrm rot="7846803">
            <a:off x="7097263" y="2788413"/>
            <a:ext cx="819804" cy="425116"/>
          </a:xfrm>
          <a:prstGeom prst="left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462818" y="2490141"/>
            <a:ext cx="182880" cy="1828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6488050" y="3994685"/>
            <a:ext cx="182880" cy="1828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/>
          </a:p>
        </p:txBody>
      </p:sp>
      <p:sp>
        <p:nvSpPr>
          <p:cNvPr id="24" name="Oval 23"/>
          <p:cNvSpPr/>
          <p:nvPr/>
        </p:nvSpPr>
        <p:spPr>
          <a:xfrm>
            <a:off x="6488050" y="3993389"/>
            <a:ext cx="182880" cy="1828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7729263" y="3990307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/>
          </a:p>
        </p:txBody>
      </p:sp>
      <p:sp>
        <p:nvSpPr>
          <p:cNvPr id="26" name="Oval 25"/>
          <p:cNvSpPr/>
          <p:nvPr/>
        </p:nvSpPr>
        <p:spPr>
          <a:xfrm>
            <a:off x="6485609" y="3995654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6483258" y="3993797"/>
            <a:ext cx="182880" cy="1828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149495717"/>
              </p:ext>
            </p:extLst>
          </p:nvPr>
        </p:nvGraphicFramePr>
        <p:xfrm>
          <a:off x="5610023" y="3013378"/>
          <a:ext cx="1938935" cy="2330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46587" y="5486400"/>
            <a:ext cx="46544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dirty="0">
                <a:solidFill>
                  <a:schemeClr val="bg1"/>
                </a:solidFill>
              </a:rPr>
              <a:t>謝</a:t>
            </a:r>
            <a:r>
              <a:rPr lang="zh-CN" altLang="en-US" sz="2400" dirty="0" smtClean="0">
                <a:solidFill>
                  <a:schemeClr val="bg1"/>
                </a:solidFill>
              </a:rPr>
              <a:t>謝！</a:t>
            </a:r>
            <a:endParaRPr lang="en-US" altLang="zh-CN" sz="2400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sz="2400" dirty="0" smtClean="0">
                <a:solidFill>
                  <a:schemeClr val="bg1"/>
                </a:solidFill>
              </a:rPr>
              <a:t>聯繫</a:t>
            </a:r>
            <a:r>
              <a:rPr lang="en-US" sz="2400" dirty="0" smtClean="0">
                <a:solidFill>
                  <a:schemeClr val="bg1"/>
                </a:solidFill>
              </a:rPr>
              <a:t>Email: dejian.chen@gmail.com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023 L 0.00278 0.22037 " pathEditMode="relative" rAng="0" ptsTypes="AA">
                                      <p:cBhvr>
                                        <p:cTn id="29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3889 -1.11111E-6 " pathEditMode="relative" rAng="0" ptsTypes="AA">
                                      <p:cBhvr>
                                        <p:cTn id="39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1788 -0.18403 " pathEditMode="relative" rAng="0" ptsTypes="AA">
                                      <p:cBhvr>
                                        <p:cTn id="41" dur="1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82786E-6 L -0.13664 0.00046 " pathEditMode="relative" rAng="0" ptsTypes="AA">
                                      <p:cBhvr>
                                        <p:cTn id="54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3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0.00093 L -0.00261 -0.21911 " pathEditMode="relative" rAng="0" ptsTypes="AA">
                                      <p:cBhvr>
                                        <p:cTn id="64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1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0.00046 L 0.11458 -0.18079 " pathEditMode="relative" rAng="0" ptsTypes="AA">
                                      <p:cBhvr>
                                        <p:cTn id="66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-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2" grpId="1" animBg="1"/>
      <p:bldP spid="22" grpId="2" animBg="1"/>
      <p:bldP spid="23" grpId="0" animBg="1"/>
      <p:bldP spid="23" grpId="1" animBg="1"/>
      <p:bldP spid="23" grpId="2" animBg="1"/>
      <p:bldP spid="24" grpId="0" animBg="1"/>
      <p:bldP spid="24" grpId="1" animBg="1"/>
      <p:bldP spid="24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8588829" cy="5419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0464" y="164918"/>
            <a:ext cx="3801041" cy="523220"/>
          </a:xfrm>
          <a:prstGeom prst="rect">
            <a:avLst/>
          </a:prstGeom>
          <a:noFill/>
        </p:spPr>
        <p:txBody>
          <a:bodyPr wrap="none" lIns="91435" tIns="45718" rIns="91435" bIns="45718" rtlCol="0">
            <a:spAutoFit/>
          </a:bodyPr>
          <a:lstStyle/>
          <a:p>
            <a:r>
              <a:rPr lang="en-US" altLang="zh-CN" sz="2800" b="1" i="1" dirty="0">
                <a:solidFill>
                  <a:srgbClr val="FF0000"/>
                </a:solidFill>
              </a:rPr>
              <a:t>2014</a:t>
            </a:r>
            <a:r>
              <a:rPr lang="zh-CN" altLang="en-US" sz="2800" b="1" i="1" dirty="0">
                <a:solidFill>
                  <a:srgbClr val="FF0000"/>
                </a:solidFill>
              </a:rPr>
              <a:t>年电影：后会无期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90800" y="144777"/>
            <a:ext cx="3930704" cy="523220"/>
          </a:xfrm>
          <a:prstGeom prst="rect">
            <a:avLst/>
          </a:prstGeom>
          <a:solidFill>
            <a:schemeClr val="bg1"/>
          </a:solidFill>
        </p:spPr>
        <p:txBody>
          <a:bodyPr wrap="square" lIns="91435" tIns="45718" rIns="91435" bIns="45718" rtlCol="0">
            <a:spAutoFit/>
          </a:bodyPr>
          <a:lstStyle/>
          <a:p>
            <a:pPr algn="ctr"/>
            <a:r>
              <a:rPr lang="zh-CN" altLang="en-US" sz="2800" b="1" i="1" dirty="0">
                <a:solidFill>
                  <a:srgbClr val="FF0000"/>
                </a:solidFill>
              </a:rPr>
              <a:t>诗人：席慕蓉</a:t>
            </a:r>
            <a:endParaRPr lang="en-US" sz="2800" b="1" i="1" dirty="0">
              <a:solidFill>
                <a:srgbClr val="FF0000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609600" y="2324100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54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9600" y="228600"/>
            <a:ext cx="8305800" cy="1176456"/>
          </a:xfrm>
          <a:prstGeom prst="rect">
            <a:avLst/>
          </a:prstGeom>
          <a:noFill/>
        </p:spPr>
        <p:txBody>
          <a:bodyPr wrap="square" lIns="91435" tIns="45718" rIns="91435" bIns="45718" rtlCol="0">
            <a:normAutofit fontScale="92500" lnSpcReduction="10000"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+mj-lt"/>
              </a:rPr>
              <a:t>T.E.A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4000" b="1" dirty="0">
                <a:solidFill>
                  <a:srgbClr val="00B050"/>
                </a:solidFill>
                <a:latin typeface="+mj-lt"/>
              </a:rPr>
              <a:t>- 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T</a:t>
            </a:r>
            <a:r>
              <a:rPr lang="en-US" sz="4000" b="1" dirty="0">
                <a:latin typeface="+mj-lt"/>
              </a:rPr>
              <a:t>iny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E</a:t>
            </a:r>
            <a:r>
              <a:rPr lang="en-US" sz="4000" b="1" dirty="0">
                <a:latin typeface="+mj-lt"/>
              </a:rPr>
              <a:t>njoyable</a:t>
            </a:r>
            <a:r>
              <a:rPr lang="en-US" sz="4000" b="1" dirty="0">
                <a:solidFill>
                  <a:srgbClr val="FF0000"/>
                </a:solidFill>
                <a:latin typeface="+mj-lt"/>
              </a:rPr>
              <a:t> A</a:t>
            </a:r>
            <a:r>
              <a:rPr lang="en-US" sz="4000" b="1" dirty="0">
                <a:latin typeface="+mj-lt"/>
              </a:rPr>
              <a:t>ction </a:t>
            </a:r>
          </a:p>
          <a:p>
            <a:pPr algn="ctr"/>
            <a:r>
              <a:rPr lang="zh-CN" altLang="en-US" sz="4000" b="1" dirty="0">
                <a:latin typeface="+mj-lt"/>
              </a:rPr>
              <a:t>微小</a:t>
            </a:r>
            <a:r>
              <a:rPr lang="zh-CN" altLang="en-US" sz="4000" b="1" dirty="0" smtClean="0">
                <a:latin typeface="+mj-lt"/>
              </a:rPr>
              <a:t>、</a:t>
            </a:r>
            <a:r>
              <a:rPr lang="zh-CN" altLang="en-US" sz="4000" b="1" dirty="0">
                <a:latin typeface="+mj-lt"/>
              </a:rPr>
              <a:t>喜</a:t>
            </a:r>
            <a:r>
              <a:rPr lang="zh-CN" altLang="en-US" sz="4000" b="1" dirty="0" smtClean="0">
                <a:latin typeface="+mj-lt"/>
              </a:rPr>
              <a:t>樂 的</a:t>
            </a:r>
            <a:r>
              <a:rPr lang="zh-CN" altLang="en-US" sz="4000" b="1" dirty="0">
                <a:latin typeface="+mj-lt"/>
              </a:rPr>
              <a:t>行動</a:t>
            </a:r>
            <a:endParaRPr lang="en-US" sz="40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295" y="1752600"/>
            <a:ext cx="5942409" cy="450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2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6" y="114300"/>
            <a:ext cx="4802187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3" y="1447801"/>
            <a:ext cx="5595256" cy="5105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問題</a:t>
            </a:r>
            <a:endParaRPr lang="en-US" altLang="zh-CN" sz="2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聽了許多道理，卻過不好這一生</a:t>
            </a:r>
            <a:r>
              <a:rPr lang="zh-CN" altLang="en-US" sz="2400" dirty="0" smtClean="0">
                <a:solidFill>
                  <a:srgbClr val="FFFF00"/>
                </a:solidFill>
                <a:ea typeface="SimSun" pitchFamily="2" charset="-122"/>
              </a:rPr>
              <a:t>？屬靈真理活不出來，怎</a:t>
            </a: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麼辦？</a:t>
            </a:r>
            <a:endParaRPr lang="en-US" altLang="zh-CN" sz="2400" b="1" dirty="0"/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方法</a:t>
            </a:r>
            <a:endParaRPr lang="en-US" altLang="zh-CN" sz="2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rgbClr val="FFFF00"/>
                </a:solidFill>
                <a:ea typeface="SimSun" pitchFamily="2" charset="-122"/>
              </a:rPr>
              <a:t>T.E.A + </a:t>
            </a: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前</a:t>
            </a:r>
            <a:r>
              <a:rPr lang="zh-CN" altLang="en-US" sz="2400" dirty="0" smtClean="0">
                <a:solidFill>
                  <a:srgbClr val="FFFF00"/>
                </a:solidFill>
                <a:ea typeface="SimSun" pitchFamily="2" charset="-122"/>
              </a:rPr>
              <a:t>景</a:t>
            </a: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理論</a:t>
            </a:r>
            <a:r>
              <a:rPr lang="zh-CN" altLang="en-US" sz="2400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sz="2400" dirty="0">
                <a:solidFill>
                  <a:srgbClr val="FFFF00"/>
                </a:solidFill>
                <a:ea typeface="SimSun" pitchFamily="2" charset="-122"/>
              </a:rPr>
              <a:t>+ </a:t>
            </a: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最省力法則</a:t>
            </a:r>
            <a:endParaRPr lang="en-US" altLang="zh-CN" sz="2400" dirty="0">
              <a:solidFill>
                <a:srgbClr val="FFFF00"/>
              </a:solidFill>
              <a:ea typeface="SimSun" pitchFamily="2" charset="-122"/>
            </a:endParaRPr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 smtClean="0"/>
              <a:t>應用</a:t>
            </a:r>
            <a:r>
              <a:rPr lang="en-US" altLang="zh-CN" sz="2400" b="1" dirty="0" smtClean="0"/>
              <a:t>/ </a:t>
            </a:r>
            <a:r>
              <a:rPr lang="en-US" altLang="zh-CN" sz="2400" b="1" dirty="0"/>
              <a:t>Demo </a:t>
            </a:r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問答</a:t>
            </a:r>
            <a:r>
              <a:rPr lang="en-US" altLang="zh-CN" sz="2400" b="1" dirty="0"/>
              <a:t>/ Q &amp; A</a:t>
            </a:r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3472544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2"/>
            <a:ext cx="4953000" cy="838200"/>
          </a:xfrm>
          <a:prstGeom prst="rect">
            <a:avLst/>
          </a:prstGeom>
          <a:noFill/>
        </p:spPr>
        <p:txBody>
          <a:bodyPr wrap="square" lIns="91435" tIns="45718" rIns="91435" bIns="45718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solidFill>
                  <a:prstClr val="white"/>
                </a:solidFill>
              </a:rPr>
              <a:t>Agenda: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1256" y="1295400"/>
            <a:ext cx="3091543" cy="3852863"/>
          </a:xfrm>
          <a:prstGeom prst="rect">
            <a:avLst/>
          </a:prstGeom>
          <a:noFill/>
        </p:spPr>
        <p:txBody>
          <a:bodyPr wrap="square" lIns="91435" tIns="45718" rIns="91435" bIns="45718" rtlCol="0" anchor="b">
            <a:normAutofit fontScale="92500"/>
          </a:bodyPr>
          <a:lstStyle/>
          <a:p>
            <a:r>
              <a:rPr lang="zh-CN" altLang="en-US" sz="2600" dirty="0">
                <a:solidFill>
                  <a:srgbClr val="FF0000"/>
                </a:solidFill>
              </a:rPr>
              <a:t>以弗所書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endParaRPr lang="en-US" sz="2600" dirty="0" smtClean="0">
              <a:solidFill>
                <a:srgbClr val="FF0000"/>
              </a:solidFill>
            </a:endParaRPr>
          </a:p>
          <a:p>
            <a:r>
              <a:rPr lang="en-US" sz="2600" dirty="0" smtClean="0">
                <a:solidFill>
                  <a:srgbClr val="FF0000"/>
                </a:solidFill>
              </a:rPr>
              <a:t>3</a:t>
            </a:r>
            <a:r>
              <a:rPr lang="zh-CN" altLang="en-US" sz="2600" dirty="0">
                <a:solidFill>
                  <a:srgbClr val="FF0000"/>
                </a:solidFill>
              </a:rPr>
              <a:t>章</a:t>
            </a:r>
            <a:r>
              <a:rPr lang="en-US" altLang="zh-CN" sz="2600" dirty="0">
                <a:solidFill>
                  <a:srgbClr val="FF0000"/>
                </a:solidFill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19 </a:t>
            </a:r>
            <a:r>
              <a:rPr lang="en-US" altLang="zh-CN" sz="2600" dirty="0">
                <a:solidFill>
                  <a:srgbClr val="FF0000"/>
                </a:solidFill>
              </a:rPr>
              <a:t>– 20</a:t>
            </a:r>
            <a:r>
              <a:rPr lang="zh-CN" altLang="en-US" sz="2600" dirty="0">
                <a:solidFill>
                  <a:srgbClr val="FF0000"/>
                </a:solidFill>
              </a:rPr>
              <a:t>節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19</a:t>
            </a:r>
            <a:r>
              <a:rPr lang="zh-TW" altLang="en-US" sz="2400" b="1" dirty="0"/>
              <a:t>並</a:t>
            </a:r>
            <a:r>
              <a:rPr lang="zh-CN" altLang="en-US" sz="2400" b="1" dirty="0"/>
              <a:t>知道</a:t>
            </a:r>
            <a:r>
              <a:rPr lang="zh-TW" altLang="en-US" sz="2400" b="1" dirty="0"/>
              <a:t>這愛是過於人所能測度的，便叫</a:t>
            </a:r>
            <a:r>
              <a:rPr lang="zh-TW" altLang="en-US" sz="2400" b="1" dirty="0" smtClean="0"/>
              <a:t>神一</a:t>
            </a:r>
            <a:r>
              <a:rPr lang="zh-TW" altLang="en-US" sz="2400" b="1" dirty="0"/>
              <a:t>切所充滿的充滿了你們。</a:t>
            </a:r>
            <a:endParaRPr lang="en-US" altLang="zh-TW" sz="2400" b="1" dirty="0"/>
          </a:p>
          <a:p>
            <a:endParaRPr lang="en-US" altLang="zh-TW" sz="2400" b="1" dirty="0">
              <a:solidFill>
                <a:srgbClr val="7BCF27"/>
              </a:solidFill>
              <a:hlinkClick r:id="rId4"/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4"/>
              </a:rPr>
              <a:t>20</a:t>
            </a:r>
            <a:r>
              <a:rPr lang="zh-TW" altLang="en-US" sz="2400" b="1" dirty="0"/>
              <a:t>神能照著運行在我們心裡的大力，充充足足地成就一切，</a:t>
            </a:r>
            <a:r>
              <a:rPr lang="zh-TW" altLang="en-US" sz="2800" b="1" dirty="0">
                <a:solidFill>
                  <a:srgbClr val="FF0000"/>
                </a:solidFill>
              </a:rPr>
              <a:t>超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過</a:t>
            </a:r>
            <a:r>
              <a:rPr lang="zh-TW" altLang="en-US" sz="2800" b="1" dirty="0" smtClean="0"/>
              <a:t> </a:t>
            </a:r>
            <a:r>
              <a:rPr lang="zh-TW" altLang="en-US" sz="2400" b="1" dirty="0" smtClean="0"/>
              <a:t>我們所求所</a:t>
            </a:r>
            <a:r>
              <a:rPr lang="zh-TW" altLang="en-US" sz="2400" b="1" dirty="0"/>
              <a:t>想的。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277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72543" y="1447801"/>
            <a:ext cx="5595256" cy="5105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400" b="1" dirty="0"/>
              <a:t>問題</a:t>
            </a:r>
            <a:endParaRPr lang="en-US" altLang="zh-CN" sz="2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FFFF00"/>
                </a:solidFill>
                <a:ea typeface="SimSun" pitchFamily="2" charset="-122"/>
              </a:rPr>
              <a:t>聽了許多道理，卻過不好這一生？怎麼辦？</a:t>
            </a:r>
            <a:endParaRPr lang="en-US" altLang="zh-CN" sz="2400" b="1" dirty="0"/>
          </a:p>
          <a:p>
            <a:pPr marL="457177" lvl="1" indent="0">
              <a:buNone/>
            </a:pPr>
            <a:endParaRPr lang="en-US" altLang="zh-CN" sz="2400" b="1" dirty="0"/>
          </a:p>
          <a:p>
            <a:pPr marL="457177" lvl="1" indent="0">
              <a:buNone/>
            </a:pPr>
            <a:r>
              <a:rPr lang="en-US" altLang="zh-CN" sz="2400" b="1" dirty="0"/>
              <a:t>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3472544" y="447674"/>
            <a:ext cx="5671457" cy="1000126"/>
          </a:xfrm>
          <a:prstGeom prst="rect">
            <a:avLst/>
          </a:prstGeom>
          <a:solidFill>
            <a:schemeClr val="tx1">
              <a:lumMod val="95000"/>
              <a:lumOff val="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5" tIns="45718" rIns="91435" bIns="45718" rtlCol="0" anchor="ctr"/>
          <a:lstStyle/>
          <a:p>
            <a:pPr algn="ctr"/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86200" y="533402"/>
            <a:ext cx="4953000" cy="838200"/>
          </a:xfrm>
          <a:prstGeom prst="rect">
            <a:avLst/>
          </a:prstGeom>
          <a:noFill/>
        </p:spPr>
        <p:txBody>
          <a:bodyPr wrap="square" lIns="91435" tIns="45718" rIns="91435" bIns="45718" rtlCol="0" anchor="ctr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solidFill>
                  <a:prstClr val="white"/>
                </a:solidFill>
              </a:rPr>
              <a:t>Agenda: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8212"/>
            <a:ext cx="3276599" cy="59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dejchen\AppData\Local\Microsoft\Windows\Temporary Internet Files\Content.IE5\NGEAQEDA\question_mark_serious_thinker_500_clr[1]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71800"/>
            <a:ext cx="3048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1256" y="1295400"/>
            <a:ext cx="3091543" cy="3852863"/>
          </a:xfrm>
          <a:prstGeom prst="rect">
            <a:avLst/>
          </a:prstGeom>
          <a:noFill/>
        </p:spPr>
        <p:txBody>
          <a:bodyPr wrap="square" lIns="91435" tIns="45718" rIns="91435" bIns="45718" rtlCol="0" anchor="b">
            <a:normAutofit fontScale="92500"/>
          </a:bodyPr>
          <a:lstStyle/>
          <a:p>
            <a:r>
              <a:rPr lang="zh-CN" altLang="en-US" sz="2600" dirty="0">
                <a:solidFill>
                  <a:srgbClr val="FF0000"/>
                </a:solidFill>
              </a:rPr>
              <a:t>以弗所書</a:t>
            </a:r>
            <a:r>
              <a:rPr lang="en-US" sz="2600" dirty="0">
                <a:solidFill>
                  <a:srgbClr val="FF0000"/>
                </a:solidFill>
              </a:rPr>
              <a:t> </a:t>
            </a:r>
            <a:endParaRPr lang="en-US" sz="2600" dirty="0" smtClean="0">
              <a:solidFill>
                <a:srgbClr val="FF0000"/>
              </a:solidFill>
            </a:endParaRPr>
          </a:p>
          <a:p>
            <a:r>
              <a:rPr lang="en-US" sz="2600" dirty="0" smtClean="0">
                <a:solidFill>
                  <a:srgbClr val="FF0000"/>
                </a:solidFill>
              </a:rPr>
              <a:t>3</a:t>
            </a:r>
            <a:r>
              <a:rPr lang="zh-CN" altLang="en-US" sz="2600" dirty="0">
                <a:solidFill>
                  <a:srgbClr val="FF0000"/>
                </a:solidFill>
              </a:rPr>
              <a:t>章</a:t>
            </a:r>
            <a:r>
              <a:rPr lang="en-US" altLang="zh-CN" sz="2600" dirty="0">
                <a:solidFill>
                  <a:srgbClr val="FF0000"/>
                </a:solidFill>
              </a:rPr>
              <a:t> </a:t>
            </a:r>
            <a:r>
              <a:rPr lang="en-US" sz="2600" dirty="0">
                <a:solidFill>
                  <a:srgbClr val="FF0000"/>
                </a:solidFill>
              </a:rPr>
              <a:t>19 </a:t>
            </a:r>
            <a:r>
              <a:rPr lang="en-US" altLang="zh-CN" sz="2600" dirty="0">
                <a:solidFill>
                  <a:srgbClr val="FF0000"/>
                </a:solidFill>
              </a:rPr>
              <a:t>– 20</a:t>
            </a:r>
            <a:r>
              <a:rPr lang="zh-CN" altLang="en-US" sz="2600" dirty="0">
                <a:solidFill>
                  <a:srgbClr val="FF0000"/>
                </a:solidFill>
              </a:rPr>
              <a:t>節</a:t>
            </a:r>
            <a:endParaRPr lang="en-US" sz="2600" dirty="0">
              <a:solidFill>
                <a:srgbClr val="FF0000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5"/>
              </a:rPr>
              <a:t>19</a:t>
            </a:r>
            <a:r>
              <a:rPr lang="zh-TW" altLang="en-US" sz="2400" b="1" dirty="0"/>
              <a:t>並</a:t>
            </a:r>
            <a:r>
              <a:rPr lang="zh-CN" altLang="en-US" sz="2400" b="1" dirty="0"/>
              <a:t>知道</a:t>
            </a:r>
            <a:r>
              <a:rPr lang="zh-TW" altLang="en-US" sz="2400" b="1" dirty="0"/>
              <a:t>這愛是過於人所能測度的，便叫</a:t>
            </a:r>
            <a:r>
              <a:rPr lang="zh-TW" altLang="en-US" sz="2400" b="1" dirty="0" smtClean="0"/>
              <a:t>神一</a:t>
            </a:r>
            <a:r>
              <a:rPr lang="zh-TW" altLang="en-US" sz="2400" b="1" dirty="0"/>
              <a:t>切所充滿的充滿了你們。</a:t>
            </a:r>
            <a:endParaRPr lang="en-US" altLang="zh-TW" sz="2400" b="1" dirty="0"/>
          </a:p>
          <a:p>
            <a:endParaRPr lang="en-US" altLang="zh-TW" sz="2400" b="1" dirty="0">
              <a:solidFill>
                <a:srgbClr val="7BCF27"/>
              </a:solidFill>
              <a:hlinkClick r:id="rId5"/>
            </a:endParaRPr>
          </a:p>
          <a:p>
            <a:r>
              <a:rPr lang="en-US" altLang="zh-TW" sz="2400" b="1" dirty="0">
                <a:solidFill>
                  <a:srgbClr val="7BCF27"/>
                </a:solidFill>
                <a:hlinkClick r:id="rId5"/>
              </a:rPr>
              <a:t>20</a:t>
            </a:r>
            <a:r>
              <a:rPr lang="zh-TW" altLang="en-US" sz="2400" b="1" dirty="0"/>
              <a:t>神能照著運行在我們心裡的大力，充充足足地成就一切，</a:t>
            </a:r>
            <a:r>
              <a:rPr lang="zh-TW" altLang="en-US" sz="2800" b="1" dirty="0">
                <a:solidFill>
                  <a:srgbClr val="FF0000"/>
                </a:solidFill>
              </a:rPr>
              <a:t>超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過</a:t>
            </a:r>
            <a:r>
              <a:rPr lang="zh-TW" altLang="en-US" sz="2800" b="1" dirty="0" smtClean="0"/>
              <a:t> </a:t>
            </a:r>
            <a:r>
              <a:rPr lang="zh-TW" altLang="en-US" sz="2400" b="1" dirty="0" smtClean="0"/>
              <a:t>我們所求所</a:t>
            </a:r>
            <a:r>
              <a:rPr lang="zh-TW" altLang="en-US" sz="2400" b="1" dirty="0"/>
              <a:t>想的。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1220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057400"/>
            <a:ext cx="8839200" cy="417812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52400"/>
            <a:ext cx="4622800" cy="164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63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heme/theme1.xml><?xml version="1.0" encoding="utf-8"?>
<a:theme xmlns:a="http://schemas.openxmlformats.org/drawingml/2006/main" name="Introducing PowerPoint 2010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Introducing PowerPoint 2010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IntroducingPowerPoint2010</Template>
  <TotalTime>0</TotalTime>
  <Words>1850</Words>
  <Application>Microsoft Office PowerPoint</Application>
  <PresentationFormat>On-screen Show (4:3)</PresentationFormat>
  <Paragraphs>325</Paragraphs>
  <Slides>39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Introducing PowerPoint 2010</vt:lpstr>
      <vt:lpstr>Default Design</vt:lpstr>
      <vt:lpstr>2_Office Theme</vt:lpstr>
      <vt:lpstr>Custom Design</vt:lpstr>
      <vt:lpstr>1_Custom Design</vt:lpstr>
      <vt:lpstr>Office Theme</vt:lpstr>
      <vt:lpstr>1_Introducing PowerPoint 2010</vt:lpstr>
      <vt:lpstr>     ABC  2018     </vt:lpstr>
      <vt:lpstr>PowerPoint Presentation</vt:lpstr>
      <vt:lpstr>   用T.E.A方法   - 鍛鍊屬靈肌肉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擴充我們與神連接的途徑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2013-10-25T23:18:42Z</dcterms:created>
  <dcterms:modified xsi:type="dcterms:W3CDTF">2018-09-17T17:25:27Z</dcterms:modified>
</cp:coreProperties>
</file>