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8" r:id="rId4"/>
    <p:sldId id="257" r:id="rId5"/>
    <p:sldId id="26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5545138" cy="7559675"/>
  <p:notesSz cx="6858000" cy="9144000"/>
  <p:defaultTextStyle>
    <a:defPPr>
      <a:defRPr lang="en-US"/>
    </a:defPPr>
    <a:lvl1pPr marL="0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78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024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71" algn="l" defTabSz="91429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75" autoAdjust="0"/>
  </p:normalViewPr>
  <p:slideViewPr>
    <p:cSldViewPr>
      <p:cViewPr varScale="1">
        <p:scale>
          <a:sx n="45" d="100"/>
          <a:sy n="45" d="100"/>
        </p:scale>
        <p:origin x="-1910" y="-82"/>
      </p:cViewPr>
      <p:guideLst>
        <p:guide orient="horz" pos="2381"/>
        <p:guide pos="17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887" y="2348406"/>
            <a:ext cx="4713367" cy="1620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771" y="4283817"/>
            <a:ext cx="3881597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20224" y="302747"/>
            <a:ext cx="1247657" cy="6450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257" y="302747"/>
            <a:ext cx="3650550" cy="6450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029" y="4857796"/>
            <a:ext cx="4713367" cy="150143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029" y="3204121"/>
            <a:ext cx="4713367" cy="1653679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58" y="1763925"/>
            <a:ext cx="2449103" cy="49890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8779" y="1763925"/>
            <a:ext cx="2449103" cy="498903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257" y="1692181"/>
            <a:ext cx="2450066" cy="7052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6" indent="0">
              <a:buNone/>
              <a:defRPr sz="1900" b="1"/>
            </a:lvl2pPr>
            <a:lvl3pPr marL="914292" indent="0">
              <a:buNone/>
              <a:defRPr sz="17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78" indent="0">
              <a:buNone/>
              <a:defRPr sz="1600" b="1"/>
            </a:lvl7pPr>
            <a:lvl8pPr marL="3200024" indent="0">
              <a:buNone/>
              <a:defRPr sz="1600" b="1"/>
            </a:lvl8pPr>
            <a:lvl9pPr marL="36571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257" y="2397403"/>
            <a:ext cx="2450066" cy="43555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16855" y="1692181"/>
            <a:ext cx="2451028" cy="7052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6" indent="0">
              <a:buNone/>
              <a:defRPr sz="1900" b="1"/>
            </a:lvl2pPr>
            <a:lvl3pPr marL="914292" indent="0">
              <a:buNone/>
              <a:defRPr sz="17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78" indent="0">
              <a:buNone/>
              <a:defRPr sz="1600" b="1"/>
            </a:lvl7pPr>
            <a:lvl8pPr marL="3200024" indent="0">
              <a:buNone/>
              <a:defRPr sz="1600" b="1"/>
            </a:lvl8pPr>
            <a:lvl9pPr marL="36571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16855" y="2397403"/>
            <a:ext cx="2451028" cy="435556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58" y="300991"/>
            <a:ext cx="1824313" cy="128094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995" y="300995"/>
            <a:ext cx="3099887" cy="6451973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258" y="1581939"/>
            <a:ext cx="182431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40" indent="0">
              <a:buNone/>
              <a:defRPr sz="800"/>
            </a:lvl4pPr>
            <a:lvl5pPr marL="1828586" indent="0">
              <a:buNone/>
              <a:defRPr sz="800"/>
            </a:lvl5pPr>
            <a:lvl6pPr marL="2285732" indent="0">
              <a:buNone/>
              <a:defRPr sz="800"/>
            </a:lvl6pPr>
            <a:lvl7pPr marL="2742878" indent="0">
              <a:buNone/>
              <a:defRPr sz="800"/>
            </a:lvl7pPr>
            <a:lvl8pPr marL="3200024" indent="0">
              <a:buNone/>
              <a:defRPr sz="800"/>
            </a:lvl8pPr>
            <a:lvl9pPr marL="365717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885" y="5291777"/>
            <a:ext cx="3327083" cy="62472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6885" y="675470"/>
            <a:ext cx="3327083" cy="4535805"/>
          </a:xfrm>
        </p:spPr>
        <p:txBody>
          <a:bodyPr/>
          <a:lstStyle>
            <a:lvl1pPr marL="0" indent="0">
              <a:buNone/>
              <a:defRPr sz="3300"/>
            </a:lvl1pPr>
            <a:lvl2pPr marL="457146" indent="0">
              <a:buNone/>
              <a:defRPr sz="2700"/>
            </a:lvl2pPr>
            <a:lvl3pPr marL="914292" indent="0">
              <a:buNone/>
              <a:defRPr sz="2300"/>
            </a:lvl3pPr>
            <a:lvl4pPr marL="1371440" indent="0">
              <a:buNone/>
              <a:defRPr sz="1900"/>
            </a:lvl4pPr>
            <a:lvl5pPr marL="1828586" indent="0">
              <a:buNone/>
              <a:defRPr sz="1900"/>
            </a:lvl5pPr>
            <a:lvl6pPr marL="2285732" indent="0">
              <a:buNone/>
              <a:defRPr sz="1900"/>
            </a:lvl6pPr>
            <a:lvl7pPr marL="2742878" indent="0">
              <a:buNone/>
              <a:defRPr sz="1900"/>
            </a:lvl7pPr>
            <a:lvl8pPr marL="3200024" indent="0">
              <a:buNone/>
              <a:defRPr sz="1900"/>
            </a:lvl8pPr>
            <a:lvl9pPr marL="3657171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6885" y="5916500"/>
            <a:ext cx="3327083" cy="88721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2" indent="0">
              <a:buNone/>
              <a:defRPr sz="1000"/>
            </a:lvl3pPr>
            <a:lvl4pPr marL="1371440" indent="0">
              <a:buNone/>
              <a:defRPr sz="800"/>
            </a:lvl4pPr>
            <a:lvl5pPr marL="1828586" indent="0">
              <a:buNone/>
              <a:defRPr sz="800"/>
            </a:lvl5pPr>
            <a:lvl6pPr marL="2285732" indent="0">
              <a:buNone/>
              <a:defRPr sz="800"/>
            </a:lvl6pPr>
            <a:lvl7pPr marL="2742878" indent="0">
              <a:buNone/>
              <a:defRPr sz="800"/>
            </a:lvl7pPr>
            <a:lvl8pPr marL="3200024" indent="0">
              <a:buNone/>
              <a:defRPr sz="800"/>
            </a:lvl8pPr>
            <a:lvl9pPr marL="365717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257" y="302734"/>
            <a:ext cx="4990624" cy="1259946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257" y="1763925"/>
            <a:ext cx="4990624" cy="498903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257" y="7006709"/>
            <a:ext cx="1293866" cy="40248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9E4A-C4B9-4518-A2A0-C92B95D2E5DB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4590" y="7006709"/>
            <a:ext cx="1755960" cy="40248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74015" y="7006709"/>
            <a:ext cx="1293866" cy="40248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112D-C6D2-4C12-8C35-627BA515F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2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2" indent="-285716" algn="l" defTabSz="91429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6" indent="-228572" algn="l" defTabSz="91429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2" indent="-228572" algn="l" defTabSz="91429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8" indent="-228572" algn="l" defTabSz="91429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2" algn="l" defTabSz="91429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2" algn="l" defTabSz="91429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7" indent="-228572" algn="l" defTabSz="91429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3" indent="-228572" algn="l" defTabSz="91429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8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4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1" algn="l" defTabSz="91429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c:\users\aidong yang\appdata\roaming\360se6\User Data\temp\%E5%BE%AE%E4%BF%A1_Wechat_SocialBe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5138" cy="7559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06440" y="565127"/>
            <a:ext cx="938698" cy="6279914"/>
          </a:xfrm>
          <a:prstGeom prst="rect">
            <a:avLst/>
          </a:prstGeom>
          <a:noFill/>
        </p:spPr>
        <p:txBody>
          <a:bodyPr vert="eaVert" wrap="none" lIns="91430" tIns="45715" rIns="91430" bIns="45715" rtlCol="0">
            <a:spAutoFit/>
          </a:bodyPr>
          <a:lstStyle/>
          <a:p>
            <a:r>
              <a:rPr lang="zh-CN" altLang="en-US" sz="4900" b="1" dirty="0" smtClean="0">
                <a:solidFill>
                  <a:schemeClr val="bg1"/>
                </a:solidFill>
              </a:rPr>
              <a:t>讓微信成為福音的利器</a:t>
            </a:r>
            <a:endParaRPr lang="en-US" sz="49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379" y="0"/>
            <a:ext cx="2337030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en-US" sz="5400" i="1" dirty="0" err="1" smtClean="0">
                <a:solidFill>
                  <a:schemeClr val="bg1"/>
                </a:solidFill>
              </a:rPr>
              <a:t>Wechat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1263" y="4065589"/>
            <a:ext cx="815588" cy="2681173"/>
          </a:xfrm>
          <a:prstGeom prst="rect">
            <a:avLst/>
          </a:prstGeom>
          <a:noFill/>
        </p:spPr>
        <p:txBody>
          <a:bodyPr vert="eaVert" wrap="none" lIns="91430" tIns="45715" rIns="91430" bIns="45715" rtlCol="0">
            <a:spAutoFit/>
          </a:bodyPr>
          <a:lstStyle/>
          <a:p>
            <a:r>
              <a:rPr lang="zh-CN" altLang="en-US" sz="4100" b="1" dirty="0" smtClean="0">
                <a:solidFill>
                  <a:schemeClr val="bg1"/>
                </a:solidFill>
              </a:rPr>
              <a:t>楊愛東牧師</a:t>
            </a:r>
            <a:endParaRPr lang="en-US" sz="4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257" y="236217"/>
            <a:ext cx="4990624" cy="651674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b="1" dirty="0" smtClean="0"/>
              <a:t>設置為中文：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1</a:t>
            </a:r>
            <a:r>
              <a:rPr lang="zh-CN" altLang="en-US" b="1" dirty="0" smtClean="0"/>
              <a:t>、加新朋友（</a:t>
            </a:r>
            <a:r>
              <a:rPr lang="en-US" altLang="zh-CN" b="1" dirty="0" smtClean="0"/>
              <a:t>5000</a:t>
            </a:r>
            <a:r>
              <a:rPr lang="zh-CN" altLang="en-US" b="1" dirty="0" smtClean="0"/>
              <a:t>限制）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微信號、掃一掃、在群裡邀請、搖一搖、在設置－隱私裡設置讓他人看到</a:t>
            </a:r>
            <a:r>
              <a:rPr lang="zh-CN" altLang="en-US" b="1" dirty="0" smtClean="0"/>
              <a:t>你、檢查是不是被加黑、</a:t>
            </a:r>
            <a:endParaRPr lang="en-US" altLang="zh-CN" b="1" dirty="0" smtClean="0"/>
          </a:p>
          <a:p>
            <a:pPr>
              <a:buNone/>
            </a:pPr>
            <a:r>
              <a:rPr lang="en-US" b="1" dirty="0" smtClean="0"/>
              <a:t>2</a:t>
            </a:r>
            <a:r>
              <a:rPr lang="zh-CN" altLang="en-US" b="1" dirty="0" smtClean="0"/>
              <a:t>、發文字，包括照</a:t>
            </a:r>
            <a:r>
              <a:rPr lang="zh-CN" altLang="en-US" b="1" dirty="0" smtClean="0"/>
              <a:t>片</a:t>
            </a:r>
            <a:r>
              <a:rPr lang="en-US" altLang="zh-CN" b="1" dirty="0" smtClean="0"/>
              <a:t>(700</a:t>
            </a:r>
            <a:r>
              <a:rPr lang="zh-CN" altLang="en-US" b="1" dirty="0" smtClean="0"/>
              <a:t>字</a:t>
            </a:r>
            <a:r>
              <a:rPr lang="en-US" altLang="zh-CN" b="1" dirty="0" smtClean="0"/>
              <a:t>)</a:t>
            </a:r>
            <a:endParaRPr lang="en-US" altLang="zh-CN" b="1" dirty="0" smtClean="0"/>
          </a:p>
          <a:p>
            <a:pPr>
              <a:buNone/>
            </a:pPr>
            <a:r>
              <a:rPr lang="en-US" b="1" dirty="0" smtClean="0"/>
              <a:t>3</a:t>
            </a:r>
            <a:r>
              <a:rPr lang="zh-CN" altLang="en-US" b="1" dirty="0" smtClean="0"/>
              <a:t>、轉發文件，加自己的評論</a:t>
            </a:r>
            <a:endParaRPr lang="en-US" altLang="zh-CN" b="1" dirty="0" smtClean="0"/>
          </a:p>
          <a:p>
            <a:pPr>
              <a:buNone/>
            </a:pPr>
            <a:r>
              <a:rPr lang="en-US" b="1" dirty="0" smtClean="0"/>
              <a:t>4</a:t>
            </a:r>
            <a:r>
              <a:rPr lang="zh-CN" altLang="en-US" b="1" dirty="0" smtClean="0"/>
              <a:t>、訂閱公眾號</a:t>
            </a:r>
            <a:endParaRPr lang="en-US" altLang="zh-CN" b="1" dirty="0" smtClean="0"/>
          </a:p>
          <a:p>
            <a:pPr lvl="1">
              <a:buNone/>
            </a:pPr>
            <a:r>
              <a:rPr lang="en-US" altLang="zh-CN" b="1" dirty="0" smtClean="0"/>
              <a:t>	</a:t>
            </a:r>
            <a:r>
              <a:rPr lang="zh-CN" altLang="en-US" b="1" dirty="0" smtClean="0"/>
              <a:t>自己的目標對象：基督徒、慕道友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5</a:t>
            </a:r>
            <a:r>
              <a:rPr lang="zh-CN" altLang="en-US" b="1" dirty="0" smtClean="0"/>
              <a:t>、轉發我的微信圈文章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6</a:t>
            </a:r>
            <a:r>
              <a:rPr lang="zh-CN" altLang="en-US" b="1" dirty="0" smtClean="0"/>
              <a:t>、只在朋友圈發文章</a:t>
            </a:r>
            <a:endParaRPr lang="en-US" altLang="zh-CN" b="1" dirty="0" smtClean="0"/>
          </a:p>
          <a:p>
            <a:pPr>
              <a:buNone/>
            </a:pPr>
            <a:r>
              <a:rPr lang="en-US" altLang="zh-CN" b="1" dirty="0" smtClean="0"/>
              <a:t>7</a:t>
            </a:r>
            <a:r>
              <a:rPr lang="zh-CN" altLang="en-US" b="1" dirty="0" smtClean="0"/>
              <a:t>、不</a:t>
            </a:r>
            <a:r>
              <a:rPr lang="zh-CN" altLang="en-US" b="1" dirty="0" smtClean="0"/>
              <a:t>要讓手機成為另一</a:t>
            </a:r>
            <a:r>
              <a:rPr lang="zh-CN" altLang="en-US" b="1" smtClean="0"/>
              <a:t>個</a:t>
            </a:r>
            <a:r>
              <a:rPr lang="zh-CN" altLang="en-US" b="1" smtClean="0"/>
              <a:t>癮（夫妻離婚的主因？）</a:t>
            </a:r>
            <a:endParaRPr lang="en-US" altLang="zh-CN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AutoShape 2" descr="c:\users\aidong yang\appdata\roaming\360se6\User Data\temp\?ui=2&amp;ik=c7fde870db&amp;view=att&amp;th=14880f33280766e0&amp;attid=0.1.1&amp;disp=emb&amp;zw&amp;atsh=1"/>
          <p:cNvSpPr>
            <a:spLocks noChangeAspect="1" noChangeArrowheads="1"/>
          </p:cNvSpPr>
          <p:nvPr/>
        </p:nvSpPr>
        <p:spPr bwMode="auto">
          <a:xfrm>
            <a:off x="94345" y="-159238"/>
            <a:ext cx="184838" cy="335986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c:\users\aidong yang\appdata\roaming\360se6\User Data\temp\?ui=2&amp;ik=c7fde870db&amp;view=att&amp;th=14880f33280766e0&amp;attid=0.1.1&amp;disp=emb&amp;zw&amp;atsh=1"/>
          <p:cNvSpPr>
            <a:spLocks noChangeAspect="1" noChangeArrowheads="1"/>
          </p:cNvSpPr>
          <p:nvPr/>
        </p:nvSpPr>
        <p:spPr bwMode="auto">
          <a:xfrm>
            <a:off x="94345" y="-159238"/>
            <a:ext cx="184838" cy="335986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 descr="c:\users\aidong yang\appdata\roaming\360se6\User Data\temp\?ui=2&amp;ik=c7fde870db&amp;view=att&amp;th=14880f33280766e0&amp;attid=0.1.1&amp;disp=emb&amp;zw&amp;atsh=1"/>
          <p:cNvSpPr>
            <a:spLocks noChangeAspect="1" noChangeArrowheads="1"/>
          </p:cNvSpPr>
          <p:nvPr/>
        </p:nvSpPr>
        <p:spPr bwMode="auto">
          <a:xfrm>
            <a:off x="94345" y="-159238"/>
            <a:ext cx="184838" cy="335986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c:\users\aidong yang\appdata\roaming\360se6\User Data\temp\?ui=2&amp;ik=c7fde870db&amp;view=att&amp;th=14880f33280766e0&amp;attid=0.1.1&amp;disp=emb&amp;zw&amp;atsh=1"/>
          <p:cNvSpPr>
            <a:spLocks noChangeAspect="1" noChangeArrowheads="1"/>
          </p:cNvSpPr>
          <p:nvPr/>
        </p:nvSpPr>
        <p:spPr bwMode="auto">
          <a:xfrm>
            <a:off x="94345" y="-159238"/>
            <a:ext cx="184838" cy="335986"/>
          </a:xfrm>
          <a:prstGeom prst="rect">
            <a:avLst/>
          </a:prstGeom>
          <a:noFill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5" name="Picture 5" descr="C:\Users\Aidong Yang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72569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idong Yang\Desktop\imag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1977"/>
            <a:ext cx="5545138" cy="79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5451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33</Words>
  <Application>Microsoft Office PowerPoint</Application>
  <PresentationFormat>Custom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Aidong Yang</dc:creator>
  <cp:lastModifiedBy>Aidong Yang</cp:lastModifiedBy>
  <cp:revision>33</cp:revision>
  <dcterms:created xsi:type="dcterms:W3CDTF">2014-09-16T23:16:22Z</dcterms:created>
  <dcterms:modified xsi:type="dcterms:W3CDTF">2014-09-20T14:26:45Z</dcterms:modified>
</cp:coreProperties>
</file>