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DAE68F-09BD-4CB9-AC5A-31F14BD2ACD9}" type="datetimeFigureOut">
              <a:rPr lang="en-US" smtClean="0"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F646766-20CE-4959-B9A0-01417AF055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教會老化不是宿命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你的教會也可以有健康的青年事工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傳承教會命脈的重要人物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愛他們支持他們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有好的屬靈和團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隊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支持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足夠的薪資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給予時間和空間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有與教會整全的配合計畫與方向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不糾結人數的多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寡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支持你的青年事工領袖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831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Q&amp;A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問答時間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57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年輕人是教會的動力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教會的未來在年輕人身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上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教會老化現象嚴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重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需要建立未來的同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工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需要人力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r>
              <a:rPr lang="en-US" altLang="zh-TW" sz="3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etc</a:t>
            </a: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為什麼要建立青年人事工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417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教會為什麼流失年輕人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教會本位的思想是教會之所以失去年輕人的主因之一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今天我要挑戰大家轉變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思考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模式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我是否可以思考年輕人的需要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擺脫教會本位的思想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為什麼要建立青年人事工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572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你今天為什麼來這裡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你想建立教會的青年人事工嘛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青年人事工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是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年輕人的專利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董家驊牧師的教會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榜樣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教會應該如同家庭一般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有著多重的關係網互相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cover</a:t>
            </a:r>
            <a:endParaRPr lang="en-US" altLang="zh-TW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誰來建立青年人事工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02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誰是你口中的年輕人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他們從哪裡來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年紀多大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家庭狀況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他們在這個時代經歷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什麼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所面對的困難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…?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你是否與他們有共通的語言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EX: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LOL?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CoD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 NBA?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來自星星的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你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FB? </a:t>
            </a:r>
            <a:r>
              <a:rPr lang="en-US" altLang="zh-TW" sz="3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WeChat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魯夫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Xman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青年人事工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是</a:t>
            </a:r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跨文化宣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710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有人說三歲就是一個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Generation,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就有文化的差異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媒體的改變促成我們生活習慣和方式的改變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也造成文化的改變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EX:FXXK the poor?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你是否準備自己成為跨文化的宣教士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青年人事工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是</a:t>
            </a:r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跨文化宣</a:t>
            </a:r>
            <a:r>
              <a:rPr lang="zh-TW" alt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7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他們在找尋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愛和關懷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接納歸屬感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人生方向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愛情指引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同伴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鼓勵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真實的友情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好玩的活動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信賴與賦予責任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自我價值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生命意義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&gt;&gt;&gt;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神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教會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屬靈引導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…!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這是社會和學校無法給他們的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  <a:endParaRPr lang="en-US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他們在尋找什麼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586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建立愛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關懷與信賴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花時間同在與陪伴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撒該的故事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給予機會成全造就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以整個教會的角度來看青年事工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傳承信仰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持續不斷引導成長和整全長短期訓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練計畫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我們該怎麼做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170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調整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信息和敬拜的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Focus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(not style)</a:t>
            </a:r>
            <a: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altLang="zh-TW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EX: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台南義</a:t>
            </a:r>
            <a:r>
              <a:rPr lang="zh-TW" alt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豐冬瓜茶的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例子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在小組和查經當中強調體驗教育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在作中學習</a:t>
            </a:r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EX:</a:t>
            </a:r>
            <a:r>
              <a:rPr lang="zh-TW" alt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Camping</a:t>
            </a: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zh-TW" sz="3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我們該怎麼做</a:t>
            </a:r>
            <a:r>
              <a:rPr lang="en-US" altLang="zh-TW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31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243</TotalTime>
  <Words>367</Words>
  <Application>Microsoft Office PowerPoint</Application>
  <PresentationFormat>如螢幕大小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Arial Unicode MS</vt:lpstr>
      <vt:lpstr>Book Antiqua</vt:lpstr>
      <vt:lpstr>Wingdings</vt:lpstr>
      <vt:lpstr>Hardcover</vt:lpstr>
      <vt:lpstr>教會老化不是宿命</vt:lpstr>
      <vt:lpstr>為什麼要建立青年人事工?</vt:lpstr>
      <vt:lpstr>為什麼要建立青年人事工?</vt:lpstr>
      <vt:lpstr>誰來建立青年人事工?</vt:lpstr>
      <vt:lpstr>青年人事工是跨文化宣教</vt:lpstr>
      <vt:lpstr>青年人事工是跨文化宣教</vt:lpstr>
      <vt:lpstr>他們在尋找什麼?</vt:lpstr>
      <vt:lpstr>我們該怎麼做?</vt:lpstr>
      <vt:lpstr>我們該怎麼做?</vt:lpstr>
      <vt:lpstr>支持你的青年事工領袖</vt:lpstr>
      <vt:lpstr>Q&amp;A</vt:lpstr>
    </vt:vector>
  </TitlesOfParts>
  <Company>EFCRH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教會老化不是宿命</dc:title>
  <dc:creator>Guest</dc:creator>
  <cp:lastModifiedBy>Douga</cp:lastModifiedBy>
  <cp:revision>11</cp:revision>
  <dcterms:created xsi:type="dcterms:W3CDTF">2014-09-19T15:51:23Z</dcterms:created>
  <dcterms:modified xsi:type="dcterms:W3CDTF">2014-09-20T18:30:17Z</dcterms:modified>
</cp:coreProperties>
</file>