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2"/>
  </p:handoutMasterIdLst>
  <p:sldIdLst>
    <p:sldId id="256" r:id="rId2"/>
    <p:sldId id="275" r:id="rId3"/>
    <p:sldId id="257" r:id="rId4"/>
    <p:sldId id="261" r:id="rId5"/>
    <p:sldId id="262" r:id="rId6"/>
    <p:sldId id="282" r:id="rId7"/>
    <p:sldId id="258" r:id="rId8"/>
    <p:sldId id="263" r:id="rId9"/>
    <p:sldId id="264" r:id="rId10"/>
    <p:sldId id="289" r:id="rId11"/>
    <p:sldId id="283" r:id="rId12"/>
    <p:sldId id="284" r:id="rId13"/>
    <p:sldId id="285" r:id="rId14"/>
    <p:sldId id="271" r:id="rId15"/>
    <p:sldId id="265" r:id="rId16"/>
    <p:sldId id="272" r:id="rId17"/>
    <p:sldId id="266" r:id="rId18"/>
    <p:sldId id="267" r:id="rId19"/>
    <p:sldId id="290" r:id="rId20"/>
    <p:sldId id="268" r:id="rId21"/>
    <p:sldId id="273" r:id="rId22"/>
    <p:sldId id="276" r:id="rId23"/>
    <p:sldId id="277" r:id="rId24"/>
    <p:sldId id="278" r:id="rId25"/>
    <p:sldId id="280" r:id="rId26"/>
    <p:sldId id="281" r:id="rId27"/>
    <p:sldId id="286" r:id="rId28"/>
    <p:sldId id="287" r:id="rId29"/>
    <p:sldId id="288" r:id="rId30"/>
    <p:sldId id="291" r:id="rId31"/>
  </p:sldIdLst>
  <p:sldSz cx="9144000" cy="6858000" type="screen4x3"/>
  <p:notesSz cx="6950075" cy="9167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CA9FAD-CFF1-4ABE-9289-15DE60708F7D}">
          <p14:sldIdLst>
            <p14:sldId id="256"/>
            <p14:sldId id="275"/>
            <p14:sldId id="257"/>
            <p14:sldId id="261"/>
            <p14:sldId id="262"/>
            <p14:sldId id="282"/>
            <p14:sldId id="258"/>
            <p14:sldId id="263"/>
            <p14:sldId id="264"/>
          </p14:sldIdLst>
        </p14:section>
        <p14:section name="Untitled Section" id="{D96CF669-1360-4627-B3C1-5858E0D5642A}">
          <p14:sldIdLst/>
        </p14:section>
        <p14:section name="Untitled Section" id="{D68110F1-05D2-44B7-838B-78F9D2B141A0}">
          <p14:sldIdLst>
            <p14:sldId id="289"/>
            <p14:sldId id="283"/>
            <p14:sldId id="284"/>
            <p14:sldId id="285"/>
            <p14:sldId id="271"/>
            <p14:sldId id="265"/>
            <p14:sldId id="272"/>
            <p14:sldId id="266"/>
            <p14:sldId id="267"/>
            <p14:sldId id="290"/>
            <p14:sldId id="268"/>
            <p14:sldId id="273"/>
            <p14:sldId id="276"/>
            <p14:sldId id="277"/>
            <p14:sldId id="278"/>
            <p14:sldId id="280"/>
            <p14:sldId id="281"/>
            <p14:sldId id="286"/>
            <p14:sldId id="287"/>
            <p14:sldId id="288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05" y="6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364091-70CC-479B-8D89-D646506CA0F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0"/>
      <dgm:spPr/>
    </dgm:pt>
    <dgm:pt modelId="{F6216A1E-F8BF-4CDC-BD88-A2BFDDF0A84D}">
      <dgm:prSet phldrT="[Text]" phldr="1"/>
      <dgm:spPr/>
      <dgm:t>
        <a:bodyPr/>
        <a:lstStyle/>
        <a:p>
          <a:endParaRPr lang="en-US"/>
        </a:p>
      </dgm:t>
    </dgm:pt>
    <dgm:pt modelId="{78E80191-1E45-463C-A906-B2F427DBBF65}" type="parTrans" cxnId="{3FDD61B4-B7EA-4AE9-97CB-7B02A83A4BC7}">
      <dgm:prSet/>
      <dgm:spPr/>
      <dgm:t>
        <a:bodyPr/>
        <a:lstStyle/>
        <a:p>
          <a:endParaRPr lang="en-US"/>
        </a:p>
      </dgm:t>
    </dgm:pt>
    <dgm:pt modelId="{1E4415C9-F4B3-4AE2-A932-6ED6B1FBFA4A}" type="sibTrans" cxnId="{3FDD61B4-B7EA-4AE9-97CB-7B02A83A4BC7}">
      <dgm:prSet/>
      <dgm:spPr/>
      <dgm:t>
        <a:bodyPr/>
        <a:lstStyle/>
        <a:p>
          <a:endParaRPr lang="en-US"/>
        </a:p>
      </dgm:t>
    </dgm:pt>
    <dgm:pt modelId="{FFDBA24F-2C62-4F3A-9BBA-945508D2A526}">
      <dgm:prSet phldrT="[Text]" phldr="1"/>
      <dgm:spPr/>
      <dgm:t>
        <a:bodyPr/>
        <a:lstStyle/>
        <a:p>
          <a:endParaRPr lang="en-US"/>
        </a:p>
      </dgm:t>
    </dgm:pt>
    <dgm:pt modelId="{A2E324E8-AC72-43F4-B401-66AF9A55972B}" type="parTrans" cxnId="{50C61FC9-1DF3-4A7A-A2A6-FA597D2ABAF5}">
      <dgm:prSet/>
      <dgm:spPr/>
      <dgm:t>
        <a:bodyPr/>
        <a:lstStyle/>
        <a:p>
          <a:endParaRPr lang="en-US"/>
        </a:p>
      </dgm:t>
    </dgm:pt>
    <dgm:pt modelId="{C70044A5-5449-435F-9AE9-2CA022E5B3DA}" type="sibTrans" cxnId="{50C61FC9-1DF3-4A7A-A2A6-FA597D2ABAF5}">
      <dgm:prSet/>
      <dgm:spPr/>
      <dgm:t>
        <a:bodyPr/>
        <a:lstStyle/>
        <a:p>
          <a:endParaRPr lang="en-US"/>
        </a:p>
      </dgm:t>
    </dgm:pt>
    <dgm:pt modelId="{04B67E77-C75D-4090-8BDD-1CD80B5B015C}">
      <dgm:prSet phldrT="[Text]" phldr="1"/>
      <dgm:spPr/>
      <dgm:t>
        <a:bodyPr/>
        <a:lstStyle/>
        <a:p>
          <a:endParaRPr lang="en-US"/>
        </a:p>
      </dgm:t>
    </dgm:pt>
    <dgm:pt modelId="{24338C77-38A0-45B5-A0CA-56C5A1ABFB6D}" type="parTrans" cxnId="{484FB15B-BFD4-40DC-B43A-8E51AB20D448}">
      <dgm:prSet/>
      <dgm:spPr/>
      <dgm:t>
        <a:bodyPr/>
        <a:lstStyle/>
        <a:p>
          <a:endParaRPr lang="en-US"/>
        </a:p>
      </dgm:t>
    </dgm:pt>
    <dgm:pt modelId="{DA311AEE-3CF0-4D08-B954-46F846F7033D}" type="sibTrans" cxnId="{484FB15B-BFD4-40DC-B43A-8E51AB20D448}">
      <dgm:prSet/>
      <dgm:spPr/>
      <dgm:t>
        <a:bodyPr/>
        <a:lstStyle/>
        <a:p>
          <a:endParaRPr lang="en-US"/>
        </a:p>
      </dgm:t>
    </dgm:pt>
    <dgm:pt modelId="{4E10016A-8EBB-47D6-AD04-3613793B6539}" type="pres">
      <dgm:prSet presAssocID="{4D364091-70CC-479B-8D89-D646506CA0F4}" presName="Name0" presStyleCnt="0">
        <dgm:presLayoutVars>
          <dgm:dir/>
          <dgm:animLvl val="lvl"/>
          <dgm:resizeHandles val="exact"/>
        </dgm:presLayoutVars>
      </dgm:prSet>
      <dgm:spPr/>
    </dgm:pt>
    <dgm:pt modelId="{A218D6C2-9A96-4ADB-B6D6-BC00A12351BE}" type="pres">
      <dgm:prSet presAssocID="{4D364091-70CC-479B-8D89-D646506CA0F4}" presName="dummy" presStyleCnt="0"/>
      <dgm:spPr/>
    </dgm:pt>
    <dgm:pt modelId="{F41BFE5E-7082-4347-BFC1-31E5C0D34C2D}" type="pres">
      <dgm:prSet presAssocID="{4D364091-70CC-479B-8D89-D646506CA0F4}" presName="linH" presStyleCnt="0"/>
      <dgm:spPr/>
    </dgm:pt>
    <dgm:pt modelId="{051D45DD-C54F-49AC-A9EF-401BB5F4AD9C}" type="pres">
      <dgm:prSet presAssocID="{4D364091-70CC-479B-8D89-D646506CA0F4}" presName="padding1" presStyleCnt="0"/>
      <dgm:spPr/>
    </dgm:pt>
    <dgm:pt modelId="{A99ECF98-73F7-4730-B930-5D4E881D84F0}" type="pres">
      <dgm:prSet presAssocID="{F6216A1E-F8BF-4CDC-BD88-A2BFDDF0A84D}" presName="linV" presStyleCnt="0"/>
      <dgm:spPr/>
    </dgm:pt>
    <dgm:pt modelId="{659B4D3E-21C7-49F7-9595-D0B42938BCEB}" type="pres">
      <dgm:prSet presAssocID="{F6216A1E-F8BF-4CDC-BD88-A2BFDDF0A84D}" presName="spVertical1" presStyleCnt="0"/>
      <dgm:spPr/>
    </dgm:pt>
    <dgm:pt modelId="{600F3A1B-51E6-4EE1-AFB1-59520D0A8142}" type="pres">
      <dgm:prSet presAssocID="{F6216A1E-F8BF-4CDC-BD88-A2BFDDF0A84D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16407-C080-4EB9-B68E-108D5346CC69}" type="pres">
      <dgm:prSet presAssocID="{F6216A1E-F8BF-4CDC-BD88-A2BFDDF0A84D}" presName="spVertical2" presStyleCnt="0"/>
      <dgm:spPr/>
    </dgm:pt>
    <dgm:pt modelId="{75E96F2F-DF08-4F72-9D3B-AC511ACF2867}" type="pres">
      <dgm:prSet presAssocID="{F6216A1E-F8BF-4CDC-BD88-A2BFDDF0A84D}" presName="spVertical3" presStyleCnt="0"/>
      <dgm:spPr/>
    </dgm:pt>
    <dgm:pt modelId="{9546B369-E7A7-41B4-8338-64A89DACD112}" type="pres">
      <dgm:prSet presAssocID="{1E4415C9-F4B3-4AE2-A932-6ED6B1FBFA4A}" presName="space" presStyleCnt="0"/>
      <dgm:spPr/>
    </dgm:pt>
    <dgm:pt modelId="{CEEAE93E-8CB9-4D3D-99BB-577A87B55896}" type="pres">
      <dgm:prSet presAssocID="{FFDBA24F-2C62-4F3A-9BBA-945508D2A526}" presName="linV" presStyleCnt="0"/>
      <dgm:spPr/>
    </dgm:pt>
    <dgm:pt modelId="{52D5CC04-7387-4103-96F0-547F51463126}" type="pres">
      <dgm:prSet presAssocID="{FFDBA24F-2C62-4F3A-9BBA-945508D2A526}" presName="spVertical1" presStyleCnt="0"/>
      <dgm:spPr/>
    </dgm:pt>
    <dgm:pt modelId="{8DBFE3D2-F4BA-4AE4-90A4-33548FECA74B}" type="pres">
      <dgm:prSet presAssocID="{FFDBA24F-2C62-4F3A-9BBA-945508D2A526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CEF239-7D16-4302-A180-736B8B8D2741}" type="pres">
      <dgm:prSet presAssocID="{FFDBA24F-2C62-4F3A-9BBA-945508D2A526}" presName="spVertical2" presStyleCnt="0"/>
      <dgm:spPr/>
    </dgm:pt>
    <dgm:pt modelId="{B3B0B208-508D-430B-9772-002FE3C12486}" type="pres">
      <dgm:prSet presAssocID="{FFDBA24F-2C62-4F3A-9BBA-945508D2A526}" presName="spVertical3" presStyleCnt="0"/>
      <dgm:spPr/>
    </dgm:pt>
    <dgm:pt modelId="{D6F57A60-AC7F-480C-8A0D-518505D71EE9}" type="pres">
      <dgm:prSet presAssocID="{C70044A5-5449-435F-9AE9-2CA022E5B3DA}" presName="space" presStyleCnt="0"/>
      <dgm:spPr/>
    </dgm:pt>
    <dgm:pt modelId="{A26026D5-43EC-4AB2-B730-1F3DD2E6DC50}" type="pres">
      <dgm:prSet presAssocID="{04B67E77-C75D-4090-8BDD-1CD80B5B015C}" presName="linV" presStyleCnt="0"/>
      <dgm:spPr/>
    </dgm:pt>
    <dgm:pt modelId="{3594D955-C448-4C9D-8A1E-0AF46A8E1989}" type="pres">
      <dgm:prSet presAssocID="{04B67E77-C75D-4090-8BDD-1CD80B5B015C}" presName="spVertical1" presStyleCnt="0"/>
      <dgm:spPr/>
    </dgm:pt>
    <dgm:pt modelId="{7053FD3D-7BBC-4275-BAFB-DEA7F18E0BB0}" type="pres">
      <dgm:prSet presAssocID="{04B67E77-C75D-4090-8BDD-1CD80B5B015C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1DFCD1-B651-436A-A609-86996DB2A1EE}" type="pres">
      <dgm:prSet presAssocID="{04B67E77-C75D-4090-8BDD-1CD80B5B015C}" presName="spVertical2" presStyleCnt="0"/>
      <dgm:spPr/>
    </dgm:pt>
    <dgm:pt modelId="{9F918708-4E57-41A5-84FD-7CA79E02FFFF}" type="pres">
      <dgm:prSet presAssocID="{04B67E77-C75D-4090-8BDD-1CD80B5B015C}" presName="spVertical3" presStyleCnt="0"/>
      <dgm:spPr/>
    </dgm:pt>
    <dgm:pt modelId="{59BB7F3E-BAED-4A22-B7AD-FD3375127F8E}" type="pres">
      <dgm:prSet presAssocID="{4D364091-70CC-479B-8D89-D646506CA0F4}" presName="padding2" presStyleCnt="0"/>
      <dgm:spPr/>
    </dgm:pt>
    <dgm:pt modelId="{5DEB45C2-94DE-410B-BA98-52F7471AC3DD}" type="pres">
      <dgm:prSet presAssocID="{4D364091-70CC-479B-8D89-D646506CA0F4}" presName="negArrow" presStyleCnt="0"/>
      <dgm:spPr/>
    </dgm:pt>
    <dgm:pt modelId="{FBEA8FCB-2509-46E7-8A58-E9920464F1D9}" type="pres">
      <dgm:prSet presAssocID="{4D364091-70CC-479B-8D89-D646506CA0F4}" presName="backgroundArrow" presStyleLbl="node1" presStyleIdx="0" presStyleCnt="1" custLinFactNeighborX="33890" custLinFactNeighborY="41666"/>
      <dgm:spPr/>
      <dgm:t>
        <a:bodyPr/>
        <a:lstStyle/>
        <a:p>
          <a:endParaRPr lang="en-US"/>
        </a:p>
      </dgm:t>
    </dgm:pt>
  </dgm:ptLst>
  <dgm:cxnLst>
    <dgm:cxn modelId="{8EA7ABDE-84EF-436F-9E61-2BF21C9F7FBF}" type="presOf" srcId="{4D364091-70CC-479B-8D89-D646506CA0F4}" destId="{4E10016A-8EBB-47D6-AD04-3613793B6539}" srcOrd="0" destOrd="0" presId="urn:microsoft.com/office/officeart/2005/8/layout/hProcess3"/>
    <dgm:cxn modelId="{4983E9CC-3F69-4803-B3C6-B6FD01E5045E}" type="presOf" srcId="{FFDBA24F-2C62-4F3A-9BBA-945508D2A526}" destId="{8DBFE3D2-F4BA-4AE4-90A4-33548FECA74B}" srcOrd="0" destOrd="0" presId="urn:microsoft.com/office/officeart/2005/8/layout/hProcess3"/>
    <dgm:cxn modelId="{3FDD61B4-B7EA-4AE9-97CB-7B02A83A4BC7}" srcId="{4D364091-70CC-479B-8D89-D646506CA0F4}" destId="{F6216A1E-F8BF-4CDC-BD88-A2BFDDF0A84D}" srcOrd="0" destOrd="0" parTransId="{78E80191-1E45-463C-A906-B2F427DBBF65}" sibTransId="{1E4415C9-F4B3-4AE2-A932-6ED6B1FBFA4A}"/>
    <dgm:cxn modelId="{50C61FC9-1DF3-4A7A-A2A6-FA597D2ABAF5}" srcId="{4D364091-70CC-479B-8D89-D646506CA0F4}" destId="{FFDBA24F-2C62-4F3A-9BBA-945508D2A526}" srcOrd="1" destOrd="0" parTransId="{A2E324E8-AC72-43F4-B401-66AF9A55972B}" sibTransId="{C70044A5-5449-435F-9AE9-2CA022E5B3DA}"/>
    <dgm:cxn modelId="{9DCF52EE-8F25-4CD7-9049-AA335D4966A8}" type="presOf" srcId="{F6216A1E-F8BF-4CDC-BD88-A2BFDDF0A84D}" destId="{600F3A1B-51E6-4EE1-AFB1-59520D0A8142}" srcOrd="0" destOrd="0" presId="urn:microsoft.com/office/officeart/2005/8/layout/hProcess3"/>
    <dgm:cxn modelId="{9C074842-D503-44E5-ACC7-5C0711A229D7}" type="presOf" srcId="{04B67E77-C75D-4090-8BDD-1CD80B5B015C}" destId="{7053FD3D-7BBC-4275-BAFB-DEA7F18E0BB0}" srcOrd="0" destOrd="0" presId="urn:microsoft.com/office/officeart/2005/8/layout/hProcess3"/>
    <dgm:cxn modelId="{484FB15B-BFD4-40DC-B43A-8E51AB20D448}" srcId="{4D364091-70CC-479B-8D89-D646506CA0F4}" destId="{04B67E77-C75D-4090-8BDD-1CD80B5B015C}" srcOrd="2" destOrd="0" parTransId="{24338C77-38A0-45B5-A0CA-56C5A1ABFB6D}" sibTransId="{DA311AEE-3CF0-4D08-B954-46F846F7033D}"/>
    <dgm:cxn modelId="{B65F0157-3827-4BB8-A388-4EC53A615920}" type="presParOf" srcId="{4E10016A-8EBB-47D6-AD04-3613793B6539}" destId="{A218D6C2-9A96-4ADB-B6D6-BC00A12351BE}" srcOrd="0" destOrd="0" presId="urn:microsoft.com/office/officeart/2005/8/layout/hProcess3"/>
    <dgm:cxn modelId="{46649F4D-2951-436C-9BB6-3040B9960907}" type="presParOf" srcId="{4E10016A-8EBB-47D6-AD04-3613793B6539}" destId="{F41BFE5E-7082-4347-BFC1-31E5C0D34C2D}" srcOrd="1" destOrd="0" presId="urn:microsoft.com/office/officeart/2005/8/layout/hProcess3"/>
    <dgm:cxn modelId="{90EF759E-1C57-4624-B1A1-49C28CFDA178}" type="presParOf" srcId="{F41BFE5E-7082-4347-BFC1-31E5C0D34C2D}" destId="{051D45DD-C54F-49AC-A9EF-401BB5F4AD9C}" srcOrd="0" destOrd="0" presId="urn:microsoft.com/office/officeart/2005/8/layout/hProcess3"/>
    <dgm:cxn modelId="{4C8D0FE8-4796-43D6-9FBE-23D0529B6966}" type="presParOf" srcId="{F41BFE5E-7082-4347-BFC1-31E5C0D34C2D}" destId="{A99ECF98-73F7-4730-B930-5D4E881D84F0}" srcOrd="1" destOrd="0" presId="urn:microsoft.com/office/officeart/2005/8/layout/hProcess3"/>
    <dgm:cxn modelId="{CDA528F6-7CD3-461E-B2F6-B209C0208346}" type="presParOf" srcId="{A99ECF98-73F7-4730-B930-5D4E881D84F0}" destId="{659B4D3E-21C7-49F7-9595-D0B42938BCEB}" srcOrd="0" destOrd="0" presId="urn:microsoft.com/office/officeart/2005/8/layout/hProcess3"/>
    <dgm:cxn modelId="{E8C29F04-D2FE-4DD3-A999-256AE04DBA6C}" type="presParOf" srcId="{A99ECF98-73F7-4730-B930-5D4E881D84F0}" destId="{600F3A1B-51E6-4EE1-AFB1-59520D0A8142}" srcOrd="1" destOrd="0" presId="urn:microsoft.com/office/officeart/2005/8/layout/hProcess3"/>
    <dgm:cxn modelId="{CD526A8B-E9C9-4A89-B6F5-7E0EA9D13B17}" type="presParOf" srcId="{A99ECF98-73F7-4730-B930-5D4E881D84F0}" destId="{DCF16407-C080-4EB9-B68E-108D5346CC69}" srcOrd="2" destOrd="0" presId="urn:microsoft.com/office/officeart/2005/8/layout/hProcess3"/>
    <dgm:cxn modelId="{055BC248-A218-4B9E-A7C6-3801BDFE2947}" type="presParOf" srcId="{A99ECF98-73F7-4730-B930-5D4E881D84F0}" destId="{75E96F2F-DF08-4F72-9D3B-AC511ACF2867}" srcOrd="3" destOrd="0" presId="urn:microsoft.com/office/officeart/2005/8/layout/hProcess3"/>
    <dgm:cxn modelId="{42238E5B-AA01-4A85-858C-6E46A9DD1CBF}" type="presParOf" srcId="{F41BFE5E-7082-4347-BFC1-31E5C0D34C2D}" destId="{9546B369-E7A7-41B4-8338-64A89DACD112}" srcOrd="2" destOrd="0" presId="urn:microsoft.com/office/officeart/2005/8/layout/hProcess3"/>
    <dgm:cxn modelId="{FE875518-E48C-42E5-88CD-7A823AC8A8AE}" type="presParOf" srcId="{F41BFE5E-7082-4347-BFC1-31E5C0D34C2D}" destId="{CEEAE93E-8CB9-4D3D-99BB-577A87B55896}" srcOrd="3" destOrd="0" presId="urn:microsoft.com/office/officeart/2005/8/layout/hProcess3"/>
    <dgm:cxn modelId="{D02CD5F0-5974-494F-94BB-84F680B3E556}" type="presParOf" srcId="{CEEAE93E-8CB9-4D3D-99BB-577A87B55896}" destId="{52D5CC04-7387-4103-96F0-547F51463126}" srcOrd="0" destOrd="0" presId="urn:microsoft.com/office/officeart/2005/8/layout/hProcess3"/>
    <dgm:cxn modelId="{7B4AAB6F-1878-4E87-A34A-4BF6D1E5F638}" type="presParOf" srcId="{CEEAE93E-8CB9-4D3D-99BB-577A87B55896}" destId="{8DBFE3D2-F4BA-4AE4-90A4-33548FECA74B}" srcOrd="1" destOrd="0" presId="urn:microsoft.com/office/officeart/2005/8/layout/hProcess3"/>
    <dgm:cxn modelId="{EF738C49-4F96-4018-9C15-BB901C5480AC}" type="presParOf" srcId="{CEEAE93E-8CB9-4D3D-99BB-577A87B55896}" destId="{4BCEF239-7D16-4302-A180-736B8B8D2741}" srcOrd="2" destOrd="0" presId="urn:microsoft.com/office/officeart/2005/8/layout/hProcess3"/>
    <dgm:cxn modelId="{781628FE-7331-4FA0-ACFA-8033A62AA642}" type="presParOf" srcId="{CEEAE93E-8CB9-4D3D-99BB-577A87B55896}" destId="{B3B0B208-508D-430B-9772-002FE3C12486}" srcOrd="3" destOrd="0" presId="urn:microsoft.com/office/officeart/2005/8/layout/hProcess3"/>
    <dgm:cxn modelId="{8D79922B-460A-4DBF-83B7-CD1F18FBEEEA}" type="presParOf" srcId="{F41BFE5E-7082-4347-BFC1-31E5C0D34C2D}" destId="{D6F57A60-AC7F-480C-8A0D-518505D71EE9}" srcOrd="4" destOrd="0" presId="urn:microsoft.com/office/officeart/2005/8/layout/hProcess3"/>
    <dgm:cxn modelId="{D3289CAD-93BB-4C83-8C5C-88E1A170EA51}" type="presParOf" srcId="{F41BFE5E-7082-4347-BFC1-31E5C0D34C2D}" destId="{A26026D5-43EC-4AB2-B730-1F3DD2E6DC50}" srcOrd="5" destOrd="0" presId="urn:microsoft.com/office/officeart/2005/8/layout/hProcess3"/>
    <dgm:cxn modelId="{5FCF385D-1731-4F9F-BBEC-943603BBE1FC}" type="presParOf" srcId="{A26026D5-43EC-4AB2-B730-1F3DD2E6DC50}" destId="{3594D955-C448-4C9D-8A1E-0AF46A8E1989}" srcOrd="0" destOrd="0" presId="urn:microsoft.com/office/officeart/2005/8/layout/hProcess3"/>
    <dgm:cxn modelId="{44E6663A-3523-495C-8C0E-4591C2200568}" type="presParOf" srcId="{A26026D5-43EC-4AB2-B730-1F3DD2E6DC50}" destId="{7053FD3D-7BBC-4275-BAFB-DEA7F18E0BB0}" srcOrd="1" destOrd="0" presId="urn:microsoft.com/office/officeart/2005/8/layout/hProcess3"/>
    <dgm:cxn modelId="{904CACD5-23E8-4DF5-98FE-9DEB93A93BB8}" type="presParOf" srcId="{A26026D5-43EC-4AB2-B730-1F3DD2E6DC50}" destId="{901DFCD1-B651-436A-A609-86996DB2A1EE}" srcOrd="2" destOrd="0" presId="urn:microsoft.com/office/officeart/2005/8/layout/hProcess3"/>
    <dgm:cxn modelId="{8BE219F9-D99F-42C3-96C9-0E3BD8099BAE}" type="presParOf" srcId="{A26026D5-43EC-4AB2-B730-1F3DD2E6DC50}" destId="{9F918708-4E57-41A5-84FD-7CA79E02FFFF}" srcOrd="3" destOrd="0" presId="urn:microsoft.com/office/officeart/2005/8/layout/hProcess3"/>
    <dgm:cxn modelId="{8023235C-FBB2-49F5-97AF-E22C8705848A}" type="presParOf" srcId="{F41BFE5E-7082-4347-BFC1-31E5C0D34C2D}" destId="{59BB7F3E-BAED-4A22-B7AD-FD3375127F8E}" srcOrd="6" destOrd="0" presId="urn:microsoft.com/office/officeart/2005/8/layout/hProcess3"/>
    <dgm:cxn modelId="{2CDD3021-ADD3-47A4-9599-4A8A5269CD41}" type="presParOf" srcId="{F41BFE5E-7082-4347-BFC1-31E5C0D34C2D}" destId="{5DEB45C2-94DE-410B-BA98-52F7471AC3DD}" srcOrd="7" destOrd="0" presId="urn:microsoft.com/office/officeart/2005/8/layout/hProcess3"/>
    <dgm:cxn modelId="{2105EEF7-81D6-48D7-BD52-DCFB13728B84}" type="presParOf" srcId="{F41BFE5E-7082-4347-BFC1-31E5C0D34C2D}" destId="{FBEA8FCB-2509-46E7-8A58-E9920464F1D9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EF75E9-30EA-44AA-AAFF-1840B64B3DC1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BAB0256-0F0A-44B3-99F8-351A51FDD1C2}">
      <dgm:prSet phldrT="[Text]" phldr="1"/>
      <dgm:spPr/>
      <dgm:t>
        <a:bodyPr/>
        <a:lstStyle/>
        <a:p>
          <a:endParaRPr lang="en-US"/>
        </a:p>
      </dgm:t>
    </dgm:pt>
    <dgm:pt modelId="{5A3470BE-EEA5-4A87-A738-3A318D0942B3}" type="parTrans" cxnId="{FF99E441-4CAC-434D-B37D-D6F610144C37}">
      <dgm:prSet/>
      <dgm:spPr/>
      <dgm:t>
        <a:bodyPr/>
        <a:lstStyle/>
        <a:p>
          <a:endParaRPr lang="en-US"/>
        </a:p>
      </dgm:t>
    </dgm:pt>
    <dgm:pt modelId="{BDF6EA37-B35A-466A-8BB0-3B0AC28B9C77}" type="sibTrans" cxnId="{FF99E441-4CAC-434D-B37D-D6F610144C37}">
      <dgm:prSet/>
      <dgm:spPr/>
      <dgm:t>
        <a:bodyPr/>
        <a:lstStyle/>
        <a:p>
          <a:endParaRPr lang="en-US"/>
        </a:p>
      </dgm:t>
    </dgm:pt>
    <dgm:pt modelId="{0EFEAC93-132C-449B-B578-A3BCFC0E61A6}">
      <dgm:prSet phldrT="[Text]" phldr="1"/>
      <dgm:spPr/>
      <dgm:t>
        <a:bodyPr/>
        <a:lstStyle/>
        <a:p>
          <a:endParaRPr lang="en-US" dirty="0"/>
        </a:p>
      </dgm:t>
    </dgm:pt>
    <dgm:pt modelId="{07CF51FF-0D65-495F-B644-B7CA27ABCB22}" type="parTrans" cxnId="{9A0BF625-9B96-4968-A620-4464404489C3}">
      <dgm:prSet/>
      <dgm:spPr/>
      <dgm:t>
        <a:bodyPr/>
        <a:lstStyle/>
        <a:p>
          <a:endParaRPr lang="en-US"/>
        </a:p>
      </dgm:t>
    </dgm:pt>
    <dgm:pt modelId="{92F63FF6-6A16-4E7B-A419-030798A74A87}" type="sibTrans" cxnId="{9A0BF625-9B96-4968-A620-4464404489C3}">
      <dgm:prSet/>
      <dgm:spPr/>
      <dgm:t>
        <a:bodyPr/>
        <a:lstStyle/>
        <a:p>
          <a:endParaRPr lang="en-US"/>
        </a:p>
      </dgm:t>
    </dgm:pt>
    <dgm:pt modelId="{76C9ED7C-6427-4A70-B3D4-638ABBEE72F9}">
      <dgm:prSet phldrT="[Text]" phldr="1"/>
      <dgm:spPr/>
      <dgm:t>
        <a:bodyPr/>
        <a:lstStyle/>
        <a:p>
          <a:endParaRPr lang="en-US"/>
        </a:p>
      </dgm:t>
    </dgm:pt>
    <dgm:pt modelId="{367A067A-50E8-4AA1-B801-4B3813B1F9BD}" type="parTrans" cxnId="{2AE883E2-9BFD-4D08-90F6-3B740528D674}">
      <dgm:prSet/>
      <dgm:spPr/>
      <dgm:t>
        <a:bodyPr/>
        <a:lstStyle/>
        <a:p>
          <a:endParaRPr lang="en-US"/>
        </a:p>
      </dgm:t>
    </dgm:pt>
    <dgm:pt modelId="{42A21C05-E679-4AA3-A35E-E02C12E2B02B}" type="sibTrans" cxnId="{2AE883E2-9BFD-4D08-90F6-3B740528D674}">
      <dgm:prSet/>
      <dgm:spPr/>
      <dgm:t>
        <a:bodyPr/>
        <a:lstStyle/>
        <a:p>
          <a:endParaRPr lang="en-US"/>
        </a:p>
      </dgm:t>
    </dgm:pt>
    <dgm:pt modelId="{917F6F3B-C1AC-42F4-A665-8DCF30EF8085}">
      <dgm:prSet phldrT="[Text]" phldr="1"/>
      <dgm:spPr/>
      <dgm:t>
        <a:bodyPr/>
        <a:lstStyle/>
        <a:p>
          <a:endParaRPr lang="en-US"/>
        </a:p>
      </dgm:t>
    </dgm:pt>
    <dgm:pt modelId="{08017182-45E7-415F-B6A5-B519908FA515}" type="parTrans" cxnId="{16EA4D02-3778-4518-8817-225B5820088F}">
      <dgm:prSet/>
      <dgm:spPr/>
      <dgm:t>
        <a:bodyPr/>
        <a:lstStyle/>
        <a:p>
          <a:endParaRPr lang="en-US"/>
        </a:p>
      </dgm:t>
    </dgm:pt>
    <dgm:pt modelId="{32C012EB-4577-4CD3-93AD-104A130538A3}" type="sibTrans" cxnId="{16EA4D02-3778-4518-8817-225B5820088F}">
      <dgm:prSet/>
      <dgm:spPr/>
      <dgm:t>
        <a:bodyPr/>
        <a:lstStyle/>
        <a:p>
          <a:endParaRPr lang="en-US"/>
        </a:p>
      </dgm:t>
    </dgm:pt>
    <dgm:pt modelId="{FD025705-7A2A-48E7-94B8-B96B808FCCF0}" type="pres">
      <dgm:prSet presAssocID="{92EF75E9-30EA-44AA-AAFF-1840B64B3DC1}" presName="Name0" presStyleCnt="0">
        <dgm:presLayoutVars>
          <dgm:chMax val="1"/>
          <dgm:chPref val="1"/>
          <dgm:dir val="rev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BD3041B-03C0-4320-9ABC-3B544A7A373E}" type="pres">
      <dgm:prSet presAssocID="{FBAB0256-0F0A-44B3-99F8-351A51FDD1C2}" presName="singleCycle" presStyleCnt="0"/>
      <dgm:spPr/>
    </dgm:pt>
    <dgm:pt modelId="{9AE51E9D-2AC0-4ABB-A532-BD2BA8D23E3C}" type="pres">
      <dgm:prSet presAssocID="{FBAB0256-0F0A-44B3-99F8-351A51FDD1C2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6EBF636E-E5D7-417E-A746-A29783BC9A98}" type="pres">
      <dgm:prSet presAssocID="{07CF51FF-0D65-495F-B644-B7CA27ABCB22}" presName="Name56" presStyleLbl="parChTrans1D2" presStyleIdx="0" presStyleCnt="3"/>
      <dgm:spPr/>
      <dgm:t>
        <a:bodyPr/>
        <a:lstStyle/>
        <a:p>
          <a:endParaRPr lang="en-US"/>
        </a:p>
      </dgm:t>
    </dgm:pt>
    <dgm:pt modelId="{EBC930B1-AF32-4CF5-86A8-364CB5BF4102}" type="pres">
      <dgm:prSet presAssocID="{0EFEAC93-132C-449B-B578-A3BCFC0E61A6}" presName="text0" presStyleLbl="node1" presStyleIdx="1" presStyleCnt="4" custRadScaleRad="121282" custRadScaleInc="10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E2EDC-FE3C-43E8-91F9-34841792C78B}" type="pres">
      <dgm:prSet presAssocID="{367A067A-50E8-4AA1-B801-4B3813B1F9BD}" presName="Name56" presStyleLbl="parChTrans1D2" presStyleIdx="1" presStyleCnt="3"/>
      <dgm:spPr/>
      <dgm:t>
        <a:bodyPr/>
        <a:lstStyle/>
        <a:p>
          <a:endParaRPr lang="en-US"/>
        </a:p>
      </dgm:t>
    </dgm:pt>
    <dgm:pt modelId="{49C22FE0-A87C-46AE-BAD3-F0F4839D33A5}" type="pres">
      <dgm:prSet presAssocID="{76C9ED7C-6427-4A70-B3D4-638ABBEE72F9}" presName="text0" presStyleLbl="node1" presStyleIdx="2" presStyleCnt="4" custRadScaleRad="114509" custRadScaleInc="-161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F34C60-2E2A-42B3-A094-1DEB8BB84000}" type="pres">
      <dgm:prSet presAssocID="{08017182-45E7-415F-B6A5-B519908FA515}" presName="Name56" presStyleLbl="parChTrans1D2" presStyleIdx="2" presStyleCnt="3"/>
      <dgm:spPr/>
      <dgm:t>
        <a:bodyPr/>
        <a:lstStyle/>
        <a:p>
          <a:endParaRPr lang="en-US"/>
        </a:p>
      </dgm:t>
    </dgm:pt>
    <dgm:pt modelId="{D7AF405B-1F12-4C39-AA9F-9819DAA9B71D}" type="pres">
      <dgm:prSet presAssocID="{917F6F3B-C1AC-42F4-A665-8DCF30EF8085}" presName="text0" presStyleLbl="node1" presStyleIdx="3" presStyleCnt="4" custRadScaleRad="146218" custRadScaleInc="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BB9265-892D-48F6-80FB-7BA2D00675D3}" type="presOf" srcId="{917F6F3B-C1AC-42F4-A665-8DCF30EF8085}" destId="{D7AF405B-1F12-4C39-AA9F-9819DAA9B71D}" srcOrd="0" destOrd="0" presId="urn:microsoft.com/office/officeart/2008/layout/RadialCluster"/>
    <dgm:cxn modelId="{8A0A781A-793C-474C-B071-A1A6A335BDDB}" type="presOf" srcId="{367A067A-50E8-4AA1-B801-4B3813B1F9BD}" destId="{58EE2EDC-FE3C-43E8-91F9-34841792C78B}" srcOrd="0" destOrd="0" presId="urn:microsoft.com/office/officeart/2008/layout/RadialCluster"/>
    <dgm:cxn modelId="{2AE883E2-9BFD-4D08-90F6-3B740528D674}" srcId="{FBAB0256-0F0A-44B3-99F8-351A51FDD1C2}" destId="{76C9ED7C-6427-4A70-B3D4-638ABBEE72F9}" srcOrd="1" destOrd="0" parTransId="{367A067A-50E8-4AA1-B801-4B3813B1F9BD}" sibTransId="{42A21C05-E679-4AA3-A35E-E02C12E2B02B}"/>
    <dgm:cxn modelId="{B7A53CB7-3495-45E1-8BC1-E7A37706CECC}" type="presOf" srcId="{0EFEAC93-132C-449B-B578-A3BCFC0E61A6}" destId="{EBC930B1-AF32-4CF5-86A8-364CB5BF4102}" srcOrd="0" destOrd="0" presId="urn:microsoft.com/office/officeart/2008/layout/RadialCluster"/>
    <dgm:cxn modelId="{9A0BF625-9B96-4968-A620-4464404489C3}" srcId="{FBAB0256-0F0A-44B3-99F8-351A51FDD1C2}" destId="{0EFEAC93-132C-449B-B578-A3BCFC0E61A6}" srcOrd="0" destOrd="0" parTransId="{07CF51FF-0D65-495F-B644-B7CA27ABCB22}" sibTransId="{92F63FF6-6A16-4E7B-A419-030798A74A87}"/>
    <dgm:cxn modelId="{7B32E7A2-82B6-4479-BD4A-1EC21281A32D}" type="presOf" srcId="{FBAB0256-0F0A-44B3-99F8-351A51FDD1C2}" destId="{9AE51E9D-2AC0-4ABB-A532-BD2BA8D23E3C}" srcOrd="0" destOrd="0" presId="urn:microsoft.com/office/officeart/2008/layout/RadialCluster"/>
    <dgm:cxn modelId="{FF99E441-4CAC-434D-B37D-D6F610144C37}" srcId="{92EF75E9-30EA-44AA-AAFF-1840B64B3DC1}" destId="{FBAB0256-0F0A-44B3-99F8-351A51FDD1C2}" srcOrd="0" destOrd="0" parTransId="{5A3470BE-EEA5-4A87-A738-3A318D0942B3}" sibTransId="{BDF6EA37-B35A-466A-8BB0-3B0AC28B9C77}"/>
    <dgm:cxn modelId="{16EA4D02-3778-4518-8817-225B5820088F}" srcId="{FBAB0256-0F0A-44B3-99F8-351A51FDD1C2}" destId="{917F6F3B-C1AC-42F4-A665-8DCF30EF8085}" srcOrd="2" destOrd="0" parTransId="{08017182-45E7-415F-B6A5-B519908FA515}" sibTransId="{32C012EB-4577-4CD3-93AD-104A130538A3}"/>
    <dgm:cxn modelId="{B12F4DF7-4119-42BE-B165-3780FD5F1954}" type="presOf" srcId="{92EF75E9-30EA-44AA-AAFF-1840B64B3DC1}" destId="{FD025705-7A2A-48E7-94B8-B96B808FCCF0}" srcOrd="0" destOrd="0" presId="urn:microsoft.com/office/officeart/2008/layout/RadialCluster"/>
    <dgm:cxn modelId="{2B246E3E-4152-4DCA-9412-1500C2B6F4DF}" type="presOf" srcId="{08017182-45E7-415F-B6A5-B519908FA515}" destId="{CAF34C60-2E2A-42B3-A094-1DEB8BB84000}" srcOrd="0" destOrd="0" presId="urn:microsoft.com/office/officeart/2008/layout/RadialCluster"/>
    <dgm:cxn modelId="{4091A370-6664-4B8D-A3F0-000579F817EB}" type="presOf" srcId="{76C9ED7C-6427-4A70-B3D4-638ABBEE72F9}" destId="{49C22FE0-A87C-46AE-BAD3-F0F4839D33A5}" srcOrd="0" destOrd="0" presId="urn:microsoft.com/office/officeart/2008/layout/RadialCluster"/>
    <dgm:cxn modelId="{1832DB3C-BF06-400E-B9B3-FDB278F4CCC8}" type="presOf" srcId="{07CF51FF-0D65-495F-B644-B7CA27ABCB22}" destId="{6EBF636E-E5D7-417E-A746-A29783BC9A98}" srcOrd="0" destOrd="0" presId="urn:microsoft.com/office/officeart/2008/layout/RadialCluster"/>
    <dgm:cxn modelId="{99C2DCA9-FF68-4AEE-8CE7-F3EF75280F93}" type="presParOf" srcId="{FD025705-7A2A-48E7-94B8-B96B808FCCF0}" destId="{9BD3041B-03C0-4320-9ABC-3B544A7A373E}" srcOrd="0" destOrd="0" presId="urn:microsoft.com/office/officeart/2008/layout/RadialCluster"/>
    <dgm:cxn modelId="{378C7421-ECAD-4B39-8403-178AC98BFB05}" type="presParOf" srcId="{9BD3041B-03C0-4320-9ABC-3B544A7A373E}" destId="{9AE51E9D-2AC0-4ABB-A532-BD2BA8D23E3C}" srcOrd="0" destOrd="0" presId="urn:microsoft.com/office/officeart/2008/layout/RadialCluster"/>
    <dgm:cxn modelId="{29A28849-18E0-42D2-A906-606E75A250BA}" type="presParOf" srcId="{9BD3041B-03C0-4320-9ABC-3B544A7A373E}" destId="{6EBF636E-E5D7-417E-A746-A29783BC9A98}" srcOrd="1" destOrd="0" presId="urn:microsoft.com/office/officeart/2008/layout/RadialCluster"/>
    <dgm:cxn modelId="{A47CCDA4-BBF0-4A4A-B41A-FB617C7407B5}" type="presParOf" srcId="{9BD3041B-03C0-4320-9ABC-3B544A7A373E}" destId="{EBC930B1-AF32-4CF5-86A8-364CB5BF4102}" srcOrd="2" destOrd="0" presId="urn:microsoft.com/office/officeart/2008/layout/RadialCluster"/>
    <dgm:cxn modelId="{C5FAD9E1-3CEB-4BA7-A005-EBF21C526339}" type="presParOf" srcId="{9BD3041B-03C0-4320-9ABC-3B544A7A373E}" destId="{58EE2EDC-FE3C-43E8-91F9-34841792C78B}" srcOrd="3" destOrd="0" presId="urn:microsoft.com/office/officeart/2008/layout/RadialCluster"/>
    <dgm:cxn modelId="{4FB87427-419A-4B5E-A8F0-13BE89BA7030}" type="presParOf" srcId="{9BD3041B-03C0-4320-9ABC-3B544A7A373E}" destId="{49C22FE0-A87C-46AE-BAD3-F0F4839D33A5}" srcOrd="4" destOrd="0" presId="urn:microsoft.com/office/officeart/2008/layout/RadialCluster"/>
    <dgm:cxn modelId="{49F48F54-672D-4404-A103-31C949DFD7B6}" type="presParOf" srcId="{9BD3041B-03C0-4320-9ABC-3B544A7A373E}" destId="{CAF34C60-2E2A-42B3-A094-1DEB8BB84000}" srcOrd="5" destOrd="0" presId="urn:microsoft.com/office/officeart/2008/layout/RadialCluster"/>
    <dgm:cxn modelId="{B0CA49AC-15FC-490F-BA66-EE6858FB5EF0}" type="presParOf" srcId="{9BD3041B-03C0-4320-9ABC-3B544A7A373E}" destId="{D7AF405B-1F12-4C39-AA9F-9819DAA9B71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7BFE16-D173-49E8-A06C-6F58DE5B1EC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7477179F-0417-4102-9992-7845D4140A05}">
      <dgm:prSet phldrT="[Text]" phldr="1"/>
      <dgm:spPr/>
      <dgm:t>
        <a:bodyPr/>
        <a:lstStyle/>
        <a:p>
          <a:endParaRPr lang="en-US"/>
        </a:p>
      </dgm:t>
    </dgm:pt>
    <dgm:pt modelId="{4DD0A010-3CE1-45EF-9568-7E0C9D77FB31}" type="parTrans" cxnId="{718719BE-F415-463E-B0D4-35FDA8B689BE}">
      <dgm:prSet/>
      <dgm:spPr/>
      <dgm:t>
        <a:bodyPr/>
        <a:lstStyle/>
        <a:p>
          <a:endParaRPr lang="en-US"/>
        </a:p>
      </dgm:t>
    </dgm:pt>
    <dgm:pt modelId="{C74547DF-A571-46C2-B1C8-2C9138099BB4}" type="sibTrans" cxnId="{718719BE-F415-463E-B0D4-35FDA8B689BE}">
      <dgm:prSet/>
      <dgm:spPr/>
      <dgm:t>
        <a:bodyPr/>
        <a:lstStyle/>
        <a:p>
          <a:endParaRPr lang="en-US"/>
        </a:p>
      </dgm:t>
    </dgm:pt>
    <dgm:pt modelId="{169F62EF-D3B1-4544-90E0-72D2E918AD44}" type="asst">
      <dgm:prSet phldrT="[Text]" phldr="1"/>
      <dgm:spPr/>
      <dgm:t>
        <a:bodyPr/>
        <a:lstStyle/>
        <a:p>
          <a:endParaRPr lang="en-US"/>
        </a:p>
      </dgm:t>
    </dgm:pt>
    <dgm:pt modelId="{7F83F320-8222-4F05-B659-9D4B1FD3D4C5}" type="parTrans" cxnId="{55D081B9-F335-4516-AA5E-C6B7D18CDF12}">
      <dgm:prSet/>
      <dgm:spPr/>
      <dgm:t>
        <a:bodyPr/>
        <a:lstStyle/>
        <a:p>
          <a:endParaRPr lang="en-US"/>
        </a:p>
      </dgm:t>
    </dgm:pt>
    <dgm:pt modelId="{1877D545-A295-4E1E-9192-2284F8C7014B}" type="sibTrans" cxnId="{55D081B9-F335-4516-AA5E-C6B7D18CDF12}">
      <dgm:prSet/>
      <dgm:spPr/>
      <dgm:t>
        <a:bodyPr/>
        <a:lstStyle/>
        <a:p>
          <a:endParaRPr lang="en-US"/>
        </a:p>
      </dgm:t>
    </dgm:pt>
    <dgm:pt modelId="{44122D9C-6B85-4727-8F27-B6B6A6C1E0A2}">
      <dgm:prSet phldrT="[Text]" phldr="1"/>
      <dgm:spPr/>
      <dgm:t>
        <a:bodyPr/>
        <a:lstStyle/>
        <a:p>
          <a:endParaRPr lang="en-US"/>
        </a:p>
      </dgm:t>
    </dgm:pt>
    <dgm:pt modelId="{DA73962C-41EC-4361-B4CC-82986C0FD00E}" type="parTrans" cxnId="{4A2BBDD5-C014-4676-8461-1E5F9EB1D196}">
      <dgm:prSet/>
      <dgm:spPr/>
      <dgm:t>
        <a:bodyPr/>
        <a:lstStyle/>
        <a:p>
          <a:endParaRPr lang="en-US"/>
        </a:p>
      </dgm:t>
    </dgm:pt>
    <dgm:pt modelId="{74349491-5B79-4460-BCC7-8A0E35FEB24D}" type="sibTrans" cxnId="{4A2BBDD5-C014-4676-8461-1E5F9EB1D196}">
      <dgm:prSet/>
      <dgm:spPr/>
      <dgm:t>
        <a:bodyPr/>
        <a:lstStyle/>
        <a:p>
          <a:endParaRPr lang="en-US"/>
        </a:p>
      </dgm:t>
    </dgm:pt>
    <dgm:pt modelId="{361E22A9-D0C6-48D6-8265-69EE9EB51FC1}">
      <dgm:prSet phldrT="[Text]" phldr="1"/>
      <dgm:spPr/>
      <dgm:t>
        <a:bodyPr/>
        <a:lstStyle/>
        <a:p>
          <a:endParaRPr lang="en-US" dirty="0"/>
        </a:p>
      </dgm:t>
    </dgm:pt>
    <dgm:pt modelId="{285E44F3-6AA7-48F8-A708-40E005390172}" type="parTrans" cxnId="{517EAA09-7AE4-4715-8A79-7CA2750F33BE}">
      <dgm:prSet/>
      <dgm:spPr/>
      <dgm:t>
        <a:bodyPr/>
        <a:lstStyle/>
        <a:p>
          <a:endParaRPr lang="en-US"/>
        </a:p>
      </dgm:t>
    </dgm:pt>
    <dgm:pt modelId="{7A5C6C2C-964B-4687-8E3E-A7E7E46DF0FA}" type="sibTrans" cxnId="{517EAA09-7AE4-4715-8A79-7CA2750F33BE}">
      <dgm:prSet/>
      <dgm:spPr/>
      <dgm:t>
        <a:bodyPr/>
        <a:lstStyle/>
        <a:p>
          <a:endParaRPr lang="en-US"/>
        </a:p>
      </dgm:t>
    </dgm:pt>
    <dgm:pt modelId="{D6EEA1BE-5B49-455D-9850-C9C8F5C40DCB}">
      <dgm:prSet phldrT="[Text]" phldr="1"/>
      <dgm:spPr/>
      <dgm:t>
        <a:bodyPr/>
        <a:lstStyle/>
        <a:p>
          <a:endParaRPr lang="en-US"/>
        </a:p>
      </dgm:t>
    </dgm:pt>
    <dgm:pt modelId="{68AD042B-D838-4D0F-9B4C-FB92FB046424}" type="parTrans" cxnId="{DAD98BF6-161A-4BB0-A9AF-1370286E62D6}">
      <dgm:prSet/>
      <dgm:spPr/>
      <dgm:t>
        <a:bodyPr/>
        <a:lstStyle/>
        <a:p>
          <a:endParaRPr lang="en-US"/>
        </a:p>
      </dgm:t>
    </dgm:pt>
    <dgm:pt modelId="{BEBBF876-DDB1-4EE8-98EE-6742087B854F}" type="sibTrans" cxnId="{DAD98BF6-161A-4BB0-A9AF-1370286E62D6}">
      <dgm:prSet/>
      <dgm:spPr/>
      <dgm:t>
        <a:bodyPr/>
        <a:lstStyle/>
        <a:p>
          <a:endParaRPr lang="en-US"/>
        </a:p>
      </dgm:t>
    </dgm:pt>
    <dgm:pt modelId="{A23A5985-3420-4779-8588-3C63DE7D98F5}" type="pres">
      <dgm:prSet presAssocID="{217BFE16-D173-49E8-A06C-6F58DE5B1E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553EB1D-2147-4A6C-A75D-3B21481B3ABD}" type="pres">
      <dgm:prSet presAssocID="{7477179F-0417-4102-9992-7845D4140A05}" presName="hierRoot1" presStyleCnt="0">
        <dgm:presLayoutVars>
          <dgm:hierBranch val="init"/>
        </dgm:presLayoutVars>
      </dgm:prSet>
      <dgm:spPr/>
    </dgm:pt>
    <dgm:pt modelId="{F97B3DD2-45B7-45DF-A84C-5703F57FDD72}" type="pres">
      <dgm:prSet presAssocID="{7477179F-0417-4102-9992-7845D4140A05}" presName="rootComposite1" presStyleCnt="0"/>
      <dgm:spPr/>
    </dgm:pt>
    <dgm:pt modelId="{CEE81832-E8F9-44DE-AE84-6CE99F80E500}" type="pres">
      <dgm:prSet presAssocID="{7477179F-0417-4102-9992-7845D4140A0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626DC5-A375-474A-B0CF-16CDC360E0C0}" type="pres">
      <dgm:prSet presAssocID="{7477179F-0417-4102-9992-7845D4140A0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C3C707A-8DD3-4ACE-8590-F3A65CF8E848}" type="pres">
      <dgm:prSet presAssocID="{7477179F-0417-4102-9992-7845D4140A05}" presName="hierChild2" presStyleCnt="0"/>
      <dgm:spPr/>
    </dgm:pt>
    <dgm:pt modelId="{7C2FD449-F081-4C14-8DE7-0D232ED32A5A}" type="pres">
      <dgm:prSet presAssocID="{DA73962C-41EC-4361-B4CC-82986C0FD00E}" presName="Name37" presStyleLbl="parChTrans1D2" presStyleIdx="0" presStyleCnt="4"/>
      <dgm:spPr/>
      <dgm:t>
        <a:bodyPr/>
        <a:lstStyle/>
        <a:p>
          <a:endParaRPr lang="en-US"/>
        </a:p>
      </dgm:t>
    </dgm:pt>
    <dgm:pt modelId="{69B034C2-3E7E-4920-8256-3B5420577A08}" type="pres">
      <dgm:prSet presAssocID="{44122D9C-6B85-4727-8F27-B6B6A6C1E0A2}" presName="hierRoot2" presStyleCnt="0">
        <dgm:presLayoutVars>
          <dgm:hierBranch val="init"/>
        </dgm:presLayoutVars>
      </dgm:prSet>
      <dgm:spPr/>
    </dgm:pt>
    <dgm:pt modelId="{37CF2740-6CF2-420C-8EBF-DB914C0123C0}" type="pres">
      <dgm:prSet presAssocID="{44122D9C-6B85-4727-8F27-B6B6A6C1E0A2}" presName="rootComposite" presStyleCnt="0"/>
      <dgm:spPr/>
    </dgm:pt>
    <dgm:pt modelId="{C040D16E-2DD6-47FE-9907-92EE91434A27}" type="pres">
      <dgm:prSet presAssocID="{44122D9C-6B85-4727-8F27-B6B6A6C1E0A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5A9EA9-1425-45D5-8C16-055F971DA003}" type="pres">
      <dgm:prSet presAssocID="{44122D9C-6B85-4727-8F27-B6B6A6C1E0A2}" presName="rootConnector" presStyleLbl="node2" presStyleIdx="0" presStyleCnt="3"/>
      <dgm:spPr/>
      <dgm:t>
        <a:bodyPr/>
        <a:lstStyle/>
        <a:p>
          <a:endParaRPr lang="en-US"/>
        </a:p>
      </dgm:t>
    </dgm:pt>
    <dgm:pt modelId="{E1D36E7A-EF89-47D5-A63D-021D206314AB}" type="pres">
      <dgm:prSet presAssocID="{44122D9C-6B85-4727-8F27-B6B6A6C1E0A2}" presName="hierChild4" presStyleCnt="0"/>
      <dgm:spPr/>
    </dgm:pt>
    <dgm:pt modelId="{D8FA8F1F-9088-4694-A2CE-717EFC3EF55D}" type="pres">
      <dgm:prSet presAssocID="{44122D9C-6B85-4727-8F27-B6B6A6C1E0A2}" presName="hierChild5" presStyleCnt="0"/>
      <dgm:spPr/>
    </dgm:pt>
    <dgm:pt modelId="{6CDD1E8B-1140-424F-937C-0A0E7DEAA07A}" type="pres">
      <dgm:prSet presAssocID="{285E44F3-6AA7-48F8-A708-40E005390172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0580FAC-ABC9-4EC1-926D-F67AB3C9D7BD}" type="pres">
      <dgm:prSet presAssocID="{361E22A9-D0C6-48D6-8265-69EE9EB51FC1}" presName="hierRoot2" presStyleCnt="0">
        <dgm:presLayoutVars>
          <dgm:hierBranch val="init"/>
        </dgm:presLayoutVars>
      </dgm:prSet>
      <dgm:spPr/>
    </dgm:pt>
    <dgm:pt modelId="{5B256019-4EC3-4B88-A84D-1A4752039733}" type="pres">
      <dgm:prSet presAssocID="{361E22A9-D0C6-48D6-8265-69EE9EB51FC1}" presName="rootComposite" presStyleCnt="0"/>
      <dgm:spPr/>
    </dgm:pt>
    <dgm:pt modelId="{30D63638-54C0-4912-BF65-E2815288EC76}" type="pres">
      <dgm:prSet presAssocID="{361E22A9-D0C6-48D6-8265-69EE9EB51FC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3D80CA-9AB4-40E2-97A9-EBB15A04D5FA}" type="pres">
      <dgm:prSet presAssocID="{361E22A9-D0C6-48D6-8265-69EE9EB51FC1}" presName="rootConnector" presStyleLbl="node2" presStyleIdx="1" presStyleCnt="3"/>
      <dgm:spPr/>
      <dgm:t>
        <a:bodyPr/>
        <a:lstStyle/>
        <a:p>
          <a:endParaRPr lang="en-US"/>
        </a:p>
      </dgm:t>
    </dgm:pt>
    <dgm:pt modelId="{5DC90C26-1A46-4ACC-BF10-F4078D5D7E29}" type="pres">
      <dgm:prSet presAssocID="{361E22A9-D0C6-48D6-8265-69EE9EB51FC1}" presName="hierChild4" presStyleCnt="0"/>
      <dgm:spPr/>
    </dgm:pt>
    <dgm:pt modelId="{AC09147A-1CC8-4606-8E09-D6F907B10B25}" type="pres">
      <dgm:prSet presAssocID="{361E22A9-D0C6-48D6-8265-69EE9EB51FC1}" presName="hierChild5" presStyleCnt="0"/>
      <dgm:spPr/>
    </dgm:pt>
    <dgm:pt modelId="{61290FC9-59C3-4BB8-8CBA-6095B0DB7FD9}" type="pres">
      <dgm:prSet presAssocID="{68AD042B-D838-4D0F-9B4C-FB92FB046424}" presName="Name37" presStyleLbl="parChTrans1D2" presStyleIdx="2" presStyleCnt="4"/>
      <dgm:spPr/>
      <dgm:t>
        <a:bodyPr/>
        <a:lstStyle/>
        <a:p>
          <a:endParaRPr lang="en-US"/>
        </a:p>
      </dgm:t>
    </dgm:pt>
    <dgm:pt modelId="{D03F59C9-BDF6-438E-8F16-8EEBF124E6DB}" type="pres">
      <dgm:prSet presAssocID="{D6EEA1BE-5B49-455D-9850-C9C8F5C40DCB}" presName="hierRoot2" presStyleCnt="0">
        <dgm:presLayoutVars>
          <dgm:hierBranch val="init"/>
        </dgm:presLayoutVars>
      </dgm:prSet>
      <dgm:spPr/>
    </dgm:pt>
    <dgm:pt modelId="{043C74D1-5965-4266-AB9C-A406C8BFC197}" type="pres">
      <dgm:prSet presAssocID="{D6EEA1BE-5B49-455D-9850-C9C8F5C40DCB}" presName="rootComposite" presStyleCnt="0"/>
      <dgm:spPr/>
    </dgm:pt>
    <dgm:pt modelId="{009A0081-CD23-454C-B86C-037CB46F57CC}" type="pres">
      <dgm:prSet presAssocID="{D6EEA1BE-5B49-455D-9850-C9C8F5C40DC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7F4807-AD8D-42FF-B1EB-F05EF819319E}" type="pres">
      <dgm:prSet presAssocID="{D6EEA1BE-5B49-455D-9850-C9C8F5C40DCB}" presName="rootConnector" presStyleLbl="node2" presStyleIdx="2" presStyleCnt="3"/>
      <dgm:spPr/>
      <dgm:t>
        <a:bodyPr/>
        <a:lstStyle/>
        <a:p>
          <a:endParaRPr lang="en-US"/>
        </a:p>
      </dgm:t>
    </dgm:pt>
    <dgm:pt modelId="{92977B0D-E3AC-42AF-B565-3A54AE93E420}" type="pres">
      <dgm:prSet presAssocID="{D6EEA1BE-5B49-455D-9850-C9C8F5C40DCB}" presName="hierChild4" presStyleCnt="0"/>
      <dgm:spPr/>
    </dgm:pt>
    <dgm:pt modelId="{6D7168D0-905A-41BA-B276-E7A97C31479F}" type="pres">
      <dgm:prSet presAssocID="{D6EEA1BE-5B49-455D-9850-C9C8F5C40DCB}" presName="hierChild5" presStyleCnt="0"/>
      <dgm:spPr/>
    </dgm:pt>
    <dgm:pt modelId="{F19728A6-1E1C-43C2-B904-41A05AADB0D3}" type="pres">
      <dgm:prSet presAssocID="{7477179F-0417-4102-9992-7845D4140A05}" presName="hierChild3" presStyleCnt="0"/>
      <dgm:spPr/>
    </dgm:pt>
    <dgm:pt modelId="{3F6E1D8F-DF0F-4D18-80CD-743E360DC12B}" type="pres">
      <dgm:prSet presAssocID="{7F83F320-8222-4F05-B659-9D4B1FD3D4C5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5A0DF60-FB6E-463B-9272-1584DD191D8B}" type="pres">
      <dgm:prSet presAssocID="{169F62EF-D3B1-4544-90E0-72D2E918AD44}" presName="hierRoot3" presStyleCnt="0">
        <dgm:presLayoutVars>
          <dgm:hierBranch val="init"/>
        </dgm:presLayoutVars>
      </dgm:prSet>
      <dgm:spPr/>
    </dgm:pt>
    <dgm:pt modelId="{F354EC55-8662-4CF6-A454-FC2F0A78B148}" type="pres">
      <dgm:prSet presAssocID="{169F62EF-D3B1-4544-90E0-72D2E918AD44}" presName="rootComposite3" presStyleCnt="0"/>
      <dgm:spPr/>
    </dgm:pt>
    <dgm:pt modelId="{49ECC60B-6AED-4B14-AE1F-A1DDE186C3E4}" type="pres">
      <dgm:prSet presAssocID="{169F62EF-D3B1-4544-90E0-72D2E918AD44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1F46BD-6354-4700-824A-1684A6DC5BC7}" type="pres">
      <dgm:prSet presAssocID="{169F62EF-D3B1-4544-90E0-72D2E918AD44}" presName="rootConnector3" presStyleLbl="asst1" presStyleIdx="0" presStyleCnt="1"/>
      <dgm:spPr/>
      <dgm:t>
        <a:bodyPr/>
        <a:lstStyle/>
        <a:p>
          <a:endParaRPr lang="en-US"/>
        </a:p>
      </dgm:t>
    </dgm:pt>
    <dgm:pt modelId="{5D978FE3-81D2-48EA-9037-F17CA44A96DA}" type="pres">
      <dgm:prSet presAssocID="{169F62EF-D3B1-4544-90E0-72D2E918AD44}" presName="hierChild6" presStyleCnt="0"/>
      <dgm:spPr/>
    </dgm:pt>
    <dgm:pt modelId="{1CCD3949-6EBF-4D30-85F4-FCA59B6AA923}" type="pres">
      <dgm:prSet presAssocID="{169F62EF-D3B1-4544-90E0-72D2E918AD44}" presName="hierChild7" presStyleCnt="0"/>
      <dgm:spPr/>
    </dgm:pt>
  </dgm:ptLst>
  <dgm:cxnLst>
    <dgm:cxn modelId="{1C71A947-FA4E-410B-B10E-9D07FCECB63C}" type="presOf" srcId="{169F62EF-D3B1-4544-90E0-72D2E918AD44}" destId="{49ECC60B-6AED-4B14-AE1F-A1DDE186C3E4}" srcOrd="0" destOrd="0" presId="urn:microsoft.com/office/officeart/2005/8/layout/orgChart1"/>
    <dgm:cxn modelId="{D2BDF4C3-723D-4746-8FE2-3A2874C0EE91}" type="presOf" srcId="{361E22A9-D0C6-48D6-8265-69EE9EB51FC1}" destId="{AE3D80CA-9AB4-40E2-97A9-EBB15A04D5FA}" srcOrd="1" destOrd="0" presId="urn:microsoft.com/office/officeart/2005/8/layout/orgChart1"/>
    <dgm:cxn modelId="{9F9540E1-4CBC-46F8-8832-CA2CACB10CC1}" type="presOf" srcId="{D6EEA1BE-5B49-455D-9850-C9C8F5C40DCB}" destId="{009A0081-CD23-454C-B86C-037CB46F57CC}" srcOrd="0" destOrd="0" presId="urn:microsoft.com/office/officeart/2005/8/layout/orgChart1"/>
    <dgm:cxn modelId="{1FCE304A-4CA6-4F1D-AFA0-EB5A500CDC1C}" type="presOf" srcId="{217BFE16-D173-49E8-A06C-6F58DE5B1EC8}" destId="{A23A5985-3420-4779-8588-3C63DE7D98F5}" srcOrd="0" destOrd="0" presId="urn:microsoft.com/office/officeart/2005/8/layout/orgChart1"/>
    <dgm:cxn modelId="{FAA998CC-26EF-4057-9C48-12914EEAAFAE}" type="presOf" srcId="{7477179F-0417-4102-9992-7845D4140A05}" destId="{9B626DC5-A375-474A-B0CF-16CDC360E0C0}" srcOrd="1" destOrd="0" presId="urn:microsoft.com/office/officeart/2005/8/layout/orgChart1"/>
    <dgm:cxn modelId="{842042E7-6E61-44FC-B78A-46B0358566DB}" type="presOf" srcId="{7477179F-0417-4102-9992-7845D4140A05}" destId="{CEE81832-E8F9-44DE-AE84-6CE99F80E500}" srcOrd="0" destOrd="0" presId="urn:microsoft.com/office/officeart/2005/8/layout/orgChart1"/>
    <dgm:cxn modelId="{D349EB32-E31A-4BEE-BE06-382FD02D14E9}" type="presOf" srcId="{D6EEA1BE-5B49-455D-9850-C9C8F5C40DCB}" destId="{E87F4807-AD8D-42FF-B1EB-F05EF819319E}" srcOrd="1" destOrd="0" presId="urn:microsoft.com/office/officeart/2005/8/layout/orgChart1"/>
    <dgm:cxn modelId="{379275B8-E04A-4A0A-830F-AAD6CC49CE3B}" type="presOf" srcId="{44122D9C-6B85-4727-8F27-B6B6A6C1E0A2}" destId="{C040D16E-2DD6-47FE-9907-92EE91434A27}" srcOrd="0" destOrd="0" presId="urn:microsoft.com/office/officeart/2005/8/layout/orgChart1"/>
    <dgm:cxn modelId="{517EAA09-7AE4-4715-8A79-7CA2750F33BE}" srcId="{7477179F-0417-4102-9992-7845D4140A05}" destId="{361E22A9-D0C6-48D6-8265-69EE9EB51FC1}" srcOrd="2" destOrd="0" parTransId="{285E44F3-6AA7-48F8-A708-40E005390172}" sibTransId="{7A5C6C2C-964B-4687-8E3E-A7E7E46DF0FA}"/>
    <dgm:cxn modelId="{8C73449E-ADAE-4649-A9BF-E48517AECF33}" type="presOf" srcId="{169F62EF-D3B1-4544-90E0-72D2E918AD44}" destId="{491F46BD-6354-4700-824A-1684A6DC5BC7}" srcOrd="1" destOrd="0" presId="urn:microsoft.com/office/officeart/2005/8/layout/orgChart1"/>
    <dgm:cxn modelId="{4A2BBDD5-C014-4676-8461-1E5F9EB1D196}" srcId="{7477179F-0417-4102-9992-7845D4140A05}" destId="{44122D9C-6B85-4727-8F27-B6B6A6C1E0A2}" srcOrd="1" destOrd="0" parTransId="{DA73962C-41EC-4361-B4CC-82986C0FD00E}" sibTransId="{74349491-5B79-4460-BCC7-8A0E35FEB24D}"/>
    <dgm:cxn modelId="{9ACD2D4B-7C8E-457B-A424-068D813D5C34}" type="presOf" srcId="{44122D9C-6B85-4727-8F27-B6B6A6C1E0A2}" destId="{A45A9EA9-1425-45D5-8C16-055F971DA003}" srcOrd="1" destOrd="0" presId="urn:microsoft.com/office/officeart/2005/8/layout/orgChart1"/>
    <dgm:cxn modelId="{29F034C0-E548-428E-A5EA-A3BF854C0677}" type="presOf" srcId="{68AD042B-D838-4D0F-9B4C-FB92FB046424}" destId="{61290FC9-59C3-4BB8-8CBA-6095B0DB7FD9}" srcOrd="0" destOrd="0" presId="urn:microsoft.com/office/officeart/2005/8/layout/orgChart1"/>
    <dgm:cxn modelId="{718719BE-F415-463E-B0D4-35FDA8B689BE}" srcId="{217BFE16-D173-49E8-A06C-6F58DE5B1EC8}" destId="{7477179F-0417-4102-9992-7845D4140A05}" srcOrd="0" destOrd="0" parTransId="{4DD0A010-3CE1-45EF-9568-7E0C9D77FB31}" sibTransId="{C74547DF-A571-46C2-B1C8-2C9138099BB4}"/>
    <dgm:cxn modelId="{E8C16BA8-C1FC-4002-BCA1-665BFC98B7B4}" type="presOf" srcId="{361E22A9-D0C6-48D6-8265-69EE9EB51FC1}" destId="{30D63638-54C0-4912-BF65-E2815288EC76}" srcOrd="0" destOrd="0" presId="urn:microsoft.com/office/officeart/2005/8/layout/orgChart1"/>
    <dgm:cxn modelId="{710D94A9-CEBD-42DA-983B-55388C3E9882}" type="presOf" srcId="{7F83F320-8222-4F05-B659-9D4B1FD3D4C5}" destId="{3F6E1D8F-DF0F-4D18-80CD-743E360DC12B}" srcOrd="0" destOrd="0" presId="urn:microsoft.com/office/officeart/2005/8/layout/orgChart1"/>
    <dgm:cxn modelId="{DAD98BF6-161A-4BB0-A9AF-1370286E62D6}" srcId="{7477179F-0417-4102-9992-7845D4140A05}" destId="{D6EEA1BE-5B49-455D-9850-C9C8F5C40DCB}" srcOrd="3" destOrd="0" parTransId="{68AD042B-D838-4D0F-9B4C-FB92FB046424}" sibTransId="{BEBBF876-DDB1-4EE8-98EE-6742087B854F}"/>
    <dgm:cxn modelId="{8385AB7A-05A0-423F-B3DB-AE468E1A57EE}" type="presOf" srcId="{285E44F3-6AA7-48F8-A708-40E005390172}" destId="{6CDD1E8B-1140-424F-937C-0A0E7DEAA07A}" srcOrd="0" destOrd="0" presId="urn:microsoft.com/office/officeart/2005/8/layout/orgChart1"/>
    <dgm:cxn modelId="{F9637215-9BE1-4C74-BD11-C8DB89CDA6D3}" type="presOf" srcId="{DA73962C-41EC-4361-B4CC-82986C0FD00E}" destId="{7C2FD449-F081-4C14-8DE7-0D232ED32A5A}" srcOrd="0" destOrd="0" presId="urn:microsoft.com/office/officeart/2005/8/layout/orgChart1"/>
    <dgm:cxn modelId="{55D081B9-F335-4516-AA5E-C6B7D18CDF12}" srcId="{7477179F-0417-4102-9992-7845D4140A05}" destId="{169F62EF-D3B1-4544-90E0-72D2E918AD44}" srcOrd="0" destOrd="0" parTransId="{7F83F320-8222-4F05-B659-9D4B1FD3D4C5}" sibTransId="{1877D545-A295-4E1E-9192-2284F8C7014B}"/>
    <dgm:cxn modelId="{64E762C6-94D1-43D8-83E5-4FE8A1B9F10E}" type="presParOf" srcId="{A23A5985-3420-4779-8588-3C63DE7D98F5}" destId="{C553EB1D-2147-4A6C-A75D-3B21481B3ABD}" srcOrd="0" destOrd="0" presId="urn:microsoft.com/office/officeart/2005/8/layout/orgChart1"/>
    <dgm:cxn modelId="{D297DD4C-7840-4B93-A213-840FA8ACEFB9}" type="presParOf" srcId="{C553EB1D-2147-4A6C-A75D-3B21481B3ABD}" destId="{F97B3DD2-45B7-45DF-A84C-5703F57FDD72}" srcOrd="0" destOrd="0" presId="urn:microsoft.com/office/officeart/2005/8/layout/orgChart1"/>
    <dgm:cxn modelId="{34D07199-0F85-4903-B3B5-D3CBCA620DC2}" type="presParOf" srcId="{F97B3DD2-45B7-45DF-A84C-5703F57FDD72}" destId="{CEE81832-E8F9-44DE-AE84-6CE99F80E500}" srcOrd="0" destOrd="0" presId="urn:microsoft.com/office/officeart/2005/8/layout/orgChart1"/>
    <dgm:cxn modelId="{AA2A6575-186F-46B3-AC69-BF83D7303874}" type="presParOf" srcId="{F97B3DD2-45B7-45DF-A84C-5703F57FDD72}" destId="{9B626DC5-A375-474A-B0CF-16CDC360E0C0}" srcOrd="1" destOrd="0" presId="urn:microsoft.com/office/officeart/2005/8/layout/orgChart1"/>
    <dgm:cxn modelId="{7626F40D-BCA4-436C-9404-80E83C306B3B}" type="presParOf" srcId="{C553EB1D-2147-4A6C-A75D-3B21481B3ABD}" destId="{8C3C707A-8DD3-4ACE-8590-F3A65CF8E848}" srcOrd="1" destOrd="0" presId="urn:microsoft.com/office/officeart/2005/8/layout/orgChart1"/>
    <dgm:cxn modelId="{5EE3EA26-7358-440C-90BB-F49A48D560D3}" type="presParOf" srcId="{8C3C707A-8DD3-4ACE-8590-F3A65CF8E848}" destId="{7C2FD449-F081-4C14-8DE7-0D232ED32A5A}" srcOrd="0" destOrd="0" presId="urn:microsoft.com/office/officeart/2005/8/layout/orgChart1"/>
    <dgm:cxn modelId="{72312362-E642-4CE6-9A43-B5AD5FC17BB3}" type="presParOf" srcId="{8C3C707A-8DD3-4ACE-8590-F3A65CF8E848}" destId="{69B034C2-3E7E-4920-8256-3B5420577A08}" srcOrd="1" destOrd="0" presId="urn:microsoft.com/office/officeart/2005/8/layout/orgChart1"/>
    <dgm:cxn modelId="{4C9787FD-5D08-4C24-952D-BFB9FEF82BA5}" type="presParOf" srcId="{69B034C2-3E7E-4920-8256-3B5420577A08}" destId="{37CF2740-6CF2-420C-8EBF-DB914C0123C0}" srcOrd="0" destOrd="0" presId="urn:microsoft.com/office/officeart/2005/8/layout/orgChart1"/>
    <dgm:cxn modelId="{0E5B7C14-28CF-4B95-BB0A-BCF511FFC13C}" type="presParOf" srcId="{37CF2740-6CF2-420C-8EBF-DB914C0123C0}" destId="{C040D16E-2DD6-47FE-9907-92EE91434A27}" srcOrd="0" destOrd="0" presId="urn:microsoft.com/office/officeart/2005/8/layout/orgChart1"/>
    <dgm:cxn modelId="{FF9615F3-7B4D-4235-B1D0-37942C58B244}" type="presParOf" srcId="{37CF2740-6CF2-420C-8EBF-DB914C0123C0}" destId="{A45A9EA9-1425-45D5-8C16-055F971DA003}" srcOrd="1" destOrd="0" presId="urn:microsoft.com/office/officeart/2005/8/layout/orgChart1"/>
    <dgm:cxn modelId="{F5F46A65-AFB0-4886-A1A7-1830744E429B}" type="presParOf" srcId="{69B034C2-3E7E-4920-8256-3B5420577A08}" destId="{E1D36E7A-EF89-47D5-A63D-021D206314AB}" srcOrd="1" destOrd="0" presId="urn:microsoft.com/office/officeart/2005/8/layout/orgChart1"/>
    <dgm:cxn modelId="{532D471D-FD82-4C65-98CC-32209C319B02}" type="presParOf" srcId="{69B034C2-3E7E-4920-8256-3B5420577A08}" destId="{D8FA8F1F-9088-4694-A2CE-717EFC3EF55D}" srcOrd="2" destOrd="0" presId="urn:microsoft.com/office/officeart/2005/8/layout/orgChart1"/>
    <dgm:cxn modelId="{2B956AEA-DF6D-4E12-B193-82734D4465D2}" type="presParOf" srcId="{8C3C707A-8DD3-4ACE-8590-F3A65CF8E848}" destId="{6CDD1E8B-1140-424F-937C-0A0E7DEAA07A}" srcOrd="2" destOrd="0" presId="urn:microsoft.com/office/officeart/2005/8/layout/orgChart1"/>
    <dgm:cxn modelId="{C2A16A38-74CC-4D7D-9757-BDEE5F0449BC}" type="presParOf" srcId="{8C3C707A-8DD3-4ACE-8590-F3A65CF8E848}" destId="{20580FAC-ABC9-4EC1-926D-F67AB3C9D7BD}" srcOrd="3" destOrd="0" presId="urn:microsoft.com/office/officeart/2005/8/layout/orgChart1"/>
    <dgm:cxn modelId="{0999D48D-0EA5-488B-B854-A8E9FEF19941}" type="presParOf" srcId="{20580FAC-ABC9-4EC1-926D-F67AB3C9D7BD}" destId="{5B256019-4EC3-4B88-A84D-1A4752039733}" srcOrd="0" destOrd="0" presId="urn:microsoft.com/office/officeart/2005/8/layout/orgChart1"/>
    <dgm:cxn modelId="{C106FAFD-A1A2-451A-A1EF-B8D888E5BABE}" type="presParOf" srcId="{5B256019-4EC3-4B88-A84D-1A4752039733}" destId="{30D63638-54C0-4912-BF65-E2815288EC76}" srcOrd="0" destOrd="0" presId="urn:microsoft.com/office/officeart/2005/8/layout/orgChart1"/>
    <dgm:cxn modelId="{E483DBCD-AEF0-446C-9719-28DEF0634CF7}" type="presParOf" srcId="{5B256019-4EC3-4B88-A84D-1A4752039733}" destId="{AE3D80CA-9AB4-40E2-97A9-EBB15A04D5FA}" srcOrd="1" destOrd="0" presId="urn:microsoft.com/office/officeart/2005/8/layout/orgChart1"/>
    <dgm:cxn modelId="{D2747052-FE18-429E-8D8B-4F4FBAA8B7B3}" type="presParOf" srcId="{20580FAC-ABC9-4EC1-926D-F67AB3C9D7BD}" destId="{5DC90C26-1A46-4ACC-BF10-F4078D5D7E29}" srcOrd="1" destOrd="0" presId="urn:microsoft.com/office/officeart/2005/8/layout/orgChart1"/>
    <dgm:cxn modelId="{A3A7EAAE-01B0-4E12-BF08-2A7EF1118BF7}" type="presParOf" srcId="{20580FAC-ABC9-4EC1-926D-F67AB3C9D7BD}" destId="{AC09147A-1CC8-4606-8E09-D6F907B10B25}" srcOrd="2" destOrd="0" presId="urn:microsoft.com/office/officeart/2005/8/layout/orgChart1"/>
    <dgm:cxn modelId="{86E0AF5B-A583-4E23-9753-B20A55CB0AA9}" type="presParOf" srcId="{8C3C707A-8DD3-4ACE-8590-F3A65CF8E848}" destId="{61290FC9-59C3-4BB8-8CBA-6095B0DB7FD9}" srcOrd="4" destOrd="0" presId="urn:microsoft.com/office/officeart/2005/8/layout/orgChart1"/>
    <dgm:cxn modelId="{071C1D56-B148-44F2-9D4D-B3ADF6F29576}" type="presParOf" srcId="{8C3C707A-8DD3-4ACE-8590-F3A65CF8E848}" destId="{D03F59C9-BDF6-438E-8F16-8EEBF124E6DB}" srcOrd="5" destOrd="0" presId="urn:microsoft.com/office/officeart/2005/8/layout/orgChart1"/>
    <dgm:cxn modelId="{6B952178-4E56-49C9-97B5-3925885F507B}" type="presParOf" srcId="{D03F59C9-BDF6-438E-8F16-8EEBF124E6DB}" destId="{043C74D1-5965-4266-AB9C-A406C8BFC197}" srcOrd="0" destOrd="0" presId="urn:microsoft.com/office/officeart/2005/8/layout/orgChart1"/>
    <dgm:cxn modelId="{B6737341-B425-4612-9D0E-17991F7CED4B}" type="presParOf" srcId="{043C74D1-5965-4266-AB9C-A406C8BFC197}" destId="{009A0081-CD23-454C-B86C-037CB46F57CC}" srcOrd="0" destOrd="0" presId="urn:microsoft.com/office/officeart/2005/8/layout/orgChart1"/>
    <dgm:cxn modelId="{D2FE424E-963A-4C22-ABFC-1579EC6B4E6A}" type="presParOf" srcId="{043C74D1-5965-4266-AB9C-A406C8BFC197}" destId="{E87F4807-AD8D-42FF-B1EB-F05EF819319E}" srcOrd="1" destOrd="0" presId="urn:microsoft.com/office/officeart/2005/8/layout/orgChart1"/>
    <dgm:cxn modelId="{81967101-57D2-4C33-809A-DF4F13211E5D}" type="presParOf" srcId="{D03F59C9-BDF6-438E-8F16-8EEBF124E6DB}" destId="{92977B0D-E3AC-42AF-B565-3A54AE93E420}" srcOrd="1" destOrd="0" presId="urn:microsoft.com/office/officeart/2005/8/layout/orgChart1"/>
    <dgm:cxn modelId="{001E4390-B7E2-4EA8-8E23-69C90754FCE6}" type="presParOf" srcId="{D03F59C9-BDF6-438E-8F16-8EEBF124E6DB}" destId="{6D7168D0-905A-41BA-B276-E7A97C31479F}" srcOrd="2" destOrd="0" presId="urn:microsoft.com/office/officeart/2005/8/layout/orgChart1"/>
    <dgm:cxn modelId="{4FEC0D8A-DF26-4022-8C2D-1898ABCC07FD}" type="presParOf" srcId="{C553EB1D-2147-4A6C-A75D-3B21481B3ABD}" destId="{F19728A6-1E1C-43C2-B904-41A05AADB0D3}" srcOrd="2" destOrd="0" presId="urn:microsoft.com/office/officeart/2005/8/layout/orgChart1"/>
    <dgm:cxn modelId="{45476BB7-77E7-46D2-B1B1-F7992753969B}" type="presParOf" srcId="{F19728A6-1E1C-43C2-B904-41A05AADB0D3}" destId="{3F6E1D8F-DF0F-4D18-80CD-743E360DC12B}" srcOrd="0" destOrd="0" presId="urn:microsoft.com/office/officeart/2005/8/layout/orgChart1"/>
    <dgm:cxn modelId="{33351394-9E9D-4489-8141-9D2A82DB84C1}" type="presParOf" srcId="{F19728A6-1E1C-43C2-B904-41A05AADB0D3}" destId="{D5A0DF60-FB6E-463B-9272-1584DD191D8B}" srcOrd="1" destOrd="0" presId="urn:microsoft.com/office/officeart/2005/8/layout/orgChart1"/>
    <dgm:cxn modelId="{61681D8B-0F69-4AD1-905D-A0769962283E}" type="presParOf" srcId="{D5A0DF60-FB6E-463B-9272-1584DD191D8B}" destId="{F354EC55-8662-4CF6-A454-FC2F0A78B148}" srcOrd="0" destOrd="0" presId="urn:microsoft.com/office/officeart/2005/8/layout/orgChart1"/>
    <dgm:cxn modelId="{6BB53157-ED2B-4C34-9AD0-5557BBB3A678}" type="presParOf" srcId="{F354EC55-8662-4CF6-A454-FC2F0A78B148}" destId="{49ECC60B-6AED-4B14-AE1F-A1DDE186C3E4}" srcOrd="0" destOrd="0" presId="urn:microsoft.com/office/officeart/2005/8/layout/orgChart1"/>
    <dgm:cxn modelId="{DAABAB25-2A2A-47D5-8C7F-EA6859DEC402}" type="presParOf" srcId="{F354EC55-8662-4CF6-A454-FC2F0A78B148}" destId="{491F46BD-6354-4700-824A-1684A6DC5BC7}" srcOrd="1" destOrd="0" presId="urn:microsoft.com/office/officeart/2005/8/layout/orgChart1"/>
    <dgm:cxn modelId="{BB51E80A-AF35-4B99-81FE-0ED4F9B98AA2}" type="presParOf" srcId="{D5A0DF60-FB6E-463B-9272-1584DD191D8B}" destId="{5D978FE3-81D2-48EA-9037-F17CA44A96DA}" srcOrd="1" destOrd="0" presId="urn:microsoft.com/office/officeart/2005/8/layout/orgChart1"/>
    <dgm:cxn modelId="{AD9D4014-A680-4995-B8BC-64C037DBC815}" type="presParOf" srcId="{D5A0DF60-FB6E-463B-9272-1584DD191D8B}" destId="{1CCD3949-6EBF-4D30-85F4-FCA59B6AA9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CEDE47-8239-4B01-84A9-E5015D50CEC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41967456-2F33-4F5E-927F-660FD518948B}">
      <dgm:prSet phldrT="[Text]" phldr="1"/>
      <dgm:spPr/>
      <dgm:t>
        <a:bodyPr/>
        <a:lstStyle/>
        <a:p>
          <a:endParaRPr lang="en-US"/>
        </a:p>
      </dgm:t>
    </dgm:pt>
    <dgm:pt modelId="{78E101DE-0D0D-4CE5-8F1F-692EFD434578}" type="parTrans" cxnId="{08AC8F99-A155-4C2C-A699-6426B55E9A1D}">
      <dgm:prSet/>
      <dgm:spPr/>
      <dgm:t>
        <a:bodyPr/>
        <a:lstStyle/>
        <a:p>
          <a:endParaRPr lang="en-US"/>
        </a:p>
      </dgm:t>
    </dgm:pt>
    <dgm:pt modelId="{EC818789-8B08-4D62-9778-67F8CBFBBE79}" type="sibTrans" cxnId="{08AC8F99-A155-4C2C-A699-6426B55E9A1D}">
      <dgm:prSet/>
      <dgm:spPr/>
      <dgm:t>
        <a:bodyPr/>
        <a:lstStyle/>
        <a:p>
          <a:endParaRPr lang="en-US"/>
        </a:p>
      </dgm:t>
    </dgm:pt>
    <dgm:pt modelId="{4F2F8726-7233-44CE-BB53-0AB8CB837CB5}">
      <dgm:prSet phldrT="[Text]" phldr="1"/>
      <dgm:spPr/>
      <dgm:t>
        <a:bodyPr/>
        <a:lstStyle/>
        <a:p>
          <a:endParaRPr lang="en-US"/>
        </a:p>
      </dgm:t>
    </dgm:pt>
    <dgm:pt modelId="{099B87B0-6A5A-4910-824A-0E3CFB69D3D4}" type="parTrans" cxnId="{8255F87C-4005-48B0-88F3-D3F3C4752D5F}">
      <dgm:prSet/>
      <dgm:spPr/>
      <dgm:t>
        <a:bodyPr/>
        <a:lstStyle/>
        <a:p>
          <a:endParaRPr lang="en-US"/>
        </a:p>
      </dgm:t>
    </dgm:pt>
    <dgm:pt modelId="{A8841BFD-C300-4AFD-9FFC-39BECECC6256}" type="sibTrans" cxnId="{8255F87C-4005-48B0-88F3-D3F3C4752D5F}">
      <dgm:prSet/>
      <dgm:spPr/>
      <dgm:t>
        <a:bodyPr/>
        <a:lstStyle/>
        <a:p>
          <a:endParaRPr lang="en-US"/>
        </a:p>
      </dgm:t>
    </dgm:pt>
    <dgm:pt modelId="{EDB3BDA8-1447-4A2A-8E7D-8FDADF29D028}">
      <dgm:prSet phldrT="[Text]" phldr="1"/>
      <dgm:spPr/>
      <dgm:t>
        <a:bodyPr/>
        <a:lstStyle/>
        <a:p>
          <a:endParaRPr lang="en-US"/>
        </a:p>
      </dgm:t>
    </dgm:pt>
    <dgm:pt modelId="{0B4B26B4-A473-4E86-854C-9CFF477F854E}" type="parTrans" cxnId="{CB946970-7C09-41DC-AB07-E0925D0F7ABB}">
      <dgm:prSet/>
      <dgm:spPr/>
      <dgm:t>
        <a:bodyPr/>
        <a:lstStyle/>
        <a:p>
          <a:endParaRPr lang="en-US"/>
        </a:p>
      </dgm:t>
    </dgm:pt>
    <dgm:pt modelId="{EC4B79D4-EBC5-4A0C-90C8-3C5934AEA90D}" type="sibTrans" cxnId="{CB946970-7C09-41DC-AB07-E0925D0F7ABB}">
      <dgm:prSet/>
      <dgm:spPr/>
      <dgm:t>
        <a:bodyPr/>
        <a:lstStyle/>
        <a:p>
          <a:endParaRPr lang="en-US"/>
        </a:p>
      </dgm:t>
    </dgm:pt>
    <dgm:pt modelId="{667D1D16-8A8D-4B4A-B8FE-EC50C84703E3}">
      <dgm:prSet phldrT="[Text]" phldr="1"/>
      <dgm:spPr/>
      <dgm:t>
        <a:bodyPr/>
        <a:lstStyle/>
        <a:p>
          <a:endParaRPr lang="en-US"/>
        </a:p>
      </dgm:t>
    </dgm:pt>
    <dgm:pt modelId="{80F3A4B6-082C-480F-9775-7DF0652272E7}" type="parTrans" cxnId="{08484A03-34A4-4444-9431-1A9A350A90FA}">
      <dgm:prSet/>
      <dgm:spPr/>
      <dgm:t>
        <a:bodyPr/>
        <a:lstStyle/>
        <a:p>
          <a:endParaRPr lang="en-US"/>
        </a:p>
      </dgm:t>
    </dgm:pt>
    <dgm:pt modelId="{C1D09E0B-D58B-4EB0-8C14-6F5F882E8992}" type="sibTrans" cxnId="{08484A03-34A4-4444-9431-1A9A350A90FA}">
      <dgm:prSet/>
      <dgm:spPr/>
      <dgm:t>
        <a:bodyPr/>
        <a:lstStyle/>
        <a:p>
          <a:endParaRPr lang="en-US"/>
        </a:p>
      </dgm:t>
    </dgm:pt>
    <dgm:pt modelId="{226A6A8B-C53F-4021-B3FD-646B627728BF}">
      <dgm:prSet phldrT="[Text]" phldr="1"/>
      <dgm:spPr/>
      <dgm:t>
        <a:bodyPr/>
        <a:lstStyle/>
        <a:p>
          <a:endParaRPr lang="en-US"/>
        </a:p>
      </dgm:t>
    </dgm:pt>
    <dgm:pt modelId="{07309352-D068-41E0-AB38-A9A83A43F985}" type="parTrans" cxnId="{23679992-B9F4-47AB-AFEB-0DBADD79DF4E}">
      <dgm:prSet/>
      <dgm:spPr/>
      <dgm:t>
        <a:bodyPr/>
        <a:lstStyle/>
        <a:p>
          <a:endParaRPr lang="en-US"/>
        </a:p>
      </dgm:t>
    </dgm:pt>
    <dgm:pt modelId="{FAB51A31-921F-4F79-8CBF-BABA8A8F1C94}" type="sibTrans" cxnId="{23679992-B9F4-47AB-AFEB-0DBADD79DF4E}">
      <dgm:prSet/>
      <dgm:spPr/>
      <dgm:t>
        <a:bodyPr/>
        <a:lstStyle/>
        <a:p>
          <a:endParaRPr lang="en-US"/>
        </a:p>
      </dgm:t>
    </dgm:pt>
    <dgm:pt modelId="{9C292F4B-38E3-4CE1-883C-C8F7290E5D38}" type="pres">
      <dgm:prSet presAssocID="{4ECEDE47-8239-4B01-84A9-E5015D50CEC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C898CF-CC2E-470A-9A56-EB48FD8AD5E3}" type="pres">
      <dgm:prSet presAssocID="{41967456-2F33-4F5E-927F-660FD518948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A7F9A1-FD01-42EB-BE4A-5041C079A17A}" type="pres">
      <dgm:prSet presAssocID="{EC818789-8B08-4D62-9778-67F8CBFBBE79}" presName="sibTrans" presStyleLbl="sibTrans2D1" presStyleIdx="0" presStyleCnt="5"/>
      <dgm:spPr/>
      <dgm:t>
        <a:bodyPr/>
        <a:lstStyle/>
        <a:p>
          <a:endParaRPr lang="en-US"/>
        </a:p>
      </dgm:t>
    </dgm:pt>
    <dgm:pt modelId="{AA5F9966-9AF1-4216-9BCA-26CF035AA956}" type="pres">
      <dgm:prSet presAssocID="{EC818789-8B08-4D62-9778-67F8CBFBBE79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9E944131-F5CC-4958-8AD4-50CE90657AA1}" type="pres">
      <dgm:prSet presAssocID="{4F2F8726-7233-44CE-BB53-0AB8CB837CB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4C22A-6F9C-4558-A974-77FEB229EDEE}" type="pres">
      <dgm:prSet presAssocID="{A8841BFD-C300-4AFD-9FFC-39BECECC6256}" presName="sibTrans" presStyleLbl="sibTrans2D1" presStyleIdx="1" presStyleCnt="5"/>
      <dgm:spPr/>
      <dgm:t>
        <a:bodyPr/>
        <a:lstStyle/>
        <a:p>
          <a:endParaRPr lang="en-US"/>
        </a:p>
      </dgm:t>
    </dgm:pt>
    <dgm:pt modelId="{E62FB8A8-3E3A-4C15-BFB0-FA4E6C056647}" type="pres">
      <dgm:prSet presAssocID="{A8841BFD-C300-4AFD-9FFC-39BECECC625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D37D8CB2-9796-4379-B933-DE36BC71CBF7}" type="pres">
      <dgm:prSet presAssocID="{EDB3BDA8-1447-4A2A-8E7D-8FDADF29D02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1EDF7-7C3F-4222-8C5B-C6434EF68115}" type="pres">
      <dgm:prSet presAssocID="{EC4B79D4-EBC5-4A0C-90C8-3C5934AEA90D}" presName="sibTrans" presStyleLbl="sibTrans2D1" presStyleIdx="2" presStyleCnt="5"/>
      <dgm:spPr/>
      <dgm:t>
        <a:bodyPr/>
        <a:lstStyle/>
        <a:p>
          <a:endParaRPr lang="en-US"/>
        </a:p>
      </dgm:t>
    </dgm:pt>
    <dgm:pt modelId="{19E12D7F-43AF-4396-935C-8BD499D71326}" type="pres">
      <dgm:prSet presAssocID="{EC4B79D4-EBC5-4A0C-90C8-3C5934AEA90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F50085C-9495-4262-8F5C-988336188CCC}" type="pres">
      <dgm:prSet presAssocID="{667D1D16-8A8D-4B4A-B8FE-EC50C84703E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A956C3-28C7-4D88-A769-864FB2D89FE9}" type="pres">
      <dgm:prSet presAssocID="{C1D09E0B-D58B-4EB0-8C14-6F5F882E899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D8BDF31F-41E3-442A-A2A6-21680EED6F5C}" type="pres">
      <dgm:prSet presAssocID="{C1D09E0B-D58B-4EB0-8C14-6F5F882E8992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D2069BA4-E780-4F1F-8509-AB654C4ED9D7}" type="pres">
      <dgm:prSet presAssocID="{226A6A8B-C53F-4021-B3FD-646B627728B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74DE9-D1CF-4FA5-9202-9EE29D89AF1C}" type="pres">
      <dgm:prSet presAssocID="{FAB51A31-921F-4F79-8CBF-BABA8A8F1C94}" presName="sibTrans" presStyleLbl="sibTrans2D1" presStyleIdx="4" presStyleCnt="5"/>
      <dgm:spPr/>
      <dgm:t>
        <a:bodyPr/>
        <a:lstStyle/>
        <a:p>
          <a:endParaRPr lang="en-US"/>
        </a:p>
      </dgm:t>
    </dgm:pt>
    <dgm:pt modelId="{C9475A1A-2C18-4A3A-A526-102A69D3768C}" type="pres">
      <dgm:prSet presAssocID="{FAB51A31-921F-4F79-8CBF-BABA8A8F1C94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8255F87C-4005-48B0-88F3-D3F3C4752D5F}" srcId="{4ECEDE47-8239-4B01-84A9-E5015D50CECA}" destId="{4F2F8726-7233-44CE-BB53-0AB8CB837CB5}" srcOrd="1" destOrd="0" parTransId="{099B87B0-6A5A-4910-824A-0E3CFB69D3D4}" sibTransId="{A8841BFD-C300-4AFD-9FFC-39BECECC6256}"/>
    <dgm:cxn modelId="{DBE91B3E-9522-4E0F-A172-6D74DE019A83}" type="presOf" srcId="{EC818789-8B08-4D62-9778-67F8CBFBBE79}" destId="{AA5F9966-9AF1-4216-9BCA-26CF035AA956}" srcOrd="1" destOrd="0" presId="urn:microsoft.com/office/officeart/2005/8/layout/cycle2"/>
    <dgm:cxn modelId="{50FB1FDB-1D54-46A3-BDBE-140E954C329F}" type="presOf" srcId="{4ECEDE47-8239-4B01-84A9-E5015D50CECA}" destId="{9C292F4B-38E3-4CE1-883C-C8F7290E5D38}" srcOrd="0" destOrd="0" presId="urn:microsoft.com/office/officeart/2005/8/layout/cycle2"/>
    <dgm:cxn modelId="{7260792E-FA3D-4E6A-AE9B-300A653B8C1B}" type="presOf" srcId="{EC4B79D4-EBC5-4A0C-90C8-3C5934AEA90D}" destId="{19E12D7F-43AF-4396-935C-8BD499D71326}" srcOrd="1" destOrd="0" presId="urn:microsoft.com/office/officeart/2005/8/layout/cycle2"/>
    <dgm:cxn modelId="{23679992-B9F4-47AB-AFEB-0DBADD79DF4E}" srcId="{4ECEDE47-8239-4B01-84A9-E5015D50CECA}" destId="{226A6A8B-C53F-4021-B3FD-646B627728BF}" srcOrd="4" destOrd="0" parTransId="{07309352-D068-41E0-AB38-A9A83A43F985}" sibTransId="{FAB51A31-921F-4F79-8CBF-BABA8A8F1C94}"/>
    <dgm:cxn modelId="{08AC8F99-A155-4C2C-A699-6426B55E9A1D}" srcId="{4ECEDE47-8239-4B01-84A9-E5015D50CECA}" destId="{41967456-2F33-4F5E-927F-660FD518948B}" srcOrd="0" destOrd="0" parTransId="{78E101DE-0D0D-4CE5-8F1F-692EFD434578}" sibTransId="{EC818789-8B08-4D62-9778-67F8CBFBBE79}"/>
    <dgm:cxn modelId="{71FD93F9-0005-494F-8F91-53EA4CA88CE1}" type="presOf" srcId="{EDB3BDA8-1447-4A2A-8E7D-8FDADF29D028}" destId="{D37D8CB2-9796-4379-B933-DE36BC71CBF7}" srcOrd="0" destOrd="0" presId="urn:microsoft.com/office/officeart/2005/8/layout/cycle2"/>
    <dgm:cxn modelId="{24B1E5BB-2E4F-4921-9B67-0EA0AB897234}" type="presOf" srcId="{EC4B79D4-EBC5-4A0C-90C8-3C5934AEA90D}" destId="{DA61EDF7-7C3F-4222-8C5B-C6434EF68115}" srcOrd="0" destOrd="0" presId="urn:microsoft.com/office/officeart/2005/8/layout/cycle2"/>
    <dgm:cxn modelId="{AF658754-5E75-4448-B902-0BBF56D16797}" type="presOf" srcId="{41967456-2F33-4F5E-927F-660FD518948B}" destId="{A7C898CF-CC2E-470A-9A56-EB48FD8AD5E3}" srcOrd="0" destOrd="0" presId="urn:microsoft.com/office/officeart/2005/8/layout/cycle2"/>
    <dgm:cxn modelId="{5C038DAA-A8A2-4749-9A89-70D4F670E4B6}" type="presOf" srcId="{667D1D16-8A8D-4B4A-B8FE-EC50C84703E3}" destId="{6F50085C-9495-4262-8F5C-988336188CCC}" srcOrd="0" destOrd="0" presId="urn:microsoft.com/office/officeart/2005/8/layout/cycle2"/>
    <dgm:cxn modelId="{4A55FADB-2FA6-417A-8029-EFC6DA10037C}" type="presOf" srcId="{226A6A8B-C53F-4021-B3FD-646B627728BF}" destId="{D2069BA4-E780-4F1F-8509-AB654C4ED9D7}" srcOrd="0" destOrd="0" presId="urn:microsoft.com/office/officeart/2005/8/layout/cycle2"/>
    <dgm:cxn modelId="{21B10598-AF95-4E07-879D-CD75C169DD97}" type="presOf" srcId="{A8841BFD-C300-4AFD-9FFC-39BECECC6256}" destId="{E62FB8A8-3E3A-4C15-BFB0-FA4E6C056647}" srcOrd="1" destOrd="0" presId="urn:microsoft.com/office/officeart/2005/8/layout/cycle2"/>
    <dgm:cxn modelId="{BB0628F6-7A76-4F93-8FB0-C84145E62E05}" type="presOf" srcId="{A8841BFD-C300-4AFD-9FFC-39BECECC6256}" destId="{83A4C22A-6F9C-4558-A974-77FEB229EDEE}" srcOrd="0" destOrd="0" presId="urn:microsoft.com/office/officeart/2005/8/layout/cycle2"/>
    <dgm:cxn modelId="{56027E90-E56C-4567-98F1-4A4C2AAD1286}" type="presOf" srcId="{FAB51A31-921F-4F79-8CBF-BABA8A8F1C94}" destId="{C9475A1A-2C18-4A3A-A526-102A69D3768C}" srcOrd="1" destOrd="0" presId="urn:microsoft.com/office/officeart/2005/8/layout/cycle2"/>
    <dgm:cxn modelId="{451E6F7C-23AD-42E0-AEB5-87540D7AE093}" type="presOf" srcId="{C1D09E0B-D58B-4EB0-8C14-6F5F882E8992}" destId="{D8BDF31F-41E3-442A-A2A6-21680EED6F5C}" srcOrd="1" destOrd="0" presId="urn:microsoft.com/office/officeart/2005/8/layout/cycle2"/>
    <dgm:cxn modelId="{CB946970-7C09-41DC-AB07-E0925D0F7ABB}" srcId="{4ECEDE47-8239-4B01-84A9-E5015D50CECA}" destId="{EDB3BDA8-1447-4A2A-8E7D-8FDADF29D028}" srcOrd="2" destOrd="0" parTransId="{0B4B26B4-A473-4E86-854C-9CFF477F854E}" sibTransId="{EC4B79D4-EBC5-4A0C-90C8-3C5934AEA90D}"/>
    <dgm:cxn modelId="{30E68718-78E8-4D5F-A284-E78662DE1318}" type="presOf" srcId="{4F2F8726-7233-44CE-BB53-0AB8CB837CB5}" destId="{9E944131-F5CC-4958-8AD4-50CE90657AA1}" srcOrd="0" destOrd="0" presId="urn:microsoft.com/office/officeart/2005/8/layout/cycle2"/>
    <dgm:cxn modelId="{17884499-E94B-43D7-8808-9F4A413C0DE8}" type="presOf" srcId="{FAB51A31-921F-4F79-8CBF-BABA8A8F1C94}" destId="{01074DE9-D1CF-4FA5-9202-9EE29D89AF1C}" srcOrd="0" destOrd="0" presId="urn:microsoft.com/office/officeart/2005/8/layout/cycle2"/>
    <dgm:cxn modelId="{08484A03-34A4-4444-9431-1A9A350A90FA}" srcId="{4ECEDE47-8239-4B01-84A9-E5015D50CECA}" destId="{667D1D16-8A8D-4B4A-B8FE-EC50C84703E3}" srcOrd="3" destOrd="0" parTransId="{80F3A4B6-082C-480F-9775-7DF0652272E7}" sibTransId="{C1D09E0B-D58B-4EB0-8C14-6F5F882E8992}"/>
    <dgm:cxn modelId="{13240A6C-0481-446D-82EC-AD7B48719AB4}" type="presOf" srcId="{EC818789-8B08-4D62-9778-67F8CBFBBE79}" destId="{ACA7F9A1-FD01-42EB-BE4A-5041C079A17A}" srcOrd="0" destOrd="0" presId="urn:microsoft.com/office/officeart/2005/8/layout/cycle2"/>
    <dgm:cxn modelId="{C05B170B-BBB4-433C-BF0D-028A9DF0456C}" type="presOf" srcId="{C1D09E0B-D58B-4EB0-8C14-6F5F882E8992}" destId="{D7A956C3-28C7-4D88-A769-864FB2D89FE9}" srcOrd="0" destOrd="0" presId="urn:microsoft.com/office/officeart/2005/8/layout/cycle2"/>
    <dgm:cxn modelId="{F27CF80E-BC66-47ED-8530-38F7003FDA8E}" type="presParOf" srcId="{9C292F4B-38E3-4CE1-883C-C8F7290E5D38}" destId="{A7C898CF-CC2E-470A-9A56-EB48FD8AD5E3}" srcOrd="0" destOrd="0" presId="urn:microsoft.com/office/officeart/2005/8/layout/cycle2"/>
    <dgm:cxn modelId="{F482458C-DC42-48E0-A53E-8C91E6150595}" type="presParOf" srcId="{9C292F4B-38E3-4CE1-883C-C8F7290E5D38}" destId="{ACA7F9A1-FD01-42EB-BE4A-5041C079A17A}" srcOrd="1" destOrd="0" presId="urn:microsoft.com/office/officeart/2005/8/layout/cycle2"/>
    <dgm:cxn modelId="{5F5FE225-463E-4719-A0BD-1BD28EC688C8}" type="presParOf" srcId="{ACA7F9A1-FD01-42EB-BE4A-5041C079A17A}" destId="{AA5F9966-9AF1-4216-9BCA-26CF035AA956}" srcOrd="0" destOrd="0" presId="urn:microsoft.com/office/officeart/2005/8/layout/cycle2"/>
    <dgm:cxn modelId="{B70BAB11-DDEF-4765-8522-D53E6EF6365B}" type="presParOf" srcId="{9C292F4B-38E3-4CE1-883C-C8F7290E5D38}" destId="{9E944131-F5CC-4958-8AD4-50CE90657AA1}" srcOrd="2" destOrd="0" presId="urn:microsoft.com/office/officeart/2005/8/layout/cycle2"/>
    <dgm:cxn modelId="{91348F80-869D-4530-B9DA-3CA6300DA9FF}" type="presParOf" srcId="{9C292F4B-38E3-4CE1-883C-C8F7290E5D38}" destId="{83A4C22A-6F9C-4558-A974-77FEB229EDEE}" srcOrd="3" destOrd="0" presId="urn:microsoft.com/office/officeart/2005/8/layout/cycle2"/>
    <dgm:cxn modelId="{09560F9B-CA2C-4B44-B20F-1202893BCD0C}" type="presParOf" srcId="{83A4C22A-6F9C-4558-A974-77FEB229EDEE}" destId="{E62FB8A8-3E3A-4C15-BFB0-FA4E6C056647}" srcOrd="0" destOrd="0" presId="urn:microsoft.com/office/officeart/2005/8/layout/cycle2"/>
    <dgm:cxn modelId="{EB0A61C7-93D0-44D7-B082-1F189BF8B030}" type="presParOf" srcId="{9C292F4B-38E3-4CE1-883C-C8F7290E5D38}" destId="{D37D8CB2-9796-4379-B933-DE36BC71CBF7}" srcOrd="4" destOrd="0" presId="urn:microsoft.com/office/officeart/2005/8/layout/cycle2"/>
    <dgm:cxn modelId="{6BAFF215-9B1A-467C-90DD-50C21B27B6E3}" type="presParOf" srcId="{9C292F4B-38E3-4CE1-883C-C8F7290E5D38}" destId="{DA61EDF7-7C3F-4222-8C5B-C6434EF68115}" srcOrd="5" destOrd="0" presId="urn:microsoft.com/office/officeart/2005/8/layout/cycle2"/>
    <dgm:cxn modelId="{D6CDD3BC-D89C-4716-B724-8A85AEBA63EE}" type="presParOf" srcId="{DA61EDF7-7C3F-4222-8C5B-C6434EF68115}" destId="{19E12D7F-43AF-4396-935C-8BD499D71326}" srcOrd="0" destOrd="0" presId="urn:microsoft.com/office/officeart/2005/8/layout/cycle2"/>
    <dgm:cxn modelId="{1B875C4F-25B3-40D6-A931-D66B16347138}" type="presParOf" srcId="{9C292F4B-38E3-4CE1-883C-C8F7290E5D38}" destId="{6F50085C-9495-4262-8F5C-988336188CCC}" srcOrd="6" destOrd="0" presId="urn:microsoft.com/office/officeart/2005/8/layout/cycle2"/>
    <dgm:cxn modelId="{8C194C4B-F693-4FA6-8964-FDAA1A79C90D}" type="presParOf" srcId="{9C292F4B-38E3-4CE1-883C-C8F7290E5D38}" destId="{D7A956C3-28C7-4D88-A769-864FB2D89FE9}" srcOrd="7" destOrd="0" presId="urn:microsoft.com/office/officeart/2005/8/layout/cycle2"/>
    <dgm:cxn modelId="{915BBC46-E4BB-48F7-982C-A3B576284A13}" type="presParOf" srcId="{D7A956C3-28C7-4D88-A769-864FB2D89FE9}" destId="{D8BDF31F-41E3-442A-A2A6-21680EED6F5C}" srcOrd="0" destOrd="0" presId="urn:microsoft.com/office/officeart/2005/8/layout/cycle2"/>
    <dgm:cxn modelId="{95494D80-3140-4C1E-8369-5F1A410A69B0}" type="presParOf" srcId="{9C292F4B-38E3-4CE1-883C-C8F7290E5D38}" destId="{D2069BA4-E780-4F1F-8509-AB654C4ED9D7}" srcOrd="8" destOrd="0" presId="urn:microsoft.com/office/officeart/2005/8/layout/cycle2"/>
    <dgm:cxn modelId="{CC9E3245-A329-427D-B577-9078E87CBD14}" type="presParOf" srcId="{9C292F4B-38E3-4CE1-883C-C8F7290E5D38}" destId="{01074DE9-D1CF-4FA5-9202-9EE29D89AF1C}" srcOrd="9" destOrd="0" presId="urn:microsoft.com/office/officeart/2005/8/layout/cycle2"/>
    <dgm:cxn modelId="{AA85EB6E-CDD4-496D-A844-012B388804FB}" type="presParOf" srcId="{01074DE9-D1CF-4FA5-9202-9EE29D89AF1C}" destId="{C9475A1A-2C18-4A3A-A526-102A69D3768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505FD1-C846-435D-A399-C380549007A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D01726-B7FA-4B4A-BE6E-551914633032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18FE3673-F80E-473C-AA7D-1316E6D34A9E}" type="parTrans" cxnId="{FD3B6049-62B3-4485-81E3-5CFAEE91EA42}">
      <dgm:prSet/>
      <dgm:spPr/>
      <dgm:t>
        <a:bodyPr/>
        <a:lstStyle/>
        <a:p>
          <a:endParaRPr lang="en-US"/>
        </a:p>
      </dgm:t>
    </dgm:pt>
    <dgm:pt modelId="{6F795591-6091-4C31-84EF-815F40B0ABE1}" type="sibTrans" cxnId="{FD3B6049-62B3-4485-81E3-5CFAEE91EA42}">
      <dgm:prSet/>
      <dgm:spPr/>
      <dgm:t>
        <a:bodyPr/>
        <a:lstStyle/>
        <a:p>
          <a:endParaRPr lang="en-US"/>
        </a:p>
      </dgm:t>
    </dgm:pt>
    <dgm:pt modelId="{802B8939-9F69-4786-BE8F-7ECF77DC5C7D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58375694-FDF0-4BDF-8A04-A9D94C9FEB10}" type="parTrans" cxnId="{D17E79D0-B273-4DA0-B07E-6A8B259C8709}">
      <dgm:prSet/>
      <dgm:spPr/>
      <dgm:t>
        <a:bodyPr/>
        <a:lstStyle/>
        <a:p>
          <a:endParaRPr lang="en-US"/>
        </a:p>
      </dgm:t>
    </dgm:pt>
    <dgm:pt modelId="{A425D773-9E33-43CF-B7A1-A0A625DDBB32}" type="sibTrans" cxnId="{D17E79D0-B273-4DA0-B07E-6A8B259C8709}">
      <dgm:prSet/>
      <dgm:spPr/>
      <dgm:t>
        <a:bodyPr/>
        <a:lstStyle/>
        <a:p>
          <a:endParaRPr lang="en-US"/>
        </a:p>
      </dgm:t>
    </dgm:pt>
    <dgm:pt modelId="{8785BC94-FCFD-499C-BE24-CFD9AF876FDE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C93DBD36-D487-4A12-A7D8-C252778E4C28}" type="parTrans" cxnId="{A7778C87-EFDE-473A-99CB-39C32C6D16A7}">
      <dgm:prSet/>
      <dgm:spPr/>
      <dgm:t>
        <a:bodyPr/>
        <a:lstStyle/>
        <a:p>
          <a:endParaRPr lang="en-US"/>
        </a:p>
      </dgm:t>
    </dgm:pt>
    <dgm:pt modelId="{75968E19-99A0-44E3-814D-69D15918108C}" type="sibTrans" cxnId="{A7778C87-EFDE-473A-99CB-39C32C6D16A7}">
      <dgm:prSet/>
      <dgm:spPr/>
      <dgm:t>
        <a:bodyPr/>
        <a:lstStyle/>
        <a:p>
          <a:endParaRPr lang="en-US"/>
        </a:p>
      </dgm:t>
    </dgm:pt>
    <dgm:pt modelId="{FF6D45E0-579A-4B94-8568-AC5E59612266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60D7833B-34B5-4371-A35A-D5B3DA7E818C}" type="parTrans" cxnId="{C5B74404-0C07-4857-813E-121D7B8B2423}">
      <dgm:prSet/>
      <dgm:spPr/>
      <dgm:t>
        <a:bodyPr/>
        <a:lstStyle/>
        <a:p>
          <a:endParaRPr lang="en-US"/>
        </a:p>
      </dgm:t>
    </dgm:pt>
    <dgm:pt modelId="{EAB9E039-1879-4348-88D6-CEE48FB25B2B}" type="sibTrans" cxnId="{C5B74404-0C07-4857-813E-121D7B8B2423}">
      <dgm:prSet/>
      <dgm:spPr/>
      <dgm:t>
        <a:bodyPr/>
        <a:lstStyle/>
        <a:p>
          <a:endParaRPr lang="en-US"/>
        </a:p>
      </dgm:t>
    </dgm:pt>
    <dgm:pt modelId="{6401B845-6598-49BD-A649-E6E038D1B483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0C055960-BDBD-466A-90CE-385A78A7F392}" type="parTrans" cxnId="{00159DC6-03E3-49CB-AE71-2CF5E76EC968}">
      <dgm:prSet/>
      <dgm:spPr/>
      <dgm:t>
        <a:bodyPr/>
        <a:lstStyle/>
        <a:p>
          <a:endParaRPr lang="en-US"/>
        </a:p>
      </dgm:t>
    </dgm:pt>
    <dgm:pt modelId="{F4369151-B0F4-4AE4-AA25-6C78931FA660}" type="sibTrans" cxnId="{00159DC6-03E3-49CB-AE71-2CF5E76EC968}">
      <dgm:prSet/>
      <dgm:spPr/>
      <dgm:t>
        <a:bodyPr/>
        <a:lstStyle/>
        <a:p>
          <a:endParaRPr lang="en-US"/>
        </a:p>
      </dgm:t>
    </dgm:pt>
    <dgm:pt modelId="{18EE9722-D0BF-48B4-A161-A4A5BA2EB9CF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3BBC287A-09D3-47D3-8079-BD4CC96F48F5}" type="parTrans" cxnId="{69D82BF6-7BC5-4A10-8B98-00B6D3404588}">
      <dgm:prSet/>
      <dgm:spPr/>
      <dgm:t>
        <a:bodyPr/>
        <a:lstStyle/>
        <a:p>
          <a:endParaRPr lang="en-US"/>
        </a:p>
      </dgm:t>
    </dgm:pt>
    <dgm:pt modelId="{104B2F7F-6D1E-4C4D-8F3F-FC68E23D774F}" type="sibTrans" cxnId="{69D82BF6-7BC5-4A10-8B98-00B6D3404588}">
      <dgm:prSet/>
      <dgm:spPr/>
      <dgm:t>
        <a:bodyPr/>
        <a:lstStyle/>
        <a:p>
          <a:endParaRPr lang="en-US"/>
        </a:p>
      </dgm:t>
    </dgm:pt>
    <dgm:pt modelId="{F14764D0-08F5-4919-8556-5FA8A187994C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9BDBD0A5-DD40-482E-91A1-898B4C51D383}" type="parTrans" cxnId="{5B3D56FC-ACF0-401A-9F1B-8134305B2EB1}">
      <dgm:prSet/>
      <dgm:spPr/>
      <dgm:t>
        <a:bodyPr/>
        <a:lstStyle/>
        <a:p>
          <a:endParaRPr lang="en-US"/>
        </a:p>
      </dgm:t>
    </dgm:pt>
    <dgm:pt modelId="{82F11FB3-311F-4ACB-B531-A59CCE928CBC}" type="sibTrans" cxnId="{5B3D56FC-ACF0-401A-9F1B-8134305B2EB1}">
      <dgm:prSet/>
      <dgm:spPr/>
      <dgm:t>
        <a:bodyPr/>
        <a:lstStyle/>
        <a:p>
          <a:endParaRPr lang="en-US"/>
        </a:p>
      </dgm:t>
    </dgm:pt>
    <dgm:pt modelId="{D4F0FED8-7176-4E85-AEDA-1BA79FF658D9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7D8B0FE8-0931-4759-A826-017A4A8E89CF}" type="parTrans" cxnId="{D7FDEB87-BF99-4735-AAA9-8686C44FA331}">
      <dgm:prSet/>
      <dgm:spPr/>
      <dgm:t>
        <a:bodyPr/>
        <a:lstStyle/>
        <a:p>
          <a:endParaRPr lang="en-US"/>
        </a:p>
      </dgm:t>
    </dgm:pt>
    <dgm:pt modelId="{5378C7FD-CEBC-457E-A277-6D38E9377C4D}" type="sibTrans" cxnId="{D7FDEB87-BF99-4735-AAA9-8686C44FA331}">
      <dgm:prSet/>
      <dgm:spPr/>
      <dgm:t>
        <a:bodyPr/>
        <a:lstStyle/>
        <a:p>
          <a:endParaRPr lang="en-US"/>
        </a:p>
      </dgm:t>
    </dgm:pt>
    <dgm:pt modelId="{03ADF21D-554C-479A-AECF-48725BDE7E37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CA3D4016-FB0A-4D70-9AC4-ACE0719FD85C}" type="parTrans" cxnId="{5220443E-6F7D-4A78-B64D-3D3C9EE8D328}">
      <dgm:prSet/>
      <dgm:spPr/>
      <dgm:t>
        <a:bodyPr/>
        <a:lstStyle/>
        <a:p>
          <a:endParaRPr lang="en-US"/>
        </a:p>
      </dgm:t>
    </dgm:pt>
    <dgm:pt modelId="{4AF02F22-EA44-4361-9145-E4253E5FD590}" type="sibTrans" cxnId="{5220443E-6F7D-4A78-B64D-3D3C9EE8D328}">
      <dgm:prSet/>
      <dgm:spPr/>
      <dgm:t>
        <a:bodyPr/>
        <a:lstStyle/>
        <a:p>
          <a:endParaRPr lang="en-US"/>
        </a:p>
      </dgm:t>
    </dgm:pt>
    <dgm:pt modelId="{C21ADCC9-5A32-440A-BCAA-21C13B9BC920}" type="pres">
      <dgm:prSet presAssocID="{73505FD1-C846-435D-A399-C380549007A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F0396A-C5E3-495D-A7BD-DCC60F93B879}" type="pres">
      <dgm:prSet presAssocID="{F8D01726-B7FA-4B4A-BE6E-551914633032}" presName="compNode" presStyleCnt="0"/>
      <dgm:spPr/>
    </dgm:pt>
    <dgm:pt modelId="{FA2CC85F-7B4C-4908-979B-C71C1F5FF0DE}" type="pres">
      <dgm:prSet presAssocID="{F8D01726-B7FA-4B4A-BE6E-551914633032}" presName="aNode" presStyleLbl="bgShp" presStyleIdx="0" presStyleCnt="3" custLinFactX="-38736" custLinFactNeighborX="-100000" custLinFactNeighborY="-8102"/>
      <dgm:spPr/>
      <dgm:t>
        <a:bodyPr/>
        <a:lstStyle/>
        <a:p>
          <a:endParaRPr lang="en-US"/>
        </a:p>
      </dgm:t>
    </dgm:pt>
    <dgm:pt modelId="{52082D9E-A71D-4A78-B7D3-69004AE1B5FF}" type="pres">
      <dgm:prSet presAssocID="{F8D01726-B7FA-4B4A-BE6E-551914633032}" presName="textNode" presStyleLbl="bgShp" presStyleIdx="0" presStyleCnt="3"/>
      <dgm:spPr/>
      <dgm:t>
        <a:bodyPr/>
        <a:lstStyle/>
        <a:p>
          <a:endParaRPr lang="en-US"/>
        </a:p>
      </dgm:t>
    </dgm:pt>
    <dgm:pt modelId="{75EDA0B5-BC5A-4639-A32C-F92E075A9E4D}" type="pres">
      <dgm:prSet presAssocID="{F8D01726-B7FA-4B4A-BE6E-551914633032}" presName="compChildNode" presStyleCnt="0"/>
      <dgm:spPr/>
    </dgm:pt>
    <dgm:pt modelId="{B20E8A34-FE68-46C9-8ED0-F9D6699F85B3}" type="pres">
      <dgm:prSet presAssocID="{F8D01726-B7FA-4B4A-BE6E-551914633032}" presName="theInnerList" presStyleCnt="0"/>
      <dgm:spPr/>
    </dgm:pt>
    <dgm:pt modelId="{3D78F5A8-DBC7-4E60-A2B7-3AA27AF52E3C}" type="pres">
      <dgm:prSet presAssocID="{802B8939-9F69-4786-BE8F-7ECF77DC5C7D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1BC63-DD8E-4251-B5FE-1E2E16F59E64}" type="pres">
      <dgm:prSet presAssocID="{802B8939-9F69-4786-BE8F-7ECF77DC5C7D}" presName="aSpace2" presStyleCnt="0"/>
      <dgm:spPr/>
    </dgm:pt>
    <dgm:pt modelId="{9AC9BE35-E52C-4309-97AC-365139D79A14}" type="pres">
      <dgm:prSet presAssocID="{8785BC94-FCFD-499C-BE24-CFD9AF876FDE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719AC-ECA7-489C-BB91-185EF56C9923}" type="pres">
      <dgm:prSet presAssocID="{F8D01726-B7FA-4B4A-BE6E-551914633032}" presName="aSpace" presStyleCnt="0"/>
      <dgm:spPr/>
    </dgm:pt>
    <dgm:pt modelId="{3C3EA9A6-B109-4AA5-A62C-85FC9A9C1047}" type="pres">
      <dgm:prSet presAssocID="{FF6D45E0-579A-4B94-8568-AC5E59612266}" presName="compNode" presStyleCnt="0"/>
      <dgm:spPr/>
    </dgm:pt>
    <dgm:pt modelId="{A3A31456-6A6B-4E49-84A8-96DE69A38306}" type="pres">
      <dgm:prSet presAssocID="{FF6D45E0-579A-4B94-8568-AC5E59612266}" presName="aNode" presStyleLbl="bgShp" presStyleIdx="1" presStyleCnt="3"/>
      <dgm:spPr/>
      <dgm:t>
        <a:bodyPr/>
        <a:lstStyle/>
        <a:p>
          <a:endParaRPr lang="en-US"/>
        </a:p>
      </dgm:t>
    </dgm:pt>
    <dgm:pt modelId="{6AA7DDD1-1AC1-410A-9075-334D0A25DA2A}" type="pres">
      <dgm:prSet presAssocID="{FF6D45E0-579A-4B94-8568-AC5E59612266}" presName="textNode" presStyleLbl="bgShp" presStyleIdx="1" presStyleCnt="3"/>
      <dgm:spPr/>
      <dgm:t>
        <a:bodyPr/>
        <a:lstStyle/>
        <a:p>
          <a:endParaRPr lang="en-US"/>
        </a:p>
      </dgm:t>
    </dgm:pt>
    <dgm:pt modelId="{10B0ECE5-EBA5-4722-8657-E8FC948B95ED}" type="pres">
      <dgm:prSet presAssocID="{FF6D45E0-579A-4B94-8568-AC5E59612266}" presName="compChildNode" presStyleCnt="0"/>
      <dgm:spPr/>
    </dgm:pt>
    <dgm:pt modelId="{637DB1DE-728D-4323-8B96-467D489AEC79}" type="pres">
      <dgm:prSet presAssocID="{FF6D45E0-579A-4B94-8568-AC5E59612266}" presName="theInnerList" presStyleCnt="0"/>
      <dgm:spPr/>
    </dgm:pt>
    <dgm:pt modelId="{BFB41C18-A165-4BFB-81D8-F7B8735282EF}" type="pres">
      <dgm:prSet presAssocID="{6401B845-6598-49BD-A649-E6E038D1B483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8045D-B5A2-463D-8BDE-6DA277AED547}" type="pres">
      <dgm:prSet presAssocID="{6401B845-6598-49BD-A649-E6E038D1B483}" presName="aSpace2" presStyleCnt="0"/>
      <dgm:spPr/>
    </dgm:pt>
    <dgm:pt modelId="{590450DD-399E-457A-BFF4-570BEEEF0E2E}" type="pres">
      <dgm:prSet presAssocID="{18EE9722-D0BF-48B4-A161-A4A5BA2EB9CF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CEE92B-3BF5-437F-9916-AB66103A7D82}" type="pres">
      <dgm:prSet presAssocID="{FF6D45E0-579A-4B94-8568-AC5E59612266}" presName="aSpace" presStyleCnt="0"/>
      <dgm:spPr/>
    </dgm:pt>
    <dgm:pt modelId="{6035A298-DB84-492D-A017-A632C81937D9}" type="pres">
      <dgm:prSet presAssocID="{F14764D0-08F5-4919-8556-5FA8A187994C}" presName="compNode" presStyleCnt="0"/>
      <dgm:spPr/>
    </dgm:pt>
    <dgm:pt modelId="{EF3C0187-B300-45D7-8E0C-64C2756D7D67}" type="pres">
      <dgm:prSet presAssocID="{F14764D0-08F5-4919-8556-5FA8A187994C}" presName="aNode" presStyleLbl="bgShp" presStyleIdx="2" presStyleCnt="3"/>
      <dgm:spPr/>
      <dgm:t>
        <a:bodyPr/>
        <a:lstStyle/>
        <a:p>
          <a:endParaRPr lang="en-US"/>
        </a:p>
      </dgm:t>
    </dgm:pt>
    <dgm:pt modelId="{E163BADB-D9F0-4CFE-B92C-1FCFE415B3D5}" type="pres">
      <dgm:prSet presAssocID="{F14764D0-08F5-4919-8556-5FA8A187994C}" presName="textNode" presStyleLbl="bgShp" presStyleIdx="2" presStyleCnt="3"/>
      <dgm:spPr/>
      <dgm:t>
        <a:bodyPr/>
        <a:lstStyle/>
        <a:p>
          <a:endParaRPr lang="en-US"/>
        </a:p>
      </dgm:t>
    </dgm:pt>
    <dgm:pt modelId="{BE233136-9801-4C2D-8BEA-06B2CF4D374A}" type="pres">
      <dgm:prSet presAssocID="{F14764D0-08F5-4919-8556-5FA8A187994C}" presName="compChildNode" presStyleCnt="0"/>
      <dgm:spPr/>
    </dgm:pt>
    <dgm:pt modelId="{E667BA3A-EFCD-4430-86DF-FB842E0C8F22}" type="pres">
      <dgm:prSet presAssocID="{F14764D0-08F5-4919-8556-5FA8A187994C}" presName="theInnerList" presStyleCnt="0"/>
      <dgm:spPr/>
    </dgm:pt>
    <dgm:pt modelId="{73319C4F-0B9A-4063-B5A7-2B9A599CD009}" type="pres">
      <dgm:prSet presAssocID="{D4F0FED8-7176-4E85-AEDA-1BA79FF658D9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3F37E-B7C6-49A5-A52B-081AA039C387}" type="pres">
      <dgm:prSet presAssocID="{D4F0FED8-7176-4E85-AEDA-1BA79FF658D9}" presName="aSpace2" presStyleCnt="0"/>
      <dgm:spPr/>
    </dgm:pt>
    <dgm:pt modelId="{6238A5D5-257B-4A97-9BC0-DD6B577DB447}" type="pres">
      <dgm:prSet presAssocID="{03ADF21D-554C-479A-AECF-48725BDE7E37}" presName="childNode" presStyleLbl="node1" presStyleIdx="5" presStyleCnt="6" custAng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F0E9A4-640A-457F-9182-9388735EE875}" type="presOf" srcId="{F14764D0-08F5-4919-8556-5FA8A187994C}" destId="{EF3C0187-B300-45D7-8E0C-64C2756D7D67}" srcOrd="0" destOrd="0" presId="urn:microsoft.com/office/officeart/2005/8/layout/lProcess2"/>
    <dgm:cxn modelId="{776DDFE1-AEBE-44B9-8B79-8DCC2CDD3049}" type="presOf" srcId="{18EE9722-D0BF-48B4-A161-A4A5BA2EB9CF}" destId="{590450DD-399E-457A-BFF4-570BEEEF0E2E}" srcOrd="0" destOrd="0" presId="urn:microsoft.com/office/officeart/2005/8/layout/lProcess2"/>
    <dgm:cxn modelId="{9306DB96-0FA0-4DD2-89D9-381B862BA4DC}" type="presOf" srcId="{FF6D45E0-579A-4B94-8568-AC5E59612266}" destId="{6AA7DDD1-1AC1-410A-9075-334D0A25DA2A}" srcOrd="1" destOrd="0" presId="urn:microsoft.com/office/officeart/2005/8/layout/lProcess2"/>
    <dgm:cxn modelId="{A7778C87-EFDE-473A-99CB-39C32C6D16A7}" srcId="{F8D01726-B7FA-4B4A-BE6E-551914633032}" destId="{8785BC94-FCFD-499C-BE24-CFD9AF876FDE}" srcOrd="1" destOrd="0" parTransId="{C93DBD36-D487-4A12-A7D8-C252778E4C28}" sibTransId="{75968E19-99A0-44E3-814D-69D15918108C}"/>
    <dgm:cxn modelId="{D17E79D0-B273-4DA0-B07E-6A8B259C8709}" srcId="{F8D01726-B7FA-4B4A-BE6E-551914633032}" destId="{802B8939-9F69-4786-BE8F-7ECF77DC5C7D}" srcOrd="0" destOrd="0" parTransId="{58375694-FDF0-4BDF-8A04-A9D94C9FEB10}" sibTransId="{A425D773-9E33-43CF-B7A1-A0A625DDBB32}"/>
    <dgm:cxn modelId="{FD3B6049-62B3-4485-81E3-5CFAEE91EA42}" srcId="{73505FD1-C846-435D-A399-C380549007A6}" destId="{F8D01726-B7FA-4B4A-BE6E-551914633032}" srcOrd="0" destOrd="0" parTransId="{18FE3673-F80E-473C-AA7D-1316E6D34A9E}" sibTransId="{6F795591-6091-4C31-84EF-815F40B0ABE1}"/>
    <dgm:cxn modelId="{5C409BBA-C308-4334-88D7-4D03D2331EEC}" type="presOf" srcId="{8785BC94-FCFD-499C-BE24-CFD9AF876FDE}" destId="{9AC9BE35-E52C-4309-97AC-365139D79A14}" srcOrd="0" destOrd="0" presId="urn:microsoft.com/office/officeart/2005/8/layout/lProcess2"/>
    <dgm:cxn modelId="{5220443E-6F7D-4A78-B64D-3D3C9EE8D328}" srcId="{F14764D0-08F5-4919-8556-5FA8A187994C}" destId="{03ADF21D-554C-479A-AECF-48725BDE7E37}" srcOrd="1" destOrd="0" parTransId="{CA3D4016-FB0A-4D70-9AC4-ACE0719FD85C}" sibTransId="{4AF02F22-EA44-4361-9145-E4253E5FD590}"/>
    <dgm:cxn modelId="{A333B1CE-C9E9-450E-B25D-A3A5C8DF8E1B}" type="presOf" srcId="{73505FD1-C846-435D-A399-C380549007A6}" destId="{C21ADCC9-5A32-440A-BCAA-21C13B9BC920}" srcOrd="0" destOrd="0" presId="urn:microsoft.com/office/officeart/2005/8/layout/lProcess2"/>
    <dgm:cxn modelId="{69D82BF6-7BC5-4A10-8B98-00B6D3404588}" srcId="{FF6D45E0-579A-4B94-8568-AC5E59612266}" destId="{18EE9722-D0BF-48B4-A161-A4A5BA2EB9CF}" srcOrd="1" destOrd="0" parTransId="{3BBC287A-09D3-47D3-8079-BD4CC96F48F5}" sibTransId="{104B2F7F-6D1E-4C4D-8F3F-FC68E23D774F}"/>
    <dgm:cxn modelId="{A526ECDF-251D-42A2-A242-71198EB5F6A1}" type="presOf" srcId="{6401B845-6598-49BD-A649-E6E038D1B483}" destId="{BFB41C18-A165-4BFB-81D8-F7B8735282EF}" srcOrd="0" destOrd="0" presId="urn:microsoft.com/office/officeart/2005/8/layout/lProcess2"/>
    <dgm:cxn modelId="{5B3D56FC-ACF0-401A-9F1B-8134305B2EB1}" srcId="{73505FD1-C846-435D-A399-C380549007A6}" destId="{F14764D0-08F5-4919-8556-5FA8A187994C}" srcOrd="2" destOrd="0" parTransId="{9BDBD0A5-DD40-482E-91A1-898B4C51D383}" sibTransId="{82F11FB3-311F-4ACB-B531-A59CCE928CBC}"/>
    <dgm:cxn modelId="{D7FDEB87-BF99-4735-AAA9-8686C44FA331}" srcId="{F14764D0-08F5-4919-8556-5FA8A187994C}" destId="{D4F0FED8-7176-4E85-AEDA-1BA79FF658D9}" srcOrd="0" destOrd="0" parTransId="{7D8B0FE8-0931-4759-A826-017A4A8E89CF}" sibTransId="{5378C7FD-CEBC-457E-A277-6D38E9377C4D}"/>
    <dgm:cxn modelId="{56BBA02B-E1E7-4ED5-89B4-1C7926191FE8}" type="presOf" srcId="{F14764D0-08F5-4919-8556-5FA8A187994C}" destId="{E163BADB-D9F0-4CFE-B92C-1FCFE415B3D5}" srcOrd="1" destOrd="0" presId="urn:microsoft.com/office/officeart/2005/8/layout/lProcess2"/>
    <dgm:cxn modelId="{F55BA6E0-E75C-4C13-B1BA-72136C1CCB9B}" type="presOf" srcId="{D4F0FED8-7176-4E85-AEDA-1BA79FF658D9}" destId="{73319C4F-0B9A-4063-B5A7-2B9A599CD009}" srcOrd="0" destOrd="0" presId="urn:microsoft.com/office/officeart/2005/8/layout/lProcess2"/>
    <dgm:cxn modelId="{E6AAB11E-63EF-4E39-A7C2-0329B6A55423}" type="presOf" srcId="{802B8939-9F69-4786-BE8F-7ECF77DC5C7D}" destId="{3D78F5A8-DBC7-4E60-A2B7-3AA27AF52E3C}" srcOrd="0" destOrd="0" presId="urn:microsoft.com/office/officeart/2005/8/layout/lProcess2"/>
    <dgm:cxn modelId="{00159DC6-03E3-49CB-AE71-2CF5E76EC968}" srcId="{FF6D45E0-579A-4B94-8568-AC5E59612266}" destId="{6401B845-6598-49BD-A649-E6E038D1B483}" srcOrd="0" destOrd="0" parTransId="{0C055960-BDBD-466A-90CE-385A78A7F392}" sibTransId="{F4369151-B0F4-4AE4-AA25-6C78931FA660}"/>
    <dgm:cxn modelId="{AECC615A-E993-4C9E-9D51-E8F2DF97FE40}" type="presOf" srcId="{F8D01726-B7FA-4B4A-BE6E-551914633032}" destId="{FA2CC85F-7B4C-4908-979B-C71C1F5FF0DE}" srcOrd="0" destOrd="0" presId="urn:microsoft.com/office/officeart/2005/8/layout/lProcess2"/>
    <dgm:cxn modelId="{B53AA264-4572-458D-A0E6-31A598A75BA8}" type="presOf" srcId="{FF6D45E0-579A-4B94-8568-AC5E59612266}" destId="{A3A31456-6A6B-4E49-84A8-96DE69A38306}" srcOrd="0" destOrd="0" presId="urn:microsoft.com/office/officeart/2005/8/layout/lProcess2"/>
    <dgm:cxn modelId="{C5B74404-0C07-4857-813E-121D7B8B2423}" srcId="{73505FD1-C846-435D-A399-C380549007A6}" destId="{FF6D45E0-579A-4B94-8568-AC5E59612266}" srcOrd="1" destOrd="0" parTransId="{60D7833B-34B5-4371-A35A-D5B3DA7E818C}" sibTransId="{EAB9E039-1879-4348-88D6-CEE48FB25B2B}"/>
    <dgm:cxn modelId="{B1644D69-3C07-4D46-9F28-559ED1BB6140}" type="presOf" srcId="{F8D01726-B7FA-4B4A-BE6E-551914633032}" destId="{52082D9E-A71D-4A78-B7D3-69004AE1B5FF}" srcOrd="1" destOrd="0" presId="urn:microsoft.com/office/officeart/2005/8/layout/lProcess2"/>
    <dgm:cxn modelId="{0392F2C4-7C5F-490F-82AE-74092B8F85F0}" type="presOf" srcId="{03ADF21D-554C-479A-AECF-48725BDE7E37}" destId="{6238A5D5-257B-4A97-9BC0-DD6B577DB447}" srcOrd="0" destOrd="0" presId="urn:microsoft.com/office/officeart/2005/8/layout/lProcess2"/>
    <dgm:cxn modelId="{48613E7B-5389-42D1-8E7D-8B46797BBEE7}" type="presParOf" srcId="{C21ADCC9-5A32-440A-BCAA-21C13B9BC920}" destId="{37F0396A-C5E3-495D-A7BD-DCC60F93B879}" srcOrd="0" destOrd="0" presId="urn:microsoft.com/office/officeart/2005/8/layout/lProcess2"/>
    <dgm:cxn modelId="{FB1149F4-3548-4E9C-87BE-B61382B1B459}" type="presParOf" srcId="{37F0396A-C5E3-495D-A7BD-DCC60F93B879}" destId="{FA2CC85F-7B4C-4908-979B-C71C1F5FF0DE}" srcOrd="0" destOrd="0" presId="urn:microsoft.com/office/officeart/2005/8/layout/lProcess2"/>
    <dgm:cxn modelId="{B7DBEAB1-593A-4B41-A227-60559D135645}" type="presParOf" srcId="{37F0396A-C5E3-495D-A7BD-DCC60F93B879}" destId="{52082D9E-A71D-4A78-B7D3-69004AE1B5FF}" srcOrd="1" destOrd="0" presId="urn:microsoft.com/office/officeart/2005/8/layout/lProcess2"/>
    <dgm:cxn modelId="{E3AC0D1B-DB19-4F7D-8D45-CF0C8107CC7F}" type="presParOf" srcId="{37F0396A-C5E3-495D-A7BD-DCC60F93B879}" destId="{75EDA0B5-BC5A-4639-A32C-F92E075A9E4D}" srcOrd="2" destOrd="0" presId="urn:microsoft.com/office/officeart/2005/8/layout/lProcess2"/>
    <dgm:cxn modelId="{31FFB094-5483-4D1A-AB2D-DBEF79B1213E}" type="presParOf" srcId="{75EDA0B5-BC5A-4639-A32C-F92E075A9E4D}" destId="{B20E8A34-FE68-46C9-8ED0-F9D6699F85B3}" srcOrd="0" destOrd="0" presId="urn:microsoft.com/office/officeart/2005/8/layout/lProcess2"/>
    <dgm:cxn modelId="{58DFD4A2-EFEF-4C02-A521-1736A2BCD0BB}" type="presParOf" srcId="{B20E8A34-FE68-46C9-8ED0-F9D6699F85B3}" destId="{3D78F5A8-DBC7-4E60-A2B7-3AA27AF52E3C}" srcOrd="0" destOrd="0" presId="urn:microsoft.com/office/officeart/2005/8/layout/lProcess2"/>
    <dgm:cxn modelId="{E07DFA95-4B6D-4660-B46D-332DD18FB79B}" type="presParOf" srcId="{B20E8A34-FE68-46C9-8ED0-F9D6699F85B3}" destId="{9F31BC63-DD8E-4251-B5FE-1E2E16F59E64}" srcOrd="1" destOrd="0" presId="urn:microsoft.com/office/officeart/2005/8/layout/lProcess2"/>
    <dgm:cxn modelId="{73D10E01-6A88-406D-863B-EBB8DC817347}" type="presParOf" srcId="{B20E8A34-FE68-46C9-8ED0-F9D6699F85B3}" destId="{9AC9BE35-E52C-4309-97AC-365139D79A14}" srcOrd="2" destOrd="0" presId="urn:microsoft.com/office/officeart/2005/8/layout/lProcess2"/>
    <dgm:cxn modelId="{B0859CE0-E06E-4691-BAC0-C51DEA2FD7C1}" type="presParOf" srcId="{C21ADCC9-5A32-440A-BCAA-21C13B9BC920}" destId="{ED5719AC-ECA7-489C-BB91-185EF56C9923}" srcOrd="1" destOrd="0" presId="urn:microsoft.com/office/officeart/2005/8/layout/lProcess2"/>
    <dgm:cxn modelId="{4B1C4DDD-0A3A-47FB-B227-E45768A67E5A}" type="presParOf" srcId="{C21ADCC9-5A32-440A-BCAA-21C13B9BC920}" destId="{3C3EA9A6-B109-4AA5-A62C-85FC9A9C1047}" srcOrd="2" destOrd="0" presId="urn:microsoft.com/office/officeart/2005/8/layout/lProcess2"/>
    <dgm:cxn modelId="{E8E53967-CEFE-4F75-8B4D-8C826915EA46}" type="presParOf" srcId="{3C3EA9A6-B109-4AA5-A62C-85FC9A9C1047}" destId="{A3A31456-6A6B-4E49-84A8-96DE69A38306}" srcOrd="0" destOrd="0" presId="urn:microsoft.com/office/officeart/2005/8/layout/lProcess2"/>
    <dgm:cxn modelId="{FB939D26-B111-48B7-A7B5-1ED9C8692BAA}" type="presParOf" srcId="{3C3EA9A6-B109-4AA5-A62C-85FC9A9C1047}" destId="{6AA7DDD1-1AC1-410A-9075-334D0A25DA2A}" srcOrd="1" destOrd="0" presId="urn:microsoft.com/office/officeart/2005/8/layout/lProcess2"/>
    <dgm:cxn modelId="{1C06F9C8-AE51-49ED-AE11-E261A62D15D9}" type="presParOf" srcId="{3C3EA9A6-B109-4AA5-A62C-85FC9A9C1047}" destId="{10B0ECE5-EBA5-4722-8657-E8FC948B95ED}" srcOrd="2" destOrd="0" presId="urn:microsoft.com/office/officeart/2005/8/layout/lProcess2"/>
    <dgm:cxn modelId="{E6CB2B42-BB13-46B3-B56A-78D19557E78D}" type="presParOf" srcId="{10B0ECE5-EBA5-4722-8657-E8FC948B95ED}" destId="{637DB1DE-728D-4323-8B96-467D489AEC79}" srcOrd="0" destOrd="0" presId="urn:microsoft.com/office/officeart/2005/8/layout/lProcess2"/>
    <dgm:cxn modelId="{59C39570-E9DD-4DE9-937A-941FF8C3CD89}" type="presParOf" srcId="{637DB1DE-728D-4323-8B96-467D489AEC79}" destId="{BFB41C18-A165-4BFB-81D8-F7B8735282EF}" srcOrd="0" destOrd="0" presId="urn:microsoft.com/office/officeart/2005/8/layout/lProcess2"/>
    <dgm:cxn modelId="{C99C7340-F15A-465E-AF70-B8F6745EEBAF}" type="presParOf" srcId="{637DB1DE-728D-4323-8B96-467D489AEC79}" destId="{CC28045D-B5A2-463D-8BDE-6DA277AED547}" srcOrd="1" destOrd="0" presId="urn:microsoft.com/office/officeart/2005/8/layout/lProcess2"/>
    <dgm:cxn modelId="{10A7A234-BA55-40CC-9A11-7FF2F874BE15}" type="presParOf" srcId="{637DB1DE-728D-4323-8B96-467D489AEC79}" destId="{590450DD-399E-457A-BFF4-570BEEEF0E2E}" srcOrd="2" destOrd="0" presId="urn:microsoft.com/office/officeart/2005/8/layout/lProcess2"/>
    <dgm:cxn modelId="{1474F4CE-90D9-43F5-BF5D-7B2AB670386B}" type="presParOf" srcId="{C21ADCC9-5A32-440A-BCAA-21C13B9BC920}" destId="{82CEE92B-3BF5-437F-9916-AB66103A7D82}" srcOrd="3" destOrd="0" presId="urn:microsoft.com/office/officeart/2005/8/layout/lProcess2"/>
    <dgm:cxn modelId="{BF5AA2AB-3F39-48DF-B9C6-1FBE1F030853}" type="presParOf" srcId="{C21ADCC9-5A32-440A-BCAA-21C13B9BC920}" destId="{6035A298-DB84-492D-A017-A632C81937D9}" srcOrd="4" destOrd="0" presId="urn:microsoft.com/office/officeart/2005/8/layout/lProcess2"/>
    <dgm:cxn modelId="{5C5746B3-AEA7-4442-A2C1-01CEA98542A0}" type="presParOf" srcId="{6035A298-DB84-492D-A017-A632C81937D9}" destId="{EF3C0187-B300-45D7-8E0C-64C2756D7D67}" srcOrd="0" destOrd="0" presId="urn:microsoft.com/office/officeart/2005/8/layout/lProcess2"/>
    <dgm:cxn modelId="{D12F354E-9302-4B0A-99CB-73F3FBD28D8F}" type="presParOf" srcId="{6035A298-DB84-492D-A017-A632C81937D9}" destId="{E163BADB-D9F0-4CFE-B92C-1FCFE415B3D5}" srcOrd="1" destOrd="0" presId="urn:microsoft.com/office/officeart/2005/8/layout/lProcess2"/>
    <dgm:cxn modelId="{1C3073C7-FB52-4222-B2CD-500DF4E79238}" type="presParOf" srcId="{6035A298-DB84-492D-A017-A632C81937D9}" destId="{BE233136-9801-4C2D-8BEA-06B2CF4D374A}" srcOrd="2" destOrd="0" presId="urn:microsoft.com/office/officeart/2005/8/layout/lProcess2"/>
    <dgm:cxn modelId="{AAC10B0A-74D4-41CB-A62E-584390D0CD05}" type="presParOf" srcId="{BE233136-9801-4C2D-8BEA-06B2CF4D374A}" destId="{E667BA3A-EFCD-4430-86DF-FB842E0C8F22}" srcOrd="0" destOrd="0" presId="urn:microsoft.com/office/officeart/2005/8/layout/lProcess2"/>
    <dgm:cxn modelId="{86E52284-9E0B-454B-B440-D2DAEE3C0864}" type="presParOf" srcId="{E667BA3A-EFCD-4430-86DF-FB842E0C8F22}" destId="{73319C4F-0B9A-4063-B5A7-2B9A599CD009}" srcOrd="0" destOrd="0" presId="urn:microsoft.com/office/officeart/2005/8/layout/lProcess2"/>
    <dgm:cxn modelId="{1D2EE268-2E47-4CCA-BD24-137DC6F6506C}" type="presParOf" srcId="{E667BA3A-EFCD-4430-86DF-FB842E0C8F22}" destId="{0943F37E-B7C6-49A5-A52B-081AA039C387}" srcOrd="1" destOrd="0" presId="urn:microsoft.com/office/officeart/2005/8/layout/lProcess2"/>
    <dgm:cxn modelId="{E9A8F14D-1B82-4870-BBD3-B1FED7EFC6DC}" type="presParOf" srcId="{E667BA3A-EFCD-4430-86DF-FB842E0C8F22}" destId="{6238A5D5-257B-4A97-9BC0-DD6B577DB447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05D71B-095F-4B0D-9F5E-91AC569B2F6C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0"/>
      <dgm:spPr/>
    </dgm:pt>
    <dgm:pt modelId="{E1A7C170-3026-456C-9207-FAF17B0BA1CA}">
      <dgm:prSet phldrT="[Text]" phldr="1"/>
      <dgm:spPr/>
      <dgm:t>
        <a:bodyPr/>
        <a:lstStyle/>
        <a:p>
          <a:endParaRPr lang="en-US"/>
        </a:p>
      </dgm:t>
    </dgm:pt>
    <dgm:pt modelId="{B11574F7-BC6C-4565-99A5-2AD121E05683}" type="parTrans" cxnId="{5687779B-AE65-49B9-BE96-B3CCC5B3DEAA}">
      <dgm:prSet/>
      <dgm:spPr/>
      <dgm:t>
        <a:bodyPr/>
        <a:lstStyle/>
        <a:p>
          <a:endParaRPr lang="en-US"/>
        </a:p>
      </dgm:t>
    </dgm:pt>
    <dgm:pt modelId="{E93C38C3-D933-479C-A848-EEC9D7250517}" type="sibTrans" cxnId="{5687779B-AE65-49B9-BE96-B3CCC5B3DEAA}">
      <dgm:prSet/>
      <dgm:spPr/>
      <dgm:t>
        <a:bodyPr/>
        <a:lstStyle/>
        <a:p>
          <a:endParaRPr lang="en-US"/>
        </a:p>
      </dgm:t>
    </dgm:pt>
    <dgm:pt modelId="{163D89F5-9D91-45A5-BC4D-3D4A70340C54}">
      <dgm:prSet phldrT="[Text]" phldr="1"/>
      <dgm:spPr/>
      <dgm:t>
        <a:bodyPr/>
        <a:lstStyle/>
        <a:p>
          <a:endParaRPr lang="en-US"/>
        </a:p>
      </dgm:t>
    </dgm:pt>
    <dgm:pt modelId="{22535AD9-A01B-438F-BF78-BB68303A8E50}" type="parTrans" cxnId="{593D3461-D764-4D79-958D-5D1E5153DDDD}">
      <dgm:prSet/>
      <dgm:spPr/>
      <dgm:t>
        <a:bodyPr/>
        <a:lstStyle/>
        <a:p>
          <a:endParaRPr lang="en-US"/>
        </a:p>
      </dgm:t>
    </dgm:pt>
    <dgm:pt modelId="{F8F6DDAF-F969-4606-B16C-6C46CEA29627}" type="sibTrans" cxnId="{593D3461-D764-4D79-958D-5D1E5153DDDD}">
      <dgm:prSet/>
      <dgm:spPr/>
      <dgm:t>
        <a:bodyPr/>
        <a:lstStyle/>
        <a:p>
          <a:endParaRPr lang="en-US"/>
        </a:p>
      </dgm:t>
    </dgm:pt>
    <dgm:pt modelId="{161FD4B8-30FE-493D-AF09-A3F10B9438B0}">
      <dgm:prSet phldrT="[Text]" phldr="1"/>
      <dgm:spPr/>
      <dgm:t>
        <a:bodyPr/>
        <a:lstStyle/>
        <a:p>
          <a:endParaRPr lang="en-US"/>
        </a:p>
      </dgm:t>
    </dgm:pt>
    <dgm:pt modelId="{942F2186-18E4-46DB-9D25-6E19CA0C8726}" type="parTrans" cxnId="{037A5D5E-8397-4B49-8BC0-B85219760FD6}">
      <dgm:prSet/>
      <dgm:spPr/>
      <dgm:t>
        <a:bodyPr/>
        <a:lstStyle/>
        <a:p>
          <a:endParaRPr lang="en-US"/>
        </a:p>
      </dgm:t>
    </dgm:pt>
    <dgm:pt modelId="{C8A3CD77-F152-4FF9-A39F-A8C446ACB655}" type="sibTrans" cxnId="{037A5D5E-8397-4B49-8BC0-B85219760FD6}">
      <dgm:prSet/>
      <dgm:spPr/>
      <dgm:t>
        <a:bodyPr/>
        <a:lstStyle/>
        <a:p>
          <a:endParaRPr lang="en-US"/>
        </a:p>
      </dgm:t>
    </dgm:pt>
    <dgm:pt modelId="{DD9A4E5A-64A5-4EA3-82C2-35F58C3CAF78}" type="pres">
      <dgm:prSet presAssocID="{3605D71B-095F-4B0D-9F5E-91AC569B2F6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D4EA059-E8EB-4282-9B97-64A1270638D7}" type="pres">
      <dgm:prSet presAssocID="{E1A7C170-3026-456C-9207-FAF17B0BA1C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2B38CD-B79B-4544-9827-31CB6EF46896}" type="pres">
      <dgm:prSet presAssocID="{E1A7C170-3026-456C-9207-FAF17B0BA1CA}" presName="gear1srcNode" presStyleLbl="node1" presStyleIdx="0" presStyleCnt="3"/>
      <dgm:spPr/>
      <dgm:t>
        <a:bodyPr/>
        <a:lstStyle/>
        <a:p>
          <a:endParaRPr lang="en-US"/>
        </a:p>
      </dgm:t>
    </dgm:pt>
    <dgm:pt modelId="{89029BBC-126C-44E9-B772-DB968EEDC445}" type="pres">
      <dgm:prSet presAssocID="{E1A7C170-3026-456C-9207-FAF17B0BA1CA}" presName="gear1dstNode" presStyleLbl="node1" presStyleIdx="0" presStyleCnt="3"/>
      <dgm:spPr/>
      <dgm:t>
        <a:bodyPr/>
        <a:lstStyle/>
        <a:p>
          <a:endParaRPr lang="en-US"/>
        </a:p>
      </dgm:t>
    </dgm:pt>
    <dgm:pt modelId="{90410758-3E6E-46E1-9F11-D3DE1A557109}" type="pres">
      <dgm:prSet presAssocID="{163D89F5-9D91-45A5-BC4D-3D4A70340C5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444E2-D7C1-48BC-A731-96BCB82DAB31}" type="pres">
      <dgm:prSet presAssocID="{163D89F5-9D91-45A5-BC4D-3D4A70340C54}" presName="gear2srcNode" presStyleLbl="node1" presStyleIdx="1" presStyleCnt="3"/>
      <dgm:spPr/>
      <dgm:t>
        <a:bodyPr/>
        <a:lstStyle/>
        <a:p>
          <a:endParaRPr lang="en-US"/>
        </a:p>
      </dgm:t>
    </dgm:pt>
    <dgm:pt modelId="{86B6AAFA-07E9-4D6B-B98C-796EF4FA06A5}" type="pres">
      <dgm:prSet presAssocID="{163D89F5-9D91-45A5-BC4D-3D4A70340C54}" presName="gear2dstNode" presStyleLbl="node1" presStyleIdx="1" presStyleCnt="3"/>
      <dgm:spPr/>
      <dgm:t>
        <a:bodyPr/>
        <a:lstStyle/>
        <a:p>
          <a:endParaRPr lang="en-US"/>
        </a:p>
      </dgm:t>
    </dgm:pt>
    <dgm:pt modelId="{5024AAA0-8BB8-4244-8DE3-9540C88D008C}" type="pres">
      <dgm:prSet presAssocID="{161FD4B8-30FE-493D-AF09-A3F10B9438B0}" presName="gear3" presStyleLbl="node1" presStyleIdx="2" presStyleCnt="3"/>
      <dgm:spPr/>
      <dgm:t>
        <a:bodyPr/>
        <a:lstStyle/>
        <a:p>
          <a:endParaRPr lang="en-US"/>
        </a:p>
      </dgm:t>
    </dgm:pt>
    <dgm:pt modelId="{8CF84BAF-9361-43B5-B6EB-0DFBA4EE82BC}" type="pres">
      <dgm:prSet presAssocID="{161FD4B8-30FE-493D-AF09-A3F10B9438B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8F3773-646F-4F1A-AFFA-793C055EB818}" type="pres">
      <dgm:prSet presAssocID="{161FD4B8-30FE-493D-AF09-A3F10B9438B0}" presName="gear3srcNode" presStyleLbl="node1" presStyleIdx="2" presStyleCnt="3"/>
      <dgm:spPr/>
      <dgm:t>
        <a:bodyPr/>
        <a:lstStyle/>
        <a:p>
          <a:endParaRPr lang="en-US"/>
        </a:p>
      </dgm:t>
    </dgm:pt>
    <dgm:pt modelId="{D22D5C4A-254C-4DCB-B411-84C2D3DF0C85}" type="pres">
      <dgm:prSet presAssocID="{161FD4B8-30FE-493D-AF09-A3F10B9438B0}" presName="gear3dstNode" presStyleLbl="node1" presStyleIdx="2" presStyleCnt="3"/>
      <dgm:spPr/>
      <dgm:t>
        <a:bodyPr/>
        <a:lstStyle/>
        <a:p>
          <a:endParaRPr lang="en-US"/>
        </a:p>
      </dgm:t>
    </dgm:pt>
    <dgm:pt modelId="{355B18D8-7490-48EC-A78E-DAE522C06BFD}" type="pres">
      <dgm:prSet presAssocID="{E93C38C3-D933-479C-A848-EEC9D7250517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A9F6FDF2-D008-46C5-90BB-6F8327CCB747}" type="pres">
      <dgm:prSet presAssocID="{F8F6DDAF-F969-4606-B16C-6C46CEA29627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7330EA64-036F-460B-A3B7-870CAD553081}" type="pres">
      <dgm:prSet presAssocID="{C8A3CD77-F152-4FF9-A39F-A8C446ACB655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72EF98AF-9CDE-4BC1-87DE-719855F740C8}" type="presOf" srcId="{161FD4B8-30FE-493D-AF09-A3F10B9438B0}" destId="{918F3773-646F-4F1A-AFFA-793C055EB818}" srcOrd="2" destOrd="0" presId="urn:microsoft.com/office/officeart/2005/8/layout/gear1"/>
    <dgm:cxn modelId="{081B1A62-3946-4DB6-9765-45A9CE850726}" type="presOf" srcId="{163D89F5-9D91-45A5-BC4D-3D4A70340C54}" destId="{86B6AAFA-07E9-4D6B-B98C-796EF4FA06A5}" srcOrd="2" destOrd="0" presId="urn:microsoft.com/office/officeart/2005/8/layout/gear1"/>
    <dgm:cxn modelId="{7CFABE77-4A75-4E44-ADEB-03027A9EBCE9}" type="presOf" srcId="{163D89F5-9D91-45A5-BC4D-3D4A70340C54}" destId="{5A7444E2-D7C1-48BC-A731-96BCB82DAB31}" srcOrd="1" destOrd="0" presId="urn:microsoft.com/office/officeart/2005/8/layout/gear1"/>
    <dgm:cxn modelId="{81B31771-B743-4079-875C-137E9329A546}" type="presOf" srcId="{E1A7C170-3026-456C-9207-FAF17B0BA1CA}" destId="{CD4EA059-E8EB-4282-9B97-64A1270638D7}" srcOrd="0" destOrd="0" presId="urn:microsoft.com/office/officeart/2005/8/layout/gear1"/>
    <dgm:cxn modelId="{E591C3BF-5B40-4A63-9B02-E528CDBD07A4}" type="presOf" srcId="{161FD4B8-30FE-493D-AF09-A3F10B9438B0}" destId="{D22D5C4A-254C-4DCB-B411-84C2D3DF0C85}" srcOrd="3" destOrd="0" presId="urn:microsoft.com/office/officeart/2005/8/layout/gear1"/>
    <dgm:cxn modelId="{C3F3F235-A870-4255-91FB-0EED9937E8D6}" type="presOf" srcId="{3605D71B-095F-4B0D-9F5E-91AC569B2F6C}" destId="{DD9A4E5A-64A5-4EA3-82C2-35F58C3CAF78}" srcOrd="0" destOrd="0" presId="urn:microsoft.com/office/officeart/2005/8/layout/gear1"/>
    <dgm:cxn modelId="{79EA0BEF-64D4-4B2C-BB39-68E43F813849}" type="presOf" srcId="{F8F6DDAF-F969-4606-B16C-6C46CEA29627}" destId="{A9F6FDF2-D008-46C5-90BB-6F8327CCB747}" srcOrd="0" destOrd="0" presId="urn:microsoft.com/office/officeart/2005/8/layout/gear1"/>
    <dgm:cxn modelId="{7778739F-9BD6-499B-B619-C9E4652EFE67}" type="presOf" srcId="{161FD4B8-30FE-493D-AF09-A3F10B9438B0}" destId="{8CF84BAF-9361-43B5-B6EB-0DFBA4EE82BC}" srcOrd="1" destOrd="0" presId="urn:microsoft.com/office/officeart/2005/8/layout/gear1"/>
    <dgm:cxn modelId="{459DBD68-AF55-4EFE-A304-E726D3BE435B}" type="presOf" srcId="{163D89F5-9D91-45A5-BC4D-3D4A70340C54}" destId="{90410758-3E6E-46E1-9F11-D3DE1A557109}" srcOrd="0" destOrd="0" presId="urn:microsoft.com/office/officeart/2005/8/layout/gear1"/>
    <dgm:cxn modelId="{537C9E74-4ED8-4D6E-A1F8-49991A1CB16E}" type="presOf" srcId="{161FD4B8-30FE-493D-AF09-A3F10B9438B0}" destId="{5024AAA0-8BB8-4244-8DE3-9540C88D008C}" srcOrd="0" destOrd="0" presId="urn:microsoft.com/office/officeart/2005/8/layout/gear1"/>
    <dgm:cxn modelId="{E3A26FFD-DC05-4C76-8CD5-8EDEB906F6DF}" type="presOf" srcId="{E93C38C3-D933-479C-A848-EEC9D7250517}" destId="{355B18D8-7490-48EC-A78E-DAE522C06BFD}" srcOrd="0" destOrd="0" presId="urn:microsoft.com/office/officeart/2005/8/layout/gear1"/>
    <dgm:cxn modelId="{54F9C5E0-0366-4A51-AC26-0F9ED35A5475}" type="presOf" srcId="{E1A7C170-3026-456C-9207-FAF17B0BA1CA}" destId="{89029BBC-126C-44E9-B772-DB968EEDC445}" srcOrd="2" destOrd="0" presId="urn:microsoft.com/office/officeart/2005/8/layout/gear1"/>
    <dgm:cxn modelId="{CC95D84B-7B37-4DF1-AAF9-2E5032B40099}" type="presOf" srcId="{E1A7C170-3026-456C-9207-FAF17B0BA1CA}" destId="{5B2B38CD-B79B-4544-9827-31CB6EF46896}" srcOrd="1" destOrd="0" presId="urn:microsoft.com/office/officeart/2005/8/layout/gear1"/>
    <dgm:cxn modelId="{5687779B-AE65-49B9-BE96-B3CCC5B3DEAA}" srcId="{3605D71B-095F-4B0D-9F5E-91AC569B2F6C}" destId="{E1A7C170-3026-456C-9207-FAF17B0BA1CA}" srcOrd="0" destOrd="0" parTransId="{B11574F7-BC6C-4565-99A5-2AD121E05683}" sibTransId="{E93C38C3-D933-479C-A848-EEC9D7250517}"/>
    <dgm:cxn modelId="{037A5D5E-8397-4B49-8BC0-B85219760FD6}" srcId="{3605D71B-095F-4B0D-9F5E-91AC569B2F6C}" destId="{161FD4B8-30FE-493D-AF09-A3F10B9438B0}" srcOrd="2" destOrd="0" parTransId="{942F2186-18E4-46DB-9D25-6E19CA0C8726}" sibTransId="{C8A3CD77-F152-4FF9-A39F-A8C446ACB655}"/>
    <dgm:cxn modelId="{963CFCD0-C24F-4337-94A2-F09FFAC36152}" type="presOf" srcId="{C8A3CD77-F152-4FF9-A39F-A8C446ACB655}" destId="{7330EA64-036F-460B-A3B7-870CAD553081}" srcOrd="0" destOrd="0" presId="urn:microsoft.com/office/officeart/2005/8/layout/gear1"/>
    <dgm:cxn modelId="{593D3461-D764-4D79-958D-5D1E5153DDDD}" srcId="{3605D71B-095F-4B0D-9F5E-91AC569B2F6C}" destId="{163D89F5-9D91-45A5-BC4D-3D4A70340C54}" srcOrd="1" destOrd="0" parTransId="{22535AD9-A01B-438F-BF78-BB68303A8E50}" sibTransId="{F8F6DDAF-F969-4606-B16C-6C46CEA29627}"/>
    <dgm:cxn modelId="{9A432844-B56A-4DF4-9E7B-A7F814408ED0}" type="presParOf" srcId="{DD9A4E5A-64A5-4EA3-82C2-35F58C3CAF78}" destId="{CD4EA059-E8EB-4282-9B97-64A1270638D7}" srcOrd="0" destOrd="0" presId="urn:microsoft.com/office/officeart/2005/8/layout/gear1"/>
    <dgm:cxn modelId="{0DC335BD-6BFB-42F0-9DBE-704F7203A2C3}" type="presParOf" srcId="{DD9A4E5A-64A5-4EA3-82C2-35F58C3CAF78}" destId="{5B2B38CD-B79B-4544-9827-31CB6EF46896}" srcOrd="1" destOrd="0" presId="urn:microsoft.com/office/officeart/2005/8/layout/gear1"/>
    <dgm:cxn modelId="{63522517-A776-4FDE-A45B-1B9EE29CCD58}" type="presParOf" srcId="{DD9A4E5A-64A5-4EA3-82C2-35F58C3CAF78}" destId="{89029BBC-126C-44E9-B772-DB968EEDC445}" srcOrd="2" destOrd="0" presId="urn:microsoft.com/office/officeart/2005/8/layout/gear1"/>
    <dgm:cxn modelId="{A81E7D6D-6E17-41CD-8158-A6FCF62D4B85}" type="presParOf" srcId="{DD9A4E5A-64A5-4EA3-82C2-35F58C3CAF78}" destId="{90410758-3E6E-46E1-9F11-D3DE1A557109}" srcOrd="3" destOrd="0" presId="urn:microsoft.com/office/officeart/2005/8/layout/gear1"/>
    <dgm:cxn modelId="{907677D5-524E-4130-B17E-13E476CA2450}" type="presParOf" srcId="{DD9A4E5A-64A5-4EA3-82C2-35F58C3CAF78}" destId="{5A7444E2-D7C1-48BC-A731-96BCB82DAB31}" srcOrd="4" destOrd="0" presId="urn:microsoft.com/office/officeart/2005/8/layout/gear1"/>
    <dgm:cxn modelId="{D6BE77C3-753B-4A17-ADC0-121F55DC577A}" type="presParOf" srcId="{DD9A4E5A-64A5-4EA3-82C2-35F58C3CAF78}" destId="{86B6AAFA-07E9-4D6B-B98C-796EF4FA06A5}" srcOrd="5" destOrd="0" presId="urn:microsoft.com/office/officeart/2005/8/layout/gear1"/>
    <dgm:cxn modelId="{225CF9C4-583F-4400-A49D-6DA55DAAAFF5}" type="presParOf" srcId="{DD9A4E5A-64A5-4EA3-82C2-35F58C3CAF78}" destId="{5024AAA0-8BB8-4244-8DE3-9540C88D008C}" srcOrd="6" destOrd="0" presId="urn:microsoft.com/office/officeart/2005/8/layout/gear1"/>
    <dgm:cxn modelId="{BC1AFF2B-513E-48B0-8316-64FB764D25A0}" type="presParOf" srcId="{DD9A4E5A-64A5-4EA3-82C2-35F58C3CAF78}" destId="{8CF84BAF-9361-43B5-B6EB-0DFBA4EE82BC}" srcOrd="7" destOrd="0" presId="urn:microsoft.com/office/officeart/2005/8/layout/gear1"/>
    <dgm:cxn modelId="{918EA583-BFCF-4844-9357-B72102DD32D4}" type="presParOf" srcId="{DD9A4E5A-64A5-4EA3-82C2-35F58C3CAF78}" destId="{918F3773-646F-4F1A-AFFA-793C055EB818}" srcOrd="8" destOrd="0" presId="urn:microsoft.com/office/officeart/2005/8/layout/gear1"/>
    <dgm:cxn modelId="{D9730B08-93A1-4B09-9530-E30498DFFB01}" type="presParOf" srcId="{DD9A4E5A-64A5-4EA3-82C2-35F58C3CAF78}" destId="{D22D5C4A-254C-4DCB-B411-84C2D3DF0C85}" srcOrd="9" destOrd="0" presId="urn:microsoft.com/office/officeart/2005/8/layout/gear1"/>
    <dgm:cxn modelId="{0AACD6DC-ABC7-4AD6-A3CD-F0755CDB3CF8}" type="presParOf" srcId="{DD9A4E5A-64A5-4EA3-82C2-35F58C3CAF78}" destId="{355B18D8-7490-48EC-A78E-DAE522C06BFD}" srcOrd="10" destOrd="0" presId="urn:microsoft.com/office/officeart/2005/8/layout/gear1"/>
    <dgm:cxn modelId="{84BFA12D-67AC-40A4-B905-863AAA4CCF95}" type="presParOf" srcId="{DD9A4E5A-64A5-4EA3-82C2-35F58C3CAF78}" destId="{A9F6FDF2-D008-46C5-90BB-6F8327CCB747}" srcOrd="11" destOrd="0" presId="urn:microsoft.com/office/officeart/2005/8/layout/gear1"/>
    <dgm:cxn modelId="{935A71F2-0687-4081-B92B-F46101323AD9}" type="presParOf" srcId="{DD9A4E5A-64A5-4EA3-82C2-35F58C3CAF78}" destId="{7330EA64-036F-460B-A3B7-870CAD55308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D13394-BC3C-4539-907C-D9E797D31B8A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AD2C1F31-376E-4304-A8F0-2A057967589C}">
      <dgm:prSet phldrT="[Text]" phldr="1"/>
      <dgm:spPr/>
      <dgm:t>
        <a:bodyPr/>
        <a:lstStyle/>
        <a:p>
          <a:endParaRPr lang="en-US"/>
        </a:p>
      </dgm:t>
    </dgm:pt>
    <dgm:pt modelId="{79E2541E-5B18-4A1D-9111-493082898BDC}" type="parTrans" cxnId="{38301301-A1E4-42DD-A0F3-EC72EACE0A8D}">
      <dgm:prSet/>
      <dgm:spPr/>
      <dgm:t>
        <a:bodyPr/>
        <a:lstStyle/>
        <a:p>
          <a:endParaRPr lang="en-US"/>
        </a:p>
      </dgm:t>
    </dgm:pt>
    <dgm:pt modelId="{0C65C4BF-ACD6-41E0-BB6F-B66AE6DEF6FA}" type="sibTrans" cxnId="{38301301-A1E4-42DD-A0F3-EC72EACE0A8D}">
      <dgm:prSet/>
      <dgm:spPr/>
      <dgm:t>
        <a:bodyPr/>
        <a:lstStyle/>
        <a:p>
          <a:endParaRPr lang="en-US"/>
        </a:p>
      </dgm:t>
    </dgm:pt>
    <dgm:pt modelId="{76DCB403-BAE8-4F95-8465-CB301A65CA29}">
      <dgm:prSet phldrT="[Text]" phldr="1"/>
      <dgm:spPr/>
      <dgm:t>
        <a:bodyPr/>
        <a:lstStyle/>
        <a:p>
          <a:endParaRPr lang="en-US"/>
        </a:p>
      </dgm:t>
    </dgm:pt>
    <dgm:pt modelId="{13350243-61DE-4A38-985D-73A9AF665C80}" type="parTrans" cxnId="{3DEB2311-7153-44D7-84F7-AD40D25338B6}">
      <dgm:prSet/>
      <dgm:spPr/>
      <dgm:t>
        <a:bodyPr/>
        <a:lstStyle/>
        <a:p>
          <a:endParaRPr lang="en-US"/>
        </a:p>
      </dgm:t>
    </dgm:pt>
    <dgm:pt modelId="{425BE0CC-5148-4B88-81F8-E707B9208680}" type="sibTrans" cxnId="{3DEB2311-7153-44D7-84F7-AD40D25338B6}">
      <dgm:prSet/>
      <dgm:spPr/>
      <dgm:t>
        <a:bodyPr/>
        <a:lstStyle/>
        <a:p>
          <a:endParaRPr lang="en-US"/>
        </a:p>
      </dgm:t>
    </dgm:pt>
    <dgm:pt modelId="{7A513BA0-A31B-476C-8FB1-AA173861A734}">
      <dgm:prSet phldrT="[Text]" phldr="1"/>
      <dgm:spPr/>
      <dgm:t>
        <a:bodyPr/>
        <a:lstStyle/>
        <a:p>
          <a:endParaRPr lang="en-US"/>
        </a:p>
      </dgm:t>
    </dgm:pt>
    <dgm:pt modelId="{B6B8BF5F-554A-4550-B316-1F2D1A849CF1}" type="parTrans" cxnId="{4948B185-C862-44F8-945E-596CD6EBE0A0}">
      <dgm:prSet/>
      <dgm:spPr/>
      <dgm:t>
        <a:bodyPr/>
        <a:lstStyle/>
        <a:p>
          <a:endParaRPr lang="en-US"/>
        </a:p>
      </dgm:t>
    </dgm:pt>
    <dgm:pt modelId="{29CA3020-F165-4548-ABCE-E9DD7B0370CB}" type="sibTrans" cxnId="{4948B185-C862-44F8-945E-596CD6EBE0A0}">
      <dgm:prSet/>
      <dgm:spPr/>
      <dgm:t>
        <a:bodyPr/>
        <a:lstStyle/>
        <a:p>
          <a:endParaRPr lang="en-US"/>
        </a:p>
      </dgm:t>
    </dgm:pt>
    <dgm:pt modelId="{B529EA29-C37D-4508-9D25-0EC29D49CC07}">
      <dgm:prSet phldrT="[Text]" phldr="1"/>
      <dgm:spPr/>
      <dgm:t>
        <a:bodyPr/>
        <a:lstStyle/>
        <a:p>
          <a:endParaRPr lang="en-US"/>
        </a:p>
      </dgm:t>
    </dgm:pt>
    <dgm:pt modelId="{C864AFB6-FA03-4F7E-8EE6-9FCA55CC7C18}" type="parTrans" cxnId="{C0F0875F-403E-4DE3-8443-3B3185D472A9}">
      <dgm:prSet/>
      <dgm:spPr/>
      <dgm:t>
        <a:bodyPr/>
        <a:lstStyle/>
        <a:p>
          <a:endParaRPr lang="en-US"/>
        </a:p>
      </dgm:t>
    </dgm:pt>
    <dgm:pt modelId="{AD1032EA-04DF-4853-8C9F-F9492B15782F}" type="sibTrans" cxnId="{C0F0875F-403E-4DE3-8443-3B3185D472A9}">
      <dgm:prSet/>
      <dgm:spPr/>
      <dgm:t>
        <a:bodyPr/>
        <a:lstStyle/>
        <a:p>
          <a:endParaRPr lang="en-US"/>
        </a:p>
      </dgm:t>
    </dgm:pt>
    <dgm:pt modelId="{9F14C277-6EE8-4EF9-B974-249DABDCE808}">
      <dgm:prSet phldrT="[Text]" phldr="1"/>
      <dgm:spPr/>
      <dgm:t>
        <a:bodyPr/>
        <a:lstStyle/>
        <a:p>
          <a:endParaRPr lang="en-US"/>
        </a:p>
      </dgm:t>
    </dgm:pt>
    <dgm:pt modelId="{16F84ACA-6F22-489D-9B3A-5C5614D7DC48}" type="parTrans" cxnId="{40FE976E-AFF9-4C1F-B10C-087E61A1EF0E}">
      <dgm:prSet/>
      <dgm:spPr/>
      <dgm:t>
        <a:bodyPr/>
        <a:lstStyle/>
        <a:p>
          <a:endParaRPr lang="en-US"/>
        </a:p>
      </dgm:t>
    </dgm:pt>
    <dgm:pt modelId="{57EB216F-DBEF-416B-9908-F7E2329826A7}" type="sibTrans" cxnId="{40FE976E-AFF9-4C1F-B10C-087E61A1EF0E}">
      <dgm:prSet/>
      <dgm:spPr/>
      <dgm:t>
        <a:bodyPr/>
        <a:lstStyle/>
        <a:p>
          <a:endParaRPr lang="en-US"/>
        </a:p>
      </dgm:t>
    </dgm:pt>
    <dgm:pt modelId="{DEDBFBEB-7B22-45B6-910F-1AD64573725E}">
      <dgm:prSet phldrT="[Text]" phldr="1"/>
      <dgm:spPr/>
      <dgm:t>
        <a:bodyPr/>
        <a:lstStyle/>
        <a:p>
          <a:endParaRPr lang="en-US"/>
        </a:p>
      </dgm:t>
    </dgm:pt>
    <dgm:pt modelId="{551FA558-5726-4857-B318-4175348EFA47}" type="parTrans" cxnId="{FFA4A939-A3BA-4847-947C-8906F33E286D}">
      <dgm:prSet/>
      <dgm:spPr/>
      <dgm:t>
        <a:bodyPr/>
        <a:lstStyle/>
        <a:p>
          <a:endParaRPr lang="en-US"/>
        </a:p>
      </dgm:t>
    </dgm:pt>
    <dgm:pt modelId="{E1A0D3A0-9EB1-494A-BFE5-D506AA68AA1B}" type="sibTrans" cxnId="{FFA4A939-A3BA-4847-947C-8906F33E286D}">
      <dgm:prSet/>
      <dgm:spPr/>
      <dgm:t>
        <a:bodyPr/>
        <a:lstStyle/>
        <a:p>
          <a:endParaRPr lang="en-US"/>
        </a:p>
      </dgm:t>
    </dgm:pt>
    <dgm:pt modelId="{9B2E6ACF-4200-4DE6-A93A-B7708CF3EDF9}">
      <dgm:prSet phldrT="[Text]" phldr="1"/>
      <dgm:spPr/>
      <dgm:t>
        <a:bodyPr/>
        <a:lstStyle/>
        <a:p>
          <a:endParaRPr lang="en-US"/>
        </a:p>
      </dgm:t>
    </dgm:pt>
    <dgm:pt modelId="{FE7F7CAB-860D-402F-80E9-F25B81856D78}" type="parTrans" cxnId="{A2B04B4E-14DA-42BF-BEB8-9078C3943C1C}">
      <dgm:prSet/>
      <dgm:spPr/>
      <dgm:t>
        <a:bodyPr/>
        <a:lstStyle/>
        <a:p>
          <a:endParaRPr lang="en-US"/>
        </a:p>
      </dgm:t>
    </dgm:pt>
    <dgm:pt modelId="{3DC88D76-35EF-4361-AB0E-B2D987AE0DD6}" type="sibTrans" cxnId="{A2B04B4E-14DA-42BF-BEB8-9078C3943C1C}">
      <dgm:prSet/>
      <dgm:spPr/>
      <dgm:t>
        <a:bodyPr/>
        <a:lstStyle/>
        <a:p>
          <a:endParaRPr lang="en-US"/>
        </a:p>
      </dgm:t>
    </dgm:pt>
    <dgm:pt modelId="{784D8983-79A5-4E46-9BFA-F69D238B79AB}" type="pres">
      <dgm:prSet presAssocID="{43D13394-BC3C-4539-907C-D9E797D31B8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7D185F6-7DED-48A4-8B88-02B2521EBC0A}" type="pres">
      <dgm:prSet presAssocID="{AD2C1F31-376E-4304-A8F0-2A057967589C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B87E3817-859F-42C5-9C6C-4B3C76BDF301}" type="pres">
      <dgm:prSet presAssocID="{76DCB403-BAE8-4F95-8465-CB301A65CA29}" presName="Accent1" presStyleCnt="0"/>
      <dgm:spPr/>
    </dgm:pt>
    <dgm:pt modelId="{0B0C437B-5432-420F-835C-F8A79CCCCD00}" type="pres">
      <dgm:prSet presAssocID="{76DCB403-BAE8-4F95-8465-CB301A65CA29}" presName="Accent" presStyleLbl="bgShp" presStyleIdx="0" presStyleCnt="6"/>
      <dgm:spPr/>
    </dgm:pt>
    <dgm:pt modelId="{AD9613C5-D417-40F2-B7DE-8E9678388304}" type="pres">
      <dgm:prSet presAssocID="{76DCB403-BAE8-4F95-8465-CB301A65CA29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9E668A-AD8F-43D0-BE73-76A3ABCCDC0A}" type="pres">
      <dgm:prSet presAssocID="{7A513BA0-A31B-476C-8FB1-AA173861A734}" presName="Accent2" presStyleCnt="0"/>
      <dgm:spPr/>
    </dgm:pt>
    <dgm:pt modelId="{3870951A-221F-49D0-869B-5FA620658736}" type="pres">
      <dgm:prSet presAssocID="{7A513BA0-A31B-476C-8FB1-AA173861A734}" presName="Accent" presStyleLbl="bgShp" presStyleIdx="1" presStyleCnt="6"/>
      <dgm:spPr/>
    </dgm:pt>
    <dgm:pt modelId="{FF578BAF-9293-4F4A-9D63-E2F1C1C4AF79}" type="pres">
      <dgm:prSet presAssocID="{7A513BA0-A31B-476C-8FB1-AA173861A734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D8E86-9C09-439C-A280-A3EC914CAAB3}" type="pres">
      <dgm:prSet presAssocID="{B529EA29-C37D-4508-9D25-0EC29D49CC07}" presName="Accent3" presStyleCnt="0"/>
      <dgm:spPr/>
    </dgm:pt>
    <dgm:pt modelId="{35257674-DA77-4FE6-A5A2-DCEE9C2489F1}" type="pres">
      <dgm:prSet presAssocID="{B529EA29-C37D-4508-9D25-0EC29D49CC07}" presName="Accent" presStyleLbl="bgShp" presStyleIdx="2" presStyleCnt="6"/>
      <dgm:spPr/>
    </dgm:pt>
    <dgm:pt modelId="{73DE1F4E-52F7-466B-99E6-53BC40E0884C}" type="pres">
      <dgm:prSet presAssocID="{B529EA29-C37D-4508-9D25-0EC29D49CC07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BECB1-5626-4BFD-AC03-FC57A412881C}" type="pres">
      <dgm:prSet presAssocID="{9F14C277-6EE8-4EF9-B974-249DABDCE808}" presName="Accent4" presStyleCnt="0"/>
      <dgm:spPr/>
    </dgm:pt>
    <dgm:pt modelId="{02809CDF-FEC0-4490-A7BB-456D15DADE38}" type="pres">
      <dgm:prSet presAssocID="{9F14C277-6EE8-4EF9-B974-249DABDCE808}" presName="Accent" presStyleLbl="bgShp" presStyleIdx="3" presStyleCnt="6"/>
      <dgm:spPr/>
    </dgm:pt>
    <dgm:pt modelId="{448AA7C4-CC75-492E-A207-08E525A9C0C5}" type="pres">
      <dgm:prSet presAssocID="{9F14C277-6EE8-4EF9-B974-249DABDCE808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3BD1A5-464A-4FE4-88F4-958EEA6798B7}" type="pres">
      <dgm:prSet presAssocID="{DEDBFBEB-7B22-45B6-910F-1AD64573725E}" presName="Accent5" presStyleCnt="0"/>
      <dgm:spPr/>
    </dgm:pt>
    <dgm:pt modelId="{A475D8F8-0E2F-4253-8593-BA273118EF49}" type="pres">
      <dgm:prSet presAssocID="{DEDBFBEB-7B22-45B6-910F-1AD64573725E}" presName="Accent" presStyleLbl="bgShp" presStyleIdx="4" presStyleCnt="6"/>
      <dgm:spPr/>
    </dgm:pt>
    <dgm:pt modelId="{2898B129-8F3B-4810-9E55-1FBD4A53A088}" type="pres">
      <dgm:prSet presAssocID="{DEDBFBEB-7B22-45B6-910F-1AD64573725E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53308-FABA-4598-A0F2-FDA3D613AE7B}" type="pres">
      <dgm:prSet presAssocID="{9B2E6ACF-4200-4DE6-A93A-B7708CF3EDF9}" presName="Accent6" presStyleCnt="0"/>
      <dgm:spPr/>
    </dgm:pt>
    <dgm:pt modelId="{729EB686-9FFD-4CCF-A7EC-99FDB5DCAAC7}" type="pres">
      <dgm:prSet presAssocID="{9B2E6ACF-4200-4DE6-A93A-B7708CF3EDF9}" presName="Accent" presStyleLbl="bgShp" presStyleIdx="5" presStyleCnt="6"/>
      <dgm:spPr/>
    </dgm:pt>
    <dgm:pt modelId="{6AB673D1-5A7B-4186-8372-82A187B5175A}" type="pres">
      <dgm:prSet presAssocID="{9B2E6ACF-4200-4DE6-A93A-B7708CF3EDF9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6B58CF-6B54-4F1F-9198-FBDFE3CD1B52}" type="presOf" srcId="{7A513BA0-A31B-476C-8FB1-AA173861A734}" destId="{FF578BAF-9293-4F4A-9D63-E2F1C1C4AF79}" srcOrd="0" destOrd="0" presId="urn:microsoft.com/office/officeart/2011/layout/HexagonRadial"/>
    <dgm:cxn modelId="{38301301-A1E4-42DD-A0F3-EC72EACE0A8D}" srcId="{43D13394-BC3C-4539-907C-D9E797D31B8A}" destId="{AD2C1F31-376E-4304-A8F0-2A057967589C}" srcOrd="0" destOrd="0" parTransId="{79E2541E-5B18-4A1D-9111-493082898BDC}" sibTransId="{0C65C4BF-ACD6-41E0-BB6F-B66AE6DEF6FA}"/>
    <dgm:cxn modelId="{40FE976E-AFF9-4C1F-B10C-087E61A1EF0E}" srcId="{AD2C1F31-376E-4304-A8F0-2A057967589C}" destId="{9F14C277-6EE8-4EF9-B974-249DABDCE808}" srcOrd="3" destOrd="0" parTransId="{16F84ACA-6F22-489D-9B3A-5C5614D7DC48}" sibTransId="{57EB216F-DBEF-416B-9908-F7E2329826A7}"/>
    <dgm:cxn modelId="{FFA4A939-A3BA-4847-947C-8906F33E286D}" srcId="{AD2C1F31-376E-4304-A8F0-2A057967589C}" destId="{DEDBFBEB-7B22-45B6-910F-1AD64573725E}" srcOrd="4" destOrd="0" parTransId="{551FA558-5726-4857-B318-4175348EFA47}" sibTransId="{E1A0D3A0-9EB1-494A-BFE5-D506AA68AA1B}"/>
    <dgm:cxn modelId="{3DEB2311-7153-44D7-84F7-AD40D25338B6}" srcId="{AD2C1F31-376E-4304-A8F0-2A057967589C}" destId="{76DCB403-BAE8-4F95-8465-CB301A65CA29}" srcOrd="0" destOrd="0" parTransId="{13350243-61DE-4A38-985D-73A9AF665C80}" sibTransId="{425BE0CC-5148-4B88-81F8-E707B9208680}"/>
    <dgm:cxn modelId="{C139CF42-6701-4F23-BD86-6703B53C55EF}" type="presOf" srcId="{43D13394-BC3C-4539-907C-D9E797D31B8A}" destId="{784D8983-79A5-4E46-9BFA-F69D238B79AB}" srcOrd="0" destOrd="0" presId="urn:microsoft.com/office/officeart/2011/layout/HexagonRadial"/>
    <dgm:cxn modelId="{C0F0875F-403E-4DE3-8443-3B3185D472A9}" srcId="{AD2C1F31-376E-4304-A8F0-2A057967589C}" destId="{B529EA29-C37D-4508-9D25-0EC29D49CC07}" srcOrd="2" destOrd="0" parTransId="{C864AFB6-FA03-4F7E-8EE6-9FCA55CC7C18}" sibTransId="{AD1032EA-04DF-4853-8C9F-F9492B15782F}"/>
    <dgm:cxn modelId="{A2B04B4E-14DA-42BF-BEB8-9078C3943C1C}" srcId="{AD2C1F31-376E-4304-A8F0-2A057967589C}" destId="{9B2E6ACF-4200-4DE6-A93A-B7708CF3EDF9}" srcOrd="5" destOrd="0" parTransId="{FE7F7CAB-860D-402F-80E9-F25B81856D78}" sibTransId="{3DC88D76-35EF-4361-AB0E-B2D987AE0DD6}"/>
    <dgm:cxn modelId="{BB52B65F-89EA-4038-BB69-7DE4A7345310}" type="presOf" srcId="{76DCB403-BAE8-4F95-8465-CB301A65CA29}" destId="{AD9613C5-D417-40F2-B7DE-8E9678388304}" srcOrd="0" destOrd="0" presId="urn:microsoft.com/office/officeart/2011/layout/HexagonRadial"/>
    <dgm:cxn modelId="{E61EFC14-9F83-4CCC-B1B1-0AAF1B1786E5}" type="presOf" srcId="{9B2E6ACF-4200-4DE6-A93A-B7708CF3EDF9}" destId="{6AB673D1-5A7B-4186-8372-82A187B5175A}" srcOrd="0" destOrd="0" presId="urn:microsoft.com/office/officeart/2011/layout/HexagonRadial"/>
    <dgm:cxn modelId="{28F36A42-CF07-4FD1-B498-B82A9FD434D2}" type="presOf" srcId="{DEDBFBEB-7B22-45B6-910F-1AD64573725E}" destId="{2898B129-8F3B-4810-9E55-1FBD4A53A088}" srcOrd="0" destOrd="0" presId="urn:microsoft.com/office/officeart/2011/layout/HexagonRadial"/>
    <dgm:cxn modelId="{11EDC400-7E65-434C-B070-EE8F5E64E0DB}" type="presOf" srcId="{AD2C1F31-376E-4304-A8F0-2A057967589C}" destId="{27D185F6-7DED-48A4-8B88-02B2521EBC0A}" srcOrd="0" destOrd="0" presId="urn:microsoft.com/office/officeart/2011/layout/HexagonRadial"/>
    <dgm:cxn modelId="{CC415AA9-F32B-48C3-843C-CDD879173F53}" type="presOf" srcId="{B529EA29-C37D-4508-9D25-0EC29D49CC07}" destId="{73DE1F4E-52F7-466B-99E6-53BC40E0884C}" srcOrd="0" destOrd="0" presId="urn:microsoft.com/office/officeart/2011/layout/HexagonRadial"/>
    <dgm:cxn modelId="{5BFB240A-869D-4F5C-9929-ED052352E441}" type="presOf" srcId="{9F14C277-6EE8-4EF9-B974-249DABDCE808}" destId="{448AA7C4-CC75-492E-A207-08E525A9C0C5}" srcOrd="0" destOrd="0" presId="urn:microsoft.com/office/officeart/2011/layout/HexagonRadial"/>
    <dgm:cxn modelId="{4948B185-C862-44F8-945E-596CD6EBE0A0}" srcId="{AD2C1F31-376E-4304-A8F0-2A057967589C}" destId="{7A513BA0-A31B-476C-8FB1-AA173861A734}" srcOrd="1" destOrd="0" parTransId="{B6B8BF5F-554A-4550-B316-1F2D1A849CF1}" sibTransId="{29CA3020-F165-4548-ABCE-E9DD7B0370CB}"/>
    <dgm:cxn modelId="{C92A2EE5-CDB0-4B3C-85C4-BFCA9EC48F1F}" type="presParOf" srcId="{784D8983-79A5-4E46-9BFA-F69D238B79AB}" destId="{27D185F6-7DED-48A4-8B88-02B2521EBC0A}" srcOrd="0" destOrd="0" presId="urn:microsoft.com/office/officeart/2011/layout/HexagonRadial"/>
    <dgm:cxn modelId="{E6CC678B-682C-462D-8E06-CB9584B9FB79}" type="presParOf" srcId="{784D8983-79A5-4E46-9BFA-F69D238B79AB}" destId="{B87E3817-859F-42C5-9C6C-4B3C76BDF301}" srcOrd="1" destOrd="0" presId="urn:microsoft.com/office/officeart/2011/layout/HexagonRadial"/>
    <dgm:cxn modelId="{F38AF403-707A-4AFC-AE15-46A42F26743F}" type="presParOf" srcId="{B87E3817-859F-42C5-9C6C-4B3C76BDF301}" destId="{0B0C437B-5432-420F-835C-F8A79CCCCD00}" srcOrd="0" destOrd="0" presId="urn:microsoft.com/office/officeart/2011/layout/HexagonRadial"/>
    <dgm:cxn modelId="{1F604C9A-13DD-459A-9F6D-B20A682B4A85}" type="presParOf" srcId="{784D8983-79A5-4E46-9BFA-F69D238B79AB}" destId="{AD9613C5-D417-40F2-B7DE-8E9678388304}" srcOrd="2" destOrd="0" presId="urn:microsoft.com/office/officeart/2011/layout/HexagonRadial"/>
    <dgm:cxn modelId="{8FC97A94-DA80-4172-AABB-1DE1D61B8F18}" type="presParOf" srcId="{784D8983-79A5-4E46-9BFA-F69D238B79AB}" destId="{BD9E668A-AD8F-43D0-BE73-76A3ABCCDC0A}" srcOrd="3" destOrd="0" presId="urn:microsoft.com/office/officeart/2011/layout/HexagonRadial"/>
    <dgm:cxn modelId="{F7F95248-4442-49E5-B3CF-7767F994C1C9}" type="presParOf" srcId="{BD9E668A-AD8F-43D0-BE73-76A3ABCCDC0A}" destId="{3870951A-221F-49D0-869B-5FA620658736}" srcOrd="0" destOrd="0" presId="urn:microsoft.com/office/officeart/2011/layout/HexagonRadial"/>
    <dgm:cxn modelId="{D417AB16-A572-443B-8C43-68A25DCE7233}" type="presParOf" srcId="{784D8983-79A5-4E46-9BFA-F69D238B79AB}" destId="{FF578BAF-9293-4F4A-9D63-E2F1C1C4AF79}" srcOrd="4" destOrd="0" presId="urn:microsoft.com/office/officeart/2011/layout/HexagonRadial"/>
    <dgm:cxn modelId="{492531CA-6ADC-47F7-B12F-10E9CA8F60F5}" type="presParOf" srcId="{784D8983-79A5-4E46-9BFA-F69D238B79AB}" destId="{3C6D8E86-9C09-439C-A280-A3EC914CAAB3}" srcOrd="5" destOrd="0" presId="urn:microsoft.com/office/officeart/2011/layout/HexagonRadial"/>
    <dgm:cxn modelId="{0D822243-B179-4092-AF38-040D4ED45F7B}" type="presParOf" srcId="{3C6D8E86-9C09-439C-A280-A3EC914CAAB3}" destId="{35257674-DA77-4FE6-A5A2-DCEE9C2489F1}" srcOrd="0" destOrd="0" presId="urn:microsoft.com/office/officeart/2011/layout/HexagonRadial"/>
    <dgm:cxn modelId="{437C75CC-E4E0-473C-ADDD-AD20261E8216}" type="presParOf" srcId="{784D8983-79A5-4E46-9BFA-F69D238B79AB}" destId="{73DE1F4E-52F7-466B-99E6-53BC40E0884C}" srcOrd="6" destOrd="0" presId="urn:microsoft.com/office/officeart/2011/layout/HexagonRadial"/>
    <dgm:cxn modelId="{F09FB7BC-3DB8-4053-AAD3-338ADEDF34E0}" type="presParOf" srcId="{784D8983-79A5-4E46-9BFA-F69D238B79AB}" destId="{145BECB1-5626-4BFD-AC03-FC57A412881C}" srcOrd="7" destOrd="0" presId="urn:microsoft.com/office/officeart/2011/layout/HexagonRadial"/>
    <dgm:cxn modelId="{7305AF82-ADD3-45A8-B650-821F3A731AEB}" type="presParOf" srcId="{145BECB1-5626-4BFD-AC03-FC57A412881C}" destId="{02809CDF-FEC0-4490-A7BB-456D15DADE38}" srcOrd="0" destOrd="0" presId="urn:microsoft.com/office/officeart/2011/layout/HexagonRadial"/>
    <dgm:cxn modelId="{52F3CEE7-CE8A-4CD8-AC61-33792C6A7B7E}" type="presParOf" srcId="{784D8983-79A5-4E46-9BFA-F69D238B79AB}" destId="{448AA7C4-CC75-492E-A207-08E525A9C0C5}" srcOrd="8" destOrd="0" presId="urn:microsoft.com/office/officeart/2011/layout/HexagonRadial"/>
    <dgm:cxn modelId="{826BA73F-C40B-4302-A7A8-ACB1FD8A7302}" type="presParOf" srcId="{784D8983-79A5-4E46-9BFA-F69D238B79AB}" destId="{1B3BD1A5-464A-4FE4-88F4-958EEA6798B7}" srcOrd="9" destOrd="0" presId="urn:microsoft.com/office/officeart/2011/layout/HexagonRadial"/>
    <dgm:cxn modelId="{E211F528-73A4-477B-8C2A-BB1CDDE7A2B0}" type="presParOf" srcId="{1B3BD1A5-464A-4FE4-88F4-958EEA6798B7}" destId="{A475D8F8-0E2F-4253-8593-BA273118EF49}" srcOrd="0" destOrd="0" presId="urn:microsoft.com/office/officeart/2011/layout/HexagonRadial"/>
    <dgm:cxn modelId="{CC5754E4-2AF1-4D2E-B5CF-C2A23F9196C3}" type="presParOf" srcId="{784D8983-79A5-4E46-9BFA-F69D238B79AB}" destId="{2898B129-8F3B-4810-9E55-1FBD4A53A088}" srcOrd="10" destOrd="0" presId="urn:microsoft.com/office/officeart/2011/layout/HexagonRadial"/>
    <dgm:cxn modelId="{4CC51E38-31D8-4927-963A-181E9D39E4B4}" type="presParOf" srcId="{784D8983-79A5-4E46-9BFA-F69D238B79AB}" destId="{60753308-FABA-4598-A0F2-FDA3D613AE7B}" srcOrd="11" destOrd="0" presId="urn:microsoft.com/office/officeart/2011/layout/HexagonRadial"/>
    <dgm:cxn modelId="{4813127E-627D-44A9-8A9F-C0E28B691127}" type="presParOf" srcId="{60753308-FABA-4598-A0F2-FDA3D613AE7B}" destId="{729EB686-9FFD-4CCF-A7EC-99FDB5DCAAC7}" srcOrd="0" destOrd="0" presId="urn:microsoft.com/office/officeart/2011/layout/HexagonRadial"/>
    <dgm:cxn modelId="{A704E7EB-B198-4FF8-8EE5-780675DF69B5}" type="presParOf" srcId="{784D8983-79A5-4E46-9BFA-F69D238B79AB}" destId="{6AB673D1-5A7B-4186-8372-82A187B5175A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fld id="{30BCA7E9-36B2-49C3-971C-BDB38B4A62CF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fld id="{A4A166D9-01D8-4A74-BCFD-B79B94F4A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6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F770E03-F6F7-4F05-8B15-3BDE9418CF3E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5A678FE-8E9A-4485-B187-51A5EB63AD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14.jpe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jpeg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Dorcas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Siah</a:t>
            </a:r>
            <a:r>
              <a:rPr lang="en-US" altLang="zh-TW" dirty="0" smtClean="0"/>
              <a:t>  </a:t>
            </a:r>
            <a:r>
              <a:rPr lang="zh-TW" altLang="en-US" dirty="0" smtClean="0"/>
              <a:t>趙純誠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2011 ABC</a:t>
            </a:r>
            <a:r>
              <a:rPr lang="en-US" dirty="0"/>
              <a:t/>
            </a:r>
            <a:br>
              <a:rPr lang="en-US" dirty="0"/>
            </a:br>
            <a:r>
              <a:rPr lang="zh-TW" altLang="en-US" dirty="0" smtClean="0"/>
              <a:t>教</a:t>
            </a:r>
            <a:r>
              <a:rPr lang="zh-TW" altLang="en-US" dirty="0"/>
              <a:t>會行政同工的要訣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11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200" dirty="0">
                <a:solidFill>
                  <a:srgbClr val="93A299">
                    <a:lumMod val="75000"/>
                  </a:srgbClr>
                </a:solidFill>
              </a:rPr>
              <a:t>I.</a:t>
            </a:r>
            <a:r>
              <a:rPr lang="zh-TW" altLang="en-US" sz="40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在教會長期委身的行政同工應有何裝備</a:t>
            </a:r>
            <a:r>
              <a:rPr lang="en-US" sz="40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? (</a:t>
            </a:r>
            <a:r>
              <a:rPr lang="zh-TW" altLang="en-US" sz="40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非事務性</a:t>
            </a:r>
            <a:r>
              <a:rPr lang="en-US" altLang="zh-TW" sz="40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altLang="zh-TW" sz="3600" dirty="0" smtClean="0"/>
              <a:t>1. </a:t>
            </a:r>
            <a:r>
              <a:rPr lang="zh-TW" altLang="en-US" sz="3600" dirty="0" smtClean="0"/>
              <a:t>摩西與神面對面的人，尚有三次需團隊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zh-TW" altLang="en-US" sz="3600" dirty="0"/>
              <a:t> </a:t>
            </a:r>
            <a:r>
              <a:rPr lang="zh-TW" altLang="en-US" sz="3600" dirty="0" smtClean="0"/>
              <a:t>   來服事。出</a:t>
            </a:r>
            <a:r>
              <a:rPr lang="en-US" altLang="zh-TW" sz="3600" dirty="0" smtClean="0"/>
              <a:t> 4:16,18:14-21, </a:t>
            </a:r>
            <a:r>
              <a:rPr lang="zh-TW" altLang="en-US" sz="3600" dirty="0" smtClean="0"/>
              <a:t>民</a:t>
            </a:r>
            <a:r>
              <a:rPr lang="en-US" altLang="zh-TW" sz="3600" dirty="0" smtClean="0"/>
              <a:t>11:14-17.</a:t>
            </a:r>
          </a:p>
          <a:p>
            <a:pPr marL="114300" indent="0">
              <a:buNone/>
            </a:pPr>
            <a:r>
              <a:rPr lang="en-US" sz="3600" dirty="0" smtClean="0"/>
              <a:t>2. </a:t>
            </a:r>
            <a:r>
              <a:rPr lang="zh-TW" altLang="en-US" sz="3600" dirty="0" smtClean="0"/>
              <a:t>樹的比喻。</a:t>
            </a:r>
            <a:r>
              <a:rPr lang="en-US" altLang="zh-TW" sz="3600" dirty="0" smtClean="0"/>
              <a:t> </a:t>
            </a:r>
            <a:r>
              <a:rPr lang="zh-TW" altLang="en-US" sz="3600" dirty="0" smtClean="0"/>
              <a:t>士 </a:t>
            </a:r>
            <a:r>
              <a:rPr lang="en-US" altLang="zh-TW" sz="3600" dirty="0" smtClean="0"/>
              <a:t>9:8-15</a:t>
            </a:r>
          </a:p>
          <a:p>
            <a:pPr marL="114300" indent="0">
              <a:buNone/>
            </a:pPr>
            <a:r>
              <a:rPr lang="en-US" altLang="zh-TW" sz="3600" dirty="0" smtClean="0"/>
              <a:t>3. </a:t>
            </a:r>
            <a:r>
              <a:rPr lang="zh-TW" altLang="en-US" sz="3600" dirty="0" smtClean="0"/>
              <a:t>管家沒有資產的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所有權</a:t>
            </a:r>
            <a:r>
              <a:rPr lang="en-US" altLang="zh-TW" sz="3600" dirty="0" smtClean="0"/>
              <a:t>” </a:t>
            </a:r>
            <a:r>
              <a:rPr lang="zh-TW" altLang="en-US" sz="3600" dirty="0" smtClean="0"/>
              <a:t>卻有</a:t>
            </a:r>
            <a:r>
              <a:rPr lang="en-US" altLang="zh-TW" sz="3600" dirty="0" smtClean="0"/>
              <a:t>”</a:t>
            </a:r>
            <a:r>
              <a:rPr lang="zh-TW" altLang="en-US" sz="3600" dirty="0" smtClean="0"/>
              <a:t>使用權</a:t>
            </a:r>
            <a:r>
              <a:rPr lang="en-US" altLang="zh-TW" sz="3600" dirty="0" smtClean="0"/>
              <a:t>”</a:t>
            </a:r>
          </a:p>
          <a:p>
            <a:pPr marL="114300" indent="0">
              <a:buNone/>
            </a:pPr>
            <a:r>
              <a:rPr lang="zh-TW" altLang="en-US" sz="3600" dirty="0" smtClean="0"/>
              <a:t>    是受託管理者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 smtClean="0"/>
              <a:t>4. </a:t>
            </a:r>
            <a:r>
              <a:rPr lang="zh-TW" altLang="en-US" sz="3600" dirty="0" smtClean="0"/>
              <a:t>看耶穌的榜樣，順服滿足，迫切</a:t>
            </a:r>
            <a:r>
              <a:rPr lang="zh-TW" altLang="en-US" sz="3600" dirty="0"/>
              <a:t>使命</a:t>
            </a:r>
            <a:r>
              <a:rPr lang="zh-TW" altLang="en-US" sz="3600" dirty="0" smtClean="0"/>
              <a:t>。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/>
              <a:t> </a:t>
            </a:r>
            <a:r>
              <a:rPr lang="en-US" altLang="zh-TW" sz="3600" dirty="0" smtClean="0"/>
              <a:t>    </a:t>
            </a:r>
            <a:r>
              <a:rPr lang="zh-TW" altLang="en-US" sz="3600" dirty="0" smtClean="0"/>
              <a:t>獻身忠誠，分辨認同。</a:t>
            </a:r>
            <a:endParaRPr lang="en-US" altLang="zh-TW" sz="3600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730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93A299">
                    <a:lumMod val="75000"/>
                  </a:srgbClr>
                </a:solidFill>
              </a:rPr>
              <a:t>II.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 教會</a:t>
            </a:r>
            <a:r>
              <a:rPr lang="zh-TW" altLang="en-US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zh-TW" altLang="en-US" sz="3600" dirty="0" smtClean="0"/>
              <a:t>一、對己方面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/>
              <a:t>	</a:t>
            </a:r>
            <a:r>
              <a:rPr lang="en-US" altLang="zh-TW" sz="3600" dirty="0" smtClean="0"/>
              <a:t>1. </a:t>
            </a:r>
            <a:r>
              <a:rPr lang="zh-TW" altLang="en-US" sz="3600" dirty="0"/>
              <a:t>隱藏自</a:t>
            </a:r>
            <a:r>
              <a:rPr lang="zh-TW" altLang="en-US" sz="3600" dirty="0" smtClean="0"/>
              <a:t>己，讓主顯大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/>
              <a:t>	</a:t>
            </a:r>
            <a:r>
              <a:rPr lang="en-US" altLang="zh-TW" sz="3600" dirty="0" smtClean="0"/>
              <a:t>2. </a:t>
            </a:r>
            <a:r>
              <a:rPr lang="zh-TW" altLang="en-US" sz="3600" dirty="0" smtClean="0"/>
              <a:t>身先士卒，以身作則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 smtClean="0"/>
              <a:t>	3. </a:t>
            </a:r>
            <a:r>
              <a:rPr lang="zh-TW" altLang="en-US" sz="3600" dirty="0" smtClean="0"/>
              <a:t>堅持到底，有始有終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altLang="zh-TW" sz="3600" dirty="0"/>
              <a:t>	</a:t>
            </a:r>
            <a:r>
              <a:rPr lang="en-US" altLang="zh-TW" sz="3600" dirty="0" smtClean="0"/>
              <a:t>4. </a:t>
            </a:r>
            <a:r>
              <a:rPr lang="zh-TW" altLang="en-US" sz="3600" dirty="0" smtClean="0"/>
              <a:t>律己要嚴，待人要寬</a:t>
            </a:r>
            <a:endParaRPr lang="en-US" altLang="zh-TW" sz="3600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1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93A299">
                    <a:lumMod val="75000"/>
                  </a:srgbClr>
                </a:solidFill>
              </a:rPr>
              <a:t>II.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 教會</a:t>
            </a:r>
            <a:r>
              <a:rPr lang="zh-TW" altLang="en-US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zh-TW" altLang="en-US" sz="3600" dirty="0" smtClean="0"/>
              <a:t>二、 對事方面</a:t>
            </a:r>
            <a:endParaRPr lang="en-US" altLang="zh-TW" sz="3600" dirty="0" smtClean="0"/>
          </a:p>
          <a:p>
            <a:pPr marL="114300" indent="0">
              <a:buNone/>
            </a:pPr>
            <a:endParaRPr lang="en-US" sz="3600" dirty="0"/>
          </a:p>
          <a:p>
            <a:pPr marL="114300" indent="0">
              <a:buNone/>
            </a:pPr>
            <a:r>
              <a:rPr lang="en-US" sz="3600" dirty="0" smtClean="0"/>
              <a:t>	1. </a:t>
            </a:r>
            <a:r>
              <a:rPr lang="zh-TW" altLang="en-US" sz="3600" dirty="0"/>
              <a:t>事</a:t>
            </a:r>
            <a:r>
              <a:rPr lang="zh-TW" altLang="en-US" sz="3600" dirty="0" smtClean="0"/>
              <a:t>在心上，心在事上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2. </a:t>
            </a:r>
            <a:r>
              <a:rPr lang="zh-TW" altLang="en-US" sz="3600" dirty="0" smtClean="0"/>
              <a:t>精打細算，計劃週詳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3. </a:t>
            </a:r>
            <a:r>
              <a:rPr lang="zh-TW" altLang="en-US" sz="3600" dirty="0" smtClean="0"/>
              <a:t>事無大小，親力親為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4. </a:t>
            </a:r>
            <a:r>
              <a:rPr lang="zh-TW" altLang="en-US" sz="3600" dirty="0" smtClean="0"/>
              <a:t>目的在望，眼光深遠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86884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93A299">
                    <a:lumMod val="75000"/>
                  </a:srgbClr>
                </a:solidFill>
              </a:rPr>
              <a:t>II.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 教會</a:t>
            </a:r>
            <a:r>
              <a:rPr lang="zh-TW" altLang="en-US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zh-TW" altLang="en-US" sz="3600" dirty="0" smtClean="0"/>
              <a:t>三、對人</a:t>
            </a:r>
            <a:r>
              <a:rPr lang="zh-TW" altLang="en-US" sz="3600" dirty="0"/>
              <a:t>方面</a:t>
            </a:r>
            <a:endParaRPr lang="en-US" altLang="zh-TW" sz="3600" dirty="0" smtClean="0"/>
          </a:p>
          <a:p>
            <a:pPr marL="114300" indent="0">
              <a:buNone/>
            </a:pPr>
            <a:endParaRPr lang="en-US" sz="3600" dirty="0"/>
          </a:p>
          <a:p>
            <a:pPr marL="114300" indent="0">
              <a:buNone/>
            </a:pPr>
            <a:r>
              <a:rPr lang="en-US" sz="3600" dirty="0" smtClean="0"/>
              <a:t>	1. </a:t>
            </a:r>
            <a:r>
              <a:rPr lang="zh-TW" altLang="en-US" sz="3600" dirty="0" smtClean="0"/>
              <a:t>任用賢能，彼此信賴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2. </a:t>
            </a:r>
            <a:r>
              <a:rPr lang="zh-TW" altLang="en-US" sz="3600" dirty="0" smtClean="0"/>
              <a:t>體察入微，分辯長短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3. </a:t>
            </a:r>
            <a:r>
              <a:rPr lang="zh-TW" altLang="en-US" sz="3600" dirty="0" smtClean="0"/>
              <a:t>寬宏大量，心胸廣闊</a:t>
            </a:r>
            <a:endParaRPr lang="en-US" altLang="zh-TW" sz="3600" dirty="0" smtClean="0"/>
          </a:p>
          <a:p>
            <a:pPr marL="11430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4. </a:t>
            </a:r>
            <a:r>
              <a:rPr lang="zh-TW" altLang="en-US" sz="3600" dirty="0" smtClean="0"/>
              <a:t>謙卑忠厚，平易近人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1662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1628800"/>
            <a:ext cx="4536504" cy="356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</a:pP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暢通溝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通的藝術</a:t>
            </a: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:</a:t>
            </a:r>
          </a:p>
          <a:p>
            <a:pPr lvl="1">
              <a:lnSpc>
                <a:spcPct val="115000"/>
              </a:lnSpc>
            </a:pP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約</a:t>
            </a: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15:15 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不再稱僕人</a:t>
            </a: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..</a:t>
            </a:r>
          </a:p>
          <a:p>
            <a:pPr lvl="1">
              <a:lnSpc>
                <a:spcPct val="115000"/>
              </a:lnSpc>
            </a:pP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 </a:t>
            </a:r>
          </a:p>
          <a:p>
            <a:pPr marL="742950" lvl="1" indent="-28575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單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向， 雙向，群向</a:t>
            </a:r>
          </a:p>
          <a:p>
            <a:pPr lvl="1">
              <a:lnSpc>
                <a:spcPct val="115000"/>
              </a:lnSpc>
            </a:pPr>
            <a:endParaRPr lang="en-US" altLang="zh-TW" sz="3200" dirty="0">
              <a:solidFill>
                <a:srgbClr val="000050"/>
              </a:solidFill>
              <a:latin typeface="華康隸書體W5" pitchFamily="49" charset="-120"/>
              <a:ea typeface="華康隸書體W5" pitchFamily="49" charset="-120"/>
              <a:cs typeface="Times New Roman"/>
            </a:endParaRPr>
          </a:p>
          <a:p>
            <a:pPr>
              <a:lnSpc>
                <a:spcPct val="115000"/>
              </a:lnSpc>
            </a:pP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45265296"/>
              </p:ext>
            </p:extLst>
          </p:nvPr>
        </p:nvGraphicFramePr>
        <p:xfrm>
          <a:off x="1223782" y="3978074"/>
          <a:ext cx="283197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ight Arrow 6"/>
          <p:cNvSpPr/>
          <p:nvPr/>
        </p:nvSpPr>
        <p:spPr>
          <a:xfrm rot="10800000">
            <a:off x="6804248" y="4599156"/>
            <a:ext cx="1656184" cy="486028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ight Arrow 7"/>
          <p:cNvSpPr/>
          <p:nvPr/>
        </p:nvSpPr>
        <p:spPr>
          <a:xfrm>
            <a:off x="4788023" y="4635182"/>
            <a:ext cx="1800200" cy="504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70911777"/>
              </p:ext>
            </p:extLst>
          </p:nvPr>
        </p:nvGraphicFramePr>
        <p:xfrm>
          <a:off x="1240680" y="4672932"/>
          <a:ext cx="2611239" cy="178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Right Arrow 9"/>
          <p:cNvSpPr/>
          <p:nvPr/>
        </p:nvSpPr>
        <p:spPr>
          <a:xfrm rot="5609939">
            <a:off x="2279730" y="5137721"/>
            <a:ext cx="720080" cy="288032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Right Arrow 10"/>
          <p:cNvSpPr/>
          <p:nvPr/>
        </p:nvSpPr>
        <p:spPr>
          <a:xfrm rot="12510586">
            <a:off x="2806947" y="5926194"/>
            <a:ext cx="720080" cy="288032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Right Arrow 11"/>
          <p:cNvSpPr/>
          <p:nvPr/>
        </p:nvSpPr>
        <p:spPr>
          <a:xfrm rot="19321185">
            <a:off x="1741590" y="5962872"/>
            <a:ext cx="720080" cy="288032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3820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1628800"/>
            <a:ext cx="4536504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</a:pP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暢通溝通的藝術</a:t>
            </a:r>
            <a:r>
              <a:rPr lang="en-US" altLang="zh-TW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: </a:t>
            </a:r>
            <a:endParaRPr lang="en-US" altLang="zh-TW" sz="3200" dirty="0" smtClean="0">
              <a:solidFill>
                <a:srgbClr val="000050"/>
              </a:solidFill>
              <a:latin typeface="華康隸書體W5" pitchFamily="49" charset="-120"/>
              <a:ea typeface="華康隸書體W5" pitchFamily="49" charset="-120"/>
              <a:cs typeface="Times New Roman"/>
            </a:endParaRPr>
          </a:p>
          <a:p>
            <a:pPr lvl="1">
              <a:lnSpc>
                <a:spcPct val="115000"/>
              </a:lnSpc>
            </a:pP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2.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由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下往上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，由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上往下， 平行互通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。</a:t>
            </a: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77716358"/>
              </p:ext>
            </p:extLst>
          </p:nvPr>
        </p:nvGraphicFramePr>
        <p:xfrm>
          <a:off x="827584" y="3420060"/>
          <a:ext cx="2808312" cy="2529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45394222"/>
              </p:ext>
            </p:extLst>
          </p:nvPr>
        </p:nvGraphicFramePr>
        <p:xfrm>
          <a:off x="4788024" y="4509120"/>
          <a:ext cx="3384376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11318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1628800"/>
            <a:ext cx="4536504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</a:pP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暢通溝通的藝術</a:t>
            </a:r>
            <a:r>
              <a:rPr lang="en-US" altLang="zh-TW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: </a:t>
            </a:r>
            <a:endParaRPr lang="en-US" altLang="zh-TW" sz="3200" dirty="0" smtClean="0">
              <a:solidFill>
                <a:srgbClr val="000050"/>
              </a:solidFill>
              <a:latin typeface="華康隸書體W5" pitchFamily="49" charset="-120"/>
              <a:ea typeface="華康隸書體W5" pitchFamily="49" charset="-120"/>
              <a:cs typeface="Times New Roman"/>
            </a:endParaRPr>
          </a:p>
          <a:p>
            <a:pPr lvl="1">
              <a:lnSpc>
                <a:spcPct val="115000"/>
              </a:lnSpc>
            </a:pP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3.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直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線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型， 輪型，  </a:t>
            </a:r>
            <a:endParaRPr lang="en-US" altLang="zh-TW" sz="3200" dirty="0" smtClean="0">
              <a:solidFill>
                <a:srgbClr val="000050"/>
              </a:solidFill>
              <a:latin typeface="華康隸書體W5" pitchFamily="49" charset="-120"/>
              <a:ea typeface="華康隸書體W5" pitchFamily="49" charset="-120"/>
              <a:cs typeface="Times New Roman"/>
            </a:endParaRPr>
          </a:p>
          <a:p>
            <a:pPr lvl="1">
              <a:lnSpc>
                <a:spcPct val="115000"/>
              </a:lnSpc>
            </a:pPr>
            <a:r>
              <a:rPr lang="en-US" altLang="zh-TW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 </a:t>
            </a:r>
            <a:r>
              <a:rPr lang="en-US" altLang="zh-TW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 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全</a:t>
            </a:r>
            <a:r>
              <a:rPr lang="zh-TW" altLang="en-US" sz="32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通</a:t>
            </a:r>
            <a:r>
              <a:rPr lang="zh-TW" altLang="en-US" sz="3200" dirty="0" smtClean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型</a:t>
            </a: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28584919"/>
              </p:ext>
            </p:extLst>
          </p:nvPr>
        </p:nvGraphicFramePr>
        <p:xfrm>
          <a:off x="611560" y="3501008"/>
          <a:ext cx="2399928" cy="188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61936892"/>
              </p:ext>
            </p:extLst>
          </p:nvPr>
        </p:nvGraphicFramePr>
        <p:xfrm>
          <a:off x="3131840" y="5157192"/>
          <a:ext cx="2039888" cy="1383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99280738"/>
              </p:ext>
            </p:extLst>
          </p:nvPr>
        </p:nvGraphicFramePr>
        <p:xfrm>
          <a:off x="5292080" y="4509120"/>
          <a:ext cx="3408040" cy="2237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7" name="Right Arrow 6"/>
          <p:cNvSpPr/>
          <p:nvPr/>
        </p:nvSpPr>
        <p:spPr>
          <a:xfrm>
            <a:off x="2013303" y="4412754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115616" y="5005942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033728" y="5005943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115616" y="4379214"/>
            <a:ext cx="288032" cy="67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7224242" y="5005880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5429807">
            <a:off x="6858532" y="5174235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33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1628800"/>
            <a:ext cx="4536504" cy="543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Formal and informal.</a:t>
            </a:r>
          </a:p>
          <a:p>
            <a:r>
              <a:rPr lang="en-US" sz="3200" dirty="0"/>
              <a:t>Vocal, written, no verbal, body language.</a:t>
            </a:r>
          </a:p>
          <a:p>
            <a:r>
              <a:rPr lang="en-US" sz="3200" dirty="0"/>
              <a:t>Listen, feed back, no interrupt or jump to the conclusion, ask question, put yourself on other’s shoes.</a:t>
            </a:r>
          </a:p>
          <a:p>
            <a:r>
              <a:rPr lang="en-US" dirty="0"/>
              <a:t> </a:t>
            </a:r>
            <a:endParaRPr lang="en-US" sz="1600" dirty="0"/>
          </a:p>
          <a:p>
            <a:pPr>
              <a:lnSpc>
                <a:spcPct val="115000"/>
              </a:lnSpc>
            </a:pP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6280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的文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化行政如何運作</a:t>
            </a:r>
            <a:r>
              <a:rPr lang="en-US" altLang="zh-TW" sz="4400" b="1" dirty="0">
                <a:latin typeface="華康隸書體W5" pitchFamily="49" charset="-120"/>
                <a:ea typeface="華康隸書體W5" pitchFamily="49" charset="-120"/>
              </a:rPr>
              <a:t>?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1628800"/>
            <a:ext cx="4608512" cy="543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endParaRPr lang="en-US" sz="1600" dirty="0"/>
          </a:p>
          <a:p>
            <a:pPr lvl="0"/>
            <a:r>
              <a:rPr lang="en-US" sz="3200" dirty="0"/>
              <a:t>Clear message</a:t>
            </a:r>
          </a:p>
          <a:p>
            <a:pPr lvl="0"/>
            <a:r>
              <a:rPr lang="en-US" sz="3200" dirty="0"/>
              <a:t>Good language</a:t>
            </a:r>
          </a:p>
          <a:p>
            <a:pPr lvl="0"/>
            <a:r>
              <a:rPr lang="en-US" sz="3200" dirty="0"/>
              <a:t>No </a:t>
            </a:r>
            <a:r>
              <a:rPr lang="en-US" sz="3200" dirty="0" smtClean="0"/>
              <a:t>exaggeration</a:t>
            </a:r>
            <a:endParaRPr lang="en-US" sz="3200" dirty="0"/>
          </a:p>
          <a:p>
            <a:pPr lvl="0"/>
            <a:r>
              <a:rPr lang="en-US" sz="3200" dirty="0"/>
              <a:t>Positive</a:t>
            </a:r>
          </a:p>
          <a:p>
            <a:pPr lvl="0"/>
            <a:r>
              <a:rPr lang="en-US" sz="3200" dirty="0"/>
              <a:t>Put confidence</a:t>
            </a:r>
          </a:p>
          <a:p>
            <a:pPr lvl="0"/>
            <a:r>
              <a:rPr lang="en-US" sz="3200" dirty="0"/>
              <a:t>No critical</a:t>
            </a:r>
          </a:p>
          <a:p>
            <a:pPr lvl="0"/>
            <a:r>
              <a:rPr lang="en-US" sz="3200" dirty="0"/>
              <a:t>Ask comment</a:t>
            </a:r>
          </a:p>
          <a:p>
            <a:pPr lvl="0"/>
            <a:r>
              <a:rPr lang="en-US" sz="3200" dirty="0"/>
              <a:t>Observe</a:t>
            </a:r>
          </a:p>
          <a:p>
            <a:pPr lvl="0"/>
            <a:r>
              <a:rPr lang="en-US" sz="3200" dirty="0"/>
              <a:t>Honesty </a:t>
            </a:r>
          </a:p>
          <a:p>
            <a:pPr>
              <a:lnSpc>
                <a:spcPct val="115000"/>
              </a:lnSpc>
            </a:pP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392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Times New Roman" pitchFamily="18" charset="0"/>
                <a:ea typeface="華康隸書體W5" pitchFamily="49" charset="-120"/>
                <a:cs typeface="Times New Roman" pitchFamily="18" charset="0"/>
              </a:rPr>
              <a:t>III</a:t>
            </a:r>
            <a:r>
              <a:rPr lang="en-US" altLang="zh-TW" dirty="0">
                <a:latin typeface="華康隸書體W5" pitchFamily="49" charset="-120"/>
                <a:ea typeface="華康隸書體W5" pitchFamily="49" charset="-120"/>
              </a:rPr>
              <a:t>. </a:t>
            </a:r>
            <a:r>
              <a:rPr lang="zh-TW" altLang="en-US" sz="3600" b="1" dirty="0">
                <a:latin typeface="華康隸書體W5" pitchFamily="49" charset="-120"/>
                <a:ea typeface="華康隸書體W5" pitchFamily="49" charset="-120"/>
              </a:rPr>
              <a:t>那種素質合適擔任教會行政事工</a:t>
            </a:r>
            <a:r>
              <a:rPr lang="en-US" sz="3600" b="1" dirty="0">
                <a:latin typeface="華康隸書體W5" pitchFamily="49" charset="-120"/>
                <a:ea typeface="華康隸書體W5" pitchFamily="49" charset="-120"/>
              </a:rPr>
              <a:t>?</a:t>
            </a:r>
            <a:br>
              <a:rPr lang="en-US" sz="3600" b="1" dirty="0">
                <a:latin typeface="華康隸書體W5" pitchFamily="49" charset="-120"/>
                <a:ea typeface="華康隸書體W5" pitchFamily="49" charset="-120"/>
              </a:rPr>
            </a:br>
            <a:r>
              <a:rPr lang="zh-TW" altLang="en-US" sz="3600" b="1" dirty="0" smtClean="0">
                <a:latin typeface="華康隸書體W5" pitchFamily="49" charset="-120"/>
                <a:ea typeface="華康隸書體W5" pitchFamily="49" charset="-120"/>
              </a:rPr>
              <a:t>林前</a:t>
            </a:r>
            <a:r>
              <a:rPr lang="en-US" altLang="zh-TW" sz="3600" b="1" dirty="0" smtClean="0">
                <a:latin typeface="華康隸書體W5" pitchFamily="49" charset="-120"/>
                <a:ea typeface="華康隸書體W5" pitchFamily="49" charset="-120"/>
              </a:rPr>
              <a:t>3:1-15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52600"/>
            <a:ext cx="8435280" cy="4373563"/>
          </a:xfrm>
        </p:spPr>
        <p:txBody>
          <a:bodyPr>
            <a:noAutofit/>
          </a:bodyPr>
          <a:lstStyle/>
          <a:p>
            <a:r>
              <a:rPr lang="zh-TW" altLang="en-US" sz="2800" dirty="0"/>
              <a:t>我從前對你們說話、不能把你們當作屬靈的、只得把你們當作屬肉體、在基督裏為嬰孩的。</a:t>
            </a:r>
            <a:endParaRPr lang="en-US" sz="2800" dirty="0"/>
          </a:p>
          <a:p>
            <a:r>
              <a:rPr lang="zh-TW" altLang="en-US" sz="2800" dirty="0" smtClean="0"/>
              <a:t>我</a:t>
            </a:r>
            <a:r>
              <a:rPr lang="zh-TW" altLang="en-US" sz="2800" dirty="0"/>
              <a:t>是用奶餧你們、沒有用飯餧你們</a:t>
            </a:r>
            <a:r>
              <a:rPr lang="zh-TW" altLang="en-US" sz="2800" dirty="0" smtClean="0"/>
              <a:t>．</a:t>
            </a:r>
            <a:endParaRPr lang="en-US" altLang="zh-TW" sz="2800" dirty="0" smtClean="0"/>
          </a:p>
          <a:p>
            <a:r>
              <a:rPr lang="zh-TW" altLang="en-US" sz="2800" dirty="0"/>
              <a:t>我栽種了、亞波羅澆灌了．惟有　神叫他生長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/>
              <a:t>但將來各人要照自己的工夫、得自己的賞賜。</a:t>
            </a:r>
            <a:endParaRPr lang="en-US" sz="2800" dirty="0"/>
          </a:p>
          <a:p>
            <a:r>
              <a:rPr lang="zh-TW" altLang="en-US" sz="2800" dirty="0"/>
              <a:t>因為那已經立好的根基、就是耶穌基督、此外沒有人能立別的根</a:t>
            </a:r>
            <a:r>
              <a:rPr lang="zh-TW" altLang="en-US" sz="2800" dirty="0" smtClean="0"/>
              <a:t>基</a:t>
            </a:r>
            <a:endParaRPr lang="en-US" altLang="zh-TW" sz="2800" dirty="0" smtClean="0"/>
          </a:p>
          <a:p>
            <a:r>
              <a:rPr lang="zh-TW" altLang="en-US" sz="2800" dirty="0"/>
              <a:t>人在那根基上所建造的工程、若存得住、他就要得賞賜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/>
              <a:t>人的工程若被燒了、他就要受虧損．自己卻要得救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091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latin typeface="華康隸書體W5(P)" pitchFamily="2" charset="-120"/>
                <a:ea typeface="華康隸書體W5(P)" pitchFamily="2" charset="-120"/>
              </a:rPr>
              <a:t>每位</a:t>
            </a:r>
            <a:r>
              <a:rPr lang="zh-TW" altLang="en-US" sz="4400" dirty="0" smtClean="0">
                <a:latin typeface="華康隸書體W5(P)" pitchFamily="2" charset="-120"/>
                <a:ea typeface="華康隸書體W5(P)" pitchFamily="2" charset="-120"/>
              </a:rPr>
              <a:t>自我介紹</a:t>
            </a:r>
            <a:endParaRPr lang="en-US" sz="4400" dirty="0">
              <a:latin typeface="華康隸書體W5(P)" pitchFamily="2" charset="-120"/>
              <a:ea typeface="華康隸書體W5(P)" pitchFamily="2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姓名</a:t>
            </a:r>
            <a:endParaRPr lang="en-US" altLang="zh-TW" sz="3600" dirty="0" smtClean="0"/>
          </a:p>
          <a:p>
            <a:r>
              <a:rPr lang="zh-TW" altLang="en-US" sz="3600" dirty="0" smtClean="0"/>
              <a:t>目前的工作</a:t>
            </a:r>
            <a:endParaRPr lang="en-US" altLang="zh-TW" sz="3600" dirty="0" smtClean="0"/>
          </a:p>
          <a:p>
            <a:r>
              <a:rPr lang="zh-TW" altLang="en-US" sz="3600" dirty="0" smtClean="0"/>
              <a:t>我的夢想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387" y="1700808"/>
            <a:ext cx="3821945" cy="46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56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Times New Roman" pitchFamily="18" charset="0"/>
                <a:ea typeface="華康隸書體W5" pitchFamily="49" charset="-120"/>
                <a:cs typeface="Times New Roman" pitchFamily="18" charset="0"/>
              </a:rPr>
              <a:t>III</a:t>
            </a:r>
            <a:r>
              <a:rPr lang="en-US" altLang="zh-TW" dirty="0" smtClean="0">
                <a:latin typeface="華康隸書體W5" pitchFamily="49" charset="-120"/>
                <a:ea typeface="華康隸書體W5" pitchFamily="49" charset="-120"/>
              </a:rPr>
              <a:t>. </a:t>
            </a:r>
            <a:r>
              <a:rPr lang="zh-TW" altLang="en-US" sz="4000" b="1" dirty="0" smtClean="0">
                <a:latin typeface="華康隸書體W5" pitchFamily="49" charset="-120"/>
                <a:ea typeface="華康隸書體W5" pitchFamily="49" charset="-120"/>
              </a:rPr>
              <a:t>那</a:t>
            </a:r>
            <a:r>
              <a:rPr lang="zh-TW" altLang="en-US" sz="4000" b="1" dirty="0">
                <a:latin typeface="華康隸書體W5" pitchFamily="49" charset="-120"/>
                <a:ea typeface="華康隸書體W5" pitchFamily="49" charset="-120"/>
              </a:rPr>
              <a:t>種素質合適擔任教會行政事工</a:t>
            </a:r>
            <a:r>
              <a:rPr lang="en-US" sz="4000" b="1" dirty="0" smtClean="0">
                <a:latin typeface="華康隸書體W5" pitchFamily="49" charset="-120"/>
                <a:ea typeface="華康隸書體W5" pitchFamily="49" charset="-120"/>
              </a:rPr>
              <a:t>?</a:t>
            </a:r>
            <a:br>
              <a:rPr lang="en-US" sz="4000" b="1" dirty="0" smtClean="0">
                <a:latin typeface="華康隸書體W5" pitchFamily="49" charset="-120"/>
                <a:ea typeface="華康隸書體W5" pitchFamily="49" charset="-120"/>
              </a:rPr>
            </a:br>
            <a:r>
              <a:rPr lang="zh-TW" altLang="en-US" sz="4000" b="1" dirty="0" smtClean="0">
                <a:latin typeface="華康隸書體W5" pitchFamily="49" charset="-120"/>
                <a:ea typeface="華康隸書體W5" pitchFamily="49" charset="-120"/>
              </a:rPr>
              <a:t>蒙召，蒙恩，蒙愛</a:t>
            </a:r>
            <a:r>
              <a:rPr lang="en-US" dirty="0">
                <a:latin typeface="華康隸書體W5" pitchFamily="49" charset="-120"/>
                <a:ea typeface="華康隸書體W5" pitchFamily="49" charset="-120"/>
              </a:rPr>
              <a:t/>
            </a:r>
            <a:br>
              <a:rPr lang="en-US" dirty="0">
                <a:latin typeface="華康隸書體W5" pitchFamily="49" charset="-120"/>
                <a:ea typeface="華康隸書體W5" pitchFamily="49" charset="-120"/>
              </a:rPr>
            </a:br>
            <a:endParaRPr lang="en-US" dirty="0">
              <a:latin typeface="華康隸書體W5" pitchFamily="49" charset="-120"/>
              <a:ea typeface="華康隸書體W5" pitchFamily="49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生命天天成長，樂見事工發展</a:t>
            </a:r>
            <a:endParaRPr lang="en-US" sz="3600" dirty="0">
              <a:latin typeface="華康隸書體W5(P)" pitchFamily="2" charset="-120"/>
              <a:ea typeface="華康隸書體W5(P)"/>
              <a:cs typeface="Arial"/>
            </a:endParaRPr>
          </a:p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 切實奉獻的心，甘心多做主工</a:t>
            </a:r>
            <a:endParaRPr lang="en-US" altLang="zh-TW" sz="3600" dirty="0" smtClean="0">
              <a:solidFill>
                <a:srgbClr val="000050"/>
              </a:solidFill>
              <a:latin typeface="華康隸書體W5(P)" pitchFamily="2" charset="-120"/>
              <a:ea typeface="華康隸書體W5(P)"/>
              <a:cs typeface="Times New Roman"/>
            </a:endParaRPr>
          </a:p>
          <a:p>
            <a:pPr marL="571500" lvl="0" indent="-57150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Arial"/>
              </a:rPr>
              <a:t>瞭</a:t>
            </a:r>
            <a:r>
              <a:rPr lang="zh-TW" altLang="en-US" sz="3600" dirty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Arial"/>
              </a:rPr>
              <a:t>解教會內外，合適處理問題</a:t>
            </a:r>
            <a:endParaRPr lang="en-US" sz="3600" dirty="0">
              <a:latin typeface="華康隸書體W5(P)" pitchFamily="2" charset="-120"/>
              <a:ea typeface="華康隸書體W5(P)"/>
              <a:cs typeface="Arial"/>
            </a:endParaRPr>
          </a:p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 忠心工作事主</a:t>
            </a: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Arial"/>
              </a:rPr>
              <a:t>，</a:t>
            </a:r>
            <a:r>
              <a:rPr lang="zh-TW" altLang="en-US" sz="3600" dirty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理智報告牧者</a:t>
            </a:r>
            <a:endParaRPr lang="en-US" sz="3600" dirty="0">
              <a:latin typeface="華康隸書體W5(P)" pitchFamily="2" charset="-120"/>
              <a:ea typeface="華康隸書體W5(P)"/>
              <a:cs typeface="Arial"/>
            </a:endParaRPr>
          </a:p>
          <a:p>
            <a:pPr lvl="0" indent="-34290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 有</a:t>
            </a:r>
            <a:r>
              <a:rPr lang="zh-TW" altLang="en-US" sz="3600" dirty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好家</a:t>
            </a: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/>
                <a:cs typeface="Times New Roman"/>
              </a:rPr>
              <a:t>庭經營，</a:t>
            </a:r>
            <a:r>
              <a:rPr lang="zh-TW" altLang="en-US" sz="3600" dirty="0" smtClean="0">
                <a:solidFill>
                  <a:srgbClr val="000050"/>
                </a:solidFill>
                <a:latin typeface="華康隸書體W5(P)" pitchFamily="2" charset="-120"/>
                <a:ea typeface="華康隸書體W5(P)" pitchFamily="2" charset="-120"/>
                <a:cs typeface="Times New Roman"/>
              </a:rPr>
              <a:t>喜關懷會友情</a:t>
            </a:r>
            <a:endParaRPr lang="en-US" sz="3600" dirty="0">
              <a:latin typeface="華康隸書體W5(P)" pitchFamily="2" charset="-120"/>
              <a:ea typeface="華康隸書體W5(P)" pitchFamily="2" charset="-120"/>
              <a:cs typeface="Arial"/>
            </a:endParaRPr>
          </a:p>
          <a:p>
            <a:endParaRPr lang="en-US" dirty="0"/>
          </a:p>
        </p:txBody>
      </p:sp>
      <p:pic>
        <p:nvPicPr>
          <p:cNvPr id="5" name="Picture 2" descr="C:\Users\Dorcas\AppData\Local\Microsoft\Windows\Temporary Internet Files\Content.IE5\UJD9MX7K\MP90042287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445224"/>
            <a:ext cx="177009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13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4968552"/>
          </a:xfrm>
        </p:spPr>
        <p:txBody>
          <a:bodyPr/>
          <a:lstStyle/>
          <a:p>
            <a:pPr marL="114300" indent="0" algn="ctr">
              <a:buNone/>
            </a:pPr>
            <a:r>
              <a:rPr lang="en-US" sz="3200" dirty="0" smtClean="0"/>
              <a:t>Name</a:t>
            </a:r>
          </a:p>
          <a:p>
            <a:pPr marL="114300" indent="0" algn="just">
              <a:buNone/>
            </a:pP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751959"/>
              </p:ext>
            </p:extLst>
          </p:nvPr>
        </p:nvGraphicFramePr>
        <p:xfrm>
          <a:off x="1619672" y="2276872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584176"/>
                <a:gridCol w="1728192"/>
                <a:gridCol w="18475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b.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c.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….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81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4968552"/>
          </a:xfrm>
        </p:spPr>
        <p:txBody>
          <a:bodyPr/>
          <a:lstStyle/>
          <a:p>
            <a:pPr marL="114300" indent="0">
              <a:buNone/>
            </a:pPr>
            <a:r>
              <a:rPr lang="en-US" altLang="zh-TW" sz="3200" dirty="0" smtClean="0"/>
              <a:t>1. </a:t>
            </a:r>
            <a:r>
              <a:rPr lang="zh-TW" altLang="en-US" sz="3200" dirty="0" smtClean="0"/>
              <a:t>遇到變化時，我會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應付改變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應付復雜的狀態 </a:t>
            </a:r>
            <a:r>
              <a:rPr lang="en-US" altLang="zh-TW" sz="3200" dirty="0" smtClean="0"/>
              <a:t>c.</a:t>
            </a:r>
            <a:r>
              <a:rPr lang="zh-TW" altLang="en-US" sz="3200" dirty="0" smtClean="0"/>
              <a:t>兩者皆有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altLang="zh-TW" sz="3200" dirty="0" smtClean="0"/>
              <a:t>2. </a:t>
            </a:r>
            <a:r>
              <a:rPr lang="zh-TW" altLang="en-US" sz="3200" dirty="0" smtClean="0"/>
              <a:t>帶領一個機構或事工時，我會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</a:t>
            </a:r>
            <a:r>
              <a:rPr lang="zh-TW" altLang="en-US" sz="3200" dirty="0" smtClean="0"/>
              <a:t>做應做的事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把事情做好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3. </a:t>
            </a:r>
            <a:r>
              <a:rPr lang="zh-TW" altLang="en-US" sz="3200" dirty="0" smtClean="0"/>
              <a:t>檢視工作或事工，我會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</a:t>
            </a:r>
            <a:r>
              <a:rPr lang="zh-TW" altLang="en-US" sz="3200" dirty="0" smtClean="0"/>
              <a:t>整體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各部份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4. </a:t>
            </a:r>
            <a:r>
              <a:rPr lang="zh-TW" altLang="en-US" sz="3200" dirty="0" smtClean="0"/>
              <a:t>我對人生或事工看法，大致是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    a. </a:t>
            </a:r>
            <a:r>
              <a:rPr lang="zh-TW" altLang="en-US" sz="3200" dirty="0" smtClean="0"/>
              <a:t>樂觀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實際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兩者皆有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4424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49685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altLang="zh-TW" sz="3200" dirty="0" smtClean="0"/>
              <a:t>5. </a:t>
            </a:r>
            <a:r>
              <a:rPr lang="zh-TW" altLang="en-US" sz="3200" dirty="0" smtClean="0"/>
              <a:t>工作或服事實，我行事是依據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信心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事實 </a:t>
            </a:r>
            <a:r>
              <a:rPr lang="en-US" altLang="zh-TW" sz="3200" dirty="0" smtClean="0"/>
              <a:t>c.</a:t>
            </a:r>
            <a:r>
              <a:rPr lang="zh-TW" altLang="en-US" sz="3200" dirty="0" smtClean="0"/>
              <a:t>兩者皆有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altLang="zh-TW" sz="3200" dirty="0" smtClean="0"/>
              <a:t>6. </a:t>
            </a:r>
            <a:r>
              <a:rPr lang="zh-TW" altLang="en-US" sz="3200" dirty="0" smtClean="0"/>
              <a:t>身為領袖，別人可能把我形容為</a:t>
            </a:r>
            <a:r>
              <a:rPr lang="en-US" altLang="zh-TW" sz="3200" dirty="0" smtClean="0"/>
              <a:t>:</a:t>
            </a:r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/>
              <a:t>帶</a:t>
            </a:r>
            <a:r>
              <a:rPr lang="zh-TW" altLang="en-US" sz="3200" dirty="0" smtClean="0"/>
              <a:t>來影響的人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協調事務的人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7. </a:t>
            </a:r>
            <a:r>
              <a:rPr lang="zh-TW" altLang="en-US" sz="3200" dirty="0" smtClean="0"/>
              <a:t>當我看自己的工作或事工，我想的是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機會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成就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8. </a:t>
            </a:r>
            <a:r>
              <a:rPr lang="zh-TW" altLang="en-US" sz="3200" dirty="0" smtClean="0"/>
              <a:t>工作或</a:t>
            </a:r>
            <a:r>
              <a:rPr lang="zh-TW" altLang="en-US" sz="3200" dirty="0"/>
              <a:t>服</a:t>
            </a:r>
            <a:r>
              <a:rPr lang="zh-TW" altLang="en-US" sz="3200" dirty="0" smtClean="0"/>
              <a:t>事，我追求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sz="3200" dirty="0" smtClean="0"/>
              <a:t>a. </a:t>
            </a:r>
            <a:r>
              <a:rPr lang="zh-TW" altLang="en-US" sz="3200" dirty="0" smtClean="0"/>
              <a:t>果效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效率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兩者皆有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5611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49685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altLang="zh-TW" sz="3200" dirty="0" smtClean="0"/>
              <a:t>9. </a:t>
            </a:r>
            <a:r>
              <a:rPr lang="zh-TW" altLang="en-US" sz="3200" dirty="0" smtClean="0"/>
              <a:t>擔任領袖時，我把自己形容為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有異象的人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實際的人 </a:t>
            </a:r>
            <a:r>
              <a:rPr lang="en-US" altLang="zh-TW" sz="3200" dirty="0" smtClean="0"/>
              <a:t>c.</a:t>
            </a:r>
            <a:r>
              <a:rPr lang="zh-TW" altLang="en-US" sz="3200" dirty="0" smtClean="0"/>
              <a:t>兩者皆有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altLang="zh-TW" sz="3200" dirty="0" smtClean="0"/>
              <a:t>10. </a:t>
            </a:r>
            <a:r>
              <a:rPr lang="zh-TW" altLang="en-US" sz="3200" dirty="0" smtClean="0"/>
              <a:t>工作或服事時，我的焦點放在</a:t>
            </a:r>
            <a:r>
              <a:rPr lang="en-US" altLang="zh-TW" sz="3200" dirty="0" smtClean="0"/>
              <a:t>:</a:t>
            </a:r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觀念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職責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11. </a:t>
            </a:r>
            <a:r>
              <a:rPr lang="zh-TW" altLang="en-US" sz="3200" dirty="0" smtClean="0"/>
              <a:t>工作或</a:t>
            </a:r>
            <a:r>
              <a:rPr lang="zh-TW" altLang="en-US" sz="3200" dirty="0"/>
              <a:t>服</a:t>
            </a:r>
            <a:r>
              <a:rPr lang="zh-TW" altLang="en-US" sz="3200" dirty="0" smtClean="0"/>
              <a:t>事時，別人可以指望我提供他們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方向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管理，指導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12. </a:t>
            </a:r>
            <a:r>
              <a:rPr lang="zh-TW" altLang="en-US" sz="3200" dirty="0" smtClean="0"/>
              <a:t>工作或</a:t>
            </a:r>
            <a:r>
              <a:rPr lang="zh-TW" altLang="en-US" sz="3200" dirty="0"/>
              <a:t>服</a:t>
            </a:r>
            <a:r>
              <a:rPr lang="zh-TW" altLang="en-US" sz="3200" dirty="0" smtClean="0"/>
              <a:t>事，我把自己形容為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sz="3200" dirty="0" smtClean="0"/>
              <a:t>a. </a:t>
            </a:r>
            <a:r>
              <a:rPr lang="zh-TW" altLang="en-US" sz="3200" dirty="0" smtClean="0"/>
              <a:t>冒險者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穩定大局者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兩者皆有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9107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49685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altLang="zh-TW" sz="3200" dirty="0" smtClean="0"/>
              <a:t>13. </a:t>
            </a:r>
            <a:r>
              <a:rPr lang="zh-TW" altLang="en-US" sz="3200" dirty="0" smtClean="0"/>
              <a:t>跟一群人講話時，別人說我說話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很有說服力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提供很多資訊 </a:t>
            </a:r>
            <a:r>
              <a:rPr lang="en-US" altLang="zh-TW" sz="3200" dirty="0" smtClean="0"/>
              <a:t>c.</a:t>
            </a:r>
            <a:r>
              <a:rPr lang="zh-TW" altLang="en-US" sz="3200" dirty="0" smtClean="0"/>
              <a:t>兩者皆有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altLang="zh-TW" sz="3200" dirty="0" smtClean="0"/>
              <a:t>14. </a:t>
            </a:r>
            <a:r>
              <a:rPr lang="zh-TW" altLang="en-US" sz="3200" dirty="0"/>
              <a:t>我對</a:t>
            </a:r>
            <a:r>
              <a:rPr lang="zh-TW" altLang="en-US" sz="3200" dirty="0" smtClean="0"/>
              <a:t>工作或事工的一個願望就是看見</a:t>
            </a:r>
            <a:r>
              <a:rPr lang="en-US" altLang="zh-TW" sz="3200" dirty="0" smtClean="0"/>
              <a:t>:</a:t>
            </a:r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成長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合一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15. </a:t>
            </a:r>
            <a:r>
              <a:rPr lang="zh-TW" altLang="en-US" sz="3200" dirty="0" smtClean="0"/>
              <a:t>我的</a:t>
            </a:r>
            <a:r>
              <a:rPr lang="zh-TW" altLang="en-US" sz="3200" dirty="0"/>
              <a:t>思</a:t>
            </a:r>
            <a:r>
              <a:rPr lang="zh-TW" altLang="en-US" sz="3200" dirty="0" smtClean="0"/>
              <a:t>考方式往往是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a. </a:t>
            </a:r>
            <a:r>
              <a:rPr lang="zh-TW" altLang="en-US" sz="3200" dirty="0" smtClean="0"/>
              <a:t>歸納式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推理式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</a:t>
            </a:r>
            <a:r>
              <a:rPr lang="zh-TW" altLang="en-US" sz="3200" dirty="0" smtClean="0"/>
              <a:t>有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en-US" sz="3200" dirty="0" smtClean="0"/>
              <a:t>1</a:t>
            </a:r>
            <a:r>
              <a:rPr lang="en-US" altLang="zh-TW" sz="3200" dirty="0" smtClean="0"/>
              <a:t>6</a:t>
            </a:r>
            <a:r>
              <a:rPr lang="en-US" sz="3200" dirty="0" smtClean="0"/>
              <a:t>. </a:t>
            </a:r>
            <a:r>
              <a:rPr lang="zh-TW" altLang="en-US" sz="3200" dirty="0" smtClean="0"/>
              <a:t>工作或</a:t>
            </a:r>
            <a:r>
              <a:rPr lang="zh-TW" altLang="en-US" sz="3200" dirty="0"/>
              <a:t>服</a:t>
            </a:r>
            <a:r>
              <a:rPr lang="zh-TW" altLang="en-US" sz="3200" dirty="0" smtClean="0"/>
              <a:t>事</a:t>
            </a:r>
            <a:r>
              <a:rPr lang="zh-TW" altLang="en-US" sz="3200" dirty="0"/>
              <a:t>時</a:t>
            </a:r>
            <a:r>
              <a:rPr lang="zh-TW" altLang="en-US" sz="3200" dirty="0" smtClean="0"/>
              <a:t>，我是</a:t>
            </a:r>
            <a:endParaRPr lang="en-US" altLang="zh-TW" sz="3200" dirty="0" smtClean="0"/>
          </a:p>
          <a:p>
            <a:pPr marL="114300" indent="0">
              <a:buNone/>
            </a:pPr>
            <a:r>
              <a:rPr lang="zh-TW" altLang="en-US" sz="3200" dirty="0" smtClean="0"/>
              <a:t>    </a:t>
            </a:r>
            <a:r>
              <a:rPr lang="en-US" sz="3200" dirty="0" smtClean="0"/>
              <a:t>a. </a:t>
            </a:r>
            <a:r>
              <a:rPr lang="zh-TW" altLang="en-US" sz="3200" dirty="0" smtClean="0"/>
              <a:t>主動的 </a:t>
            </a:r>
            <a:r>
              <a:rPr lang="en-US" altLang="zh-TW" sz="3200" dirty="0" smtClean="0"/>
              <a:t>b.</a:t>
            </a:r>
            <a:r>
              <a:rPr lang="zh-TW" altLang="en-US" sz="3200" dirty="0" smtClean="0"/>
              <a:t>被動回應的 </a:t>
            </a:r>
            <a:r>
              <a:rPr lang="en-US" altLang="zh-TW" sz="3200" dirty="0" smtClean="0"/>
              <a:t>c.</a:t>
            </a:r>
            <a:r>
              <a:rPr lang="zh-TW" altLang="en-US" sz="3200" dirty="0"/>
              <a:t>兩者皆有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9780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自我測試的指標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A.  </a:t>
            </a:r>
            <a:r>
              <a:rPr lang="zh-TW" altLang="en-US" sz="3600" dirty="0" smtClean="0"/>
              <a:t>適合提供方向的領導者</a:t>
            </a:r>
            <a:endParaRPr lang="en-US" sz="3600" dirty="0" smtClean="0"/>
          </a:p>
          <a:p>
            <a:r>
              <a:rPr lang="en-US" sz="3600" dirty="0" smtClean="0"/>
              <a:t>B.</a:t>
            </a:r>
            <a:r>
              <a:rPr lang="zh-TW" altLang="en-US" sz="3600" dirty="0" smtClean="0"/>
              <a:t>   適合提供管理的領導者</a:t>
            </a:r>
            <a:endParaRPr lang="en-US" altLang="zh-TW" sz="3600" dirty="0" smtClean="0"/>
          </a:p>
          <a:p>
            <a:r>
              <a:rPr lang="en-US" sz="3600" dirty="0" smtClean="0"/>
              <a:t>C.</a:t>
            </a:r>
            <a:r>
              <a:rPr lang="zh-TW" altLang="en-US" sz="3600" dirty="0" smtClean="0"/>
              <a:t>  適合以上兩種的領導者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331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教會行政同工的要訣</a:t>
            </a:r>
            <a:r>
              <a:rPr lang="en-US" sz="3200" dirty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/>
            </a:r>
            <a:br>
              <a:rPr lang="en-US" sz="3200" dirty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</a:br>
            <a:r>
              <a:rPr lang="zh-TW" altLang="en-US" sz="3200" dirty="0" smtClean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>總結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35280" cy="437356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zh-TW" altLang="en-US" sz="3600" dirty="0">
                <a:latin typeface="Calibri"/>
                <a:ea typeface="PMingLiU"/>
                <a:cs typeface="Arial"/>
              </a:rPr>
              <a:t>林前</a:t>
            </a:r>
            <a:r>
              <a:rPr lang="en-US" sz="3600" dirty="0">
                <a:latin typeface="Calibri"/>
                <a:ea typeface="PMingLiU"/>
                <a:cs typeface="Arial"/>
              </a:rPr>
              <a:t> 12:4 </a:t>
            </a:r>
            <a:r>
              <a:rPr lang="zh-TW" altLang="en-US" sz="3600" dirty="0">
                <a:latin typeface="Calibri"/>
                <a:ea typeface="PMingLiU"/>
                <a:cs typeface="Arial"/>
              </a:rPr>
              <a:t>恩賜原有分別、聖靈卻是一位。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zh-TW" altLang="en-US" sz="3600" dirty="0">
                <a:latin typeface="Calibri"/>
                <a:ea typeface="PMingLiU"/>
                <a:cs typeface="Arial"/>
              </a:rPr>
              <a:t>林前</a:t>
            </a:r>
            <a:r>
              <a:rPr lang="en-US" sz="3600" dirty="0">
                <a:latin typeface="Calibri"/>
                <a:ea typeface="PMingLiU"/>
                <a:cs typeface="Arial"/>
              </a:rPr>
              <a:t> 12:5 </a:t>
            </a:r>
            <a:r>
              <a:rPr lang="zh-TW" altLang="en-US" sz="3600" dirty="0">
                <a:latin typeface="Calibri"/>
                <a:ea typeface="PMingLiU"/>
                <a:cs typeface="Arial"/>
              </a:rPr>
              <a:t>職事也有分別、主卻是一位。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zh-TW" altLang="en-US" sz="3600" dirty="0">
                <a:latin typeface="Calibri"/>
                <a:ea typeface="PMingLiU"/>
                <a:cs typeface="Arial"/>
              </a:rPr>
              <a:t>林前</a:t>
            </a:r>
            <a:r>
              <a:rPr lang="en-US" sz="3600" dirty="0">
                <a:latin typeface="Calibri"/>
                <a:ea typeface="PMingLiU"/>
                <a:cs typeface="Arial"/>
              </a:rPr>
              <a:t> 12:6 </a:t>
            </a:r>
            <a:r>
              <a:rPr lang="zh-TW" altLang="en-US" sz="3600" dirty="0">
                <a:latin typeface="Calibri"/>
                <a:ea typeface="PMingLiU"/>
                <a:cs typeface="Arial"/>
              </a:rPr>
              <a:t>功用也有分別、神卻是一位、在眾人裏面運行一切的事。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06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教會行政同工的要訣</a:t>
            </a:r>
            <a:r>
              <a:rPr lang="en-US" sz="2800" dirty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/>
            </a:r>
            <a:br>
              <a:rPr lang="en-US" sz="2800" dirty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</a:br>
            <a:r>
              <a:rPr lang="zh-TW" altLang="en-US" sz="2800" dirty="0">
                <a:solidFill>
                  <a:srgbClr val="93A299">
                    <a:lumMod val="75000"/>
                  </a:srgbClr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>總結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894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zh-TW" altLang="en-US" sz="3600" dirty="0">
                <a:solidFill>
                  <a:srgbClr val="000050"/>
                </a:solidFill>
                <a:latin typeface="華康粗圓體(P)" pitchFamily="2" charset="-120"/>
                <a:ea typeface="華康粗圓體(P)" pitchFamily="2" charset="-120"/>
                <a:cs typeface="Times New Roman"/>
              </a:rPr>
              <a:t>聖父聖子聖靈都有行政管理。聖經中用行政管理的人物</a:t>
            </a:r>
            <a:r>
              <a:rPr lang="en-US" sz="3600" dirty="0">
                <a:solidFill>
                  <a:srgbClr val="000050"/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>: </a:t>
            </a:r>
            <a:r>
              <a:rPr lang="zh-TW" altLang="en-US" sz="3600" dirty="0">
                <a:solidFill>
                  <a:srgbClr val="000050"/>
                </a:solidFill>
                <a:latin typeface="華康粗圓體(P)" pitchFamily="2" charset="-120"/>
                <a:ea typeface="華康粗圓體(P)" pitchFamily="2" charset="-120"/>
                <a:cs typeface="Times New Roman"/>
              </a:rPr>
              <a:t>約瑟，</a:t>
            </a:r>
            <a:r>
              <a:rPr lang="zh-TW" altLang="en-US" sz="3600" dirty="0">
                <a:solidFill>
                  <a:srgbClr val="000050"/>
                </a:solidFill>
                <a:latin typeface="華康粗圓體(P)" pitchFamily="2" charset="-120"/>
                <a:ea typeface="華康粗圓體(P)" pitchFamily="2" charset="-120"/>
                <a:cs typeface="Arial"/>
              </a:rPr>
              <a:t> </a:t>
            </a:r>
            <a:r>
              <a:rPr lang="zh-TW" altLang="en-US" sz="3600" dirty="0">
                <a:solidFill>
                  <a:srgbClr val="000050"/>
                </a:solidFill>
                <a:latin typeface="華康粗圓體(P)" pitchFamily="2" charset="-120"/>
                <a:ea typeface="華康粗圓體(P)" pitchFamily="2" charset="-120"/>
                <a:cs typeface="Times New Roman"/>
              </a:rPr>
              <a:t>摩西，尼西米，但以理，保羅</a:t>
            </a:r>
            <a:endParaRPr lang="en-US" sz="3600" dirty="0">
              <a:latin typeface="華康粗圓體(P)" pitchFamily="2" charset="-120"/>
              <a:ea typeface="華康粗圓體(P)" pitchFamily="2" charset="-120"/>
              <a:cs typeface="Arial"/>
            </a:endParaRPr>
          </a:p>
          <a:p>
            <a:pPr marL="637540">
              <a:lnSpc>
                <a:spcPct val="115000"/>
              </a:lnSpc>
              <a:spcAft>
                <a:spcPts val="1000"/>
              </a:spcAft>
            </a:pPr>
            <a:r>
              <a:rPr lang="zh-TW" altLang="en-US" dirty="0">
                <a:solidFill>
                  <a:srgbClr val="FF0000"/>
                </a:solidFill>
                <a:latin typeface="Times New Roman"/>
                <a:ea typeface="PMingLiU"/>
                <a:cs typeface="Times New Roman"/>
              </a:rPr>
              <a:t>聖經中的原則</a:t>
            </a:r>
            <a:r>
              <a:rPr lang="en-US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: </a:t>
            </a:r>
            <a:endParaRPr lang="en-US" sz="2000" dirty="0">
              <a:latin typeface="Calibri"/>
              <a:ea typeface="SimSun"/>
              <a:cs typeface="Arial"/>
            </a:endParaRPr>
          </a:p>
          <a:p>
            <a:pPr marL="637540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serve, power, ability, do your best</a:t>
            </a:r>
            <a:r>
              <a:rPr lang="en-US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, unit </a:t>
            </a:r>
            <a:r>
              <a:rPr lang="en-US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in one heart, in order</a:t>
            </a:r>
            <a:r>
              <a:rPr lang="en-US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, delegate</a:t>
            </a:r>
            <a:r>
              <a:rPr lang="en-US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, communication, obey God, God is the head.</a:t>
            </a:r>
            <a:endParaRPr lang="en-US" sz="2000" dirty="0">
              <a:latin typeface="Calibri"/>
              <a:ea typeface="SimSun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003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85800" lvl="0" indent="-228600">
              <a:lnSpc>
                <a:spcPct val="115000"/>
              </a:lnSpc>
              <a:spcBef>
                <a:spcPct val="20000"/>
              </a:spcBef>
            </a:pPr>
            <a:r>
              <a:rPr lang="en-US" sz="4000" cap="none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Reference </a:t>
            </a:r>
            <a:r>
              <a:rPr lang="en-US" sz="4000" cap="none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books</a:t>
            </a:r>
            <a:r>
              <a:rPr lang="en-US" sz="4000" cap="none" dirty="0">
                <a:solidFill>
                  <a:srgbClr val="564B3C"/>
                </a:solidFill>
                <a:latin typeface="Calibri"/>
                <a:ea typeface="SimSun"/>
                <a:cs typeface="Arial"/>
              </a:rPr>
              <a:t/>
            </a:r>
            <a:br>
              <a:rPr lang="en-US" sz="4000" cap="none" dirty="0">
                <a:solidFill>
                  <a:srgbClr val="564B3C"/>
                </a:solidFill>
                <a:latin typeface="Calibri"/>
                <a:ea typeface="SimSun"/>
                <a:cs typeface="Arial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/>
          </a:bodyPr>
          <a:lstStyle/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教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會的動員與增長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by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黃彼得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 1872 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印尼東南亞聖道神學院</a:t>
            </a:r>
            <a:endParaRPr lang="en-US" sz="1800" dirty="0">
              <a:latin typeface="華康魏碑體(P)" pitchFamily="2" charset="-120"/>
              <a:ea typeface="華康魏碑體(P)" pitchFamily="2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管之以理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by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吳蘭玉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編著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 2002 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協傳培育中心</a:t>
            </a:r>
            <a:endParaRPr lang="en-US" sz="1800" dirty="0">
              <a:latin typeface="華康魏碑體(P)" pitchFamily="2" charset="-120"/>
              <a:ea typeface="華康魏碑體(P)" pitchFamily="2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教會事工面面觀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 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卲慶彰</a:t>
            </a:r>
            <a:r>
              <a:rPr 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Arial"/>
              </a:rPr>
              <a:t>   1989 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台北校園書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房</a:t>
            </a:r>
            <a:endParaRPr lang="en-US" altLang="zh-TW" sz="1800" dirty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教會行政管理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學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蘇文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隆</a:t>
            </a:r>
            <a:r>
              <a:rPr 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1988 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華神</a:t>
            </a:r>
            <a:endParaRPr lang="en-US" altLang="zh-TW" sz="1800" dirty="0" smtClean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The Church Secretary : a High Calling  by Jeanette </a:t>
            </a:r>
            <a:r>
              <a:rPr lang="en-US" sz="1800" dirty="0" err="1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Noss</a:t>
            </a:r>
            <a:r>
              <a:rPr 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 2002 MD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Keys to Success in the Office  Sandra </a:t>
            </a:r>
            <a:r>
              <a:rPr lang="en-US" sz="1800" dirty="0" err="1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Sarter</a:t>
            </a:r>
            <a:r>
              <a:rPr 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 2001  PA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團隊服事艾弗搎   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1985  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台北以琳書房</a:t>
            </a:r>
            <a:endParaRPr lang="en-US" altLang="zh-TW" sz="1800" dirty="0" smtClean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永恆的事奉  陳終道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1988   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香港宣道出版社</a:t>
            </a:r>
            <a:endParaRPr lang="en-US" altLang="zh-TW" sz="1800" dirty="0" smtClean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生命的事奉   滕近輝  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1990  4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版</a:t>
            </a: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香港宣道出版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社</a:t>
            </a:r>
            <a:endParaRPr lang="en-US" altLang="zh-TW" sz="1800" dirty="0" smtClean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1800" dirty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作基督的管家   黃孝亮  </a:t>
            </a:r>
            <a:r>
              <a:rPr lang="en-US" altLang="zh-TW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1993 </a:t>
            </a:r>
            <a:r>
              <a:rPr lang="zh-TW" altLang="en-US" sz="1800" dirty="0" smtClean="0">
                <a:solidFill>
                  <a:srgbClr val="000050"/>
                </a:solidFill>
                <a:latin typeface="華康魏碑體(P)" pitchFamily="2" charset="-120"/>
                <a:ea typeface="華康魏碑體(P)" pitchFamily="2" charset="-120"/>
                <a:cs typeface="Times New Roman"/>
              </a:rPr>
              <a:t>  台北 校園書房</a:t>
            </a:r>
            <a:endParaRPr lang="en-US" sz="1800" dirty="0">
              <a:solidFill>
                <a:srgbClr val="000050"/>
              </a:solidFill>
              <a:latin typeface="華康魏碑體(P)" pitchFamily="2" charset="-120"/>
              <a:ea typeface="華康魏碑體(P)" pitchFamily="2" charset="-12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610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zh-TW" altLang="en-US" sz="4400" dirty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教會行政同工的要</a:t>
            </a:r>
            <a:r>
              <a:rPr lang="zh-TW" altLang="en-US" sz="4400" dirty="0" smtClean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訣</a:t>
            </a:r>
            <a:r>
              <a:rPr lang="en-US" altLang="zh-TW" sz="4400" dirty="0" smtClean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/>
            </a:r>
            <a:br>
              <a:rPr lang="en-US" altLang="zh-TW" sz="4400" dirty="0" smtClean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</a:br>
            <a:r>
              <a:rPr lang="zh-TW" altLang="en-US" sz="4000" dirty="0" smtClean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是事奉還是工作</a:t>
            </a:r>
            <a:r>
              <a:rPr lang="en-US" altLang="zh-TW" sz="4000" smtClean="0">
                <a:solidFill>
                  <a:srgbClr val="333399"/>
                </a:solidFill>
                <a:latin typeface="華康粗圓體(P)" pitchFamily="2" charset="-120"/>
                <a:ea typeface="華康粗圓體(P)" pitchFamily="2" charset="-120"/>
                <a:cs typeface="PMingLiU"/>
              </a:rPr>
              <a:t>? </a:t>
            </a:r>
            <a:r>
              <a:rPr lang="en-US" sz="3600" dirty="0">
                <a:latin typeface="華康粗圓體(P)" pitchFamily="2" charset="-120"/>
                <a:ea typeface="華康粗圓體(P)" pitchFamily="2" charset="-120"/>
                <a:cs typeface="Arial"/>
              </a:rPr>
              <a:t/>
            </a:r>
            <a:br>
              <a:rPr lang="en-US" sz="3600" dirty="0">
                <a:latin typeface="華康粗圓體(P)" pitchFamily="2" charset="-120"/>
                <a:ea typeface="華康粗圓體(P)" pitchFamily="2" charset="-120"/>
                <a:cs typeface="Arial"/>
              </a:rPr>
            </a:br>
            <a:endParaRPr lang="en-US" dirty="0">
              <a:latin typeface="華康粗圓體(P)" pitchFamily="2" charset="-120"/>
              <a:ea typeface="華康粗圓體(P)" pitchFamily="2" charset="-120"/>
            </a:endParaRPr>
          </a:p>
        </p:txBody>
      </p:sp>
      <p:pic>
        <p:nvPicPr>
          <p:cNvPr id="1026" name="Picture 2" descr="C:\Users\Dorcas\AppData\Local\Microsoft\Windows\Temporary Internet Files\Content.IE5\Z48R2LBD\MC90043484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851" y="377201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rcas\AppData\Local\Microsoft\Windows\Temporary Internet Files\Content.IE5\IE6GDPYS\MP90043269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76" y="1629334"/>
            <a:ext cx="1298761" cy="9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orcas\AppData\Local\Microsoft\Windows\Temporary Internet Files\Content.IE5\INXLAHNC\MC9001954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295" y="1809090"/>
            <a:ext cx="1586484" cy="182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orcas\AppData\Local\Microsoft\Windows\Temporary Internet Files\Content.IE5\UJD9MX7K\MC90028086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76" y="2780928"/>
            <a:ext cx="1543616" cy="274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897" y="4725144"/>
            <a:ext cx="1795882" cy="183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Dorcas\AppData\Local\Microsoft\Windows\Temporary Internet Files\Content.IE5\INXLAHNC\MP900411828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849" y="1624842"/>
            <a:ext cx="2590502" cy="220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Dorcas\AppData\Local\Microsoft\Windows\Temporary Internet Files\Content.IE5\IE6GDPYS\MP900422730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789" y="5161273"/>
            <a:ext cx="1530716" cy="153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Dorcas\AppData\Local\Microsoft\Windows\Temporary Internet Files\Content.IE5\UJD9MX7K\MC900383642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306" y="2421569"/>
            <a:ext cx="937260" cy="71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Dorcas\AppData\Local\Microsoft\Windows\Temporary Internet Files\Content.IE5\IE6GDPYS\MP900422855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366" y="3321204"/>
            <a:ext cx="1571570" cy="157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Dorcas\AppData\Local\Microsoft\Windows\Temporary Internet Files\Content.IE5\INXLAHNC\MC900231363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40" y="2013884"/>
            <a:ext cx="1779466" cy="118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Dorcas\AppData\Local\Microsoft\Windows\Temporary Internet Files\Content.IE5\Z48R2LBD\MC900234082[1]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34" y="5154409"/>
            <a:ext cx="2805065" cy="1537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336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Wide Latin" pitchFamily="18" charset="0"/>
              </a:rPr>
              <a:t>The   </a:t>
            </a:r>
            <a:r>
              <a:rPr lang="en-US" dirty="0" err="1" smtClean="0">
                <a:latin typeface="Wide Latin" pitchFamily="18" charset="0"/>
              </a:rPr>
              <a:t>EnD</a:t>
            </a:r>
            <a:endParaRPr lang="en-US" dirty="0">
              <a:latin typeface="Wide Lati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華康勘亭流(P)" pitchFamily="2" charset="-120"/>
              <a:ea typeface="華康勘亭流(P)" pitchFamily="2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5562" y="2967335"/>
            <a:ext cx="371287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謝   謝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492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經     文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詩</a:t>
            </a:r>
            <a:r>
              <a:rPr lang="en-US" sz="3600" dirty="0"/>
              <a:t> 49:20 </a:t>
            </a:r>
            <a:r>
              <a:rPr lang="zh-TW" altLang="en-US" sz="3600" dirty="0"/>
              <a:t>人在尊貴中而不醒悟，就如死亡的畜類一樣。</a:t>
            </a:r>
            <a:endParaRPr lang="en-US" sz="3600" dirty="0"/>
          </a:p>
          <a:p>
            <a:r>
              <a:rPr lang="zh-TW" altLang="en-US" sz="3600" dirty="0"/>
              <a:t>林前</a:t>
            </a:r>
            <a:r>
              <a:rPr lang="en-US" sz="3600" dirty="0"/>
              <a:t> </a:t>
            </a:r>
            <a:r>
              <a:rPr lang="en-US" sz="3600" dirty="0" smtClean="0"/>
              <a:t>4:1-3 </a:t>
            </a:r>
            <a:r>
              <a:rPr lang="zh-TW" altLang="en-US" sz="3600" dirty="0"/>
              <a:t>人應當以我們為基督的執事、為　神奧祕事的管家</a:t>
            </a:r>
            <a:r>
              <a:rPr lang="zh-TW" altLang="en-US" sz="3600" dirty="0" smtClean="0"/>
              <a:t>。</a:t>
            </a:r>
            <a:r>
              <a:rPr lang="en-US" sz="3600" dirty="0" smtClean="0"/>
              <a:t> </a:t>
            </a:r>
            <a:r>
              <a:rPr lang="zh-TW" altLang="en-US" sz="3600" dirty="0"/>
              <a:t>所求於管家的、是要他有忠心</a:t>
            </a:r>
            <a:r>
              <a:rPr lang="zh-TW" altLang="en-US" sz="3600" dirty="0" smtClean="0"/>
              <a:t>。</a:t>
            </a:r>
            <a:r>
              <a:rPr lang="en-US" sz="3600" dirty="0" smtClean="0"/>
              <a:t> </a:t>
            </a:r>
            <a:r>
              <a:rPr lang="zh-TW" altLang="en-US" sz="3600" dirty="0"/>
              <a:t>我被你們論斷、或被別人論斷、我都以為極小的事．連我自己也不論斷自己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45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經     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dirty="0"/>
              <a:t>詩</a:t>
            </a:r>
            <a:r>
              <a:rPr lang="en-US" sz="3600" dirty="0"/>
              <a:t> 52:7 </a:t>
            </a:r>
            <a:r>
              <a:rPr lang="zh-TW" altLang="en-US" sz="3600" dirty="0"/>
              <a:t>說：看哪，這就是那不以　神為他力量的人，只倚仗他豐富的財物，在邪惡上堅立自己。</a:t>
            </a:r>
            <a:endParaRPr lang="en-US" sz="3600" dirty="0"/>
          </a:p>
          <a:p>
            <a:r>
              <a:rPr lang="zh-TW" altLang="en-US" sz="3600" dirty="0"/>
              <a:t>詩</a:t>
            </a:r>
            <a:r>
              <a:rPr lang="en-US" sz="3600" dirty="0"/>
              <a:t> 52:8 </a:t>
            </a:r>
            <a:r>
              <a:rPr lang="zh-TW" altLang="en-US" sz="3600" dirty="0"/>
              <a:t>至於我，就像　神殿中的青橄欖樹；我永永遠遠倚靠　神的慈愛。</a:t>
            </a:r>
            <a:endParaRPr lang="en-US" sz="3600" dirty="0"/>
          </a:p>
          <a:p>
            <a:r>
              <a:rPr lang="zh-TW" altLang="en-US" sz="3600" dirty="0"/>
              <a:t>詩</a:t>
            </a:r>
            <a:r>
              <a:rPr lang="en-US" sz="3600" dirty="0"/>
              <a:t> 52:9 </a:t>
            </a:r>
            <a:r>
              <a:rPr lang="zh-TW" altLang="en-US" sz="3600" dirty="0"/>
              <a:t>我要稱謝你，直到永遠，因為你行了這事。我也要在你聖民面前仰望你的名；這名本為美好。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92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333399"/>
                </a:solidFill>
                <a:latin typeface="華康魏碑體(P)" pitchFamily="2" charset="-120"/>
                <a:ea typeface="華康魏碑體(P)" pitchFamily="2" charset="-120"/>
                <a:cs typeface="PMingLiU"/>
              </a:rPr>
              <a:t>教會行政同工的要訣</a:t>
            </a:r>
            <a:endParaRPr lang="en-US" sz="4400" dirty="0">
              <a:latin typeface="華康魏碑體(P)" pitchFamily="2" charset="-120"/>
              <a:ea typeface="華康魏碑體(P)" pitchFamily="2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I. 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在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教會長期委身的行政同工應有何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裝</a:t>
            </a:r>
            <a:endParaRPr lang="en-US" altLang="zh-TW" sz="3600" b="1" cap="all" dirty="0" smtClean="0">
              <a:solidFill>
                <a:srgbClr val="93A299">
                  <a:lumMod val="75000"/>
                </a:srgbClr>
              </a:solidFill>
              <a:latin typeface="華康魏碑體(P)" pitchFamily="2" charset="-120"/>
              <a:ea typeface="華康魏碑體(P)" pitchFamily="2" charset="-120"/>
              <a:cs typeface="+mj-cs"/>
            </a:endParaRPr>
          </a:p>
          <a:p>
            <a:pPr marL="114300" indent="0">
              <a:buNone/>
            </a:pPr>
            <a:r>
              <a:rPr lang="en-US" altLang="zh-TW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  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備</a:t>
            </a:r>
            <a:r>
              <a:rPr 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?  (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事務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性非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事務性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)</a:t>
            </a:r>
          </a:p>
          <a:p>
            <a:pPr marL="114300" indent="0">
              <a:buNone/>
            </a:pPr>
            <a:r>
              <a:rPr lang="en-US" sz="3600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Times New Roman" pitchFamily="18" charset="0"/>
              </a:rPr>
              <a:t>II.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教會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的文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化行政如何運作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?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人際關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係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 </a:t>
            </a:r>
            <a:endParaRPr lang="en-US" altLang="zh-TW" sz="3600" b="1" cap="all" dirty="0" smtClean="0">
              <a:solidFill>
                <a:srgbClr val="93A299">
                  <a:lumMod val="75000"/>
                </a:srgbClr>
              </a:solidFill>
              <a:latin typeface="華康魏碑體(P)" pitchFamily="2" charset="-120"/>
              <a:ea typeface="華康魏碑體(P)" pitchFamily="2" charset="-120"/>
              <a:cs typeface="+mj-cs"/>
            </a:endParaRPr>
          </a:p>
          <a:p>
            <a:pPr marL="114300" indent="0">
              <a:buNone/>
            </a:pPr>
            <a:r>
              <a:rPr lang="en-US" altLang="zh-TW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 (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對己對事對人</a:t>
            </a:r>
            <a:r>
              <a:rPr lang="en-US" altLang="zh-TW" sz="44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)</a:t>
            </a:r>
          </a:p>
          <a:p>
            <a:pPr marL="114300" indent="0">
              <a:buNone/>
            </a:pPr>
            <a:r>
              <a:rPr lang="en-US" altLang="zh-TW" sz="3600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Times New Roman" pitchFamily="18" charset="0"/>
              </a:rPr>
              <a:t>III</a:t>
            </a:r>
            <a:r>
              <a:rPr lang="en-US" altLang="zh-TW" sz="4400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Times New Roman" pitchFamily="18" charset="0"/>
              </a:rPr>
              <a:t>.</a:t>
            </a: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那種素質合適擔任教會行政事工</a:t>
            </a:r>
            <a:r>
              <a:rPr 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?</a:t>
            </a:r>
          </a:p>
          <a:p>
            <a:pPr marL="114300" indent="0">
              <a:buNone/>
            </a:pPr>
            <a:r>
              <a:rPr lang="zh-TW" altLang="en-US" sz="3600" b="1" cap="all" dirty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   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(</a:t>
            </a:r>
            <a:r>
              <a:rPr lang="zh-TW" altLang="en-US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蒙召蒙恩蒙愛的人</a:t>
            </a:r>
            <a:r>
              <a:rPr lang="en-US" altLang="zh-TW" sz="3600" b="1" cap="all" dirty="0" smtClean="0">
                <a:solidFill>
                  <a:srgbClr val="93A299">
                    <a:lumMod val="75000"/>
                  </a:srgbClr>
                </a:solidFill>
                <a:latin typeface="華康魏碑體(P)" pitchFamily="2" charset="-120"/>
                <a:ea typeface="華康魏碑體(P)" pitchFamily="2" charset="-120"/>
                <a:cs typeface="+mj-cs"/>
              </a:rPr>
              <a:t>)</a:t>
            </a:r>
            <a:r>
              <a:rPr lang="en-US" sz="3200" cap="all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  <a:cs typeface="+mj-cs"/>
              </a:rPr>
              <a:t/>
            </a:r>
            <a:br>
              <a:rPr lang="en-US" sz="3200" cap="all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  <a:cs typeface="+mj-cs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8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在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教會長期委身的行政同工應有何裝備</a:t>
            </a:r>
            <a:r>
              <a:rPr lang="en-US" sz="4400" b="1" dirty="0" smtClean="0">
                <a:latin typeface="華康隸書體W5" pitchFamily="49" charset="-120"/>
                <a:ea typeface="華康隸書體W5" pitchFamily="49" charset="-120"/>
              </a:rPr>
              <a:t>?  (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事務性</a:t>
            </a:r>
            <a:r>
              <a:rPr lang="en-US" sz="4400" b="1" dirty="0" smtClean="0">
                <a:latin typeface="華康隸書體W5" pitchFamily="49" charset="-120"/>
                <a:ea typeface="華康隸書體W5" pitchFamily="49" charset="-120"/>
              </a:rPr>
              <a:t>)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5894" y="1628800"/>
            <a:ext cx="3856106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Seek God’s will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Discover need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Forecast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Setting objective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Develop program</a:t>
            </a:r>
            <a:endParaRPr lang="en-US" sz="3600" dirty="0">
              <a:latin typeface="Calibri"/>
              <a:ea typeface="SimSun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Arrange </a:t>
            </a: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Schedule</a:t>
            </a:r>
            <a:endParaRPr lang="en-US" sz="3600" dirty="0">
              <a:effectLst/>
              <a:latin typeface="Calibri"/>
              <a:ea typeface="SimSu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1916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I.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在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教會長期委身的行政同工應有何裝備</a:t>
            </a:r>
            <a:r>
              <a:rPr lang="en-US" sz="4400" b="1" dirty="0" smtClean="0">
                <a:latin typeface="華康隸書體W5" pitchFamily="49" charset="-120"/>
                <a:ea typeface="華康隸書體W5" pitchFamily="49" charset="-120"/>
              </a:rPr>
              <a:t>?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 </a:t>
            </a:r>
            <a:r>
              <a:rPr lang="en-US" altLang="zh-TW" sz="4400" b="1" dirty="0" smtClean="0">
                <a:latin typeface="華康隸書體W5" pitchFamily="49" charset="-120"/>
                <a:ea typeface="華康隸書體W5" pitchFamily="49" charset="-120"/>
              </a:rPr>
              <a:t>(</a:t>
            </a:r>
            <a:r>
              <a:rPr lang="zh-TW" altLang="en-US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事</a:t>
            </a:r>
            <a:r>
              <a:rPr lang="zh-TW" altLang="en-US" sz="4400" b="1" dirty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務</a:t>
            </a:r>
            <a:r>
              <a:rPr lang="zh-TW" altLang="en-US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性</a:t>
            </a:r>
            <a:r>
              <a:rPr lang="en-US" altLang="zh-TW" sz="4400" b="1" dirty="0" smtClean="0">
                <a:solidFill>
                  <a:srgbClr val="93A299">
                    <a:lumMod val="75000"/>
                  </a:srgbClr>
                </a:solidFill>
                <a:latin typeface="華康隸書體W5" pitchFamily="49" charset="-120"/>
                <a:ea typeface="華康隸書體W5" pitchFamily="49" charset="-120"/>
              </a:rPr>
              <a:t>)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5894" y="1628800"/>
            <a:ext cx="3856106" cy="4552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7.   Plan Budget</a:t>
            </a:r>
          </a:p>
          <a:p>
            <a:pPr>
              <a:lnSpc>
                <a:spcPct val="115000"/>
              </a:lnSpc>
            </a:pP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8.   Allocate  </a:t>
            </a:r>
          </a:p>
          <a:p>
            <a:pPr>
              <a:lnSpc>
                <a:spcPct val="115000"/>
              </a:lnSpc>
            </a:pP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      procedure</a:t>
            </a:r>
            <a:endParaRPr lang="en-US" sz="3600" dirty="0">
              <a:solidFill>
                <a:srgbClr val="000050"/>
              </a:solidFill>
              <a:latin typeface="Times New Roman"/>
              <a:ea typeface="PMingLiU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9.   Establish </a:t>
            </a:r>
          </a:p>
          <a:p>
            <a:pPr>
              <a:lnSpc>
                <a:spcPct val="115000"/>
              </a:lnSpc>
            </a:pPr>
            <a:r>
              <a:rPr lang="en-US" sz="3600" dirty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 </a:t>
            </a: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     procedure</a:t>
            </a:r>
            <a:endParaRPr lang="en-US" sz="3600" dirty="0">
              <a:solidFill>
                <a:srgbClr val="000050"/>
              </a:solidFill>
              <a:latin typeface="Times New Roman"/>
              <a:ea typeface="PMingLiU"/>
              <a:cs typeface="Arial"/>
            </a:endParaRPr>
          </a:p>
          <a:p>
            <a:pPr marL="742950" indent="-742950">
              <a:lnSpc>
                <a:spcPct val="115000"/>
              </a:lnSpc>
              <a:buAutoNum type="arabicPeriod" startAt="10"/>
            </a:pPr>
            <a:r>
              <a:rPr lang="en-US" sz="3600" dirty="0" smtClean="0">
                <a:solidFill>
                  <a:srgbClr val="000050"/>
                </a:solidFill>
                <a:latin typeface="Times New Roman"/>
                <a:ea typeface="PMingLiU"/>
                <a:cs typeface="Arial"/>
              </a:rPr>
              <a:t>Make policy</a:t>
            </a:r>
          </a:p>
          <a:p>
            <a:pPr>
              <a:lnSpc>
                <a:spcPct val="115000"/>
              </a:lnSpc>
            </a:pP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7954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I.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在教會長期委身的行政同工應有何裝備</a:t>
            </a:r>
            <a:r>
              <a:rPr lang="en-US" sz="4400" b="1" dirty="0" smtClean="0">
                <a:latin typeface="華康隸書體W5" pitchFamily="49" charset="-120"/>
                <a:ea typeface="華康隸書體W5" pitchFamily="49" charset="-120"/>
              </a:rPr>
              <a:t>? (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非事</a:t>
            </a:r>
            <a:r>
              <a:rPr lang="zh-TW" altLang="en-US" sz="4400" b="1" dirty="0">
                <a:latin typeface="華康隸書體W5" pitchFamily="49" charset="-120"/>
                <a:ea typeface="華康隸書體W5" pitchFamily="49" charset="-120"/>
              </a:rPr>
              <a:t>務</a:t>
            </a:r>
            <a:r>
              <a:rPr lang="zh-TW" altLang="en-US" sz="4400" b="1" dirty="0" smtClean="0">
                <a:latin typeface="華康隸書體W5" pitchFamily="49" charset="-120"/>
                <a:ea typeface="華康隸書體W5" pitchFamily="49" charset="-120"/>
              </a:rPr>
              <a:t>性</a:t>
            </a:r>
            <a:r>
              <a:rPr lang="en-US" altLang="zh-TW" sz="4400" b="1" dirty="0" smtClean="0">
                <a:latin typeface="華康隸書體W5" pitchFamily="49" charset="-120"/>
                <a:ea typeface="華康隸書體W5" pitchFamily="49" charset="-120"/>
              </a:rPr>
              <a:t>)</a:t>
            </a:r>
            <a:endParaRPr lang="en-US" sz="4400" b="1" dirty="0">
              <a:latin typeface="華康隸書體W5" pitchFamily="49" charset="-120"/>
              <a:ea typeface="華康隸書體W5" pitchFamily="49" charset="-120"/>
            </a:endParaRPr>
          </a:p>
        </p:txBody>
      </p:sp>
      <p:pic>
        <p:nvPicPr>
          <p:cNvPr id="2050" name="Picture 2" descr="C:\Users\Dorcas\AppData\Local\Microsoft\Windows\Temporary Internet Files\Content.IE5\UJD9MX7K\MP90042287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772816"/>
            <a:ext cx="3634637" cy="245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5894" y="1628800"/>
            <a:ext cx="3856106" cy="4680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15000"/>
              </a:lnSpc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禱告祝福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勤勞忠心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團隊精神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瞭解文化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接受拒絕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華康隸書體W5" pitchFamily="49" charset="-120"/>
                <a:ea typeface="華康隸書體W5" pitchFamily="49" charset="-120"/>
                <a:cs typeface="Times New Roman"/>
              </a:rPr>
              <a:t>幕後角色</a:t>
            </a:r>
            <a:endParaRPr lang="en-US" sz="3600" dirty="0">
              <a:latin typeface="華康隸書體W5" pitchFamily="49" charset="-120"/>
              <a:ea typeface="華康隸書體W5" pitchFamily="49" charset="-120"/>
              <a:cs typeface="Arial"/>
            </a:endParaRPr>
          </a:p>
          <a:p>
            <a:pPr>
              <a:lnSpc>
                <a:spcPct val="115000"/>
              </a:lnSpc>
            </a:pPr>
            <a:endParaRPr lang="en-US" sz="3600" dirty="0">
              <a:solidFill>
                <a:prstClr val="black"/>
              </a:solidFill>
              <a:latin typeface="Calibri"/>
              <a:ea typeface="SimSu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424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734</TotalTime>
  <Words>1796</Words>
  <Application>Microsoft Office PowerPoint</Application>
  <PresentationFormat>On-screen Show (4:3)</PresentationFormat>
  <Paragraphs>189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Apothecary</vt:lpstr>
      <vt:lpstr>2011 ABC 教會行政同工的要訣</vt:lpstr>
      <vt:lpstr>每位自我介紹</vt:lpstr>
      <vt:lpstr>教會行政同工的要訣 是事奉還是工作?  </vt:lpstr>
      <vt:lpstr>經     文</vt:lpstr>
      <vt:lpstr>經     文</vt:lpstr>
      <vt:lpstr>教會行政同工的要訣</vt:lpstr>
      <vt:lpstr>I.在教會長期委身的行政同工應有何裝備?  (事務性)</vt:lpstr>
      <vt:lpstr>I.在教會長期委身的行政同工應有何裝備? (事務性)</vt:lpstr>
      <vt:lpstr>I.在教會長期委身的行政同工應有何裝備? (非事務性)</vt:lpstr>
      <vt:lpstr>I.在教會長期委身的行政同工應有何裝備? (非事務性)</vt:lpstr>
      <vt:lpstr>II. 教會的文化行政如何運作?</vt:lpstr>
      <vt:lpstr>II. 教會的文化行政如何運作?</vt:lpstr>
      <vt:lpstr>II. 教會的文化行政如何運作?</vt:lpstr>
      <vt:lpstr>II. 教會的文化行政如何運作?</vt:lpstr>
      <vt:lpstr>II. 教會的文化行政如何運作?</vt:lpstr>
      <vt:lpstr>II. 教會的文化行政如何運作?</vt:lpstr>
      <vt:lpstr>II. 教會的文化行政如何運作?</vt:lpstr>
      <vt:lpstr>II. 教會的文化行政如何運作?</vt:lpstr>
      <vt:lpstr>III. 那種素質合適擔任教會行政事工? 林前3:1-15</vt:lpstr>
      <vt:lpstr>III. 那種素質合適擔任教會行政事工? 蒙召，蒙恩，蒙愛 </vt:lpstr>
      <vt:lpstr>自我測試的指標</vt:lpstr>
      <vt:lpstr>自我測試的指標</vt:lpstr>
      <vt:lpstr>自我測試的指標</vt:lpstr>
      <vt:lpstr>自我測試的指標</vt:lpstr>
      <vt:lpstr>自我測試的指標</vt:lpstr>
      <vt:lpstr>自我測試的指標</vt:lpstr>
      <vt:lpstr>教會行政同工的要訣 總結</vt:lpstr>
      <vt:lpstr>教會行政同工的要訣 總結</vt:lpstr>
      <vt:lpstr>Reference books </vt:lpstr>
      <vt:lpstr>The  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ABC 教會行政同工的要訣</dc:title>
  <dc:creator>Dorcas</dc:creator>
  <cp:lastModifiedBy>Esther</cp:lastModifiedBy>
  <cp:revision>61</cp:revision>
  <cp:lastPrinted>2011-09-13T03:34:02Z</cp:lastPrinted>
  <dcterms:created xsi:type="dcterms:W3CDTF">2011-07-29T04:03:56Z</dcterms:created>
  <dcterms:modified xsi:type="dcterms:W3CDTF">2011-09-17T00:32:05Z</dcterms:modified>
</cp:coreProperties>
</file>