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5"/>
  </p:notesMasterIdLst>
  <p:sldIdLst>
    <p:sldId id="257" r:id="rId2"/>
    <p:sldId id="259" r:id="rId3"/>
    <p:sldId id="258" r:id="rId4"/>
    <p:sldId id="266" r:id="rId5"/>
    <p:sldId id="260" r:id="rId6"/>
    <p:sldId id="261" r:id="rId7"/>
    <p:sldId id="262" r:id="rId8"/>
    <p:sldId id="264" r:id="rId9"/>
    <p:sldId id="265" r:id="rId10"/>
    <p:sldId id="267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EC6E-8C9F-4DDD-AABC-E343DE0CF700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807C0-8F6D-4BAA-ADA2-796D0B939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34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4B0B0-AB11-4734-AC2B-A0C981DE1F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24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FE46-81DE-43E8-A295-7E1693DCA4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1133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5AD8-C3FE-4834-A1B4-B66A694EB8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201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F07A-4715-422F-996A-EE86FD314B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789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2B24-A6A6-46AE-A7D8-A1A88FDD63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612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8296-6200-48E7-B1AC-3A2B7E252B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711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44F-054F-447E-AAB5-13E78C70F7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4613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CF37-BD45-4995-BA3B-146E38E45F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6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EB3A-EF06-471D-A3B7-6DCC2D91E1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2704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7FF-F3CC-4E38-BBB3-305AB51096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745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B51-A11A-4F35-A010-8CF7AEEF47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8572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7A7-5411-4681-902C-18F9542529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9979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6054-4388-4E37-83F2-F95D760949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123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>
                <a:solidFill>
                  <a:srgbClr val="FFFF00"/>
                </a:solidFill>
                <a:latin typeface="Matura MT Script Capitals" panose="03020802060602070202" pitchFamily="66" charset="0"/>
                <a:ea typeface="Batang" pitchFamily="18" charset="-127"/>
              </a:rPr>
              <a:t>     ABC</a:t>
            </a:r>
            <a:r>
              <a:rPr lang="en-US" altLang="en-US" sz="4000">
                <a:solidFill>
                  <a:srgbClr val="FFFF00"/>
                </a:solidFill>
                <a:latin typeface="Matura MT Script Capitals" panose="03020802060602070202" pitchFamily="66" charset="0"/>
              </a:rPr>
              <a:t>  2016 </a:t>
            </a:r>
            <a:r>
              <a:rPr lang="zh-TW" altLang="en-US" sz="4000">
                <a:ea typeface="新細明體" panose="02020500000000000000" pitchFamily="18" charset="-120"/>
              </a:rPr>
              <a:t>    </a:t>
            </a:r>
            <a:endParaRPr lang="en-US" altLang="en-US" sz="40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n-US" altLang="zh-CN" sz="4000" dirty="0" smtClean="0">
              <a:solidFill>
                <a:srgbClr val="FFFF00"/>
              </a:solidFill>
              <a:ea typeface="SimSun" pitchFamily="2" charset="-122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sz="4000" dirty="0" smtClean="0">
              <a:solidFill>
                <a:srgbClr val="FFFF00"/>
              </a:solidFill>
              <a:ea typeface="SimSun" pitchFamily="2" charset="-122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4000" dirty="0" smtClean="0">
                <a:solidFill>
                  <a:srgbClr val="FFFF00"/>
                </a:solidFill>
                <a:ea typeface="SimSun" pitchFamily="2" charset="-122"/>
              </a:rPr>
              <a:t>教</a:t>
            </a:r>
            <a:r>
              <a:rPr lang="zh-CN" altLang="en-US" sz="4000" dirty="0">
                <a:solidFill>
                  <a:srgbClr val="FFFF00"/>
                </a:solidFill>
                <a:ea typeface="SimSun" pitchFamily="2" charset="-122"/>
              </a:rPr>
              <a:t>室</a:t>
            </a:r>
            <a:r>
              <a:rPr lang="en-US" altLang="zh-CN" sz="4000" dirty="0">
                <a:solidFill>
                  <a:srgbClr val="FFFF00"/>
                </a:solidFill>
                <a:ea typeface="SimSun" pitchFamily="2" charset="-122"/>
              </a:rPr>
              <a:t>(Room #):</a:t>
            </a:r>
            <a:r>
              <a:rPr lang="en-US" altLang="zh-CN" sz="4000" dirty="0" smtClean="0">
                <a:solidFill>
                  <a:schemeClr val="bg1"/>
                </a:solidFill>
                <a:ea typeface="SimSun" pitchFamily="2" charset="-122"/>
              </a:rPr>
              <a:t>109</a:t>
            </a:r>
            <a:r>
              <a:rPr lang="en-US" altLang="zh-TW" sz="4000" dirty="0" smtClean="0">
                <a:solidFill>
                  <a:schemeClr val="bg1"/>
                </a:solidFill>
                <a:ea typeface="SimSun" pitchFamily="2" charset="-122"/>
              </a:rPr>
              <a:t>H</a:t>
            </a:r>
            <a:endParaRPr lang="en-US" altLang="zh-CN" sz="4000" dirty="0">
              <a:solidFill>
                <a:schemeClr val="bg1"/>
              </a:solidFill>
              <a:ea typeface="SimSun" pitchFamily="2" charset="-122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sz="4000" dirty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sz="4000" dirty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TW" altLang="en-US" sz="4000" dirty="0" smtClean="0">
                <a:solidFill>
                  <a:schemeClr val="bg1"/>
                </a:solidFill>
                <a:ea typeface="新細明體" pitchFamily="18" charset="-120"/>
              </a:rPr>
              <a:t>張</a:t>
            </a:r>
            <a:r>
              <a:rPr lang="zh-TW" altLang="en-US" sz="4000" dirty="0">
                <a:solidFill>
                  <a:schemeClr val="bg1"/>
                </a:solidFill>
                <a:ea typeface="新細明體" pitchFamily="18" charset="-120"/>
              </a:rPr>
              <a:t>嘉真</a:t>
            </a:r>
            <a:endParaRPr lang="en-US" altLang="zh-TW" sz="4000" dirty="0">
              <a:solidFill>
                <a:schemeClr val="bg1"/>
              </a:solidFill>
              <a:ea typeface="新細明體" pitchFamily="18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4000" b="1" dirty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sz="4000" b="1" dirty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sz="4000" dirty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sz="4000" dirty="0">
                <a:solidFill>
                  <a:schemeClr val="bg1"/>
                </a:solidFill>
                <a:ea typeface="SimSun" pitchFamily="2" charset="-122"/>
              </a:rPr>
              <a:t>華語</a:t>
            </a:r>
            <a:endParaRPr lang="en-US" altLang="zh-CN" sz="4000" dirty="0">
              <a:solidFill>
                <a:schemeClr val="bg1"/>
              </a:solidFill>
              <a:ea typeface="SimSun" pitchFamily="2" charset="-122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sz="4000" dirty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sz="4000" dirty="0">
                <a:solidFill>
                  <a:srgbClr val="FFFF00"/>
                </a:solidFill>
                <a:ea typeface="新細明體" pitchFamily="18" charset="-120"/>
              </a:rPr>
              <a:t>(Topic</a:t>
            </a:r>
            <a:r>
              <a:rPr lang="en-US" altLang="zh-TW" sz="4000" dirty="0" smtClean="0">
                <a:solidFill>
                  <a:srgbClr val="FFFF00"/>
                </a:solidFill>
                <a:ea typeface="新細明體" pitchFamily="18" charset="-120"/>
              </a:rPr>
              <a:t>):</a:t>
            </a:r>
            <a:r>
              <a:rPr lang="zh-TW" altLang="en-US" sz="4000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r>
              <a:rPr lang="zh-TW" altLang="en-US" sz="4000" dirty="0">
                <a:solidFill>
                  <a:schemeClr val="bg1"/>
                </a:solidFill>
                <a:ea typeface="新細明體" pitchFamily="18" charset="-120"/>
              </a:rPr>
              <a:t>個</a:t>
            </a:r>
            <a:r>
              <a:rPr lang="zh-TW" altLang="en-US" sz="4000" dirty="0" smtClean="0">
                <a:solidFill>
                  <a:schemeClr val="bg1"/>
                </a:solidFill>
                <a:ea typeface="新細明體" pitchFamily="18" charset="-120"/>
              </a:rPr>
              <a:t>人退</a:t>
            </a:r>
            <a:r>
              <a:rPr lang="zh-TW" altLang="en-US" sz="4000" dirty="0">
                <a:solidFill>
                  <a:schemeClr val="bg1"/>
                </a:solidFill>
                <a:ea typeface="新細明體" pitchFamily="18" charset="-120"/>
              </a:rPr>
              <a:t>修</a:t>
            </a:r>
            <a:endParaRPr lang="en-US" altLang="zh-CN" sz="4000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562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FF00"/>
                </a:solidFill>
              </a:rPr>
              <a:t>            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9221" name="Picture 5" descr="abc logo_color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19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</a:t>
            </a:r>
            <a:r>
              <a:rPr lang="zh-TW" altLang="en-US" dirty="0" smtClean="0"/>
              <a:t>人退修 </a:t>
            </a:r>
            <a:r>
              <a:rPr lang="en-US" altLang="zh-TW" dirty="0" smtClean="0"/>
              <a:t>(3 E):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(3) </a:t>
            </a:r>
            <a:r>
              <a:rPr lang="en-US" dirty="0" err="1" smtClean="0"/>
              <a:t>結束退修</a:t>
            </a:r>
            <a:r>
              <a:rPr lang="en-US" dirty="0" smtClean="0"/>
              <a:t> </a:t>
            </a:r>
            <a:r>
              <a:rPr lang="en-US" dirty="0" smtClean="0"/>
              <a:t>(Ending the retreat):</a:t>
            </a:r>
          </a:p>
          <a:p>
            <a:pPr lvl="0"/>
            <a:r>
              <a:rPr lang="en-US" dirty="0" smtClean="0"/>
              <a:t>安靜</a:t>
            </a:r>
            <a:r>
              <a:rPr lang="en-US" dirty="0" smtClean="0"/>
              <a:t>5至10分鐘</a:t>
            </a:r>
          </a:p>
          <a:p>
            <a:pPr lvl="0"/>
            <a:r>
              <a:rPr lang="zh-TW" altLang="en-US" dirty="0" smtClean="0"/>
              <a:t>回想上帝在退修中給你的恩典並獻上感</a:t>
            </a:r>
            <a:r>
              <a:rPr lang="zh-TW" altLang="en-US" dirty="0" smtClean="0"/>
              <a:t>恩</a:t>
            </a:r>
            <a:endParaRPr lang="en-US" dirty="0" smtClean="0"/>
          </a:p>
          <a:p>
            <a:pPr lvl="0"/>
            <a:r>
              <a:rPr lang="zh-TW" altLang="en-US" dirty="0" smtClean="0"/>
              <a:t>找到一個紀念品來記念上帝的善良和偉大</a:t>
            </a:r>
            <a:r>
              <a:rPr lang="en-US" dirty="0" smtClean="0"/>
              <a:t> (</a:t>
            </a:r>
            <a:r>
              <a:rPr lang="zh-TW" altLang="en-US" dirty="0" smtClean="0"/>
              <a:t>文字記錄</a:t>
            </a:r>
            <a:r>
              <a:rPr lang="en-US" dirty="0" smtClean="0"/>
              <a:t>, </a:t>
            </a:r>
            <a:r>
              <a:rPr lang="zh-TW" altLang="en-US" dirty="0" smtClean="0"/>
              <a:t>照</a:t>
            </a:r>
            <a:r>
              <a:rPr lang="zh-TW" altLang="en-US" dirty="0" smtClean="0"/>
              <a:t>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石頭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六、每日生活的退修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zh-TW" altLang="en-US" dirty="0"/>
              <a:t>每日靈操</a:t>
            </a:r>
            <a:endParaRPr lang="en-US" dirty="0"/>
          </a:p>
          <a:p>
            <a:pPr marL="0" indent="0">
              <a:buNone/>
            </a:pPr>
            <a:r>
              <a:rPr lang="zh-TW" altLang="en-US" dirty="0" smtClean="0"/>
              <a:t>是</a:t>
            </a:r>
            <a:r>
              <a:rPr lang="zh-TW" altLang="en-US" dirty="0"/>
              <a:t>一個深刻的生命轉化的屬靈操練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合適無法長時間離</a:t>
            </a:r>
            <a:r>
              <a:rPr lang="zh-TW" altLang="en-US" dirty="0" smtClean="0"/>
              <a:t>開工作與家庭，卻有心尋求神的弟兄姊妹。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九</a:t>
            </a:r>
            <a:r>
              <a:rPr lang="zh-TW" altLang="en-US" dirty="0"/>
              <a:t>個月的時間，透過以下的屬靈操練來經歷神：</a:t>
            </a:r>
            <a:endParaRPr lang="en-US" dirty="0"/>
          </a:p>
          <a:p>
            <a:pPr lvl="0"/>
            <a:r>
              <a:rPr lang="zh-TW" altLang="en-US" dirty="0"/>
              <a:t>每日一小時經文默想、省察、禱告</a:t>
            </a:r>
            <a:r>
              <a:rPr lang="zh-TW" altLang="en-US" dirty="0" smtClean="0"/>
              <a:t>。</a:t>
            </a:r>
            <a:endParaRPr lang="en-US" dirty="0"/>
          </a:p>
          <a:p>
            <a:pPr lvl="0"/>
            <a:r>
              <a:rPr lang="zh-TW" altLang="en-US" dirty="0"/>
              <a:t>每週屬靈導引。屬靈導引是一位屬靈導師幫助一位受導引者更多察覺到神在他</a:t>
            </a:r>
            <a:r>
              <a:rPr lang="en-US" dirty="0"/>
              <a:t>/</a:t>
            </a:r>
            <a:r>
              <a:rPr lang="zh-TW" altLang="en-US" dirty="0"/>
              <a:t>她們的生命裡所作的工作</a:t>
            </a:r>
            <a:r>
              <a:rPr lang="zh-TW" altLang="en-US" dirty="0" smtClean="0"/>
              <a:t>。</a:t>
            </a:r>
            <a:endParaRPr lang="en-US" dirty="0"/>
          </a:p>
          <a:p>
            <a:pPr lvl="0"/>
            <a:r>
              <a:rPr lang="en-US" dirty="0" err="1" smtClean="0"/>
              <a:t>每月分享聚會</a:t>
            </a:r>
            <a:r>
              <a:rPr lang="zh-TW" altLang="en-US" dirty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982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6240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我的羊聽我的聲音，我也認識他們，他們也跟著</a:t>
            </a:r>
            <a:r>
              <a:rPr lang="zh-TW" altLang="en-US" dirty="0" smtClean="0"/>
              <a:t>我 </a:t>
            </a: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10:27)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3029585"/>
            <a:ext cx="10515600" cy="4351338"/>
          </a:xfrm>
        </p:spPr>
        <p:txBody>
          <a:bodyPr/>
          <a:lstStyle/>
          <a:p>
            <a:r>
              <a:rPr lang="en-US" dirty="0" smtClean="0"/>
              <a:t>https://www.youtube.com/watch?v=e45dVgWgV64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6394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安靜</a:t>
            </a:r>
            <a:r>
              <a:rPr lang="en-US" altLang="zh-TW" dirty="0" smtClean="0"/>
              <a:t>】</a:t>
            </a:r>
            <a:br>
              <a:rPr lang="en-US" altLang="zh-TW" dirty="0" smtClean="0"/>
            </a:br>
            <a:r>
              <a:rPr lang="zh-TW" altLang="en-US" dirty="0" smtClean="0"/>
              <a:t>詩集：讚美之泉 </a:t>
            </a:r>
            <a:r>
              <a:rPr lang="en-US" altLang="zh-TW" dirty="0" smtClean="0"/>
              <a:t>20A - </a:t>
            </a:r>
            <a:r>
              <a:rPr lang="zh-TW" altLang="en-US" dirty="0" smtClean="0"/>
              <a:t>新的事將要成就，</a:t>
            </a:r>
            <a:r>
              <a:rPr lang="en-US" altLang="zh-TW" dirty="0" smtClean="0"/>
              <a:t>7</a:t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   </a:t>
            </a:r>
            <a:r>
              <a:rPr lang="zh-TW" altLang="en-US" sz="3600" dirty="0" smtClean="0"/>
              <a:t>安</a:t>
            </a:r>
            <a:r>
              <a:rPr lang="zh-TW" altLang="en-US" sz="3600" dirty="0" smtClean="0"/>
              <a:t>靜讓平安入我心，深深知道你是我的神。</a:t>
            </a:r>
            <a:br>
              <a:rPr lang="zh-TW" altLang="en-US" sz="3600" dirty="0" smtClean="0"/>
            </a:br>
            <a:r>
              <a:rPr lang="zh-TW" altLang="en-US" sz="3600" dirty="0" smtClean="0"/>
              <a:t>風浪讓我靈更堅定，在我身旁你使風浪平息。</a:t>
            </a:r>
            <a:br>
              <a:rPr lang="zh-TW" altLang="en-US" sz="3600" dirty="0" smtClean="0"/>
            </a:br>
            <a:r>
              <a:rPr lang="zh-TW" altLang="en-US" sz="3600" dirty="0" smtClean="0"/>
              <a:t>我不害怕，我仍然要敬拜，你陪我走向應許之處。</a:t>
            </a:r>
            <a:br>
              <a:rPr lang="zh-TW" altLang="en-US" sz="3600" dirty="0" smtClean="0"/>
            </a:br>
            <a:r>
              <a:rPr lang="zh-TW" altLang="en-US" sz="3600" dirty="0" smtClean="0"/>
              <a:t>充滿盼望，我一生要敬拜，生命滿有你的印記。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退修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7636" y="197192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16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一、退修是什麼？不是什麼？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TW" altLang="en-US" dirty="0" smtClean="0"/>
              <a:t> 退</a:t>
            </a:r>
            <a:r>
              <a:rPr lang="zh-TW" altLang="en-US" dirty="0"/>
              <a:t>修是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zh-TW" altLang="en-US" dirty="0" smtClean="0"/>
              <a:t>分</a:t>
            </a:r>
            <a:r>
              <a:rPr lang="zh-TW" altLang="en-US" dirty="0"/>
              <a:t>別出一段時間，離開我們每日常規的活動，來與神親近</a:t>
            </a:r>
            <a:r>
              <a:rPr lang="zh-TW" altLang="en-US" dirty="0" smtClean="0"/>
              <a:t>。</a:t>
            </a:r>
            <a:r>
              <a:rPr lang="zh-TW" altLang="en-US" dirty="0" smtClean="0"/>
              <a:t>耶穌清早起來，獨自上山禱告，離開人群和一切講道、趕鬼、治病等事務，單單親近神，這就是靜修 </a:t>
            </a:r>
            <a:r>
              <a:rPr lang="en-US" dirty="0" smtClean="0"/>
              <a:t>(</a:t>
            </a:r>
            <a:r>
              <a:rPr lang="zh-TW" altLang="en-US" dirty="0" smtClean="0"/>
              <a:t>可</a:t>
            </a:r>
            <a:r>
              <a:rPr lang="en-US" dirty="0" smtClean="0"/>
              <a:t>1:35)</a:t>
            </a:r>
            <a:r>
              <a:rPr lang="zh-TW" altLang="en-US" dirty="0" smtClean="0"/>
              <a:t>。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/>
            <a:r>
              <a:rPr lang="zh-TW" altLang="en-US" dirty="0" smtClean="0"/>
              <a:t>退</a:t>
            </a:r>
            <a:r>
              <a:rPr lang="zh-TW" altLang="en-US" dirty="0"/>
              <a:t>修不是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zh-TW" altLang="en-US" dirty="0" smtClean="0"/>
              <a:t>基</a:t>
            </a:r>
            <a:r>
              <a:rPr lang="zh-TW" altLang="en-US" dirty="0"/>
              <a:t>督徒的退修，不是甚麼也不做，而是專一做一件事</a:t>
            </a:r>
            <a:r>
              <a:rPr lang="en-US" dirty="0"/>
              <a:t>: </a:t>
            </a:r>
            <a:r>
              <a:rPr lang="zh-TW" altLang="en-US" dirty="0"/>
              <a:t>親近我們的主</a:t>
            </a:r>
            <a:r>
              <a:rPr lang="zh-TW" altLang="en-US" dirty="0" smtClean="0"/>
              <a:t>。</a:t>
            </a:r>
            <a:r>
              <a:rPr lang="zh-TW" altLang="en-US" dirty="0"/>
              <a:t>基督徒的退修，不是厭世或逃避生活中的困難，而是到神的面前，在安靜中得更新，從新得力去服事。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54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出埃及記 </a:t>
            </a:r>
            <a:r>
              <a:rPr lang="en-US" altLang="zh-TW" dirty="0" smtClean="0"/>
              <a:t>3:1-6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u="sng" dirty="0" smtClean="0"/>
              <a:t> 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牧養他岳父</a:t>
            </a:r>
            <a:r>
              <a:rPr lang="zh-TW" altLang="en-US" u="sng" dirty="0" smtClean="0"/>
              <a:t>米甸</a:t>
            </a:r>
            <a:r>
              <a:rPr lang="zh-TW" altLang="en-US" dirty="0" smtClean="0"/>
              <a:t>祭司</a:t>
            </a:r>
            <a:r>
              <a:rPr lang="zh-TW" altLang="en-US" u="sng" dirty="0" smtClean="0"/>
              <a:t>葉忒羅</a:t>
            </a:r>
            <a:r>
              <a:rPr lang="zh-TW" altLang="en-US" dirty="0" smtClean="0"/>
              <a:t>的羊群，一日領羊群往野外去，到了神的山，就是</a:t>
            </a:r>
            <a:r>
              <a:rPr lang="zh-TW" altLang="en-US" u="sng" dirty="0" smtClean="0"/>
              <a:t>何烈</a:t>
            </a:r>
            <a:r>
              <a:rPr lang="zh-TW" altLang="en-US" dirty="0" smtClean="0"/>
              <a:t>山。</a:t>
            </a:r>
            <a:r>
              <a:rPr lang="en-US" altLang="zh-TW" b="1" baseline="30000" dirty="0" smtClean="0"/>
              <a:t>2 </a:t>
            </a:r>
            <a:r>
              <a:rPr lang="zh-TW" altLang="en-US" dirty="0" smtClean="0"/>
              <a:t>耶和華的使者從荊棘裡火焰中向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顯現。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觀看，不料，荊棘被火燒著，卻沒有燒毀。</a:t>
            </a:r>
            <a:r>
              <a:rPr lang="en-US" altLang="zh-TW" b="1" baseline="30000" dirty="0" smtClean="0"/>
              <a:t>3 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說：「我要過去看這大異象，這荊棘為何沒有燒壞呢？」 </a:t>
            </a:r>
            <a:r>
              <a:rPr lang="en-US" altLang="zh-TW" b="1" baseline="30000" dirty="0" smtClean="0"/>
              <a:t>4 </a:t>
            </a:r>
            <a:r>
              <a:rPr lang="zh-TW" altLang="en-US" dirty="0" smtClean="0"/>
              <a:t>耶和華神見他過去要看，就從荊棘裡呼叫說：「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！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！」他說：「我在這裡。」 </a:t>
            </a:r>
            <a:r>
              <a:rPr lang="en-US" altLang="zh-TW" b="1" baseline="30000" dirty="0" smtClean="0"/>
              <a:t>5 </a:t>
            </a:r>
            <a:r>
              <a:rPr lang="zh-TW" altLang="en-US" dirty="0" smtClean="0"/>
              <a:t>神說：「不要近前來。當把你腳上的鞋脫下來，因為你所站之地是聖地。」 </a:t>
            </a:r>
            <a:r>
              <a:rPr lang="en-US" altLang="zh-TW" b="1" baseline="30000" dirty="0" smtClean="0"/>
              <a:t>6 </a:t>
            </a:r>
            <a:r>
              <a:rPr lang="zh-TW" altLang="en-US" dirty="0" smtClean="0"/>
              <a:t>又說：「我是你父親的神，是</a:t>
            </a:r>
            <a:r>
              <a:rPr lang="zh-TW" altLang="en-US" u="sng" dirty="0" smtClean="0"/>
              <a:t>亞伯拉罕</a:t>
            </a:r>
            <a:r>
              <a:rPr lang="zh-TW" altLang="en-US" dirty="0" smtClean="0"/>
              <a:t>的神、</a:t>
            </a:r>
            <a:r>
              <a:rPr lang="zh-TW" altLang="en-US" u="sng" dirty="0" smtClean="0"/>
              <a:t>以撒</a:t>
            </a:r>
            <a:r>
              <a:rPr lang="zh-TW" altLang="en-US" dirty="0" smtClean="0"/>
              <a:t>的神、</a:t>
            </a:r>
            <a:r>
              <a:rPr lang="zh-TW" altLang="en-US" u="sng" dirty="0" smtClean="0"/>
              <a:t>雅各</a:t>
            </a:r>
            <a:r>
              <a:rPr lang="zh-TW" altLang="en-US" dirty="0" smtClean="0"/>
              <a:t>的神。」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蒙上臉，因為怕看神。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二、福音派基督徒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普</a:t>
            </a:r>
            <a:r>
              <a:rPr lang="zh-TW" altLang="en-US" dirty="0"/>
              <a:t>遍重視讀經、禱告與講道，對於退修或安靜默想較為陌生。</a:t>
            </a:r>
            <a:endParaRPr lang="en-US" dirty="0"/>
          </a:p>
          <a:p>
            <a:pPr lvl="0"/>
            <a:r>
              <a:rPr lang="zh-TW" altLang="en-US" dirty="0" smtClean="0"/>
              <a:t>有些基督徒認為退</a:t>
            </a:r>
            <a:r>
              <a:rPr lang="zh-TW" altLang="en-US" dirty="0"/>
              <a:t>修</a:t>
            </a:r>
            <a:r>
              <a:rPr lang="zh-TW" altLang="en-US" dirty="0" smtClean="0"/>
              <a:t>避</a:t>
            </a:r>
            <a:r>
              <a:rPr lang="zh-TW" altLang="en-US" dirty="0"/>
              <a:t>世、出世，甚至是厭世的表現，甚至有人覺得那是天主教的事物。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35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三、退修類型？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主</a:t>
            </a:r>
            <a:r>
              <a:rPr lang="zh-TW" altLang="en-US" dirty="0"/>
              <a:t>題退修</a:t>
            </a:r>
            <a:r>
              <a:rPr lang="zh-TW" altLang="en-US" dirty="0" smtClean="0"/>
              <a:t>會</a:t>
            </a:r>
            <a:r>
              <a:rPr lang="en-US" dirty="0" smtClean="0"/>
              <a:t>: </a:t>
            </a:r>
            <a:r>
              <a:rPr lang="zh-TW" altLang="en-US" dirty="0" smtClean="0"/>
              <a:t>通常有一個特定的主題。</a:t>
            </a:r>
            <a:endParaRPr lang="en-US" altLang="zh-TW" dirty="0" smtClean="0"/>
          </a:p>
          <a:p>
            <a:pPr lvl="0"/>
            <a:endParaRPr lang="en-US" dirty="0"/>
          </a:p>
          <a:p>
            <a:pPr lvl="0"/>
            <a:r>
              <a:rPr lang="zh-TW" altLang="en-US" dirty="0"/>
              <a:t>個人退修</a:t>
            </a:r>
            <a:r>
              <a:rPr lang="en-US" dirty="0"/>
              <a:t>/</a:t>
            </a:r>
            <a:r>
              <a:rPr lang="zh-TW" altLang="en-US" dirty="0"/>
              <a:t>靜</a:t>
            </a:r>
            <a:r>
              <a:rPr lang="zh-TW" altLang="en-US" dirty="0" smtClean="0"/>
              <a:t>修</a:t>
            </a:r>
            <a:r>
              <a:rPr lang="en-US" dirty="0" smtClean="0"/>
              <a:t>: </a:t>
            </a:r>
            <a:r>
              <a:rPr lang="zh-TW" altLang="en-US" dirty="0" smtClean="0"/>
              <a:t>分別出一段時間，到一個退修的地方。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r>
              <a:rPr lang="zh-TW" altLang="en-US" dirty="0" smtClean="0"/>
              <a:t>每日生活的退修</a:t>
            </a:r>
            <a:r>
              <a:rPr lang="en-US" dirty="0" smtClean="0"/>
              <a:t>: </a:t>
            </a:r>
            <a:r>
              <a:rPr lang="zh-TW" altLang="en-US" dirty="0" smtClean="0"/>
              <a:t>特別合適無法離家一段時間的人。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97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四、退修中的改變與轉化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en-US" u="sng" dirty="0" smtClean="0"/>
              <a:t>步</a:t>
            </a:r>
            <a:r>
              <a:rPr lang="zh-TW" altLang="en-US" u="sng" dirty="0"/>
              <a:t>調的改</a:t>
            </a:r>
            <a:r>
              <a:rPr lang="zh-TW" altLang="en-US" u="sng" dirty="0" smtClean="0"/>
              <a:t>變</a:t>
            </a:r>
            <a:r>
              <a:rPr lang="en-US" altLang="zh-TW" dirty="0" smtClean="0"/>
              <a:t>:</a:t>
            </a:r>
            <a:r>
              <a:rPr lang="zh-TW" altLang="en-US" dirty="0" smtClean="0"/>
              <a:t> 從</a:t>
            </a:r>
            <a:r>
              <a:rPr lang="zh-TW" altLang="en-US" dirty="0"/>
              <a:t>我們每天快速繁忙的步調中抽離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zh-TW" altLang="en-US" u="sng" dirty="0"/>
              <a:t>焦點的改</a:t>
            </a:r>
            <a:r>
              <a:rPr lang="zh-TW" altLang="en-US" u="sng" dirty="0" smtClean="0"/>
              <a:t>變</a:t>
            </a:r>
            <a:r>
              <a:rPr lang="en-US" altLang="zh-TW" dirty="0" smtClean="0"/>
              <a:t>:</a:t>
            </a:r>
            <a:r>
              <a:rPr lang="zh-TW" altLang="en-US" dirty="0" smtClean="0"/>
              <a:t> 從專注於日常事物，轉為專注於與神親近互動。</a:t>
            </a:r>
            <a:endParaRPr lang="en-US" altLang="zh-TW" dirty="0" smtClean="0"/>
          </a:p>
          <a:p>
            <a:pPr lvl="0"/>
            <a:endParaRPr lang="en-US" dirty="0"/>
          </a:p>
          <a:p>
            <a:pPr lvl="0"/>
            <a:r>
              <a:rPr lang="zh-TW" altLang="en-US" u="sng" dirty="0"/>
              <a:t>從頭到心的轉</a:t>
            </a:r>
            <a:r>
              <a:rPr lang="zh-TW" altLang="en-US" u="sng" dirty="0" smtClean="0"/>
              <a:t>化</a:t>
            </a:r>
            <a:r>
              <a:rPr lang="en-US" altLang="zh-TW" dirty="0" smtClean="0"/>
              <a:t>:</a:t>
            </a:r>
            <a:r>
              <a:rPr lang="zh-TW" altLang="en-US" dirty="0" smtClean="0"/>
              <a:t> 從獲取更多聖經知識，轉為給</a:t>
            </a:r>
            <a:r>
              <a:rPr lang="zh-TW" altLang="en-US" dirty="0"/>
              <a:t>上主開放自己的心，讓上主自由地向自己臨在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r>
              <a:rPr lang="zh-TW" altLang="en-US" u="sng" dirty="0"/>
              <a:t>從不靜到靜的轉</a:t>
            </a:r>
            <a:r>
              <a:rPr lang="zh-TW" altLang="en-US" u="sng" dirty="0" smtClean="0"/>
              <a:t>化</a:t>
            </a:r>
            <a:r>
              <a:rPr lang="en-US" altLang="zh-TW" dirty="0" smtClean="0"/>
              <a:t>:</a:t>
            </a:r>
            <a:r>
              <a:rPr lang="zh-TW" altLang="en-US" dirty="0" smtClean="0"/>
              <a:t>在</a:t>
            </a:r>
            <a:r>
              <a:rPr lang="zh-TW" altLang="en-US" dirty="0"/>
              <a:t>寧靜中會看到本來看不到的，感受到本來感受不到的，聽到平日聽不到的內心聲音和主在</a:t>
            </a:r>
            <a:r>
              <a:rPr lang="zh-TW" altLang="en-US" dirty="0" smtClean="0"/>
              <a:t>心深</a:t>
            </a:r>
            <a:r>
              <a:rPr lang="zh-TW" altLang="en-US" dirty="0"/>
              <a:t>處要對我們說的</a:t>
            </a:r>
            <a:r>
              <a:rPr lang="zh-TW" altLang="en-US" dirty="0" smtClean="0"/>
              <a:t>話。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856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六、每日生活的退修：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1</a:t>
            </a:r>
            <a:r>
              <a:rPr lang="en-US" altLang="zh-TW" dirty="0" smtClean="0"/>
              <a:t>. </a:t>
            </a:r>
            <a:r>
              <a:rPr lang="zh-TW" altLang="en-US" dirty="0" smtClean="0"/>
              <a:t>個人退修 </a:t>
            </a:r>
            <a:r>
              <a:rPr lang="en-US" altLang="zh-TW" dirty="0" smtClean="0"/>
              <a:t>(3 E</a:t>
            </a:r>
            <a:r>
              <a:rPr lang="en-US" altLang="zh-TW" dirty="0" smtClean="0"/>
              <a:t>):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zh-TW" altLang="en-US" dirty="0" smtClean="0"/>
              <a:t>進</a:t>
            </a:r>
            <a:r>
              <a:rPr lang="zh-TW" altLang="en-US" dirty="0" smtClean="0"/>
              <a:t>入退修 </a:t>
            </a:r>
            <a:r>
              <a:rPr lang="en-US" altLang="zh-TW" dirty="0" smtClean="0"/>
              <a:t>(Entering the retreat): </a:t>
            </a:r>
          </a:p>
          <a:p>
            <a:r>
              <a:rPr lang="zh-TW" altLang="en-US" dirty="0" smtClean="0"/>
              <a:t>安</a:t>
            </a:r>
            <a:r>
              <a:rPr lang="zh-TW" altLang="en-US" dirty="0" smtClean="0"/>
              <a:t>靜</a:t>
            </a:r>
            <a:r>
              <a:rPr lang="en-US" altLang="zh-TW" dirty="0" smtClean="0"/>
              <a:t>5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 </a:t>
            </a:r>
            <a:r>
              <a:rPr lang="en-US" altLang="zh-TW" dirty="0" smtClean="0"/>
              <a:t>(</a:t>
            </a:r>
            <a:r>
              <a:rPr lang="zh-TW" altLang="en-US" dirty="0" smtClean="0"/>
              <a:t>散步</a:t>
            </a:r>
            <a:r>
              <a:rPr lang="en-US" altLang="zh-TW" dirty="0" smtClean="0"/>
              <a:t>, </a:t>
            </a:r>
            <a:r>
              <a:rPr lang="zh-TW" altLang="en-US" dirty="0" smtClean="0"/>
              <a:t>聽詩歌</a:t>
            </a:r>
            <a:r>
              <a:rPr lang="en-US" altLang="zh-TW" dirty="0" smtClean="0"/>
              <a:t>, </a:t>
            </a:r>
            <a:r>
              <a:rPr lang="zh-TW" altLang="en-US" dirty="0" smtClean="0"/>
              <a:t>唱詩</a:t>
            </a:r>
            <a:r>
              <a:rPr lang="en-US" altLang="zh-TW" dirty="0" smtClean="0"/>
              <a:t>, </a:t>
            </a:r>
            <a:r>
              <a:rPr lang="zh-TW" altLang="en-US" dirty="0" smtClean="0"/>
              <a:t>欣賞大自然</a:t>
            </a:r>
            <a:r>
              <a:rPr lang="en-US" altLang="zh-TW" dirty="0" smtClean="0"/>
              <a:t>, </a:t>
            </a:r>
            <a:r>
              <a:rPr lang="zh-TW" altLang="en-US" dirty="0" smtClean="0"/>
              <a:t>安靜</a:t>
            </a:r>
            <a:r>
              <a:rPr lang="zh-TW" altLang="en-US" dirty="0" smtClean="0"/>
              <a:t>中放</a:t>
            </a:r>
            <a:r>
              <a:rPr lang="zh-TW" altLang="en-US" dirty="0" smtClean="0"/>
              <a:t>鬆身</a:t>
            </a:r>
            <a:r>
              <a:rPr lang="zh-TW" altLang="en-US" dirty="0" smtClean="0"/>
              <a:t>體感受神同在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en-US" dirty="0" smtClean="0"/>
              <a:t>向</a:t>
            </a:r>
            <a:r>
              <a:rPr lang="zh-TW" altLang="en-US" dirty="0" smtClean="0"/>
              <a:t>神求恩典。今天你需要什麼特別的恩典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08403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</a:t>
            </a:r>
            <a:r>
              <a:rPr lang="zh-TW" altLang="en-US" dirty="0" smtClean="0"/>
              <a:t>人退修 </a:t>
            </a:r>
            <a:r>
              <a:rPr lang="en-US" altLang="zh-TW" dirty="0" smtClean="0"/>
              <a:t>(3 E</a:t>
            </a:r>
            <a:r>
              <a:rPr lang="en-US" altLang="zh-TW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(2</a:t>
            </a:r>
            <a:r>
              <a:rPr lang="en-US" altLang="zh-TW" dirty="0" smtClean="0"/>
              <a:t>)</a:t>
            </a:r>
            <a:r>
              <a:rPr lang="zh-TW" altLang="en-US" dirty="0" smtClean="0"/>
              <a:t>遇</a:t>
            </a:r>
            <a:r>
              <a:rPr lang="zh-TW" altLang="en-US" dirty="0" smtClean="0"/>
              <a:t>見神 </a:t>
            </a:r>
            <a:r>
              <a:rPr lang="en-US" altLang="zh-TW" dirty="0" smtClean="0"/>
              <a:t>(Encountering God in the retreat): </a:t>
            </a:r>
          </a:p>
          <a:p>
            <a:pPr>
              <a:buNone/>
            </a:pPr>
            <a:r>
              <a:rPr lang="en-US" altLang="zh-TW" dirty="0" smtClean="0"/>
              <a:t>•	</a:t>
            </a:r>
            <a:r>
              <a:rPr lang="zh-TW" altLang="en-US" dirty="0" smtClean="0"/>
              <a:t>安靜等候</a:t>
            </a:r>
            <a:r>
              <a:rPr lang="zh-TW" altLang="en-US" dirty="0" smtClean="0"/>
              <a:t>神</a:t>
            </a:r>
            <a:endParaRPr lang="en-US" altLang="zh-TW" dirty="0" smtClean="0"/>
          </a:p>
          <a:p>
            <a:r>
              <a:rPr lang="zh-TW" altLang="en-US" dirty="0" smtClean="0"/>
              <a:t>閱</a:t>
            </a:r>
            <a:r>
              <a:rPr lang="zh-TW" altLang="en-US" dirty="0" smtClean="0"/>
              <a:t>讀默想經文 </a:t>
            </a:r>
            <a:r>
              <a:rPr lang="en-US" altLang="zh-TW" dirty="0" smtClean="0"/>
              <a:t>(</a:t>
            </a:r>
            <a:r>
              <a:rPr lang="zh-TW" altLang="en-US" dirty="0" smtClean="0"/>
              <a:t>詩篇</a:t>
            </a:r>
            <a:r>
              <a:rPr lang="en-US" altLang="zh-TW" dirty="0" smtClean="0"/>
              <a:t>)( </a:t>
            </a:r>
            <a:r>
              <a:rPr lang="zh-TW" altLang="en-US" dirty="0" smtClean="0"/>
              <a:t>禱讀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•	</a:t>
            </a:r>
            <a:r>
              <a:rPr lang="zh-TW" altLang="en-US" dirty="0" smtClean="0"/>
              <a:t>寫靈修日記 </a:t>
            </a:r>
            <a:r>
              <a:rPr lang="en-US" altLang="zh-TW" dirty="0" smtClean="0"/>
              <a:t>(</a:t>
            </a:r>
            <a:r>
              <a:rPr lang="zh-TW" altLang="en-US" dirty="0" smtClean="0"/>
              <a:t>抒發心情</a:t>
            </a:r>
            <a:r>
              <a:rPr lang="en-US" altLang="zh-TW" dirty="0" smtClean="0"/>
              <a:t>, </a:t>
            </a:r>
            <a:r>
              <a:rPr lang="zh-TW" altLang="en-US" dirty="0" smtClean="0"/>
              <a:t>紀錄感恩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•	</a:t>
            </a:r>
            <a:r>
              <a:rPr lang="zh-TW" altLang="en-US" dirty="0" smtClean="0"/>
              <a:t>禱告 </a:t>
            </a:r>
            <a:r>
              <a:rPr lang="en-US" altLang="zh-TW" dirty="0" smtClean="0"/>
              <a:t>(</a:t>
            </a:r>
            <a:r>
              <a:rPr lang="zh-TW" altLang="en-US" dirty="0" smtClean="0"/>
              <a:t>用肢體禱告</a:t>
            </a:r>
            <a:r>
              <a:rPr lang="en-US" altLang="zh-TW" dirty="0" smtClean="0"/>
              <a:t>) </a:t>
            </a:r>
            <a:r>
              <a:rPr lang="en-US" altLang="zh-TW" dirty="0" smtClean="0"/>
              <a:t>(</a:t>
            </a:r>
            <a:r>
              <a:rPr lang="zh-TW" altLang="en-US" dirty="0" smtClean="0"/>
              <a:t>為明</a:t>
            </a:r>
            <a:r>
              <a:rPr lang="zh-TW" altLang="en-US" dirty="0" smtClean="0"/>
              <a:t>確的</a:t>
            </a:r>
            <a:r>
              <a:rPr lang="zh-TW" altLang="en-US" dirty="0" smtClean="0"/>
              <a:t>事尋</a:t>
            </a:r>
            <a:r>
              <a:rPr lang="zh-TW" altLang="en-US" dirty="0" smtClean="0"/>
              <a:t>求</a:t>
            </a:r>
            <a:r>
              <a:rPr lang="en-US" altLang="zh-TW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3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958</Words>
  <Application>Microsoft Office PowerPoint</Application>
  <PresentationFormat>Custom</PresentationFormat>
  <Paragraphs>64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ABC  2016     </vt:lpstr>
      <vt:lpstr>退修</vt:lpstr>
      <vt:lpstr>一、退修是什麼？不是什麼？ </vt:lpstr>
      <vt:lpstr>出埃及記 3:1-6</vt:lpstr>
      <vt:lpstr>二、福音派基督徒 </vt:lpstr>
      <vt:lpstr>三、退修類型？ </vt:lpstr>
      <vt:lpstr>四、退修中的改變與轉化 </vt:lpstr>
      <vt:lpstr>六、每日生活的退修：</vt:lpstr>
      <vt:lpstr>個人退修 (3 E):</vt:lpstr>
      <vt:lpstr>個人退修 (3 E):</vt:lpstr>
      <vt:lpstr>六、每日生活的退修 </vt:lpstr>
      <vt:lpstr>我的羊聽我的聲音，我也認識他們，他們也跟著我 (約10:27)</vt:lpstr>
      <vt:lpstr>【安靜】 詩集：讚美之泉 20A - 新的事將要成就，7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 2016</dc:title>
  <dc:creator>Sherry</dc:creator>
  <cp:lastModifiedBy>Harry Lee</cp:lastModifiedBy>
  <cp:revision>22</cp:revision>
  <dcterms:created xsi:type="dcterms:W3CDTF">2018-09-14T19:18:29Z</dcterms:created>
  <dcterms:modified xsi:type="dcterms:W3CDTF">2018-09-15T07:04:45Z</dcterms:modified>
</cp:coreProperties>
</file>