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6" r:id="rId1"/>
  </p:sldMasterIdLst>
  <p:notesMasterIdLst>
    <p:notesMasterId r:id="rId15"/>
  </p:notesMasterIdLst>
  <p:sldIdLst>
    <p:sldId id="257" r:id="rId2"/>
    <p:sldId id="259" r:id="rId3"/>
    <p:sldId id="258" r:id="rId4"/>
    <p:sldId id="266" r:id="rId5"/>
    <p:sldId id="260" r:id="rId6"/>
    <p:sldId id="261" r:id="rId7"/>
    <p:sldId id="262" r:id="rId8"/>
    <p:sldId id="264" r:id="rId9"/>
    <p:sldId id="265" r:id="rId10"/>
    <p:sldId id="267" r:id="rId11"/>
    <p:sldId id="263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91" autoAdjust="0"/>
    <p:restoredTop sz="94660"/>
  </p:normalViewPr>
  <p:slideViewPr>
    <p:cSldViewPr snapToGrid="0">
      <p:cViewPr varScale="1">
        <p:scale>
          <a:sx n="62" d="100"/>
          <a:sy n="62" d="100"/>
        </p:scale>
        <p:origin x="-78" y="-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6EC6E-8C9F-4DDD-AABC-E343DE0CF700}" type="datetimeFigureOut">
              <a:rPr lang="en-US" smtClean="0"/>
              <a:pPr/>
              <a:t>9/14/2018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7807C0-8F6D-4BAA-ADA2-796D0B9394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4349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D14B0B0-AB11-4734-AC2B-A0C981DE1F97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4247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6FE46-81DE-43E8-A295-7E1693DCA47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1711333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5AD8-C3FE-4834-A1B4-B66A694EB8A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3020148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1F07A-4715-422F-996A-EE86FD314BF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417892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92B24-A6A6-46AE-A7D8-A1A88FDD63C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806124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78296-6200-48E7-B1AC-3A2B7E252B3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38711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3E44F-054F-447E-AAB5-13E78C70F7E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4246134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7CF37-BD45-4995-BA3B-146E38E45FD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3340628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FEB3A-EF06-471D-A3B7-6DCC2D91E17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1727045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987FF-F3CC-4E38-BBB3-305AB51096E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3717450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4DB51-A11A-4F35-A010-8CF7AEEF47D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1885729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867A7-5411-4681-902C-18F95425290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4099790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D6054-4388-4E37-83F2-F95D7609499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241237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en-US" sz="4000" b="1" i="1">
                <a:solidFill>
                  <a:srgbClr val="FFFF00"/>
                </a:solidFill>
                <a:latin typeface="Matura MT Script Capitals" panose="03020802060602070202" pitchFamily="66" charset="0"/>
                <a:ea typeface="Batang" pitchFamily="18" charset="-127"/>
              </a:rPr>
              <a:t>     ABC</a:t>
            </a:r>
            <a:r>
              <a:rPr lang="en-US" altLang="en-US" sz="4000">
                <a:solidFill>
                  <a:srgbClr val="FFFF00"/>
                </a:solidFill>
                <a:latin typeface="Matura MT Script Capitals" panose="03020802060602070202" pitchFamily="66" charset="0"/>
              </a:rPr>
              <a:t>  2016 </a:t>
            </a:r>
            <a:r>
              <a:rPr lang="zh-TW" altLang="en-US" sz="4000">
                <a:ea typeface="新細明體" panose="02020500000000000000" pitchFamily="18" charset="-120"/>
              </a:rPr>
              <a:t>    </a:t>
            </a:r>
            <a:endParaRPr lang="en-US" altLang="en-US" sz="400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>
          <a:xfrm>
            <a:off x="1676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 eaLnBrk="1" hangingPunct="1">
              <a:buFontTx/>
              <a:buNone/>
              <a:defRPr/>
            </a:pPr>
            <a:endParaRPr lang="en-US" altLang="zh-CN" sz="4000" dirty="0" smtClean="0">
              <a:solidFill>
                <a:srgbClr val="FFFF00"/>
              </a:solidFill>
              <a:ea typeface="SimSun" pitchFamily="2" charset="-122"/>
            </a:endParaRPr>
          </a:p>
          <a:p>
            <a:pPr algn="ctr" eaLnBrk="1" hangingPunct="1">
              <a:buFontTx/>
              <a:buNone/>
              <a:defRPr/>
            </a:pPr>
            <a:endParaRPr lang="en-US" altLang="zh-CN" sz="4000" dirty="0" smtClean="0">
              <a:solidFill>
                <a:srgbClr val="FFFF00"/>
              </a:solidFill>
              <a:ea typeface="SimSun" pitchFamily="2" charset="-122"/>
            </a:endParaRPr>
          </a:p>
          <a:p>
            <a:pPr algn="ctr" eaLnBrk="1" hangingPunct="1">
              <a:buFontTx/>
              <a:buNone/>
              <a:defRPr/>
            </a:pPr>
            <a:r>
              <a:rPr lang="zh-CN" altLang="en-US" sz="4000" dirty="0" smtClean="0">
                <a:solidFill>
                  <a:srgbClr val="FFFF00"/>
                </a:solidFill>
                <a:ea typeface="SimSun" pitchFamily="2" charset="-122"/>
              </a:rPr>
              <a:t>教</a:t>
            </a:r>
            <a:r>
              <a:rPr lang="zh-CN" altLang="en-US" sz="4000" dirty="0">
                <a:solidFill>
                  <a:srgbClr val="FFFF00"/>
                </a:solidFill>
                <a:ea typeface="SimSun" pitchFamily="2" charset="-122"/>
              </a:rPr>
              <a:t>室</a:t>
            </a:r>
            <a:r>
              <a:rPr lang="en-US" altLang="zh-CN" sz="4000" dirty="0">
                <a:solidFill>
                  <a:srgbClr val="FFFF00"/>
                </a:solidFill>
                <a:ea typeface="SimSun" pitchFamily="2" charset="-122"/>
              </a:rPr>
              <a:t>(Room #):</a:t>
            </a:r>
            <a:r>
              <a:rPr lang="en-US" altLang="zh-CN" sz="4000" dirty="0" smtClean="0">
                <a:solidFill>
                  <a:schemeClr val="bg1"/>
                </a:solidFill>
                <a:ea typeface="SimSun" pitchFamily="2" charset="-122"/>
              </a:rPr>
              <a:t>109</a:t>
            </a:r>
            <a:r>
              <a:rPr lang="en-US" altLang="zh-TW" sz="4000" dirty="0" smtClean="0">
                <a:solidFill>
                  <a:schemeClr val="bg1"/>
                </a:solidFill>
                <a:ea typeface="SimSun" pitchFamily="2" charset="-122"/>
              </a:rPr>
              <a:t>H</a:t>
            </a:r>
            <a:endParaRPr lang="en-US" altLang="zh-CN" sz="4000" dirty="0">
              <a:solidFill>
                <a:schemeClr val="bg1"/>
              </a:solidFill>
              <a:ea typeface="SimSun" pitchFamily="2" charset="-122"/>
            </a:endParaRPr>
          </a:p>
          <a:p>
            <a:pPr algn="ctr" eaLnBrk="1" hangingPunct="1">
              <a:buFontTx/>
              <a:buNone/>
              <a:defRPr/>
            </a:pPr>
            <a:r>
              <a:rPr lang="zh-TW" altLang="en-US" sz="4000" dirty="0">
                <a:solidFill>
                  <a:srgbClr val="FFFF00"/>
                </a:solidFill>
                <a:ea typeface="新細明體" pitchFamily="18" charset="-120"/>
              </a:rPr>
              <a:t>講員</a:t>
            </a:r>
            <a:r>
              <a:rPr lang="en-US" altLang="zh-TW" sz="4000" dirty="0">
                <a:solidFill>
                  <a:srgbClr val="FFFF00"/>
                </a:solidFill>
                <a:ea typeface="新細明體" pitchFamily="18" charset="-120"/>
              </a:rPr>
              <a:t>(Speaker): </a:t>
            </a:r>
            <a:r>
              <a:rPr lang="zh-TW" altLang="en-US" sz="4000" dirty="0" smtClean="0">
                <a:solidFill>
                  <a:schemeClr val="bg1"/>
                </a:solidFill>
                <a:ea typeface="新細明體" pitchFamily="18" charset="-120"/>
              </a:rPr>
              <a:t>張</a:t>
            </a:r>
            <a:r>
              <a:rPr lang="zh-TW" altLang="en-US" sz="4000" dirty="0">
                <a:solidFill>
                  <a:schemeClr val="bg1"/>
                </a:solidFill>
                <a:ea typeface="新細明體" pitchFamily="18" charset="-120"/>
              </a:rPr>
              <a:t>嘉真</a:t>
            </a:r>
            <a:endParaRPr lang="en-US" altLang="zh-TW" sz="4000" dirty="0">
              <a:solidFill>
                <a:schemeClr val="bg1"/>
              </a:solidFill>
              <a:ea typeface="新細明體" pitchFamily="18" charset="-120"/>
            </a:endParaRPr>
          </a:p>
          <a:p>
            <a:pPr algn="ctr" eaLnBrk="1" hangingPunct="1">
              <a:buFontTx/>
              <a:buNone/>
              <a:defRPr/>
            </a:pPr>
            <a:r>
              <a:rPr lang="zh-CN" altLang="en-US" sz="4000" b="1" dirty="0">
                <a:solidFill>
                  <a:srgbClr val="FFFF00"/>
                </a:solidFill>
                <a:ea typeface="新細明體" pitchFamily="18" charset="-120"/>
              </a:rPr>
              <a:t>授課語言</a:t>
            </a:r>
            <a:r>
              <a:rPr lang="en-US" altLang="zh-CN" sz="4000" b="1" dirty="0">
                <a:solidFill>
                  <a:srgbClr val="FFFF00"/>
                </a:solidFill>
                <a:ea typeface="新細明體" pitchFamily="18" charset="-120"/>
              </a:rPr>
              <a:t>:</a:t>
            </a:r>
            <a:r>
              <a:rPr lang="en-US" altLang="zh-CN" sz="4000" dirty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zh-TW" altLang="en-US" sz="4000" dirty="0">
                <a:solidFill>
                  <a:schemeClr val="bg1"/>
                </a:solidFill>
                <a:ea typeface="SimSun" pitchFamily="2" charset="-122"/>
              </a:rPr>
              <a:t>華語</a:t>
            </a:r>
            <a:endParaRPr lang="en-US" altLang="zh-CN" sz="4000" dirty="0">
              <a:solidFill>
                <a:schemeClr val="bg1"/>
              </a:solidFill>
              <a:ea typeface="SimSun" pitchFamily="2" charset="-122"/>
            </a:endParaRPr>
          </a:p>
          <a:p>
            <a:pPr algn="ctr" eaLnBrk="1" hangingPunct="1">
              <a:buFontTx/>
              <a:buNone/>
              <a:defRPr/>
            </a:pPr>
            <a:r>
              <a:rPr lang="zh-TW" altLang="en-US" sz="4000" dirty="0">
                <a:solidFill>
                  <a:srgbClr val="FFFF00"/>
                </a:solidFill>
                <a:ea typeface="新細明體" pitchFamily="18" charset="-120"/>
              </a:rPr>
              <a:t>題目</a:t>
            </a:r>
            <a:r>
              <a:rPr lang="en-US" altLang="zh-TW" sz="4000" dirty="0">
                <a:solidFill>
                  <a:srgbClr val="FFFF00"/>
                </a:solidFill>
                <a:ea typeface="新細明體" pitchFamily="18" charset="-120"/>
              </a:rPr>
              <a:t>(Topic</a:t>
            </a:r>
            <a:r>
              <a:rPr lang="en-US" altLang="zh-TW" sz="4000" dirty="0" smtClean="0">
                <a:solidFill>
                  <a:srgbClr val="FFFF00"/>
                </a:solidFill>
                <a:ea typeface="新細明體" pitchFamily="18" charset="-120"/>
              </a:rPr>
              <a:t>):</a:t>
            </a:r>
            <a:r>
              <a:rPr lang="zh-TW" altLang="en-US" sz="4000" dirty="0" smtClean="0">
                <a:solidFill>
                  <a:srgbClr val="FFFF00"/>
                </a:solidFill>
                <a:ea typeface="新細明體" pitchFamily="18" charset="-120"/>
              </a:rPr>
              <a:t> </a:t>
            </a:r>
            <a:r>
              <a:rPr lang="zh-TW" altLang="en-US" sz="4000" dirty="0">
                <a:solidFill>
                  <a:schemeClr val="bg1"/>
                </a:solidFill>
                <a:ea typeface="新細明體" pitchFamily="18" charset="-120"/>
              </a:rPr>
              <a:t>個</a:t>
            </a:r>
            <a:r>
              <a:rPr lang="zh-TW" altLang="en-US" sz="4000" dirty="0" smtClean="0">
                <a:solidFill>
                  <a:schemeClr val="bg1"/>
                </a:solidFill>
                <a:ea typeface="新細明體" pitchFamily="18" charset="-120"/>
              </a:rPr>
              <a:t>人退</a:t>
            </a:r>
            <a:r>
              <a:rPr lang="zh-TW" altLang="en-US" sz="4000" dirty="0">
                <a:solidFill>
                  <a:schemeClr val="bg1"/>
                </a:solidFill>
                <a:ea typeface="新細明體" pitchFamily="18" charset="-120"/>
              </a:rPr>
              <a:t>修</a:t>
            </a:r>
            <a:endParaRPr lang="en-US" altLang="zh-CN" sz="4000" dirty="0">
              <a:solidFill>
                <a:schemeClr val="bg1"/>
              </a:solidFill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5562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2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>
              <a:solidFill>
                <a:srgbClr val="00FF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srgbClr val="00FF00"/>
                </a:solidFill>
              </a:rPr>
              <a:t>             </a:t>
            </a: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9221" name="Picture 5" descr="abc logo_color (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7194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個</a:t>
            </a:r>
            <a:r>
              <a:rPr lang="zh-TW" altLang="en-US" dirty="0" smtClean="0"/>
              <a:t>人退修 </a:t>
            </a:r>
            <a:r>
              <a:rPr lang="en-US" altLang="zh-TW" dirty="0" smtClean="0"/>
              <a:t>(3 E):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US" dirty="0" smtClean="0"/>
              <a:t>(3) </a:t>
            </a:r>
            <a:r>
              <a:rPr lang="en-US" dirty="0" err="1" smtClean="0"/>
              <a:t>結束退修</a:t>
            </a:r>
            <a:r>
              <a:rPr lang="en-US" dirty="0" smtClean="0"/>
              <a:t> </a:t>
            </a:r>
            <a:r>
              <a:rPr lang="en-US" dirty="0" smtClean="0"/>
              <a:t>(Ending the retreat):</a:t>
            </a:r>
          </a:p>
          <a:p>
            <a:pPr lvl="0"/>
            <a:r>
              <a:rPr lang="en-US" dirty="0" smtClean="0"/>
              <a:t>安靜</a:t>
            </a:r>
            <a:r>
              <a:rPr lang="en-US" dirty="0" smtClean="0"/>
              <a:t>5至10分鐘</a:t>
            </a:r>
          </a:p>
          <a:p>
            <a:pPr lvl="0"/>
            <a:r>
              <a:rPr lang="zh-TW" altLang="en-US" dirty="0" smtClean="0"/>
              <a:t>回想上帝在退修中給你的恩典並獻上感</a:t>
            </a:r>
            <a:r>
              <a:rPr lang="zh-TW" altLang="en-US" dirty="0" smtClean="0"/>
              <a:t>恩</a:t>
            </a:r>
            <a:endParaRPr lang="en-US" dirty="0" smtClean="0"/>
          </a:p>
          <a:p>
            <a:pPr lvl="0"/>
            <a:r>
              <a:rPr lang="zh-TW" altLang="en-US" dirty="0" smtClean="0"/>
              <a:t>找到一個紀念品來記念上帝的善良和偉大</a:t>
            </a:r>
            <a:r>
              <a:rPr lang="en-US" dirty="0" smtClean="0"/>
              <a:t> (</a:t>
            </a:r>
            <a:r>
              <a:rPr lang="zh-TW" altLang="en-US" dirty="0" smtClean="0"/>
              <a:t>文字記錄</a:t>
            </a:r>
            <a:r>
              <a:rPr lang="en-US" dirty="0" smtClean="0"/>
              <a:t>, </a:t>
            </a:r>
            <a:r>
              <a:rPr lang="zh-TW" altLang="en-US" dirty="0" smtClean="0"/>
              <a:t>照</a:t>
            </a:r>
            <a:r>
              <a:rPr lang="zh-TW" altLang="en-US" dirty="0" smtClean="0"/>
              <a:t>相</a:t>
            </a:r>
            <a:r>
              <a:rPr lang="en-US" altLang="zh-TW" dirty="0" smtClean="0"/>
              <a:t>, </a:t>
            </a:r>
            <a:r>
              <a:rPr lang="zh-TW" altLang="en-US" dirty="0" smtClean="0"/>
              <a:t>石頭</a:t>
            </a:r>
            <a:r>
              <a:rPr lang="en-US" dirty="0" smtClean="0"/>
              <a:t>)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六、每日生活的退修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2</a:t>
            </a:r>
            <a:r>
              <a:rPr lang="en-US" dirty="0" smtClean="0"/>
              <a:t>. </a:t>
            </a:r>
            <a:r>
              <a:rPr lang="zh-TW" altLang="en-US" dirty="0"/>
              <a:t>每日靈操</a:t>
            </a:r>
            <a:endParaRPr lang="en-US" dirty="0"/>
          </a:p>
          <a:p>
            <a:pPr marL="0" indent="0">
              <a:buNone/>
            </a:pPr>
            <a:r>
              <a:rPr lang="zh-TW" altLang="en-US" dirty="0" smtClean="0"/>
              <a:t>是</a:t>
            </a:r>
            <a:r>
              <a:rPr lang="zh-TW" altLang="en-US" dirty="0"/>
              <a:t>一個深刻的生命轉化的屬靈操練</a:t>
            </a:r>
            <a:r>
              <a:rPr lang="zh-TW" altLang="en-US" dirty="0" smtClean="0"/>
              <a:t>，</a:t>
            </a:r>
            <a:r>
              <a:rPr lang="zh-TW" altLang="en-US" dirty="0" smtClean="0"/>
              <a:t>合適無法長時間離</a:t>
            </a:r>
            <a:r>
              <a:rPr lang="zh-TW" altLang="en-US" dirty="0" smtClean="0"/>
              <a:t>開工作與家庭，卻有心尋求神的弟兄姊妹。</a:t>
            </a: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九</a:t>
            </a:r>
            <a:r>
              <a:rPr lang="zh-TW" altLang="en-US" dirty="0"/>
              <a:t>個月的時間，透過以下的屬靈操練來經歷神：</a:t>
            </a:r>
            <a:endParaRPr lang="en-US" dirty="0"/>
          </a:p>
          <a:p>
            <a:pPr lvl="0"/>
            <a:r>
              <a:rPr lang="zh-TW" altLang="en-US" dirty="0"/>
              <a:t>每日一小時經文默想、省察、禱告</a:t>
            </a:r>
            <a:r>
              <a:rPr lang="zh-TW" altLang="en-US" dirty="0" smtClean="0"/>
              <a:t>。</a:t>
            </a:r>
            <a:endParaRPr lang="en-US" dirty="0"/>
          </a:p>
          <a:p>
            <a:pPr lvl="0"/>
            <a:r>
              <a:rPr lang="zh-TW" altLang="en-US" dirty="0"/>
              <a:t>每週屬靈導引。屬靈導引是一位屬靈導師幫助一位受導引者更多察覺到神在他</a:t>
            </a:r>
            <a:r>
              <a:rPr lang="en-US" dirty="0"/>
              <a:t>/</a:t>
            </a:r>
            <a:r>
              <a:rPr lang="zh-TW" altLang="en-US" dirty="0"/>
              <a:t>她們的生命裡所作的工作</a:t>
            </a:r>
            <a:r>
              <a:rPr lang="zh-TW" altLang="en-US" dirty="0" smtClean="0"/>
              <a:t>。</a:t>
            </a:r>
            <a:endParaRPr lang="en-US" dirty="0"/>
          </a:p>
          <a:p>
            <a:pPr lvl="0"/>
            <a:r>
              <a:rPr lang="en-US" dirty="0" err="1" smtClean="0"/>
              <a:t>每月分享聚會</a:t>
            </a:r>
            <a:r>
              <a:rPr lang="zh-TW" altLang="en-US" dirty="0"/>
              <a:t>。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59829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462405"/>
            <a:ext cx="10515600" cy="1325563"/>
          </a:xfrm>
        </p:spPr>
        <p:txBody>
          <a:bodyPr/>
          <a:lstStyle/>
          <a:p>
            <a:r>
              <a:rPr lang="zh-TW" altLang="en-US" dirty="0" smtClean="0"/>
              <a:t>我的羊聽我的聲音，我也認識他們，他們也跟著</a:t>
            </a:r>
            <a:r>
              <a:rPr lang="zh-TW" altLang="en-US" dirty="0" smtClean="0"/>
              <a:t>我 </a:t>
            </a:r>
            <a:r>
              <a:rPr lang="en-US" altLang="zh-TW" dirty="0" smtClean="0"/>
              <a:t>(</a:t>
            </a:r>
            <a:r>
              <a:rPr lang="zh-TW" altLang="en-US" dirty="0" smtClean="0"/>
              <a:t>約</a:t>
            </a:r>
            <a:r>
              <a:rPr lang="en-US" altLang="zh-TW" dirty="0" smtClean="0"/>
              <a:t>10:27)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4440" y="3029585"/>
            <a:ext cx="10515600" cy="4351338"/>
          </a:xfrm>
        </p:spPr>
        <p:txBody>
          <a:bodyPr/>
          <a:lstStyle/>
          <a:p>
            <a:r>
              <a:rPr lang="en-US" dirty="0" smtClean="0"/>
              <a:t>https://www.youtube.com/watch?v=e45dVgWgV64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440" y="63944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【</a:t>
            </a:r>
            <a:r>
              <a:rPr lang="zh-TW" altLang="en-US" dirty="0" smtClean="0"/>
              <a:t>安靜</a:t>
            </a:r>
            <a:r>
              <a:rPr lang="en-US" altLang="zh-TW" dirty="0" smtClean="0"/>
              <a:t>】</a:t>
            </a:r>
            <a:br>
              <a:rPr lang="en-US" altLang="zh-TW" dirty="0" smtClean="0"/>
            </a:br>
            <a:r>
              <a:rPr lang="zh-TW" altLang="en-US" dirty="0" smtClean="0"/>
              <a:t>詩集：讚美之泉 </a:t>
            </a:r>
            <a:r>
              <a:rPr lang="en-US" altLang="zh-TW" dirty="0" smtClean="0"/>
              <a:t>20A - </a:t>
            </a:r>
            <a:r>
              <a:rPr lang="zh-TW" altLang="en-US" dirty="0" smtClean="0"/>
              <a:t>新的事將要成就，</a:t>
            </a:r>
            <a:r>
              <a:rPr lang="en-US" altLang="zh-TW" dirty="0" smtClean="0"/>
              <a:t>7</a:t>
            </a:r>
            <a:br>
              <a:rPr lang="en-US" altLang="zh-TW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dirty="0" smtClean="0"/>
              <a:t>   </a:t>
            </a:r>
            <a:r>
              <a:rPr lang="zh-TW" altLang="en-US" sz="3600" dirty="0" smtClean="0"/>
              <a:t>安</a:t>
            </a:r>
            <a:r>
              <a:rPr lang="zh-TW" altLang="en-US" sz="3600" dirty="0" smtClean="0"/>
              <a:t>靜讓平安入我心，深深知道你是我的神。</a:t>
            </a:r>
            <a:br>
              <a:rPr lang="zh-TW" altLang="en-US" sz="3600" dirty="0" smtClean="0"/>
            </a:br>
            <a:r>
              <a:rPr lang="zh-TW" altLang="en-US" sz="3600" dirty="0" smtClean="0"/>
              <a:t>風浪讓我靈更堅定，在我身旁你使風浪平息。</a:t>
            </a:r>
            <a:br>
              <a:rPr lang="zh-TW" altLang="en-US" sz="3600" dirty="0" smtClean="0"/>
            </a:br>
            <a:r>
              <a:rPr lang="zh-TW" altLang="en-US" sz="3600" dirty="0" smtClean="0"/>
              <a:t>我不害怕，我仍然要敬拜，你陪我走向應許之處。</a:t>
            </a:r>
            <a:br>
              <a:rPr lang="zh-TW" altLang="en-US" sz="3600" dirty="0" smtClean="0"/>
            </a:br>
            <a:r>
              <a:rPr lang="zh-TW" altLang="en-US" sz="3600" dirty="0" smtClean="0"/>
              <a:t>充滿盼望，我一生要敬拜，生命滿有你的印記。</a:t>
            </a:r>
          </a:p>
          <a:p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退修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47636" y="1971929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60167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一、退修是什麼？不是什麼？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/>
            <a:r>
              <a:rPr lang="zh-TW" altLang="en-US" dirty="0" smtClean="0"/>
              <a:t> 退</a:t>
            </a:r>
            <a:r>
              <a:rPr lang="zh-TW" altLang="en-US" dirty="0"/>
              <a:t>修是</a:t>
            </a:r>
            <a:r>
              <a:rPr lang="en-US" dirty="0"/>
              <a:t>: </a:t>
            </a:r>
            <a:endParaRPr lang="en-US" dirty="0" smtClean="0"/>
          </a:p>
          <a:p>
            <a:pPr marL="0" indent="0">
              <a:buNone/>
            </a:pPr>
            <a:r>
              <a:rPr lang="zh-TW" altLang="en-US" dirty="0" smtClean="0"/>
              <a:t>分</a:t>
            </a:r>
            <a:r>
              <a:rPr lang="zh-TW" altLang="en-US" dirty="0"/>
              <a:t>別出一段時間，離開我們每日常規的活動，來與神親近</a:t>
            </a:r>
            <a:r>
              <a:rPr lang="zh-TW" altLang="en-US" dirty="0" smtClean="0"/>
              <a:t>。</a:t>
            </a:r>
            <a:r>
              <a:rPr lang="zh-TW" altLang="en-US" dirty="0" smtClean="0"/>
              <a:t>耶穌清早起來，獨自上山禱告，離開人群和一切講道、趕鬼、治病等事務，單單親近神，這就是靜修 </a:t>
            </a:r>
            <a:r>
              <a:rPr lang="en-US" dirty="0" smtClean="0"/>
              <a:t>(</a:t>
            </a:r>
            <a:r>
              <a:rPr lang="zh-TW" altLang="en-US" dirty="0" smtClean="0"/>
              <a:t>可</a:t>
            </a:r>
            <a:r>
              <a:rPr lang="en-US" dirty="0" smtClean="0"/>
              <a:t>1:35)</a:t>
            </a:r>
            <a:r>
              <a:rPr lang="zh-TW" altLang="en-US" dirty="0" smtClean="0"/>
              <a:t>。</a:t>
            </a:r>
            <a:endParaRPr lang="en-US" dirty="0" smtClean="0"/>
          </a:p>
          <a:p>
            <a:pPr>
              <a:buNone/>
            </a:pPr>
            <a:endParaRPr lang="en-US" dirty="0"/>
          </a:p>
          <a:p>
            <a:pPr marL="0" indent="0"/>
            <a:r>
              <a:rPr lang="zh-TW" altLang="en-US" dirty="0" smtClean="0"/>
              <a:t>退</a:t>
            </a:r>
            <a:r>
              <a:rPr lang="zh-TW" altLang="en-US" dirty="0"/>
              <a:t>修不是</a:t>
            </a:r>
            <a:r>
              <a:rPr lang="en-US" dirty="0"/>
              <a:t>: </a:t>
            </a:r>
            <a:endParaRPr lang="en-US" dirty="0" smtClean="0"/>
          </a:p>
          <a:p>
            <a:pPr marL="0" indent="0">
              <a:buNone/>
            </a:pPr>
            <a:r>
              <a:rPr lang="zh-TW" altLang="en-US" dirty="0" smtClean="0"/>
              <a:t>基</a:t>
            </a:r>
            <a:r>
              <a:rPr lang="zh-TW" altLang="en-US" dirty="0"/>
              <a:t>督徒的退修，不是甚麼也不做，而是專一做一件事</a:t>
            </a:r>
            <a:r>
              <a:rPr lang="en-US" dirty="0"/>
              <a:t>: </a:t>
            </a:r>
            <a:r>
              <a:rPr lang="zh-TW" altLang="en-US" dirty="0"/>
              <a:t>親近我們的主</a:t>
            </a:r>
            <a:r>
              <a:rPr lang="zh-TW" altLang="en-US" dirty="0" smtClean="0"/>
              <a:t>。</a:t>
            </a:r>
            <a:r>
              <a:rPr lang="zh-TW" altLang="en-US" dirty="0"/>
              <a:t>基督徒的退修，不是厭世或逃避生活中的困難，而是到神的面前，在安靜中得更新，從新得力去服事。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75472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出埃及記 </a:t>
            </a:r>
            <a:r>
              <a:rPr lang="en-US" altLang="zh-TW" dirty="0" smtClean="0"/>
              <a:t>3:1-6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u="sng" dirty="0" smtClean="0"/>
              <a:t> </a:t>
            </a:r>
            <a:r>
              <a:rPr lang="zh-TW" altLang="en-US" u="sng" dirty="0" smtClean="0"/>
              <a:t>摩西</a:t>
            </a:r>
            <a:r>
              <a:rPr lang="zh-TW" altLang="en-US" dirty="0" smtClean="0"/>
              <a:t>牧養他岳父</a:t>
            </a:r>
            <a:r>
              <a:rPr lang="zh-TW" altLang="en-US" u="sng" dirty="0" smtClean="0"/>
              <a:t>米甸</a:t>
            </a:r>
            <a:r>
              <a:rPr lang="zh-TW" altLang="en-US" dirty="0" smtClean="0"/>
              <a:t>祭司</a:t>
            </a:r>
            <a:r>
              <a:rPr lang="zh-TW" altLang="en-US" u="sng" dirty="0" smtClean="0"/>
              <a:t>葉忒羅</a:t>
            </a:r>
            <a:r>
              <a:rPr lang="zh-TW" altLang="en-US" dirty="0" smtClean="0"/>
              <a:t>的羊群，一日領羊群往野外去，到了神的山，就是</a:t>
            </a:r>
            <a:r>
              <a:rPr lang="zh-TW" altLang="en-US" u="sng" dirty="0" smtClean="0"/>
              <a:t>何烈</a:t>
            </a:r>
            <a:r>
              <a:rPr lang="zh-TW" altLang="en-US" dirty="0" smtClean="0"/>
              <a:t>山。</a:t>
            </a:r>
            <a:r>
              <a:rPr lang="en-US" altLang="zh-TW" b="1" baseline="30000" dirty="0" smtClean="0"/>
              <a:t>2 </a:t>
            </a:r>
            <a:r>
              <a:rPr lang="zh-TW" altLang="en-US" dirty="0" smtClean="0"/>
              <a:t>耶和華的使者從荊棘裡火焰中向</a:t>
            </a:r>
            <a:r>
              <a:rPr lang="zh-TW" altLang="en-US" u="sng" dirty="0" smtClean="0"/>
              <a:t>摩西</a:t>
            </a:r>
            <a:r>
              <a:rPr lang="zh-TW" altLang="en-US" dirty="0" smtClean="0"/>
              <a:t>顯現。</a:t>
            </a:r>
            <a:r>
              <a:rPr lang="zh-TW" altLang="en-US" u="sng" dirty="0" smtClean="0"/>
              <a:t>摩西</a:t>
            </a:r>
            <a:r>
              <a:rPr lang="zh-TW" altLang="en-US" dirty="0" smtClean="0"/>
              <a:t>觀看，不料，荊棘被火燒著，卻沒有燒毀。</a:t>
            </a:r>
            <a:r>
              <a:rPr lang="en-US" altLang="zh-TW" b="1" baseline="30000" dirty="0" smtClean="0"/>
              <a:t>3 </a:t>
            </a:r>
            <a:r>
              <a:rPr lang="zh-TW" altLang="en-US" u="sng" dirty="0" smtClean="0"/>
              <a:t>摩西</a:t>
            </a:r>
            <a:r>
              <a:rPr lang="zh-TW" altLang="en-US" dirty="0" smtClean="0"/>
              <a:t>說：「我要過去看這大異象，這荊棘為何沒有燒壞呢？」 </a:t>
            </a:r>
            <a:r>
              <a:rPr lang="en-US" altLang="zh-TW" b="1" baseline="30000" dirty="0" smtClean="0"/>
              <a:t>4 </a:t>
            </a:r>
            <a:r>
              <a:rPr lang="zh-TW" altLang="en-US" dirty="0" smtClean="0"/>
              <a:t>耶和華神見他過去要看，就從荊棘裡呼叫說：「</a:t>
            </a:r>
            <a:r>
              <a:rPr lang="zh-TW" altLang="en-US" u="sng" dirty="0" smtClean="0"/>
              <a:t>摩西</a:t>
            </a:r>
            <a:r>
              <a:rPr lang="zh-TW" altLang="en-US" dirty="0" smtClean="0"/>
              <a:t>！</a:t>
            </a:r>
            <a:r>
              <a:rPr lang="zh-TW" altLang="en-US" u="sng" dirty="0" smtClean="0"/>
              <a:t>摩西</a:t>
            </a:r>
            <a:r>
              <a:rPr lang="zh-TW" altLang="en-US" dirty="0" smtClean="0"/>
              <a:t>！」他說：「我在這裡。」 </a:t>
            </a:r>
            <a:r>
              <a:rPr lang="en-US" altLang="zh-TW" b="1" baseline="30000" dirty="0" smtClean="0"/>
              <a:t>5 </a:t>
            </a:r>
            <a:r>
              <a:rPr lang="zh-TW" altLang="en-US" dirty="0" smtClean="0"/>
              <a:t>神說：「不要近前來。當把你腳上的鞋脫下來，因為你所站之地是聖地。」 </a:t>
            </a:r>
            <a:r>
              <a:rPr lang="en-US" altLang="zh-TW" b="1" baseline="30000" dirty="0" smtClean="0"/>
              <a:t>6 </a:t>
            </a:r>
            <a:r>
              <a:rPr lang="zh-TW" altLang="en-US" dirty="0" smtClean="0"/>
              <a:t>又說：「我是你父親的神，是</a:t>
            </a:r>
            <a:r>
              <a:rPr lang="zh-TW" altLang="en-US" u="sng" dirty="0" smtClean="0"/>
              <a:t>亞伯拉罕</a:t>
            </a:r>
            <a:r>
              <a:rPr lang="zh-TW" altLang="en-US" dirty="0" smtClean="0"/>
              <a:t>的神、</a:t>
            </a:r>
            <a:r>
              <a:rPr lang="zh-TW" altLang="en-US" u="sng" dirty="0" smtClean="0"/>
              <a:t>以撒</a:t>
            </a:r>
            <a:r>
              <a:rPr lang="zh-TW" altLang="en-US" dirty="0" smtClean="0"/>
              <a:t>的神、</a:t>
            </a:r>
            <a:r>
              <a:rPr lang="zh-TW" altLang="en-US" u="sng" dirty="0" smtClean="0"/>
              <a:t>雅各</a:t>
            </a:r>
            <a:r>
              <a:rPr lang="zh-TW" altLang="en-US" dirty="0" smtClean="0"/>
              <a:t>的神。」</a:t>
            </a:r>
            <a:r>
              <a:rPr lang="zh-TW" altLang="en-US" u="sng" dirty="0" smtClean="0"/>
              <a:t>摩西</a:t>
            </a:r>
            <a:r>
              <a:rPr lang="zh-TW" altLang="en-US" dirty="0" smtClean="0"/>
              <a:t>蒙上臉，因為怕看神。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二、福音派基督徒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普</a:t>
            </a:r>
            <a:r>
              <a:rPr lang="zh-TW" altLang="en-US" dirty="0"/>
              <a:t>遍重視讀經、禱告與講道，對於退修或安靜默想較為陌生。</a:t>
            </a:r>
            <a:endParaRPr lang="en-US" dirty="0"/>
          </a:p>
          <a:p>
            <a:pPr lvl="0"/>
            <a:r>
              <a:rPr lang="zh-TW" altLang="en-US" dirty="0" smtClean="0"/>
              <a:t>有些基督徒認為退</a:t>
            </a:r>
            <a:r>
              <a:rPr lang="zh-TW" altLang="en-US" dirty="0"/>
              <a:t>修</a:t>
            </a:r>
            <a:r>
              <a:rPr lang="zh-TW" altLang="en-US" dirty="0" smtClean="0"/>
              <a:t>避</a:t>
            </a:r>
            <a:r>
              <a:rPr lang="zh-TW" altLang="en-US" dirty="0"/>
              <a:t>世、出世，甚至是厭世的表現，甚至有人覺得那是天主教的事物。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30355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三、退修類型？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主</a:t>
            </a:r>
            <a:r>
              <a:rPr lang="zh-TW" altLang="en-US" dirty="0"/>
              <a:t>題退修</a:t>
            </a:r>
            <a:r>
              <a:rPr lang="zh-TW" altLang="en-US" dirty="0" smtClean="0"/>
              <a:t>會</a:t>
            </a:r>
            <a:r>
              <a:rPr lang="en-US" dirty="0" smtClean="0"/>
              <a:t>: </a:t>
            </a:r>
            <a:r>
              <a:rPr lang="zh-TW" altLang="en-US" dirty="0" smtClean="0"/>
              <a:t>通常有一個特定的主題。</a:t>
            </a:r>
            <a:endParaRPr lang="en-US" altLang="zh-TW" dirty="0" smtClean="0"/>
          </a:p>
          <a:p>
            <a:pPr lvl="0"/>
            <a:endParaRPr lang="en-US" dirty="0"/>
          </a:p>
          <a:p>
            <a:pPr lvl="0"/>
            <a:r>
              <a:rPr lang="zh-TW" altLang="en-US" dirty="0"/>
              <a:t>個人退修</a:t>
            </a:r>
            <a:r>
              <a:rPr lang="en-US" dirty="0"/>
              <a:t>/</a:t>
            </a:r>
            <a:r>
              <a:rPr lang="zh-TW" altLang="en-US" dirty="0"/>
              <a:t>靜</a:t>
            </a:r>
            <a:r>
              <a:rPr lang="zh-TW" altLang="en-US" dirty="0" smtClean="0"/>
              <a:t>修</a:t>
            </a:r>
            <a:r>
              <a:rPr lang="en-US" dirty="0" smtClean="0"/>
              <a:t>: </a:t>
            </a:r>
            <a:r>
              <a:rPr lang="zh-TW" altLang="en-US" dirty="0" smtClean="0"/>
              <a:t>分別出一段時間，到一個退修的地方。</a:t>
            </a:r>
            <a:endParaRPr lang="en-US" altLang="zh-TW" dirty="0" smtClean="0"/>
          </a:p>
          <a:p>
            <a:pPr lvl="0"/>
            <a:endParaRPr lang="en-US" altLang="zh-TW" dirty="0" smtClean="0"/>
          </a:p>
          <a:p>
            <a:pPr lvl="0"/>
            <a:r>
              <a:rPr lang="zh-TW" altLang="en-US" dirty="0" smtClean="0"/>
              <a:t>每日生活的退修</a:t>
            </a:r>
            <a:r>
              <a:rPr lang="en-US" dirty="0" smtClean="0"/>
              <a:t>: </a:t>
            </a:r>
            <a:r>
              <a:rPr lang="zh-TW" altLang="en-US" dirty="0" smtClean="0"/>
              <a:t>特別合適無法離家一段時間的人。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53976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四、退修中的改變與轉化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zh-TW" altLang="en-US" u="sng" dirty="0" smtClean="0"/>
              <a:t>步</a:t>
            </a:r>
            <a:r>
              <a:rPr lang="zh-TW" altLang="en-US" u="sng" dirty="0"/>
              <a:t>調的改</a:t>
            </a:r>
            <a:r>
              <a:rPr lang="zh-TW" altLang="en-US" u="sng" dirty="0" smtClean="0"/>
              <a:t>變</a:t>
            </a:r>
            <a:r>
              <a:rPr lang="en-US" altLang="zh-TW" dirty="0" smtClean="0"/>
              <a:t>:</a:t>
            </a:r>
            <a:r>
              <a:rPr lang="zh-TW" altLang="en-US" dirty="0" smtClean="0"/>
              <a:t> 從</a:t>
            </a:r>
            <a:r>
              <a:rPr lang="zh-TW" altLang="en-US" dirty="0"/>
              <a:t>我們每天快速繁忙的步調中抽離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zh-TW" altLang="en-US" u="sng" dirty="0"/>
              <a:t>焦點的改</a:t>
            </a:r>
            <a:r>
              <a:rPr lang="zh-TW" altLang="en-US" u="sng" dirty="0" smtClean="0"/>
              <a:t>變</a:t>
            </a:r>
            <a:r>
              <a:rPr lang="en-US" altLang="zh-TW" dirty="0" smtClean="0"/>
              <a:t>:</a:t>
            </a:r>
            <a:r>
              <a:rPr lang="zh-TW" altLang="en-US" dirty="0" smtClean="0"/>
              <a:t> 從專注於日常事物，轉為專注於與神親近互動。</a:t>
            </a:r>
            <a:endParaRPr lang="en-US" altLang="zh-TW" dirty="0" smtClean="0"/>
          </a:p>
          <a:p>
            <a:pPr lvl="0"/>
            <a:endParaRPr lang="en-US" dirty="0"/>
          </a:p>
          <a:p>
            <a:pPr lvl="0"/>
            <a:r>
              <a:rPr lang="zh-TW" altLang="en-US" u="sng" dirty="0"/>
              <a:t>從頭到心的轉</a:t>
            </a:r>
            <a:r>
              <a:rPr lang="zh-TW" altLang="en-US" u="sng" dirty="0" smtClean="0"/>
              <a:t>化</a:t>
            </a:r>
            <a:r>
              <a:rPr lang="en-US" altLang="zh-TW" dirty="0" smtClean="0"/>
              <a:t>:</a:t>
            </a:r>
            <a:r>
              <a:rPr lang="zh-TW" altLang="en-US" dirty="0" smtClean="0"/>
              <a:t> 從獲取更多聖經知識，轉為給</a:t>
            </a:r>
            <a:r>
              <a:rPr lang="zh-TW" altLang="en-US" dirty="0"/>
              <a:t>上主開放自己的心，讓上主自由地向自己臨在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0"/>
            <a:endParaRPr lang="en-US" altLang="zh-TW" dirty="0" smtClean="0"/>
          </a:p>
          <a:p>
            <a:r>
              <a:rPr lang="zh-TW" altLang="en-US" u="sng" dirty="0"/>
              <a:t>從不靜到靜的轉</a:t>
            </a:r>
            <a:r>
              <a:rPr lang="zh-TW" altLang="en-US" u="sng" dirty="0" smtClean="0"/>
              <a:t>化</a:t>
            </a:r>
            <a:r>
              <a:rPr lang="en-US" altLang="zh-TW" dirty="0" smtClean="0"/>
              <a:t>:</a:t>
            </a:r>
            <a:r>
              <a:rPr lang="zh-TW" altLang="en-US" dirty="0" smtClean="0"/>
              <a:t>在</a:t>
            </a:r>
            <a:r>
              <a:rPr lang="zh-TW" altLang="en-US" dirty="0"/>
              <a:t>寧靜中會看到本來看不到的，感受到本來感受不到的，聽到平日聽不到的內心聲音和主在</a:t>
            </a:r>
            <a:r>
              <a:rPr lang="zh-TW" altLang="en-US" dirty="0" smtClean="0"/>
              <a:t>心深</a:t>
            </a:r>
            <a:r>
              <a:rPr lang="zh-TW" altLang="en-US" dirty="0"/>
              <a:t>處要對我們說的</a:t>
            </a:r>
            <a:r>
              <a:rPr lang="zh-TW" altLang="en-US" dirty="0" smtClean="0"/>
              <a:t>話。</a:t>
            </a:r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78560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六、每日生活的退修：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zh-TW" dirty="0" smtClean="0"/>
              <a:t>1</a:t>
            </a:r>
            <a:r>
              <a:rPr lang="en-US" altLang="zh-TW" dirty="0" smtClean="0"/>
              <a:t>. </a:t>
            </a:r>
            <a:r>
              <a:rPr lang="zh-TW" altLang="en-US" dirty="0" smtClean="0"/>
              <a:t>個人退修 </a:t>
            </a:r>
            <a:r>
              <a:rPr lang="en-US" altLang="zh-TW" dirty="0" smtClean="0"/>
              <a:t>(3 E</a:t>
            </a:r>
            <a:r>
              <a:rPr lang="en-US" altLang="zh-TW" dirty="0" smtClean="0"/>
              <a:t>):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(1)</a:t>
            </a:r>
            <a:r>
              <a:rPr lang="zh-TW" altLang="en-US" dirty="0" smtClean="0"/>
              <a:t>進</a:t>
            </a:r>
            <a:r>
              <a:rPr lang="zh-TW" altLang="en-US" dirty="0" smtClean="0"/>
              <a:t>入退修 </a:t>
            </a:r>
            <a:r>
              <a:rPr lang="en-US" altLang="zh-TW" dirty="0" smtClean="0"/>
              <a:t>(Entering the retreat): </a:t>
            </a:r>
          </a:p>
          <a:p>
            <a:r>
              <a:rPr lang="zh-TW" altLang="en-US" dirty="0" smtClean="0"/>
              <a:t>安</a:t>
            </a:r>
            <a:r>
              <a:rPr lang="zh-TW" altLang="en-US" dirty="0" smtClean="0"/>
              <a:t>靜</a:t>
            </a:r>
            <a:r>
              <a:rPr lang="en-US" altLang="zh-TW" dirty="0" smtClean="0"/>
              <a:t>5</a:t>
            </a:r>
            <a:r>
              <a:rPr lang="zh-TW" altLang="en-US" dirty="0" smtClean="0"/>
              <a:t>至</a:t>
            </a:r>
            <a:r>
              <a:rPr lang="en-US" altLang="zh-TW" dirty="0" smtClean="0"/>
              <a:t>10</a:t>
            </a:r>
            <a:r>
              <a:rPr lang="zh-TW" altLang="en-US" dirty="0" smtClean="0"/>
              <a:t>分鐘 </a:t>
            </a:r>
            <a:r>
              <a:rPr lang="en-US" altLang="zh-TW" dirty="0" smtClean="0"/>
              <a:t>(</a:t>
            </a:r>
            <a:r>
              <a:rPr lang="zh-TW" altLang="en-US" dirty="0" smtClean="0"/>
              <a:t>散步</a:t>
            </a:r>
            <a:r>
              <a:rPr lang="en-US" altLang="zh-TW" dirty="0" smtClean="0"/>
              <a:t>, </a:t>
            </a:r>
            <a:r>
              <a:rPr lang="zh-TW" altLang="en-US" dirty="0" smtClean="0"/>
              <a:t>聽詩歌</a:t>
            </a:r>
            <a:r>
              <a:rPr lang="en-US" altLang="zh-TW" dirty="0" smtClean="0"/>
              <a:t>, </a:t>
            </a:r>
            <a:r>
              <a:rPr lang="zh-TW" altLang="en-US" dirty="0" smtClean="0"/>
              <a:t>唱詩</a:t>
            </a:r>
            <a:r>
              <a:rPr lang="en-US" altLang="zh-TW" dirty="0" smtClean="0"/>
              <a:t>, </a:t>
            </a:r>
            <a:r>
              <a:rPr lang="zh-TW" altLang="en-US" dirty="0" smtClean="0"/>
              <a:t>欣賞大自然</a:t>
            </a:r>
            <a:r>
              <a:rPr lang="en-US" altLang="zh-TW" dirty="0" smtClean="0"/>
              <a:t>, </a:t>
            </a:r>
            <a:r>
              <a:rPr lang="zh-TW" altLang="en-US" dirty="0" smtClean="0"/>
              <a:t>安靜</a:t>
            </a:r>
            <a:r>
              <a:rPr lang="zh-TW" altLang="en-US" dirty="0" smtClean="0"/>
              <a:t>中放</a:t>
            </a:r>
            <a:r>
              <a:rPr lang="zh-TW" altLang="en-US" dirty="0" smtClean="0"/>
              <a:t>鬆身</a:t>
            </a:r>
            <a:r>
              <a:rPr lang="zh-TW" altLang="en-US" dirty="0" smtClean="0"/>
              <a:t>體感受神同在</a:t>
            </a:r>
            <a:r>
              <a:rPr lang="en-US" altLang="zh-TW" dirty="0" smtClean="0"/>
              <a:t>)</a:t>
            </a:r>
            <a:endParaRPr lang="en-US" altLang="zh-TW" dirty="0" smtClean="0"/>
          </a:p>
          <a:p>
            <a:r>
              <a:rPr lang="zh-TW" altLang="en-US" dirty="0" smtClean="0"/>
              <a:t>向</a:t>
            </a:r>
            <a:r>
              <a:rPr lang="zh-TW" altLang="en-US" dirty="0" smtClean="0"/>
              <a:t>神求恩典。今天你需要什麼特別的恩典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="" xmlns:p14="http://schemas.microsoft.com/office/powerpoint/2010/main" val="1084038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個</a:t>
            </a:r>
            <a:r>
              <a:rPr lang="zh-TW" altLang="en-US" dirty="0" smtClean="0"/>
              <a:t>人退修 </a:t>
            </a:r>
            <a:r>
              <a:rPr lang="en-US" altLang="zh-TW" dirty="0" smtClean="0"/>
              <a:t>(3 E</a:t>
            </a:r>
            <a:r>
              <a:rPr lang="en-US" altLang="zh-TW" dirty="0" smtClean="0"/>
              <a:t>):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zh-TW" dirty="0" smtClean="0"/>
              <a:t>(2</a:t>
            </a:r>
            <a:r>
              <a:rPr lang="en-US" altLang="zh-TW" dirty="0" smtClean="0"/>
              <a:t>)</a:t>
            </a:r>
            <a:r>
              <a:rPr lang="zh-TW" altLang="en-US" dirty="0" smtClean="0"/>
              <a:t>遇</a:t>
            </a:r>
            <a:r>
              <a:rPr lang="zh-TW" altLang="en-US" dirty="0" smtClean="0"/>
              <a:t>見神 </a:t>
            </a:r>
            <a:r>
              <a:rPr lang="en-US" altLang="zh-TW" dirty="0" smtClean="0"/>
              <a:t>(Encountering God in the retreat): </a:t>
            </a:r>
          </a:p>
          <a:p>
            <a:pPr>
              <a:buNone/>
            </a:pPr>
            <a:r>
              <a:rPr lang="en-US" altLang="zh-TW" dirty="0" smtClean="0"/>
              <a:t>•	</a:t>
            </a:r>
            <a:r>
              <a:rPr lang="zh-TW" altLang="en-US" dirty="0" smtClean="0"/>
              <a:t>安靜等候</a:t>
            </a:r>
            <a:r>
              <a:rPr lang="zh-TW" altLang="en-US" dirty="0" smtClean="0"/>
              <a:t>神</a:t>
            </a:r>
            <a:endParaRPr lang="en-US" altLang="zh-TW" dirty="0" smtClean="0"/>
          </a:p>
          <a:p>
            <a:r>
              <a:rPr lang="zh-TW" altLang="en-US" dirty="0" smtClean="0"/>
              <a:t>閱</a:t>
            </a:r>
            <a:r>
              <a:rPr lang="zh-TW" altLang="en-US" dirty="0" smtClean="0"/>
              <a:t>讀默想經文 </a:t>
            </a:r>
            <a:r>
              <a:rPr lang="en-US" altLang="zh-TW" dirty="0" smtClean="0"/>
              <a:t>(</a:t>
            </a:r>
            <a:r>
              <a:rPr lang="zh-TW" altLang="en-US" dirty="0" smtClean="0"/>
              <a:t>詩篇</a:t>
            </a:r>
            <a:r>
              <a:rPr lang="en-US" altLang="zh-TW" dirty="0" smtClean="0"/>
              <a:t>)( </a:t>
            </a:r>
            <a:r>
              <a:rPr lang="zh-TW" altLang="en-US" dirty="0" smtClean="0"/>
              <a:t>禱讀</a:t>
            </a:r>
            <a:r>
              <a:rPr lang="en-US" altLang="zh-TW" dirty="0" smtClean="0"/>
              <a:t>)</a:t>
            </a:r>
          </a:p>
          <a:p>
            <a:pPr>
              <a:buNone/>
            </a:pPr>
            <a:r>
              <a:rPr lang="en-US" altLang="zh-TW" dirty="0" smtClean="0"/>
              <a:t>•	</a:t>
            </a:r>
            <a:r>
              <a:rPr lang="zh-TW" altLang="en-US" dirty="0" smtClean="0"/>
              <a:t>寫靈修日記 </a:t>
            </a:r>
            <a:r>
              <a:rPr lang="en-US" altLang="zh-TW" dirty="0" smtClean="0"/>
              <a:t>(</a:t>
            </a:r>
            <a:r>
              <a:rPr lang="zh-TW" altLang="en-US" dirty="0" smtClean="0"/>
              <a:t>抒發心情</a:t>
            </a:r>
            <a:r>
              <a:rPr lang="en-US" altLang="zh-TW" dirty="0" smtClean="0"/>
              <a:t>, </a:t>
            </a:r>
            <a:r>
              <a:rPr lang="zh-TW" altLang="en-US" dirty="0" smtClean="0"/>
              <a:t>紀錄感恩</a:t>
            </a:r>
            <a:r>
              <a:rPr lang="en-US" altLang="zh-TW" dirty="0" smtClean="0"/>
              <a:t>)</a:t>
            </a:r>
          </a:p>
          <a:p>
            <a:pPr>
              <a:buNone/>
            </a:pPr>
            <a:r>
              <a:rPr lang="en-US" altLang="zh-TW" dirty="0" smtClean="0"/>
              <a:t>•	</a:t>
            </a:r>
            <a:r>
              <a:rPr lang="zh-TW" altLang="en-US" dirty="0" smtClean="0"/>
              <a:t>禱告 </a:t>
            </a:r>
            <a:r>
              <a:rPr lang="en-US" altLang="zh-TW" dirty="0" smtClean="0"/>
              <a:t>(</a:t>
            </a:r>
            <a:r>
              <a:rPr lang="zh-TW" altLang="en-US" dirty="0" smtClean="0"/>
              <a:t>用肢體禱告</a:t>
            </a:r>
            <a:r>
              <a:rPr lang="en-US" altLang="zh-TW" dirty="0" smtClean="0"/>
              <a:t>) </a:t>
            </a:r>
            <a:r>
              <a:rPr lang="en-US" altLang="zh-TW" dirty="0" smtClean="0"/>
              <a:t>(</a:t>
            </a:r>
            <a:r>
              <a:rPr lang="zh-TW" altLang="en-US" dirty="0" smtClean="0"/>
              <a:t>為明</a:t>
            </a:r>
            <a:r>
              <a:rPr lang="zh-TW" altLang="en-US" dirty="0" smtClean="0"/>
              <a:t>確的</a:t>
            </a:r>
            <a:r>
              <a:rPr lang="zh-TW" altLang="en-US" dirty="0" smtClean="0"/>
              <a:t>事尋</a:t>
            </a:r>
            <a:r>
              <a:rPr lang="zh-TW" altLang="en-US" dirty="0" smtClean="0"/>
              <a:t>求</a:t>
            </a:r>
            <a:r>
              <a:rPr lang="en-US" altLang="zh-TW" dirty="0" smtClean="0"/>
              <a:t>)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04534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435</TotalTime>
  <Words>958</Words>
  <Application>Microsoft Office PowerPoint</Application>
  <PresentationFormat>Custom</PresentationFormat>
  <Paragraphs>64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     ABC  2016     </vt:lpstr>
      <vt:lpstr>退修</vt:lpstr>
      <vt:lpstr>一、退修是什麼？不是什麼？ </vt:lpstr>
      <vt:lpstr>出埃及記 3:1-6</vt:lpstr>
      <vt:lpstr>二、福音派基督徒 </vt:lpstr>
      <vt:lpstr>三、退修類型？ </vt:lpstr>
      <vt:lpstr>四、退修中的改變與轉化 </vt:lpstr>
      <vt:lpstr>六、每日生活的退修：</vt:lpstr>
      <vt:lpstr>個人退修 (3 E):</vt:lpstr>
      <vt:lpstr>個人退修 (3 E):</vt:lpstr>
      <vt:lpstr>六、每日生活的退修 </vt:lpstr>
      <vt:lpstr>我的羊聽我的聲音，我也認識他們，他們也跟著我 (約10:27)</vt:lpstr>
      <vt:lpstr>【安靜】 詩集：讚美之泉 20A - 新的事將要成就，7 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ABC  2016</dc:title>
  <dc:creator>Sherry</dc:creator>
  <cp:lastModifiedBy>Harry Lee</cp:lastModifiedBy>
  <cp:revision>22</cp:revision>
  <dcterms:created xsi:type="dcterms:W3CDTF">2018-09-14T19:18:29Z</dcterms:created>
  <dcterms:modified xsi:type="dcterms:W3CDTF">2018-09-15T07:04:45Z</dcterms:modified>
</cp:coreProperties>
</file>